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47"/>
  </p:notesMasterIdLst>
  <p:sldIdLst>
    <p:sldId id="523" r:id="rId11"/>
    <p:sldId id="642" r:id="rId12"/>
    <p:sldId id="643" r:id="rId13"/>
    <p:sldId id="644" r:id="rId14"/>
    <p:sldId id="645" r:id="rId15"/>
    <p:sldId id="603" r:id="rId16"/>
    <p:sldId id="604" r:id="rId17"/>
    <p:sldId id="352" r:id="rId18"/>
    <p:sldId id="622" r:id="rId19"/>
    <p:sldId id="605" r:id="rId20"/>
    <p:sldId id="613" r:id="rId21"/>
    <p:sldId id="614" r:id="rId22"/>
    <p:sldId id="615" r:id="rId23"/>
    <p:sldId id="618" r:id="rId24"/>
    <p:sldId id="542" r:id="rId25"/>
    <p:sldId id="617" r:id="rId26"/>
    <p:sldId id="606" r:id="rId27"/>
    <p:sldId id="638" r:id="rId28"/>
    <p:sldId id="639" r:id="rId29"/>
    <p:sldId id="640" r:id="rId30"/>
    <p:sldId id="532" r:id="rId31"/>
    <p:sldId id="641" r:id="rId32"/>
    <p:sldId id="624" r:id="rId33"/>
    <p:sldId id="625" r:id="rId34"/>
    <p:sldId id="626" r:id="rId35"/>
    <p:sldId id="627" r:id="rId36"/>
    <p:sldId id="628" r:id="rId37"/>
    <p:sldId id="629" r:id="rId38"/>
    <p:sldId id="630" r:id="rId39"/>
    <p:sldId id="631" r:id="rId40"/>
    <p:sldId id="632" r:id="rId41"/>
    <p:sldId id="633" r:id="rId42"/>
    <p:sldId id="634" r:id="rId43"/>
    <p:sldId id="635" r:id="rId44"/>
    <p:sldId id="636" r:id="rId45"/>
    <p:sldId id="297" r:id="rId46"/>
  </p:sldIdLst>
  <p:sldSz cx="12190413" cy="6859588"/>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D8B9"/>
    <a:srgbClr val="A52D29"/>
    <a:srgbClr val="F04871"/>
    <a:srgbClr val="D4455A"/>
    <a:srgbClr val="FC3333"/>
    <a:srgbClr val="E50011"/>
    <a:srgbClr val="BE2732"/>
    <a:srgbClr val="009490"/>
    <a:srgbClr val="FEAC38"/>
    <a:srgbClr val="10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7778" autoAdjust="0"/>
  </p:normalViewPr>
  <p:slideViewPr>
    <p:cSldViewPr snapToGrid="0" showGuides="1">
      <p:cViewPr varScale="1">
        <p:scale>
          <a:sx n="83" d="100"/>
          <a:sy n="83" d="100"/>
        </p:scale>
        <p:origin x="643" y="110"/>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6"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pPr/>
              <a:t>2021/11/12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pPr/>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a:t>
            </a:fld>
            <a:endParaRPr lang="zh-CN" altLang="en-US"/>
          </a:p>
        </p:txBody>
      </p:sp>
    </p:spTree>
    <p:extLst>
      <p:ext uri="{BB962C8B-B14F-4D97-AF65-F5344CB8AC3E}">
        <p14:creationId xmlns:p14="http://schemas.microsoft.com/office/powerpoint/2010/main" val="2166531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22</a:t>
            </a:fld>
            <a:endParaRPr lang="zh-CN" altLang="en-US"/>
          </a:p>
        </p:txBody>
      </p:sp>
    </p:spTree>
    <p:extLst>
      <p:ext uri="{BB962C8B-B14F-4D97-AF65-F5344CB8AC3E}">
        <p14:creationId xmlns:p14="http://schemas.microsoft.com/office/powerpoint/2010/main" val="3907907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36</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a:t>
            </a:fld>
            <a:endParaRPr lang="zh-CN" altLang="en-US"/>
          </a:p>
        </p:txBody>
      </p:sp>
    </p:spTree>
    <p:extLst>
      <p:ext uri="{BB962C8B-B14F-4D97-AF65-F5344CB8AC3E}">
        <p14:creationId xmlns:p14="http://schemas.microsoft.com/office/powerpoint/2010/main" val="65371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5</a:t>
            </a:fld>
            <a:endParaRPr lang="zh-CN" altLang="en-US"/>
          </a:p>
        </p:txBody>
      </p:sp>
    </p:spTree>
    <p:extLst>
      <p:ext uri="{BB962C8B-B14F-4D97-AF65-F5344CB8AC3E}">
        <p14:creationId xmlns:p14="http://schemas.microsoft.com/office/powerpoint/2010/main" val="3126835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8</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10</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15</a:t>
            </a:fld>
            <a:endParaRPr lang="zh-CN" altLang="en-US"/>
          </a:p>
        </p:txBody>
      </p:sp>
    </p:spTree>
    <p:extLst>
      <p:ext uri="{BB962C8B-B14F-4D97-AF65-F5344CB8AC3E}">
        <p14:creationId xmlns:p14="http://schemas.microsoft.com/office/powerpoint/2010/main" val="3236437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17</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21</a:t>
            </a:fld>
            <a:endParaRPr lang="zh-CN" altLang="en-US"/>
          </a:p>
        </p:txBody>
      </p:sp>
    </p:spTree>
    <p:extLst>
      <p:ext uri="{BB962C8B-B14F-4D97-AF65-F5344CB8AC3E}">
        <p14:creationId xmlns:p14="http://schemas.microsoft.com/office/powerpoint/2010/main" val="390790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036915558"/>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73770020"/>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292723526"/>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875678660"/>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568261975"/>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828902318"/>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11/12/2021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11/12/2021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11/12/2021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521" y="274702"/>
            <a:ext cx="10971372" cy="5852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C5A704-0A9B-459E-BE93-0D9BB93A1F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2021/11/12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59191107"/>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2021/11/12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68750460"/>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2021/11/12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239858109"/>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088435494"/>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226505172"/>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1.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1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pPr/>
              <a:t>2021/11/12</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11/12/2021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12/11/2021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9.xml"/><Relationship Id="rId1" Type="http://schemas.openxmlformats.org/officeDocument/2006/relationships/video" Target="file:///C:\Documents%20and%20Settings\PC-CNC\Desktop\TIET%2038%20du%20thi\VIDEO%20BAO.as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vi.wikipedia.org/wiki/744" TargetMode="External"/><Relationship Id="rId2" Type="http://schemas.openxmlformats.org/officeDocument/2006/relationships/hyperlink" Target="https://vi.wikipedia.org/wiki/659" TargetMode="External"/><Relationship Id="rId1" Type="http://schemas.openxmlformats.org/officeDocument/2006/relationships/slideLayout" Target="../slideLayouts/slideLayout43.xml"/><Relationship Id="rId5" Type="http://schemas.openxmlformats.org/officeDocument/2006/relationships/image" Target="../media/image7.jpeg"/><Relationship Id="rId4" Type="http://schemas.openxmlformats.org/officeDocument/2006/relationships/hyperlink" Target="https://vi.wikipedia.org/wiki/L%C3%BD_B%E1%BA%A1ch"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jpeg"/><Relationship Id="rId1" Type="http://schemas.openxmlformats.org/officeDocument/2006/relationships/slideLayout" Target="../slideLayouts/slideLayout37.xml"/><Relationship Id="rId6" Type="http://schemas.openxmlformats.org/officeDocument/2006/relationships/image" Target="../media/image30.jpeg"/><Relationship Id="rId5" Type="http://schemas.openxmlformats.org/officeDocument/2006/relationships/image" Target="../media/image20.jpe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image" Target="../media/image6.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hvdic.thivien.net/whv/%E9%9B%A2" TargetMode="External"/><Relationship Id="rId13" Type="http://schemas.openxmlformats.org/officeDocument/2006/relationships/hyperlink" Target="https://hvdic.thivien.net/whv/%E9%9F%B3" TargetMode="External"/><Relationship Id="rId18" Type="http://schemas.openxmlformats.org/officeDocument/2006/relationships/hyperlink" Target="https://hvdic.thivien.net/whv/%E6%91%A7" TargetMode="External"/><Relationship Id="rId26" Type="http://schemas.openxmlformats.org/officeDocument/2006/relationships/hyperlink" Target="https://hvdic.thivien.net/whv/%E5%95%8F" TargetMode="External"/><Relationship Id="rId3" Type="http://schemas.openxmlformats.org/officeDocument/2006/relationships/hyperlink" Target="https://hvdic.thivien.net/whv/%E9%84%89" TargetMode="External"/><Relationship Id="rId21" Type="http://schemas.openxmlformats.org/officeDocument/2006/relationships/hyperlink" Target="https://hvdic.thivien.net/whv/%E7%9B%B8" TargetMode="External"/><Relationship Id="rId7" Type="http://schemas.openxmlformats.org/officeDocument/2006/relationships/hyperlink" Target="https://hvdic.thivien.net/whv/%E5%B0%8F" TargetMode="External"/><Relationship Id="rId12" Type="http://schemas.openxmlformats.org/officeDocument/2006/relationships/hyperlink" Target="https://hvdic.thivien.net/whv/%E8%BF%B4" TargetMode="External"/><Relationship Id="rId17" Type="http://schemas.openxmlformats.org/officeDocument/2006/relationships/hyperlink" Target="https://hvdic.thivien.net/whv/%E6%AF%9B" TargetMode="External"/><Relationship Id="rId25" Type="http://schemas.openxmlformats.org/officeDocument/2006/relationships/hyperlink" Target="https://hvdic.thivien.net/whv/%E7%AC%91" TargetMode="External"/><Relationship Id="rId2" Type="http://schemas.openxmlformats.org/officeDocument/2006/relationships/hyperlink" Target="https://hvdic.thivien.net/whv/%E5%9B%9E" TargetMode="External"/><Relationship Id="rId16" Type="http://schemas.openxmlformats.org/officeDocument/2006/relationships/hyperlink" Target="https://hvdic.thivien.net/whv/%E9%AC%A2" TargetMode="External"/><Relationship Id="rId20" Type="http://schemas.openxmlformats.org/officeDocument/2006/relationships/hyperlink" Target="https://hvdic.thivien.net/whv/%E7%AB%A5" TargetMode="External"/><Relationship Id="rId29" Type="http://schemas.openxmlformats.org/officeDocument/2006/relationships/hyperlink" Target="https://hvdic.thivien.net/whv/%E4%BD%95" TargetMode="External"/><Relationship Id="rId1" Type="http://schemas.openxmlformats.org/officeDocument/2006/relationships/slideLayout" Target="../slideLayouts/slideLayout37.xml"/><Relationship Id="rId6" Type="http://schemas.openxmlformats.org/officeDocument/2006/relationships/hyperlink" Target="https://hvdic.thivien.net/whv/%E5%B0%91" TargetMode="External"/><Relationship Id="rId11" Type="http://schemas.openxmlformats.org/officeDocument/2006/relationships/hyperlink" Target="https://hvdic.thivien.net/whv/%E5%A4%A7" TargetMode="External"/><Relationship Id="rId24" Type="http://schemas.openxmlformats.org/officeDocument/2006/relationships/hyperlink" Target="https://hvdic.thivien.net/whv/%E8%AD%98" TargetMode="External"/><Relationship Id="rId32" Type="http://schemas.openxmlformats.org/officeDocument/2006/relationships/image" Target="../media/image8.jpeg"/><Relationship Id="rId5" Type="http://schemas.openxmlformats.org/officeDocument/2006/relationships/hyperlink" Target="https://hvdic.thivien.net/whv/%E6%9B%B8" TargetMode="External"/><Relationship Id="rId15" Type="http://schemas.openxmlformats.org/officeDocument/2006/relationships/hyperlink" Target="https://hvdic.thivien.net/whv/%E6%94%B9" TargetMode="External"/><Relationship Id="rId23" Type="http://schemas.openxmlformats.org/officeDocument/2006/relationships/hyperlink" Target="https://hvdic.thivien.net/whv/%E4%B8%8D" TargetMode="External"/><Relationship Id="rId28" Type="http://schemas.openxmlformats.org/officeDocument/2006/relationships/hyperlink" Target="https://hvdic.thivien.net/whv/%E5%BE%9E" TargetMode="External"/><Relationship Id="rId10" Type="http://schemas.openxmlformats.org/officeDocument/2006/relationships/hyperlink" Target="https://hvdic.thivien.net/whv/%E8%80%81" TargetMode="External"/><Relationship Id="rId19" Type="http://schemas.openxmlformats.org/officeDocument/2006/relationships/hyperlink" Target="https://hvdic.thivien.net/whv/%E5%85%92" TargetMode="External"/><Relationship Id="rId31" Type="http://schemas.openxmlformats.org/officeDocument/2006/relationships/hyperlink" Target="https://hvdic.thivien.net/whv/%E4%BE%86" TargetMode="External"/><Relationship Id="rId4" Type="http://schemas.openxmlformats.org/officeDocument/2006/relationships/hyperlink" Target="https://hvdic.thivien.net/whv/%E5%81%B6" TargetMode="External"/><Relationship Id="rId9" Type="http://schemas.openxmlformats.org/officeDocument/2006/relationships/hyperlink" Target="https://hvdic.thivien.net/whv/%E5%AE%B6" TargetMode="External"/><Relationship Id="rId14" Type="http://schemas.openxmlformats.org/officeDocument/2006/relationships/hyperlink" Target="https://hvdic.thivien.net/whv/%E7%84%A1" TargetMode="External"/><Relationship Id="rId22" Type="http://schemas.openxmlformats.org/officeDocument/2006/relationships/hyperlink" Target="https://hvdic.thivien.net/whv/%E8%A6%8B" TargetMode="External"/><Relationship Id="rId27" Type="http://schemas.openxmlformats.org/officeDocument/2006/relationships/hyperlink" Target="https://hvdic.thivien.net/whv/%E5%AE%A2" TargetMode="External"/><Relationship Id="rId30" Type="http://schemas.openxmlformats.org/officeDocument/2006/relationships/hyperlink" Target="https://hvdic.thivien.net/whv/%E8%99%95"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4C62AEC8-F020-4114-A28E-E8A259A6B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31" name="图片 30">
            <a:extLst>
              <a:ext uri="{FF2B5EF4-FFF2-40B4-BE49-F238E27FC236}">
                <a16:creationId xmlns:a16="http://schemas.microsoft.com/office/drawing/2014/main" id="{490D63F9-C2DF-4E3C-98C1-C588B513B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548" y="457760"/>
            <a:ext cx="2111508" cy="1150238"/>
          </a:xfrm>
          <a:prstGeom prst="rect">
            <a:avLst/>
          </a:prstGeom>
        </p:spPr>
      </p:pic>
      <p:sp>
        <p:nvSpPr>
          <p:cNvPr id="37" name="矩形 36">
            <a:extLst>
              <a:ext uri="{FF2B5EF4-FFF2-40B4-BE49-F238E27FC236}">
                <a16:creationId xmlns:a16="http://schemas.microsoft.com/office/drawing/2014/main" id="{30CECDA5-0903-45D1-8FDC-FB9D5363327A}"/>
              </a:ext>
            </a:extLst>
          </p:cNvPr>
          <p:cNvSpPr/>
          <p:nvPr/>
        </p:nvSpPr>
        <p:spPr>
          <a:xfrm>
            <a:off x="1107802" y="1510330"/>
            <a:ext cx="10671717" cy="1661993"/>
          </a:xfrm>
          <a:prstGeom prst="rect">
            <a:avLst/>
          </a:prstGeom>
        </p:spPr>
        <p:txBody>
          <a:bodyPr wrap="square" lIns="0" tIns="0" rIns="0" bIns="0">
            <a:spAutoFit/>
          </a:bodyPr>
          <a:lstStyle/>
          <a:p>
            <a:pPr algn="ctr" eaLnBrk="1" hangingPunct="1">
              <a:defRPr/>
            </a:pPr>
            <a:r>
              <a:rPr lang="en-US" altLang="zh-CN" sz="5400" noProof="1" smtClean="0">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rPr>
              <a:t>Tiết 43:</a:t>
            </a:r>
          </a:p>
          <a:p>
            <a:pPr algn="ctr" eaLnBrk="1" hangingPunct="1">
              <a:defRPr/>
            </a:pPr>
            <a:r>
              <a:rPr lang="en-US" altLang="zh-CN" sz="5400" noProof="1" smtClean="0">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rPr>
              <a:t>Ngẫu </a:t>
            </a:r>
            <a:r>
              <a:rPr lang="en-US" altLang="zh-CN" sz="5400" noProof="1" smtClean="0">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rPr>
              <a:t>nhiên viết nhân buổi mới về quê</a:t>
            </a:r>
            <a:endParaRPr lang="zh-CN" altLang="en-US" sz="4000" noProof="1">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endParaRPr>
          </a:p>
        </p:txBody>
      </p:sp>
      <p:sp>
        <p:nvSpPr>
          <p:cNvPr id="11" name="矩形 36">
            <a:extLst>
              <a:ext uri="{FF2B5EF4-FFF2-40B4-BE49-F238E27FC236}">
                <a16:creationId xmlns:a16="http://schemas.microsoft.com/office/drawing/2014/main" id="{30CECDA5-0903-45D1-8FDC-FB9D5363327A}"/>
              </a:ext>
            </a:extLst>
          </p:cNvPr>
          <p:cNvSpPr/>
          <p:nvPr/>
        </p:nvSpPr>
        <p:spPr>
          <a:xfrm>
            <a:off x="2170772" y="3172323"/>
            <a:ext cx="7950818" cy="677108"/>
          </a:xfrm>
          <a:prstGeom prst="rect">
            <a:avLst/>
          </a:prstGeom>
        </p:spPr>
        <p:txBody>
          <a:bodyPr wrap="square" lIns="0" tIns="0" rIns="0" bIns="0">
            <a:spAutoFit/>
          </a:bodyPr>
          <a:lstStyle/>
          <a:p>
            <a:pPr algn="ctr" eaLnBrk="1" hangingPunct="1">
              <a:defRPr/>
            </a:pPr>
            <a:r>
              <a:rPr lang="en-US" altLang="zh-CN" sz="4400" i="1" noProof="1" smtClean="0">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rPr>
              <a:t>(Hồi hương ngẫu thư)</a:t>
            </a:r>
            <a:endParaRPr lang="zh-CN" altLang="en-US" sz="4400" i="1" noProof="1">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endParaRPr>
          </a:p>
        </p:txBody>
      </p:sp>
      <p:sp>
        <p:nvSpPr>
          <p:cNvPr id="12" name="矩形 36">
            <a:extLst>
              <a:ext uri="{FF2B5EF4-FFF2-40B4-BE49-F238E27FC236}">
                <a16:creationId xmlns:a16="http://schemas.microsoft.com/office/drawing/2014/main" id="{30CECDA5-0903-45D1-8FDC-FB9D5363327A}"/>
              </a:ext>
            </a:extLst>
          </p:cNvPr>
          <p:cNvSpPr/>
          <p:nvPr/>
        </p:nvSpPr>
        <p:spPr>
          <a:xfrm>
            <a:off x="3995854" y="3971497"/>
            <a:ext cx="7950818" cy="553998"/>
          </a:xfrm>
          <a:prstGeom prst="rect">
            <a:avLst/>
          </a:prstGeom>
        </p:spPr>
        <p:txBody>
          <a:bodyPr wrap="square" lIns="0" tIns="0" rIns="0" bIns="0">
            <a:spAutoFit/>
          </a:bodyPr>
          <a:lstStyle/>
          <a:p>
            <a:pPr algn="ctr" eaLnBrk="1" hangingPunct="1">
              <a:defRPr/>
            </a:pPr>
            <a:r>
              <a:rPr lang="en-US" altLang="zh-CN" sz="3600" noProof="1" smtClean="0">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rPr>
              <a:t>- Hạ Tri Chương -</a:t>
            </a:r>
            <a:endParaRPr lang="zh-CN" altLang="en-US" sz="3600" noProof="1">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endParaRPr>
          </a:p>
        </p:txBody>
      </p:sp>
    </p:spTree>
    <p:extLst>
      <p:ext uri="{BB962C8B-B14F-4D97-AF65-F5344CB8AC3E}">
        <p14:creationId xmlns:p14="http://schemas.microsoft.com/office/powerpoint/2010/main" val="2605032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750"/>
                                        <p:tgtEl>
                                          <p:spTgt spid="16"/>
                                        </p:tgtEl>
                                      </p:cBhvr>
                                    </p:animEffect>
                                  </p:childTnLst>
                                </p:cTn>
                              </p:par>
                            </p:childTnLst>
                          </p:cTn>
                        </p:par>
                        <p:par>
                          <p:cTn id="8" fill="hold">
                            <p:stCondLst>
                              <p:cond delay="750"/>
                            </p:stCondLst>
                            <p:childTnLst>
                              <p:par>
                                <p:cTn id="9" presetID="2" presetClass="entr" presetSubtype="1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3" presetClass="entr" presetSubtype="32"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strVal val="4*#ppt_w"/>
                                          </p:val>
                                        </p:tav>
                                        <p:tav tm="100000">
                                          <p:val>
                                            <p:strVal val="#ppt_w"/>
                                          </p:val>
                                        </p:tav>
                                      </p:tavLst>
                                    </p:anim>
                                    <p:anim calcmode="lin" valueType="num">
                                      <p:cBhvr>
                                        <p:cTn id="17" dur="500" fill="hold"/>
                                        <p:tgtEl>
                                          <p:spTgt spid="37"/>
                                        </p:tgtEl>
                                        <p:attrNameLst>
                                          <p:attrName>ppt_h</p:attrName>
                                        </p:attrNameLst>
                                      </p:cBhvr>
                                      <p:tavLst>
                                        <p:tav tm="0">
                                          <p:val>
                                            <p:strVal val="4*#ppt_h"/>
                                          </p:val>
                                        </p:tav>
                                        <p:tav tm="100000">
                                          <p:val>
                                            <p:strVal val="#ppt_h"/>
                                          </p:val>
                                        </p:tav>
                                      </p:tavLst>
                                    </p:anim>
                                  </p:childTnLst>
                                </p:cTn>
                              </p:par>
                            </p:childTnLst>
                          </p:cTn>
                        </p:par>
                        <p:par>
                          <p:cTn id="18" fill="hold">
                            <p:stCondLst>
                              <p:cond delay="1750"/>
                            </p:stCondLst>
                            <p:childTnLst>
                              <p:par>
                                <p:cTn id="19" presetID="23" presetClass="entr" presetSubtype="3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4*#ppt_w"/>
                                          </p:val>
                                        </p:tav>
                                        <p:tav tm="100000">
                                          <p:val>
                                            <p:strVal val="#ppt_w"/>
                                          </p:val>
                                        </p:tav>
                                      </p:tavLst>
                                    </p:anim>
                                    <p:anim calcmode="lin" valueType="num">
                                      <p:cBhvr>
                                        <p:cTn id="22" dur="500" fill="hold"/>
                                        <p:tgtEl>
                                          <p:spTgt spid="11"/>
                                        </p:tgtEl>
                                        <p:attrNameLst>
                                          <p:attrName>ppt_h</p:attrName>
                                        </p:attrNameLst>
                                      </p:cBhvr>
                                      <p:tavLst>
                                        <p:tav tm="0">
                                          <p:val>
                                            <p:strVal val="4*#ppt_h"/>
                                          </p:val>
                                        </p:tav>
                                        <p:tav tm="100000">
                                          <p:val>
                                            <p:strVal val="#ppt_h"/>
                                          </p:val>
                                        </p:tav>
                                      </p:tavLst>
                                    </p:anim>
                                  </p:childTnLst>
                                </p:cTn>
                              </p:par>
                            </p:childTnLst>
                          </p:cTn>
                        </p:par>
                        <p:par>
                          <p:cTn id="23" fill="hold">
                            <p:stCondLst>
                              <p:cond delay="2250"/>
                            </p:stCondLst>
                            <p:childTnLst>
                              <p:par>
                                <p:cTn id="24" presetID="23" presetClass="entr" presetSubtype="3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strVal val="4*#ppt_w"/>
                                          </p:val>
                                        </p:tav>
                                        <p:tav tm="100000">
                                          <p:val>
                                            <p:strVal val="#ppt_w"/>
                                          </p:val>
                                        </p:tav>
                                      </p:tavLst>
                                    </p:anim>
                                    <p:anim calcmode="lin" valueType="num">
                                      <p:cBhvr>
                                        <p:cTn id="27" dur="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4682888" y="437222"/>
            <a:ext cx="3819828" cy="5847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3200" b="1" dirty="0" smtClean="0">
                <a:latin typeface="Times New Roman" pitchFamily="18" charset="0"/>
                <a:cs typeface="Times New Roman" pitchFamily="18" charset="0"/>
              </a:rPr>
              <a:t>NGHỆ THUẬT ĐỐI</a:t>
            </a:r>
            <a:endParaRPr lang="en-US" sz="3200" b="1" dirty="0">
              <a:latin typeface="Times New Roman" pitchFamily="18" charset="0"/>
              <a:cs typeface="Times New Roman" pitchFamily="18" charset="0"/>
            </a:endParaRPr>
          </a:p>
        </p:txBody>
      </p:sp>
      <p:sp>
        <p:nvSpPr>
          <p:cNvPr id="39" name="TextBox 38"/>
          <p:cNvSpPr txBox="1"/>
          <p:nvPr/>
        </p:nvSpPr>
        <p:spPr>
          <a:xfrm>
            <a:off x="2156348" y="1904930"/>
            <a:ext cx="2101754" cy="206210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err="1" smtClean="0">
                <a:latin typeface="Times New Roman" pitchFamily="18" charset="0"/>
                <a:cs typeface="Times New Roman" pitchFamily="18" charset="0"/>
              </a:rPr>
              <a:t>Thay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đổi</a:t>
            </a:r>
            <a:r>
              <a:rPr lang="en-US" sz="3200" b="1"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buFontTx/>
              <a:buChar cha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endParaRPr lang="en-US" sz="3200" dirty="0" smtClean="0">
              <a:latin typeface="Times New Roman" pitchFamily="18" charset="0"/>
              <a:cs typeface="Times New Roman" pitchFamily="18" charset="0"/>
            </a:endParaRPr>
          </a:p>
          <a:p>
            <a:pPr>
              <a:buFontTx/>
              <a:buChar cha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Vóc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dáng</a:t>
            </a:r>
            <a:endParaRPr lang="en-US" sz="3200" dirty="0" smtClean="0">
              <a:latin typeface="Times New Roman" pitchFamily="18" charset="0"/>
              <a:cs typeface="Times New Roman" pitchFamily="18" charset="0"/>
            </a:endParaRPr>
          </a:p>
          <a:p>
            <a:pPr>
              <a:buFontTx/>
              <a:buChar cha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tóc</a:t>
            </a:r>
            <a:endParaRPr lang="en-US" sz="3200" dirty="0">
              <a:latin typeface="Times New Roman" pitchFamily="18" charset="0"/>
              <a:cs typeface="Times New Roman" pitchFamily="18" charset="0"/>
            </a:endParaRPr>
          </a:p>
        </p:txBody>
      </p:sp>
      <p:sp>
        <p:nvSpPr>
          <p:cNvPr id="40" name="TextBox 39"/>
          <p:cNvSpPr txBox="1"/>
          <p:nvPr/>
        </p:nvSpPr>
        <p:spPr>
          <a:xfrm>
            <a:off x="7422680" y="1949684"/>
            <a:ext cx="3181634"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thay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đổi</a:t>
            </a:r>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hương</a:t>
            </a:r>
            <a:r>
              <a:rPr lang="en-US" sz="3200" dirty="0" smtClean="0">
                <a:latin typeface="Times New Roman" pitchFamily="18" charset="0"/>
                <a:cs typeface="Times New Roman" pitchFamily="18" charset="0"/>
              </a:rPr>
              <a:t> </a:t>
            </a:r>
          </a:p>
        </p:txBody>
      </p:sp>
      <p:cxnSp>
        <p:nvCxnSpPr>
          <p:cNvPr id="42" name="Straight Arrow Connector 41"/>
          <p:cNvCxnSpPr>
            <a:stCxn id="38" idx="2"/>
            <a:endCxn id="39" idx="0"/>
          </p:cNvCxnSpPr>
          <p:nvPr/>
        </p:nvCxnSpPr>
        <p:spPr>
          <a:xfrm rot="5400000">
            <a:off x="4458548" y="-229325"/>
            <a:ext cx="882933" cy="3385577"/>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8" idx="2"/>
            <a:endCxn id="40" idx="0"/>
          </p:cNvCxnSpPr>
          <p:nvPr/>
        </p:nvCxnSpPr>
        <p:spPr>
          <a:xfrm rot="16200000" flipH="1">
            <a:off x="7339306" y="275492"/>
            <a:ext cx="927687" cy="2420695"/>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75742" y="4554024"/>
            <a:ext cx="2337499" cy="58477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b="1" dirty="0" err="1" smtClean="0">
                <a:latin typeface="Times New Roman" pitchFamily="18" charset="0"/>
                <a:cs typeface="Times New Roman" pitchFamily="18" charset="0"/>
              </a:rPr>
              <a:t>Khách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endParaRPr lang="en-US" sz="3200" b="1" dirty="0">
              <a:latin typeface="Times New Roman" pitchFamily="18" charset="0"/>
              <a:cs typeface="Times New Roman" pitchFamily="18" charset="0"/>
            </a:endParaRPr>
          </a:p>
        </p:txBody>
      </p:sp>
      <p:cxnSp>
        <p:nvCxnSpPr>
          <p:cNvPr id="31" name="Straight Arrow Connector 30"/>
          <p:cNvCxnSpPr>
            <a:stCxn id="39" idx="2"/>
            <a:endCxn id="30" idx="0"/>
          </p:cNvCxnSpPr>
          <p:nvPr/>
        </p:nvCxnSpPr>
        <p:spPr>
          <a:xfrm rot="16200000" flipH="1">
            <a:off x="2932363" y="4241894"/>
            <a:ext cx="586991" cy="37267"/>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087666" y="4603554"/>
            <a:ext cx="1927131" cy="58477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b="1" dirty="0" err="1" smtClean="0">
                <a:latin typeface="Times New Roman" pitchFamily="18" charset="0"/>
                <a:cs typeface="Times New Roman" pitchFamily="18" charset="0"/>
              </a:rPr>
              <a:t>Chủ</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endParaRPr lang="en-US" sz="3200" b="1" dirty="0">
              <a:latin typeface="Times New Roman" pitchFamily="18" charset="0"/>
              <a:cs typeface="Times New Roman" pitchFamily="18" charset="0"/>
            </a:endParaRPr>
          </a:p>
        </p:txBody>
      </p:sp>
      <p:cxnSp>
        <p:nvCxnSpPr>
          <p:cNvPr id="33" name="Straight Arrow Connector 32"/>
          <p:cNvCxnSpPr>
            <a:stCxn id="40" idx="2"/>
            <a:endCxn id="32" idx="0"/>
          </p:cNvCxnSpPr>
          <p:nvPr/>
        </p:nvCxnSpPr>
        <p:spPr>
          <a:xfrm rot="16200000" flipH="1">
            <a:off x="8490259" y="4042581"/>
            <a:ext cx="1084210" cy="37735"/>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2909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Horizontal)">
                                      <p:cBhvr>
                                        <p:cTn id="12" dur="500"/>
                                        <p:tgtEl>
                                          <p:spTgt spid="42"/>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Horizontal)">
                                      <p:cBhvr>
                                        <p:cTn id="15" dur="500"/>
                                        <p:tgtEl>
                                          <p:spTgt spid="39"/>
                                        </p:tgtEl>
                                      </p:cBhvr>
                                    </p:animEffect>
                                  </p:childTnLst>
                                </p:cTn>
                              </p:par>
                              <p:par>
                                <p:cTn id="16" presetID="16" presetClass="entr" presetSubtype="26"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inHorizontal)">
                                      <p:cBhvr>
                                        <p:cTn id="18" dur="500"/>
                                        <p:tgtEl>
                                          <p:spTgt spid="44"/>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Horizontal)">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Horizontal)">
                                      <p:cBhvr>
                                        <p:cTn id="26" dur="500"/>
                                        <p:tgtEl>
                                          <p:spTgt spid="31"/>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Horizont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Horizontal)">
                                      <p:cBhvr>
                                        <p:cTn id="34" dur="500"/>
                                        <p:tgtEl>
                                          <p:spTgt spid="33"/>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Horizontal)">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30"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 BAO.asf">
            <a:hlinkClick r:id="" action="ppaction://media"/>
          </p:cNvPr>
          <p:cNvPicPr>
            <a:picLocks noRot="1" noChangeAspect="1"/>
          </p:cNvPicPr>
          <p:nvPr>
            <a:videoFile r:link="rId1"/>
          </p:nvPr>
        </p:nvPicPr>
        <p:blipFill>
          <a:blip r:embed="rId3"/>
          <a:srcRect/>
          <a:stretch>
            <a:fillRect/>
          </a:stretch>
        </p:blipFill>
        <p:spPr bwMode="auto">
          <a:xfrm>
            <a:off x="507934" y="304871"/>
            <a:ext cx="11242270" cy="6326064"/>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bac h"/>
          <p:cNvPicPr>
            <a:picLocks noChangeAspect="1" noChangeArrowheads="1"/>
          </p:cNvPicPr>
          <p:nvPr/>
        </p:nvPicPr>
        <p:blipFill>
          <a:blip r:embed="rId2"/>
          <a:srcRect/>
          <a:stretch>
            <a:fillRect/>
          </a:stretch>
        </p:blipFill>
        <p:spPr bwMode="auto">
          <a:xfrm>
            <a:off x="118518" y="0"/>
            <a:ext cx="11987239" cy="6114879"/>
          </a:xfrm>
          <a:prstGeom prst="rect">
            <a:avLst/>
          </a:prstGeom>
          <a:noFill/>
          <a:ln w="9525">
            <a:noFill/>
            <a:miter lim="800000"/>
            <a:headEnd/>
            <a:tailEnd/>
          </a:ln>
        </p:spPr>
      </p:pic>
      <p:sp>
        <p:nvSpPr>
          <p:cNvPr id="7171" name="Text Box 5"/>
          <p:cNvSpPr txBox="1">
            <a:spLocks noChangeArrowheads="1"/>
          </p:cNvSpPr>
          <p:nvPr/>
        </p:nvSpPr>
        <p:spPr bwMode="auto">
          <a:xfrm>
            <a:off x="0" y="6249847"/>
            <a:ext cx="12190413" cy="556189"/>
          </a:xfrm>
          <a:prstGeom prst="rect">
            <a:avLst/>
          </a:prstGeom>
          <a:noFill/>
          <a:ln w="9525">
            <a:noFill/>
            <a:miter lim="800000"/>
            <a:headEnd/>
            <a:tailEnd/>
          </a:ln>
        </p:spPr>
        <p:txBody>
          <a:bodyPr lIns="108850" tIns="54425" rIns="108850" bIns="54425">
            <a:spAutoFit/>
          </a:bodyPr>
          <a:lstStyle/>
          <a:p>
            <a:pPr algn="ctr">
              <a:spcBef>
                <a:spcPct val="50000"/>
              </a:spcBef>
            </a:pPr>
            <a:r>
              <a:rPr lang="en-US" sz="2900" b="1" dirty="0" err="1">
                <a:solidFill>
                  <a:srgbClr val="CC3300"/>
                </a:solidFill>
              </a:rPr>
              <a:t>Bác</a:t>
            </a:r>
            <a:r>
              <a:rPr lang="en-US" sz="2900" b="1" dirty="0">
                <a:solidFill>
                  <a:srgbClr val="CC3300"/>
                </a:solidFill>
              </a:rPr>
              <a:t> </a:t>
            </a:r>
            <a:r>
              <a:rPr lang="en-US" sz="2900" b="1" dirty="0" err="1">
                <a:solidFill>
                  <a:srgbClr val="CC3300"/>
                </a:solidFill>
              </a:rPr>
              <a:t>Hồ</a:t>
            </a:r>
            <a:r>
              <a:rPr lang="en-US" sz="2900" b="1" dirty="0">
                <a:solidFill>
                  <a:srgbClr val="CC3300"/>
                </a:solidFill>
              </a:rPr>
              <a:t> </a:t>
            </a:r>
            <a:r>
              <a:rPr lang="en-US" sz="2900" b="1" dirty="0" err="1">
                <a:solidFill>
                  <a:srgbClr val="CC3300"/>
                </a:solidFill>
              </a:rPr>
              <a:t>về</a:t>
            </a:r>
            <a:r>
              <a:rPr lang="en-US" sz="2900" b="1" dirty="0">
                <a:solidFill>
                  <a:srgbClr val="CC3300"/>
                </a:solidFill>
              </a:rPr>
              <a:t> </a:t>
            </a:r>
            <a:r>
              <a:rPr lang="en-US" sz="2900" b="1" dirty="0" err="1">
                <a:solidFill>
                  <a:srgbClr val="CC3300"/>
                </a:solidFill>
              </a:rPr>
              <a:t>thăm</a:t>
            </a:r>
            <a:r>
              <a:rPr lang="en-US" sz="2900" b="1" dirty="0">
                <a:solidFill>
                  <a:srgbClr val="CC3300"/>
                </a:solidFill>
              </a:rPr>
              <a:t> </a:t>
            </a:r>
            <a:r>
              <a:rPr lang="en-US" sz="2900" b="1" dirty="0" err="1">
                <a:solidFill>
                  <a:srgbClr val="CC3300"/>
                </a:solidFill>
              </a:rPr>
              <a:t>quê</a:t>
            </a:r>
            <a:r>
              <a:rPr lang="en-US" sz="2900" b="1" dirty="0">
                <a:solidFill>
                  <a:srgbClr val="CC3300"/>
                </a:solidFill>
              </a:rPr>
              <a:t> </a:t>
            </a:r>
            <a:r>
              <a:rPr lang="en-US" sz="2900" b="1" dirty="0" err="1">
                <a:solidFill>
                  <a:srgbClr val="CC3300"/>
                </a:solidFill>
              </a:rPr>
              <a:t>năm</a:t>
            </a:r>
            <a:r>
              <a:rPr lang="en-US" sz="2900" b="1" dirty="0">
                <a:solidFill>
                  <a:srgbClr val="CC3300"/>
                </a:solidFill>
              </a:rPr>
              <a:t> 1957, </a:t>
            </a:r>
            <a:r>
              <a:rPr lang="en-US" sz="2900" b="1" dirty="0" err="1">
                <a:solidFill>
                  <a:srgbClr val="CC3300"/>
                </a:solidFill>
              </a:rPr>
              <a:t>sau</a:t>
            </a:r>
            <a:r>
              <a:rPr lang="en-US" sz="2900" b="1" dirty="0">
                <a:solidFill>
                  <a:srgbClr val="CC3300"/>
                </a:solidFill>
              </a:rPr>
              <a:t> 50 </a:t>
            </a:r>
            <a:r>
              <a:rPr lang="en-US" sz="2900" b="1" dirty="0" err="1">
                <a:solidFill>
                  <a:srgbClr val="CC3300"/>
                </a:solidFill>
              </a:rPr>
              <a:t>năm</a:t>
            </a:r>
            <a:r>
              <a:rPr lang="en-US" sz="2900" b="1" dirty="0">
                <a:solidFill>
                  <a:srgbClr val="CC3300"/>
                </a:solidFill>
              </a:rPr>
              <a:t> </a:t>
            </a:r>
            <a:r>
              <a:rPr lang="en-US" sz="2900" b="1" dirty="0" err="1">
                <a:solidFill>
                  <a:srgbClr val="CC3300"/>
                </a:solidFill>
              </a:rPr>
              <a:t>xa</a:t>
            </a:r>
            <a:r>
              <a:rPr lang="en-US" sz="2900" b="1" dirty="0">
                <a:solidFill>
                  <a:srgbClr val="CC3300"/>
                </a:solidFill>
              </a:rPr>
              <a:t> </a:t>
            </a:r>
            <a:r>
              <a:rPr lang="en-US" sz="2900" b="1" dirty="0" err="1">
                <a:solidFill>
                  <a:srgbClr val="CC3300"/>
                </a:solidFill>
              </a:rPr>
              <a:t>quê</a:t>
            </a:r>
            <a:r>
              <a:rPr lang="en-US" sz="2900" b="1" dirty="0">
                <a:solidFill>
                  <a:srgbClr val="CC3300"/>
                </a:solidFill>
              </a:rPr>
              <a:t> </a:t>
            </a:r>
            <a:r>
              <a:rPr lang="en-US" sz="2900" b="1" dirty="0" err="1">
                <a:solidFill>
                  <a:srgbClr val="CC3300"/>
                </a:solidFill>
              </a:rPr>
              <a:t>hương</a:t>
            </a:r>
            <a:r>
              <a:rPr lang="en-US" sz="2900" b="1" dirty="0">
                <a:solidFill>
                  <a:srgbClr val="CC3300"/>
                </a:solidFill>
              </a:rPr>
              <a:t>.</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70"/>
            <a:ext cx="11784066" cy="786951"/>
          </a:xfrm>
        </p:spPr>
        <p:txBody>
          <a:bodyPr>
            <a:normAutofit/>
          </a:bodyPr>
          <a:lstStyle/>
          <a:p>
            <a:r>
              <a:rPr lang="nl-NL" sz="3600" b="1" dirty="0" smtClean="0">
                <a:solidFill>
                  <a:srgbClr val="CC3300"/>
                </a:solidFill>
                <a:latin typeface="Times New Roman" pitchFamily="18" charset="0"/>
                <a:cs typeface="Times New Roman" pitchFamily="18" charset="0"/>
              </a:rPr>
              <a:t>Giữ gìn tiếng nói quê hương</a:t>
            </a:r>
            <a:endParaRPr lang="en-US" sz="2800" b="1" dirty="0" smtClean="0">
              <a:latin typeface="Times New Roman" pitchFamily="18" charset="0"/>
              <a:cs typeface="Times New Roman" pitchFamily="18" charset="0"/>
            </a:endParaRPr>
          </a:p>
        </p:txBody>
      </p:sp>
      <p:pic>
        <p:nvPicPr>
          <p:cNvPr id="4" name="Picture 3" descr="22858PICdbgea5Gz679dY_PIC2018.png"/>
          <p:cNvPicPr>
            <a:picLocks noChangeAspect="1"/>
          </p:cNvPicPr>
          <p:nvPr/>
        </p:nvPicPr>
        <p:blipFill>
          <a:blip r:embed="rId2" cstate="print"/>
          <a:stretch>
            <a:fillRect/>
          </a:stretch>
        </p:blipFill>
        <p:spPr>
          <a:xfrm>
            <a:off x="9075761" y="3464708"/>
            <a:ext cx="3394880" cy="3394880"/>
          </a:xfrm>
          <a:prstGeom prst="rect">
            <a:avLst/>
          </a:prstGeom>
        </p:spPr>
      </p:pic>
      <p:sp>
        <p:nvSpPr>
          <p:cNvPr id="5" name="Cloud Callout 4"/>
          <p:cNvSpPr/>
          <p:nvPr/>
        </p:nvSpPr>
        <p:spPr>
          <a:xfrm flipH="1">
            <a:off x="6318914" y="1105469"/>
            <a:ext cx="5131558" cy="2265528"/>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buFontTx/>
              <a:buNone/>
            </a:pPr>
            <a:r>
              <a:rPr lang="nl-NL" sz="2800" dirty="0" smtClean="0">
                <a:latin typeface="Times New Roman" pitchFamily="18" charset="0"/>
                <a:cs typeface="Times New Roman" pitchFamily="18" charset="0"/>
              </a:rPr>
              <a:t>Theo em cần giữ gìn tiếng nói của quê hương như thế nào?</a:t>
            </a:r>
            <a:endParaRPr lang="en-US" sz="2800" dirty="0" smtClean="0">
              <a:latin typeface="Times New Roman" pitchFamily="18" charset="0"/>
              <a:cs typeface="Times New Roman" pitchFamily="18" charset="0"/>
            </a:endParaRPr>
          </a:p>
        </p:txBody>
      </p:sp>
      <p:sp>
        <p:nvSpPr>
          <p:cNvPr id="6" name="Rectangle 3"/>
          <p:cNvSpPr txBox="1">
            <a:spLocks noChangeArrowheads="1"/>
          </p:cNvSpPr>
          <p:nvPr/>
        </p:nvSpPr>
        <p:spPr>
          <a:xfrm>
            <a:off x="304761" y="1572014"/>
            <a:ext cx="11473257" cy="1062004"/>
          </a:xfrm>
          <a:prstGeom prst="rect">
            <a:avLst/>
          </a:prstGeom>
        </p:spPr>
        <p:txBody>
          <a:bodyPr vert="horz" lIns="91436" tIns="45718" rIns="91436" bIns="45718" rtlCol="0">
            <a:normAutofit/>
          </a:bodyPr>
          <a:lstStyle/>
          <a:p>
            <a:pPr marL="457189" marR="0" lvl="0" indent="-457189" algn="just" defTabSz="1219170" rtl="0" eaLnBrk="1" fontAlgn="auto" latinLnBrk="0" hangingPunct="1">
              <a:lnSpc>
                <a:spcPct val="100000"/>
              </a:lnSpc>
              <a:spcBef>
                <a:spcPct val="20000"/>
              </a:spcBef>
              <a:spcAft>
                <a:spcPts val="0"/>
              </a:spcAft>
              <a:buClrTx/>
              <a:buSzTx/>
              <a:buFontTx/>
              <a:buNone/>
              <a:tabLst/>
              <a:defRPr/>
            </a:pPr>
            <a:r>
              <a:rPr kumimoji="0" lang="nl-NL"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Dùng tiếng nói của quê hương khi giao tiếp với người trong gia đình, dòng họ, cùng quê</a:t>
            </a:r>
          </a:p>
          <a:p>
            <a:pPr marL="457189" marR="0" lvl="0" indent="-457189" algn="just" defTabSz="1219170" rtl="0" eaLnBrk="1" fontAlgn="auto" latinLnBrk="0" hangingPunct="1">
              <a:lnSpc>
                <a:spcPct val="100000"/>
              </a:lnSpc>
              <a:spcBef>
                <a:spcPct val="20000"/>
              </a:spcBef>
              <a:spcAft>
                <a:spcPts val="0"/>
              </a:spcAft>
              <a:buClrTx/>
              <a:buSzTx/>
              <a:buFontTx/>
              <a:buNone/>
              <a:tabLst/>
              <a:defRPr/>
            </a:pPr>
            <a:r>
              <a:rPr kumimoji="0" lang="nl-NL"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sym typeface="Wingdings" pitchFamily="2" charset="2"/>
              </a:rPr>
              <a:t></a:t>
            </a:r>
            <a:r>
              <a:rPr kumimoji="0" lang="nl-NL"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Gần gũi, trân trọng đối với nguồn gốc của mình giữ được bản sắc của quê hương.</a:t>
            </a: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7" name="Text Box 4"/>
          <p:cNvSpPr txBox="1">
            <a:spLocks noChangeArrowheads="1"/>
          </p:cNvSpPr>
          <p:nvPr/>
        </p:nvSpPr>
        <p:spPr bwMode="auto">
          <a:xfrm>
            <a:off x="304760" y="2756222"/>
            <a:ext cx="11077473" cy="818761"/>
          </a:xfrm>
          <a:prstGeom prst="rect">
            <a:avLst/>
          </a:prstGeom>
          <a:noFill/>
          <a:ln w="9525">
            <a:noFill/>
            <a:miter lim="800000"/>
            <a:headEnd/>
            <a:tailEnd/>
          </a:ln>
        </p:spPr>
        <p:txBody>
          <a:bodyPr wrap="square" lIns="108850" tIns="54425" rIns="108850" bIns="54425">
            <a:spAutoFit/>
          </a:bodyPr>
          <a:lstStyle/>
          <a:p>
            <a:pPr>
              <a:lnSpc>
                <a:spcPct val="70000"/>
              </a:lnSpc>
              <a:spcBef>
                <a:spcPct val="50000"/>
              </a:spcBef>
            </a:pPr>
            <a:r>
              <a:rPr lang="nl-NL"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K</a:t>
            </a:r>
            <a:r>
              <a:rPr lang="nl-NL" sz="2400" dirty="0" smtClean="0">
                <a:latin typeface="Times New Roman" pitchFamily="18" charset="0"/>
                <a:cs typeface="Times New Roman" pitchFamily="18" charset="0"/>
              </a:rPr>
              <a:t>hi </a:t>
            </a:r>
            <a:r>
              <a:rPr lang="nl-NL" sz="2400" dirty="0">
                <a:latin typeface="Times New Roman" pitchFamily="18" charset="0"/>
                <a:cs typeface="Times New Roman" pitchFamily="18" charset="0"/>
              </a:rPr>
              <a:t>giao tiếp ngoài xã hội </a:t>
            </a:r>
            <a:r>
              <a:rPr lang="nl-NL" sz="2400" dirty="0" smtClean="0">
                <a:latin typeface="Times New Roman" pitchFamily="18" charset="0"/>
                <a:cs typeface="Times New Roman" pitchFamily="18" charset="0"/>
              </a:rPr>
              <a:t>nên </a:t>
            </a:r>
            <a:r>
              <a:rPr lang="nl-NL" sz="2400" dirty="0">
                <a:latin typeface="Times New Roman" pitchFamily="18" charset="0"/>
                <a:cs typeface="Times New Roman" pitchFamily="18" charset="0"/>
              </a:rPr>
              <a:t>nói tiếng phổ thông </a:t>
            </a:r>
            <a:endParaRPr lang="nl-NL" sz="2400" dirty="0" smtClean="0">
              <a:latin typeface="Times New Roman" pitchFamily="18" charset="0"/>
              <a:cs typeface="Times New Roman" pitchFamily="18" charset="0"/>
            </a:endParaRPr>
          </a:p>
          <a:p>
            <a:pPr>
              <a:lnSpc>
                <a:spcPct val="70000"/>
              </a:lnSpc>
              <a:spcBef>
                <a:spcPct val="50000"/>
              </a:spcBef>
            </a:pPr>
            <a:r>
              <a:rPr lang="nl-NL" sz="2400" dirty="0" smtClean="0">
                <a:latin typeface="Times New Roman" pitchFamily="18" charset="0"/>
                <a:cs typeface="Times New Roman" pitchFamily="18" charset="0"/>
                <a:sym typeface="Wingdings" pitchFamily="2" charset="2"/>
              </a:rPr>
              <a:t></a:t>
            </a:r>
            <a:r>
              <a:rPr lang="nl-NL" sz="2400" dirty="0" smtClean="0">
                <a:latin typeface="Times New Roman" pitchFamily="18" charset="0"/>
                <a:cs typeface="Times New Roman" pitchFamily="18" charset="0"/>
              </a:rPr>
              <a:t> Dễ giao tiếp và thể </a:t>
            </a:r>
            <a:r>
              <a:rPr lang="nl-NL" sz="2400" dirty="0">
                <a:latin typeface="Times New Roman" pitchFamily="18" charset="0"/>
                <a:cs typeface="Times New Roman" pitchFamily="18" charset="0"/>
              </a:rPr>
              <a:t>hiện sự văn minh lịch sự khi giao tiếp</a:t>
            </a:r>
            <a:r>
              <a:rPr lang="en-US" sz="2400" dirty="0">
                <a:latin typeface="Times New Roman" pitchFamily="18" charset="0"/>
                <a:cs typeface="Times New Roman" pitchFamily="18" charset="0"/>
              </a:rPr>
              <a:t>.</a:t>
            </a:r>
          </a:p>
        </p:txBody>
      </p:sp>
      <p:sp>
        <p:nvSpPr>
          <p:cNvPr id="8" name="Text Box 5"/>
          <p:cNvSpPr txBox="1">
            <a:spLocks noChangeArrowheads="1"/>
          </p:cNvSpPr>
          <p:nvPr/>
        </p:nvSpPr>
        <p:spPr bwMode="auto">
          <a:xfrm>
            <a:off x="386649" y="3799542"/>
            <a:ext cx="11580892" cy="479245"/>
          </a:xfrm>
          <a:prstGeom prst="rect">
            <a:avLst/>
          </a:prstGeom>
          <a:noFill/>
          <a:ln w="9525">
            <a:noFill/>
            <a:miter lim="800000"/>
            <a:headEnd/>
            <a:tailEnd/>
          </a:ln>
        </p:spPr>
        <p:txBody>
          <a:bodyPr lIns="108850" tIns="54425" rIns="108850" bIns="54425">
            <a:spAutoFit/>
          </a:bodyPr>
          <a:lstStyle/>
          <a:p>
            <a:r>
              <a:rPr lang="nl-NL" sz="2400" dirty="0">
                <a:latin typeface="Times New Roman" pitchFamily="18" charset="0"/>
                <a:cs typeface="Times New Roman" pitchFamily="18" charset="0"/>
              </a:rPr>
              <a:t>+ Không quá lạm dụng ngoại ngữ làm mất đi vẻ đẹp của tiếng Việt</a:t>
            </a:r>
            <a:r>
              <a:rPr lang="nl-NL" sz="2400" dirty="0" smtClean="0">
                <a:latin typeface="Times New Roman" pitchFamily="18" charset="0"/>
                <a:cs typeface="Times New Roman" pitchFamily="18" charset="0"/>
              </a:rPr>
              <a:t>.</a:t>
            </a:r>
            <a:endParaRPr lang="nl-NL" sz="2400" dirty="0">
              <a:latin typeface="Times New Roman" pitchFamily="18" charset="0"/>
              <a:cs typeface="Times New Roman" pitchFamily="18" charset="0"/>
            </a:endParaRPr>
          </a:p>
        </p:txBody>
      </p:sp>
      <p:sp>
        <p:nvSpPr>
          <p:cNvPr id="9" name="Text Box 6"/>
          <p:cNvSpPr txBox="1">
            <a:spLocks noChangeArrowheads="1"/>
          </p:cNvSpPr>
          <p:nvPr/>
        </p:nvSpPr>
        <p:spPr bwMode="auto">
          <a:xfrm>
            <a:off x="682388" y="5411453"/>
            <a:ext cx="10194877" cy="1002465"/>
          </a:xfrm>
          <a:prstGeom prst="rect">
            <a:avLst/>
          </a:prstGeom>
          <a:noFill/>
          <a:ln w="9525">
            <a:noFill/>
            <a:miter lim="800000"/>
            <a:headEnd/>
            <a:tailEnd/>
          </a:ln>
        </p:spPr>
        <p:txBody>
          <a:bodyPr wrap="square" lIns="108850" tIns="54425" rIns="108850" bIns="54425">
            <a:spAutoFit/>
          </a:bodyPr>
          <a:lstStyle/>
          <a:p>
            <a:pPr>
              <a:spcBef>
                <a:spcPct val="50000"/>
              </a:spcBef>
            </a:pPr>
            <a:r>
              <a:rPr lang="nl-NL" sz="2900" b="1" i="1" dirty="0" smtClean="0">
                <a:solidFill>
                  <a:srgbClr val="CC3300"/>
                </a:solidFill>
                <a:latin typeface="Times New Roman" pitchFamily="18" charset="0"/>
                <a:cs typeface="Times New Roman" pitchFamily="18" charset="0"/>
                <a:sym typeface="Wingdings" pitchFamily="2" charset="2"/>
              </a:rPr>
              <a:t></a:t>
            </a:r>
            <a:r>
              <a:rPr lang="nl-NL" sz="2900" b="1" i="1" dirty="0" smtClean="0">
                <a:solidFill>
                  <a:srgbClr val="CC3300"/>
                </a:solidFill>
                <a:latin typeface="Times New Roman" pitchFamily="18" charset="0"/>
                <a:cs typeface="Times New Roman" pitchFamily="18" charset="0"/>
              </a:rPr>
              <a:t> </a:t>
            </a:r>
            <a:r>
              <a:rPr lang="nl-NL" sz="2900" b="1" i="1" dirty="0">
                <a:solidFill>
                  <a:srgbClr val="CC3300"/>
                </a:solidFill>
                <a:latin typeface="Times New Roman" pitchFamily="18" charset="0"/>
                <a:cs typeface="Times New Roman" pitchFamily="18" charset="0"/>
              </a:rPr>
              <a:t>Yêu quý tiếng </a:t>
            </a:r>
            <a:r>
              <a:rPr lang="nl-NL" sz="2900" b="1" i="1" dirty="0" smtClean="0">
                <a:solidFill>
                  <a:srgbClr val="CC3300"/>
                </a:solidFill>
                <a:latin typeface="Times New Roman" pitchFamily="18" charset="0"/>
                <a:cs typeface="Times New Roman" pitchFamily="18" charset="0"/>
              </a:rPr>
              <a:t>quê - </a:t>
            </a:r>
            <a:r>
              <a:rPr lang="nl-NL" sz="2900" b="1" i="1" dirty="0">
                <a:solidFill>
                  <a:srgbClr val="CC3300"/>
                </a:solidFill>
                <a:latin typeface="Times New Roman" pitchFamily="18" charset="0"/>
                <a:cs typeface="Times New Roman" pitchFamily="18" charset="0"/>
              </a:rPr>
              <a:t>giữ gìn tiếng mẹ </a:t>
            </a:r>
            <a:r>
              <a:rPr lang="nl-NL" sz="2900" b="1" i="1" dirty="0" smtClean="0">
                <a:solidFill>
                  <a:srgbClr val="CC3300"/>
                </a:solidFill>
                <a:latin typeface="Times New Roman" pitchFamily="18" charset="0"/>
                <a:cs typeface="Times New Roman" pitchFamily="18" charset="0"/>
              </a:rPr>
              <a:t>đẻ </a:t>
            </a:r>
            <a:r>
              <a:rPr lang="nl-NL" sz="2900" b="1" i="1" dirty="0">
                <a:solidFill>
                  <a:srgbClr val="CC3300"/>
                </a:solidFill>
                <a:latin typeface="Times New Roman" pitchFamily="18" charset="0"/>
                <a:cs typeface="Times New Roman" pitchFamily="18" charset="0"/>
              </a:rPr>
              <a:t>là một biểu hiện cụ thể và sâu </a:t>
            </a:r>
            <a:r>
              <a:rPr lang="nl-NL" sz="2900" b="1" i="1" dirty="0" smtClean="0">
                <a:solidFill>
                  <a:srgbClr val="CC3300"/>
                </a:solidFill>
                <a:latin typeface="Times New Roman" pitchFamily="18" charset="0"/>
                <a:cs typeface="Times New Roman" pitchFamily="18" charset="0"/>
              </a:rPr>
              <a:t>sắc </a:t>
            </a:r>
            <a:r>
              <a:rPr lang="nl-NL" sz="2900" b="1" i="1" dirty="0">
                <a:solidFill>
                  <a:srgbClr val="CC3300"/>
                </a:solidFill>
                <a:latin typeface="Times New Roman" pitchFamily="18" charset="0"/>
                <a:cs typeface="Times New Roman" pitchFamily="18" charset="0"/>
              </a:rPr>
              <a:t>của tình yêu quê hương đất nước</a:t>
            </a:r>
            <a:r>
              <a:rPr lang="nl-NL" b="1" i="1" dirty="0">
                <a:latin typeface="Times New Roman" pitchFamily="18" charset="0"/>
                <a:cs typeface="Times New Roman" pitchFamily="18" charset="0"/>
              </a:rPr>
              <a:t>.</a:t>
            </a:r>
            <a:endParaRPr lang="en-US" b="1" i="1" dirty="0">
              <a:latin typeface="Times New Roman" pitchFamily="18" charset="0"/>
              <a:cs typeface="Times New Roman" pitchFamily="18" charset="0"/>
            </a:endParaRPr>
          </a:p>
        </p:txBody>
      </p:sp>
      <p:sp>
        <p:nvSpPr>
          <p:cNvPr id="10" name="Text Box 5"/>
          <p:cNvSpPr txBox="1">
            <a:spLocks noChangeArrowheads="1"/>
          </p:cNvSpPr>
          <p:nvPr/>
        </p:nvSpPr>
        <p:spPr bwMode="auto">
          <a:xfrm>
            <a:off x="388924" y="4443271"/>
            <a:ext cx="10051613" cy="479245"/>
          </a:xfrm>
          <a:prstGeom prst="rect">
            <a:avLst/>
          </a:prstGeom>
          <a:noFill/>
          <a:ln w="9525">
            <a:noFill/>
            <a:miter lim="800000"/>
            <a:headEnd/>
            <a:tailEnd/>
          </a:ln>
        </p:spPr>
        <p:txBody>
          <a:bodyPr wrap="square" lIns="108850" tIns="54425" rIns="108850" bIns="54425">
            <a:spAutoFit/>
          </a:bodyPr>
          <a:lstStyle/>
          <a:p>
            <a:r>
              <a:rPr lang="nl-NL" sz="2400" dirty="0" smtClean="0">
                <a:latin typeface="Times New Roman" pitchFamily="18" charset="0"/>
                <a:cs typeface="Times New Roman" pitchFamily="18" charset="0"/>
              </a:rPr>
              <a:t>+ </a:t>
            </a:r>
            <a:r>
              <a:rPr lang="nl-NL" sz="2400" dirty="0">
                <a:latin typeface="Times New Roman" pitchFamily="18" charset="0"/>
                <a:cs typeface="Times New Roman" pitchFamily="18" charset="0"/>
              </a:rPr>
              <a:t>Giữ gìn tiếng nói của quê hương cũng chính </a:t>
            </a:r>
            <a:r>
              <a:rPr lang="nl-NL" sz="2400" dirty="0" smtClean="0">
                <a:latin typeface="Times New Roman" pitchFamily="18" charset="0"/>
                <a:cs typeface="Times New Roman" pitchFamily="18" charset="0"/>
              </a:rPr>
              <a:t>là </a:t>
            </a:r>
            <a:r>
              <a:rPr lang="nl-NL" sz="2400" dirty="0">
                <a:latin typeface="Times New Roman" pitchFamily="18" charset="0"/>
                <a:cs typeface="Times New Roman" pitchFamily="18" charset="0"/>
              </a:rPr>
              <a:t>giữ gìn tiếng nói của Dân tộc.</a:t>
            </a:r>
            <a:r>
              <a:rPr lang="en-US" sz="2400" dirty="0">
                <a:latin typeface="Times New Roman" pitchFamily="18" charset="0"/>
                <a:cs typeface="Times New Roman" pitchFamily="18"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p:cTn id="25" dur="1000" fill="hold"/>
                                        <p:tgtEl>
                                          <p:spTgt spid="8194"/>
                                        </p:tgtEl>
                                        <p:attrNameLst>
                                          <p:attrName>ppt_w</p:attrName>
                                        </p:attrNameLst>
                                      </p:cBhvr>
                                      <p:tavLst>
                                        <p:tav tm="0">
                                          <p:val>
                                            <p:strVal val="#ppt_w*0.70"/>
                                          </p:val>
                                        </p:tav>
                                        <p:tav tm="100000">
                                          <p:val>
                                            <p:strVal val="#ppt_w"/>
                                          </p:val>
                                        </p:tav>
                                      </p:tavLst>
                                    </p:anim>
                                    <p:anim calcmode="lin" valueType="num">
                                      <p:cBhvr>
                                        <p:cTn id="26" dur="1000" fill="hold"/>
                                        <p:tgtEl>
                                          <p:spTgt spid="8194"/>
                                        </p:tgtEl>
                                        <p:attrNameLst>
                                          <p:attrName>ppt_h</p:attrName>
                                        </p:attrNameLst>
                                      </p:cBhvr>
                                      <p:tavLst>
                                        <p:tav tm="0">
                                          <p:val>
                                            <p:strVal val="#ppt_h"/>
                                          </p:val>
                                        </p:tav>
                                        <p:tav tm="100000">
                                          <p:val>
                                            <p:strVal val="#ppt_h"/>
                                          </p:val>
                                        </p:tav>
                                      </p:tavLst>
                                    </p:anim>
                                    <p:animEffect transition="in" filter="fade">
                                      <p:cBhvr>
                                        <p:cTn id="27" dur="1000"/>
                                        <p:tgtEl>
                                          <p:spTgt spid="819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linds(horizont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 grpId="0" animBg="1"/>
      <p:bldP spid="5" grpId="1" animBg="1"/>
      <p:bldP spid="6" grpId="0" build="p"/>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4341694" y="491826"/>
            <a:ext cx="3819828" cy="5847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3200" b="1" dirty="0" smtClean="0">
                <a:latin typeface="Times New Roman" pitchFamily="18" charset="0"/>
                <a:cs typeface="Times New Roman" pitchFamily="18" charset="0"/>
              </a:rPr>
              <a:t>NGHỆ THUẬT ĐỐI</a:t>
            </a:r>
            <a:endParaRPr lang="en-US" sz="3200" b="1" dirty="0">
              <a:latin typeface="Times New Roman" pitchFamily="18" charset="0"/>
              <a:cs typeface="Times New Roman" pitchFamily="18" charset="0"/>
            </a:endParaRPr>
          </a:p>
        </p:txBody>
      </p:sp>
      <p:sp>
        <p:nvSpPr>
          <p:cNvPr id="39" name="TextBox 38"/>
          <p:cNvSpPr txBox="1"/>
          <p:nvPr/>
        </p:nvSpPr>
        <p:spPr>
          <a:xfrm>
            <a:off x="1801506" y="1672926"/>
            <a:ext cx="2101754" cy="206210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err="1" smtClean="0">
                <a:latin typeface="Times New Roman" pitchFamily="18" charset="0"/>
                <a:cs typeface="Times New Roman" pitchFamily="18" charset="0"/>
              </a:rPr>
              <a:t>Thay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đổi</a:t>
            </a:r>
            <a:r>
              <a:rPr lang="en-US" sz="3200" b="1"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buFontTx/>
              <a:buChar cha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endParaRPr lang="en-US" sz="3200" dirty="0" smtClean="0">
              <a:latin typeface="Times New Roman" pitchFamily="18" charset="0"/>
              <a:cs typeface="Times New Roman" pitchFamily="18" charset="0"/>
            </a:endParaRPr>
          </a:p>
          <a:p>
            <a:pPr>
              <a:buFontTx/>
              <a:buChar cha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Vóc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dáng</a:t>
            </a:r>
            <a:endParaRPr lang="en-US" sz="3200" dirty="0" smtClean="0">
              <a:latin typeface="Times New Roman" pitchFamily="18" charset="0"/>
              <a:cs typeface="Times New Roman" pitchFamily="18" charset="0"/>
            </a:endParaRPr>
          </a:p>
          <a:p>
            <a:pPr>
              <a:buFontTx/>
              <a:buChar cha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tóc</a:t>
            </a:r>
            <a:endParaRPr lang="en-US" sz="3200" dirty="0">
              <a:latin typeface="Times New Roman" pitchFamily="18" charset="0"/>
              <a:cs typeface="Times New Roman" pitchFamily="18" charset="0"/>
            </a:endParaRPr>
          </a:p>
        </p:txBody>
      </p:sp>
      <p:sp>
        <p:nvSpPr>
          <p:cNvPr id="40" name="TextBox 39"/>
          <p:cNvSpPr txBox="1"/>
          <p:nvPr/>
        </p:nvSpPr>
        <p:spPr>
          <a:xfrm>
            <a:off x="7286206" y="1717680"/>
            <a:ext cx="3181634"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thay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đổi</a:t>
            </a:r>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hương</a:t>
            </a:r>
            <a:r>
              <a:rPr lang="en-US" sz="3200" dirty="0" smtClean="0">
                <a:latin typeface="Times New Roman" pitchFamily="18" charset="0"/>
                <a:cs typeface="Times New Roman" pitchFamily="18" charset="0"/>
              </a:rPr>
              <a:t> </a:t>
            </a:r>
          </a:p>
        </p:txBody>
      </p:sp>
      <p:cxnSp>
        <p:nvCxnSpPr>
          <p:cNvPr id="42" name="Straight Arrow Connector 41"/>
          <p:cNvCxnSpPr>
            <a:stCxn id="38" idx="2"/>
            <a:endCxn id="39" idx="0"/>
          </p:cNvCxnSpPr>
          <p:nvPr/>
        </p:nvCxnSpPr>
        <p:spPr>
          <a:xfrm rot="5400000">
            <a:off x="4253834" y="-324849"/>
            <a:ext cx="596325" cy="3399225"/>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8" idx="2"/>
            <a:endCxn id="40" idx="0"/>
          </p:cNvCxnSpPr>
          <p:nvPr/>
        </p:nvCxnSpPr>
        <p:spPr>
          <a:xfrm rot="16200000" flipH="1">
            <a:off x="7243776" y="84432"/>
            <a:ext cx="641079" cy="2625415"/>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07252" y="4294724"/>
            <a:ext cx="2337499" cy="58477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b="1" dirty="0" err="1" smtClean="0">
                <a:latin typeface="Times New Roman" pitchFamily="18" charset="0"/>
                <a:cs typeface="Times New Roman" pitchFamily="18" charset="0"/>
              </a:rPr>
              <a:t>Khách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endParaRPr lang="en-US" sz="3200" b="1" dirty="0">
              <a:latin typeface="Times New Roman" pitchFamily="18" charset="0"/>
              <a:cs typeface="Times New Roman" pitchFamily="18" charset="0"/>
            </a:endParaRPr>
          </a:p>
        </p:txBody>
      </p:sp>
      <p:cxnSp>
        <p:nvCxnSpPr>
          <p:cNvPr id="47" name="Straight Arrow Connector 46"/>
          <p:cNvCxnSpPr>
            <a:stCxn id="39" idx="2"/>
            <a:endCxn id="45" idx="0"/>
          </p:cNvCxnSpPr>
          <p:nvPr/>
        </p:nvCxnSpPr>
        <p:spPr>
          <a:xfrm rot="16200000" flipH="1">
            <a:off x="2584345" y="4003066"/>
            <a:ext cx="559695" cy="23619"/>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951192" y="4344254"/>
            <a:ext cx="1927131" cy="58477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b="1" dirty="0" err="1" smtClean="0">
                <a:latin typeface="Times New Roman" pitchFamily="18" charset="0"/>
                <a:cs typeface="Times New Roman" pitchFamily="18" charset="0"/>
              </a:rPr>
              <a:t>Chủ</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endParaRPr lang="en-US" sz="3200" b="1" dirty="0">
              <a:latin typeface="Times New Roman" pitchFamily="18" charset="0"/>
              <a:cs typeface="Times New Roman" pitchFamily="18" charset="0"/>
            </a:endParaRPr>
          </a:p>
        </p:txBody>
      </p:sp>
      <p:cxnSp>
        <p:nvCxnSpPr>
          <p:cNvPr id="54" name="Straight Arrow Connector 53"/>
          <p:cNvCxnSpPr>
            <a:stCxn id="40" idx="2"/>
            <a:endCxn id="53" idx="0"/>
          </p:cNvCxnSpPr>
          <p:nvPr/>
        </p:nvCxnSpPr>
        <p:spPr>
          <a:xfrm rot="16200000" flipH="1">
            <a:off x="8367433" y="3796929"/>
            <a:ext cx="1056914" cy="37735"/>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115399" y="5577941"/>
            <a:ext cx="7547214"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i="1" dirty="0" err="1" smtClean="0">
                <a:solidFill>
                  <a:srgbClr val="FF0000"/>
                </a:solidFill>
                <a:latin typeface="Times New Roman" pitchFamily="18" charset="0"/>
                <a:cs typeface="Times New Roman" pitchFamily="18" charset="0"/>
              </a:rPr>
              <a:t>Tình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yêu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quê</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hương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sâu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nặng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thắm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thiết</a:t>
            </a:r>
            <a:endParaRPr lang="en-US" sz="3200" b="1" i="1" dirty="0">
              <a:solidFill>
                <a:srgbClr val="FF0000"/>
              </a:solidFill>
              <a:latin typeface="Times New Roman" pitchFamily="18" charset="0"/>
              <a:cs typeface="Times New Roman" pitchFamily="18" charset="0"/>
            </a:endParaRPr>
          </a:p>
        </p:txBody>
      </p:sp>
      <p:cxnSp>
        <p:nvCxnSpPr>
          <p:cNvPr id="57" name="Straight Arrow Connector 56"/>
          <p:cNvCxnSpPr>
            <a:stCxn id="45" idx="2"/>
            <a:endCxn id="56" idx="0"/>
          </p:cNvCxnSpPr>
          <p:nvPr/>
        </p:nvCxnSpPr>
        <p:spPr>
          <a:xfrm rot="16200000" flipH="1">
            <a:off x="4033283" y="3722218"/>
            <a:ext cx="698442" cy="3013004"/>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2"/>
            <a:endCxn id="56" idx="0"/>
          </p:cNvCxnSpPr>
          <p:nvPr/>
        </p:nvCxnSpPr>
        <p:spPr>
          <a:xfrm rot="5400000">
            <a:off x="7077426" y="3740609"/>
            <a:ext cx="648912" cy="3025752"/>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2909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Horizontal)">
                                      <p:cBhvr>
                                        <p:cTn id="7" dur="500"/>
                                        <p:tgtEl>
                                          <p:spTgt spid="57"/>
                                        </p:tgtEl>
                                      </p:cBhvr>
                                    </p:animEffect>
                                  </p:childTnLst>
                                </p:cTn>
                              </p:par>
                              <p:par>
                                <p:cTn id="8" presetID="16" presetClass="entr" presetSubtype="26"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arn(inHorizontal)">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arn(inHorizontal)">
                                      <p:cBhvr>
                                        <p:cTn id="1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617668D8-C013-4271-BF54-941096CA7831}"/>
              </a:ext>
            </a:extLst>
          </p:cNvPr>
          <p:cNvPicPr>
            <a:picLocks noChangeAspect="1"/>
          </p:cNvPicPr>
          <p:nvPr/>
        </p:nvPicPr>
        <p:blipFill>
          <a:blip r:embed="rId3">
            <a:extLst>
              <a:ext uri="{28A0092B-C50C-407E-A947-70E740481C1C}">
                <a14:useLocalDpi xmlns:a14="http://schemas.microsoft.com/office/drawing/2010/main" val="0"/>
              </a:ext>
            </a:extLst>
          </a:blip>
          <a:srcRect t="32606" b="9646"/>
          <a:stretch>
            <a:fillRect/>
          </a:stretch>
        </p:blipFill>
        <p:spPr>
          <a:xfrm>
            <a:off x="0" y="-13648"/>
            <a:ext cx="12190413" cy="6537278"/>
          </a:xfrm>
          <a:prstGeom prst="rect">
            <a:avLst/>
          </a:prstGeom>
        </p:spPr>
      </p:pic>
      <p:sp>
        <p:nvSpPr>
          <p:cNvPr id="9" name="Rectangle 8"/>
          <p:cNvSpPr/>
          <p:nvPr/>
        </p:nvSpPr>
        <p:spPr>
          <a:xfrm>
            <a:off x="3985145" y="163776"/>
            <a:ext cx="4940491" cy="923330"/>
          </a:xfrm>
          <a:prstGeom prst="rect">
            <a:avLst/>
          </a:prstGeom>
        </p:spPr>
        <p:txBody>
          <a:bodyPr wrap="square">
            <a:spAutoFit/>
          </a:bodyPr>
          <a:lstStyle/>
          <a:p>
            <a:pPr algn="ctr">
              <a:buNone/>
            </a:pPr>
            <a:r>
              <a:rPr lang="en-US" sz="5400" dirty="0" err="1" smtClean="0">
                <a:effectLst>
                  <a:glow rad="63500">
                    <a:schemeClr val="accent3">
                      <a:satMod val="175000"/>
                      <a:alpha val="40000"/>
                    </a:schemeClr>
                  </a:glow>
                </a:effectLst>
                <a:latin typeface="Times New Roman" pitchFamily="18" charset="0"/>
                <a:cs typeface="Times New Roman" pitchFamily="18" charset="0"/>
              </a:rPr>
              <a:t>Cùng</a:t>
            </a:r>
            <a:r>
              <a:rPr lang="en-US" sz="5400" dirty="0" smtClean="0">
                <a:effectLst>
                  <a:glow rad="63500">
                    <a:schemeClr val="accent3">
                      <a:satMod val="175000"/>
                      <a:alpha val="40000"/>
                    </a:schemeClr>
                  </a:glow>
                </a:effectLst>
                <a:latin typeface="Times New Roman" pitchFamily="18" charset="0"/>
                <a:cs typeface="Times New Roman" pitchFamily="18" charset="0"/>
              </a:rPr>
              <a:t> </a:t>
            </a:r>
            <a:r>
              <a:rPr lang="en-US" sz="5400" dirty="0" err="1" smtClean="0">
                <a:effectLst>
                  <a:glow rad="63500">
                    <a:schemeClr val="accent3">
                      <a:satMod val="175000"/>
                      <a:alpha val="40000"/>
                    </a:schemeClr>
                  </a:glow>
                </a:effectLst>
                <a:latin typeface="Times New Roman" pitchFamily="18" charset="0"/>
                <a:cs typeface="Times New Roman" pitchFamily="18" charset="0"/>
              </a:rPr>
              <a:t>chia</a:t>
            </a:r>
            <a:r>
              <a:rPr lang="en-US" sz="5400" dirty="0" smtClean="0">
                <a:effectLst>
                  <a:glow rad="63500">
                    <a:schemeClr val="accent3">
                      <a:satMod val="175000"/>
                      <a:alpha val="40000"/>
                    </a:schemeClr>
                  </a:glow>
                </a:effectLst>
                <a:latin typeface="Times New Roman" pitchFamily="18" charset="0"/>
                <a:cs typeface="Times New Roman" pitchFamily="18" charset="0"/>
              </a:rPr>
              <a:t> </a:t>
            </a:r>
            <a:r>
              <a:rPr lang="en-US" sz="5400" dirty="0" err="1" smtClean="0">
                <a:effectLst>
                  <a:glow rad="63500">
                    <a:schemeClr val="accent3">
                      <a:satMod val="175000"/>
                      <a:alpha val="40000"/>
                    </a:schemeClr>
                  </a:glow>
                </a:effectLst>
                <a:latin typeface="Times New Roman" pitchFamily="18" charset="0"/>
                <a:cs typeface="Times New Roman" pitchFamily="18" charset="0"/>
              </a:rPr>
              <a:t>sẻ</a:t>
            </a:r>
            <a:endParaRPr lang="en-US" sz="19900" dirty="0" smtClean="0">
              <a:effectLst>
                <a:glow rad="63500">
                  <a:schemeClr val="accent3">
                    <a:satMod val="175000"/>
                    <a:alpha val="40000"/>
                  </a:schemeClr>
                </a:glow>
              </a:effectLst>
              <a:latin typeface="Times New Roman" pitchFamily="18" charset="0"/>
              <a:cs typeface="Times New Roman" pitchFamily="18" charset="0"/>
            </a:endParaRPr>
          </a:p>
        </p:txBody>
      </p:sp>
      <p:sp>
        <p:nvSpPr>
          <p:cNvPr id="10" name="Rectangle 9"/>
          <p:cNvSpPr/>
          <p:nvPr/>
        </p:nvSpPr>
        <p:spPr>
          <a:xfrm>
            <a:off x="2366523" y="1922745"/>
            <a:ext cx="7772400" cy="1754326"/>
          </a:xfrm>
          <a:prstGeom prst="rect">
            <a:avLst/>
          </a:prstGeom>
        </p:spPr>
        <p:txBody>
          <a:bodyPr wrap="square">
            <a:spAutoFit/>
          </a:bodyPr>
          <a:lstStyle/>
          <a:p>
            <a:pPr algn="ctr">
              <a:buNone/>
            </a:pPr>
            <a:r>
              <a:rPr lang="en-US" sz="3600" dirty="0" err="1" smtClean="0">
                <a:latin typeface="Times New Roman" pitchFamily="18" charset="0"/>
                <a:cs typeface="Times New Roman" pitchFamily="18" charset="0"/>
              </a:rPr>
              <a:t>Tưởng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quê</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trở</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mọi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cảm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lúc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a:t>
            </a:r>
            <a:endParaRPr lang="en-US" sz="9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048040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7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p:txBody>
          <a:bodyPr/>
          <a:lstStyle/>
          <a:p>
            <a:pPr eaLnBrk="1" hangingPunct="1"/>
            <a:endParaRPr lang="en-US" smtClean="0"/>
          </a:p>
        </p:txBody>
      </p:sp>
      <p:pic>
        <p:nvPicPr>
          <p:cNvPr id="10243" name="Picture 5" descr="Ngau nhien viet nhan buoi ve que"/>
          <p:cNvPicPr>
            <a:picLocks noChangeAspect="1" noChangeArrowheads="1"/>
          </p:cNvPicPr>
          <p:nvPr/>
        </p:nvPicPr>
        <p:blipFill>
          <a:blip r:embed="rId2"/>
          <a:srcRect/>
          <a:stretch>
            <a:fillRect/>
          </a:stretch>
        </p:blipFill>
        <p:spPr bwMode="auto">
          <a:xfrm>
            <a:off x="0" y="0"/>
            <a:ext cx="12190413" cy="6859588"/>
          </a:xfrm>
          <a:prstGeom prst="rect">
            <a:avLst/>
          </a:prstGeom>
          <a:noFill/>
          <a:ln w="9525">
            <a:noFill/>
            <a:miter lim="800000"/>
            <a:headEnd/>
            <a:tailEnd/>
          </a:ln>
        </p:spPr>
      </p:pic>
      <p:sp>
        <p:nvSpPr>
          <p:cNvPr id="6152" name="AutoShape 8"/>
          <p:cNvSpPr>
            <a:spLocks noChangeArrowheads="1"/>
          </p:cNvSpPr>
          <p:nvPr/>
        </p:nvSpPr>
        <p:spPr bwMode="auto">
          <a:xfrm>
            <a:off x="2031736" y="304871"/>
            <a:ext cx="3555537" cy="1219482"/>
          </a:xfrm>
          <a:prstGeom prst="wedgeEllipseCallout">
            <a:avLst>
              <a:gd name="adj1" fmla="val 20417"/>
              <a:gd name="adj2" fmla="val 131773"/>
            </a:avLst>
          </a:prstGeom>
          <a:solidFill>
            <a:schemeClr val="accent1"/>
          </a:solidFill>
          <a:ln w="9525">
            <a:solidFill>
              <a:schemeClr val="tx1"/>
            </a:solidFill>
            <a:miter lim="800000"/>
            <a:headEnd/>
            <a:tailEnd/>
          </a:ln>
        </p:spPr>
        <p:txBody>
          <a:bodyPr lIns="108850" tIns="54425" rIns="108850" bIns="54425"/>
          <a:lstStyle/>
          <a:p>
            <a:pPr algn="ctr"/>
            <a:r>
              <a:rPr lang="en-US" sz="2400" b="1" dirty="0" err="1">
                <a:solidFill>
                  <a:srgbClr val="0000CC"/>
                </a:solidFill>
                <a:latin typeface="Times New Roman" pitchFamily="18" charset="0"/>
                <a:cs typeface="Times New Roman" pitchFamily="18" charset="0"/>
              </a:rPr>
              <a:t>Khách</a:t>
            </a:r>
            <a:r>
              <a:rPr lang="en-US" sz="2400" b="1" dirty="0">
                <a:solidFill>
                  <a:srgbClr val="0000CC"/>
                </a:solidFill>
                <a:latin typeface="Times New Roman" pitchFamily="18" charset="0"/>
                <a:cs typeface="Times New Roman" pitchFamily="18" charset="0"/>
              </a:rPr>
              <a:t> ở </a:t>
            </a:r>
            <a:r>
              <a:rPr lang="en-US" sz="2400" b="1" dirty="0" err="1">
                <a:solidFill>
                  <a:srgbClr val="0000CC"/>
                </a:solidFill>
                <a:latin typeface="Times New Roman" pitchFamily="18" charset="0"/>
                <a:cs typeface="Times New Roman" pitchFamily="18" charset="0"/>
              </a:rPr>
              <a:t>chốn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nào</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lại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chơi</a:t>
            </a:r>
            <a:r>
              <a:rPr lang="en-US" sz="2400" b="1" dirty="0">
                <a:solidFill>
                  <a:srgbClr val="0000CC"/>
                </a:solidFill>
                <a:latin typeface="Times New Roman" pitchFamily="18" charset="0"/>
                <a:cs typeface="Times New Roman"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linds(horizontal)">
                                      <p:cBhvr>
                                        <p:cTn id="7"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3510436" y="271740"/>
            <a:ext cx="53821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400" b="1" dirty="0"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2. </a:t>
            </a:r>
            <a:r>
              <a:rPr lang="en-US" altLang="zh-CN" sz="4400" b="1" dirty="0" err="1"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Hai</a:t>
            </a:r>
            <a:r>
              <a:rPr lang="en-US" altLang="zh-CN" sz="4400" b="1" dirty="0"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 </a:t>
            </a:r>
            <a:r>
              <a:rPr lang="en-US" altLang="zh-CN" sz="4400" b="1" dirty="0" err="1"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câu</a:t>
            </a:r>
            <a:r>
              <a:rPr lang="en-US" altLang="zh-CN" sz="4400" b="1" dirty="0"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 </a:t>
            </a:r>
            <a:r>
              <a:rPr lang="en-US" altLang="zh-CN" sz="4400" b="1" dirty="0" err="1"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thơ</a:t>
            </a:r>
            <a:r>
              <a:rPr lang="en-US" altLang="zh-CN" sz="4400" b="1" dirty="0"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 </a:t>
            </a:r>
            <a:r>
              <a:rPr lang="en-US" altLang="zh-CN" sz="4400" b="1" dirty="0" err="1"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cuối</a:t>
            </a:r>
            <a:endParaRPr lang="zh-CN" altLang="en-US" sz="4400" b="1" dirty="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endParaRPr>
          </a:p>
        </p:txBody>
      </p:sp>
      <p:sp>
        <p:nvSpPr>
          <p:cNvPr id="15" name="Rectangle 14"/>
          <p:cNvSpPr/>
          <p:nvPr/>
        </p:nvSpPr>
        <p:spPr>
          <a:xfrm>
            <a:off x="693242" y="1994907"/>
            <a:ext cx="7659188" cy="1200329"/>
          </a:xfrm>
          <a:prstGeom prst="rect">
            <a:avLst/>
          </a:prstGeom>
        </p:spPr>
        <p:txBody>
          <a:bodyPr wrap="square">
            <a:spAutoFit/>
          </a:bodyPr>
          <a:lstStyle/>
          <a:p>
            <a:r>
              <a:rPr lang="vi-VN" sz="3600" i="1" dirty="0" smtClean="0">
                <a:latin typeface="+mj-lt"/>
              </a:rPr>
              <a:t>Nhi đồng tương kiến, bất tương thức,</a:t>
            </a:r>
            <a:br>
              <a:rPr lang="vi-VN" sz="3600" i="1" dirty="0" smtClean="0">
                <a:latin typeface="+mj-lt"/>
              </a:rPr>
            </a:br>
            <a:r>
              <a:rPr lang="vi-VN" sz="3600" i="1" dirty="0" smtClean="0">
                <a:latin typeface="+mj-lt"/>
              </a:rPr>
              <a:t>Tiếu vấn, khách tòng hà xứ lai?</a:t>
            </a:r>
            <a:endParaRPr lang="vi-VN" sz="3600" i="1" dirty="0">
              <a:latin typeface="+mj-lt"/>
            </a:endParaRPr>
          </a:p>
        </p:txBody>
      </p:sp>
      <p:sp>
        <p:nvSpPr>
          <p:cNvPr id="16" name="Rectangle 15"/>
          <p:cNvSpPr/>
          <p:nvPr/>
        </p:nvSpPr>
        <p:spPr>
          <a:xfrm>
            <a:off x="674200" y="3505885"/>
            <a:ext cx="7772400" cy="1077218"/>
          </a:xfrm>
          <a:prstGeom prst="rect">
            <a:avLst/>
          </a:prstGeom>
        </p:spPr>
        <p:txBody>
          <a:bodyPr wrap="square">
            <a:spAutoFit/>
          </a:bodyPr>
          <a:lstStyle/>
          <a:p>
            <a:pPr>
              <a:buNone/>
            </a:pPr>
            <a:r>
              <a:rPr lang="vi-VN" sz="3200" dirty="0" smtClean="0">
                <a:latin typeface="+mj-lt"/>
              </a:rPr>
              <a:t>Trẻ con tr</a:t>
            </a:r>
            <a:r>
              <a:rPr lang="en-US" sz="3200" dirty="0" smtClean="0">
                <a:latin typeface="+mj-lt"/>
                <a:cs typeface="Times New Roman" pitchFamily="18" charset="0"/>
              </a:rPr>
              <a:t>ô</a:t>
            </a:r>
            <a:r>
              <a:rPr lang="vi-VN" sz="3200" dirty="0" smtClean="0">
                <a:latin typeface="+mj-lt"/>
              </a:rPr>
              <a:t>ng thấy, không nhận ra,</a:t>
            </a:r>
            <a:endParaRPr lang="en-US" sz="3200" dirty="0" smtClean="0">
              <a:latin typeface="+mj-lt"/>
            </a:endParaRPr>
          </a:p>
          <a:p>
            <a:pPr>
              <a:buNone/>
            </a:pPr>
            <a:r>
              <a:rPr lang="vi-VN" sz="3200" dirty="0" smtClean="0">
                <a:latin typeface="+mj-lt"/>
              </a:rPr>
              <a:t>Cười hỏi, khách từ phương nào đến?</a:t>
            </a:r>
            <a:endParaRPr lang="en-US" sz="8800" dirty="0" smtClean="0">
              <a:latin typeface="+mj-lt"/>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42531" y="4407356"/>
            <a:ext cx="2347882" cy="2452232"/>
          </a:xfrm>
          <a:prstGeom prst="rect">
            <a:avLst/>
          </a:prstGeom>
          <a:noFill/>
          <a:extLst>
            <a:ext uri="{909E8E84-426E-40DD-AFC4-6F175D3DCCD1}">
              <a14:hiddenFill xmlns:a14="http://schemas.microsoft.com/office/drawing/2010/main">
                <a:solidFill>
                  <a:srgbClr val="FFFFFF"/>
                </a:solidFill>
              </a14:hiddenFill>
            </a:ext>
          </a:extLst>
        </p:spPr>
      </p:pic>
      <p:sp>
        <p:nvSpPr>
          <p:cNvPr id="18" name="Cloud Callout 17"/>
          <p:cNvSpPr/>
          <p:nvPr/>
        </p:nvSpPr>
        <p:spPr>
          <a:xfrm flipH="1">
            <a:off x="7709851" y="1526843"/>
            <a:ext cx="4480562" cy="236601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i="1" dirty="0" err="1" smtClean="0">
                <a:latin typeface="Times New Roman" pitchFamily="18" charset="0"/>
                <a:cs typeface="Times New Roman" pitchFamily="18" charset="0"/>
              </a:rPr>
              <a:t>Trong</a:t>
            </a:r>
            <a:r>
              <a:rPr lang="en-US" sz="2800" i="1" dirty="0" smtClean="0">
                <a:latin typeface="Times New Roman" pitchFamily="18" charset="0"/>
                <a:cs typeface="Times New Roman" pitchFamily="18" charset="0"/>
              </a:rPr>
              <a:t> 2 </a:t>
            </a:r>
            <a:r>
              <a:rPr lang="en-US" sz="2800" i="1" dirty="0" err="1" smtClean="0">
                <a:latin typeface="Times New Roman" pitchFamily="18" charset="0"/>
                <a:cs typeface="Times New Roman" pitchFamily="18" charset="0"/>
              </a:rPr>
              <a:t>câu</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cuối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giả</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đã</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sử</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dụng</a:t>
            </a:r>
            <a:r>
              <a:rPr lang="en-US" sz="2800" i="1" dirty="0" smtClean="0">
                <a:latin typeface="Times New Roman" pitchFamily="18" charset="0"/>
                <a:cs typeface="Times New Roman" pitchFamily="18" charset="0"/>
              </a:rPr>
              <a:t> BPNT </a:t>
            </a:r>
            <a:r>
              <a:rPr lang="en-US" sz="2800" i="1" dirty="0" err="1" smtClean="0">
                <a:latin typeface="Times New Roman" pitchFamily="18" charset="0"/>
                <a:cs typeface="Times New Roman" pitchFamily="18" charset="0"/>
              </a:rPr>
              <a:t>nào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dụng</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20132909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down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8" grpId="0" animBg="1"/>
      <p:bldP spid="1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bÃ¡c há» vá» nghá» an sau 50 nÄm xa cÃ¡ch"/>
          <p:cNvPicPr>
            <a:picLocks noChangeAspect="1" noChangeArrowheads="1"/>
          </p:cNvPicPr>
          <p:nvPr/>
        </p:nvPicPr>
        <p:blipFill>
          <a:blip r:embed="rId2"/>
          <a:srcRect r="37014"/>
          <a:stretch>
            <a:fillRect/>
          </a:stretch>
        </p:blipFill>
        <p:spPr bwMode="auto">
          <a:xfrm>
            <a:off x="450379" y="313898"/>
            <a:ext cx="5186149" cy="4411361"/>
          </a:xfrm>
          <a:prstGeom prst="rect">
            <a:avLst/>
          </a:prstGeom>
          <a:noFill/>
        </p:spPr>
      </p:pic>
      <p:sp>
        <p:nvSpPr>
          <p:cNvPr id="3" name="TextBox 2"/>
          <p:cNvSpPr txBox="1"/>
          <p:nvPr/>
        </p:nvSpPr>
        <p:spPr>
          <a:xfrm>
            <a:off x="341196" y="4872244"/>
            <a:ext cx="5336275" cy="1815882"/>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50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quê</a:t>
            </a:r>
            <a:r>
              <a:rPr lang="en-US" sz="2800" dirty="0" smtClean="0">
                <a:latin typeface="Times New Roman" pitchFamily="18" charset="0"/>
                <a:cs typeface="Times New Roman" pitchFamily="18" charset="0"/>
              </a:rPr>
              <a:t> ở Nam </a:t>
            </a:r>
            <a:r>
              <a:rPr lang="en-US" sz="2800" dirty="0" err="1" smtClean="0">
                <a:latin typeface="Times New Roman" pitchFamily="18" charset="0"/>
                <a:cs typeface="Times New Roman" pitchFamily="18" charset="0"/>
              </a:rPr>
              <a:t>Đàn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Nghệ</a:t>
            </a:r>
            <a:r>
              <a:rPr lang="en-US" sz="2800" dirty="0" smtClean="0">
                <a:latin typeface="Times New Roman" pitchFamily="18" charset="0"/>
                <a:cs typeface="Times New Roman" pitchFamily="18" charset="0"/>
              </a:rPr>
              <a:t> An (1957)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niềm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xóm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1028" name="Picture 4" descr="Káº¿t quáº£ hÃ¬nh áº£nh cho há»i hÆ°Æ¡ng ngáº«u thÆ°"/>
          <p:cNvPicPr>
            <a:picLocks noChangeAspect="1" noChangeArrowheads="1"/>
          </p:cNvPicPr>
          <p:nvPr/>
        </p:nvPicPr>
        <p:blipFill>
          <a:blip r:embed="rId3"/>
          <a:srcRect r="19618"/>
          <a:stretch>
            <a:fillRect/>
          </a:stretch>
        </p:blipFill>
        <p:spPr bwMode="auto">
          <a:xfrm>
            <a:off x="6155139" y="317807"/>
            <a:ext cx="5554639" cy="4431614"/>
          </a:xfrm>
          <a:prstGeom prst="rect">
            <a:avLst/>
          </a:prstGeom>
          <a:noFill/>
        </p:spPr>
      </p:pic>
      <p:sp>
        <p:nvSpPr>
          <p:cNvPr id="5" name="TextBox 4"/>
          <p:cNvSpPr txBox="1"/>
          <p:nvPr/>
        </p:nvSpPr>
        <p:spPr>
          <a:xfrm>
            <a:off x="6225653" y="4852634"/>
            <a:ext cx="5336275" cy="1815882"/>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50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a:t>
            </a: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Trương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quê</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Tr</a:t>
            </a:r>
            <a:r>
              <a:rPr lang="en-US" sz="2800" dirty="0" err="1" smtClean="0">
                <a:latin typeface="Times New Roman" pitchFamily="18" charset="0"/>
                <a:cs typeface="Times New Roman" pitchFamily="18" charset="0"/>
              </a:rPr>
              <a:t>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endParaRPr lang="en-US" sz="28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par>
                                <p:cTn id="8" presetID="8" presetClass="entr" presetSubtype="1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diamond(in)">
                                      <p:cBhvr>
                                        <p:cTn id="10" dur="2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709" y="462435"/>
            <a:ext cx="3925096" cy="1569660"/>
          </a:xfrm>
          <a:prstGeom prst="rect">
            <a:avLst/>
          </a:prstGeom>
        </p:spPr>
        <p:txBody>
          <a:bodyPr wrap="square">
            <a:spAutoFit/>
          </a:bodyPr>
          <a:lstStyle/>
          <a:p>
            <a:pPr>
              <a:buNone/>
            </a:pPr>
            <a:r>
              <a:rPr lang="en-US" sz="3200" dirty="0" err="1" smtClean="0">
                <a:latin typeface="Times New Roman" pitchFamily="18" charset="0"/>
                <a:cs typeface="Times New Roman" pitchFamily="18" charset="0"/>
              </a:rPr>
              <a:t>Nghệ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đối</a:t>
            </a:r>
            <a:endParaRPr lang="en-US" sz="8800" dirty="0" smtClean="0">
              <a:latin typeface="Times New Roman" pitchFamily="18" charset="0"/>
              <a:cs typeface="Times New Roman" pitchFamily="18" charset="0"/>
            </a:endParaRPr>
          </a:p>
        </p:txBody>
      </p:sp>
      <p:sp>
        <p:nvSpPr>
          <p:cNvPr id="3" name="40">
            <a:extLst>
              <a:ext uri="{FF2B5EF4-FFF2-40B4-BE49-F238E27FC236}">
                <a16:creationId xmlns:a16="http://schemas.microsoft.com/office/drawing/2014/main" id="{1D0F0E92-C26A-49F7-81B8-80FFB2D2D12D}"/>
              </a:ext>
            </a:extLst>
          </p:cNvPr>
          <p:cNvSpPr>
            <a:spLocks/>
          </p:cNvSpPr>
          <p:nvPr/>
        </p:nvSpPr>
        <p:spPr bwMode="auto">
          <a:xfrm>
            <a:off x="5872524" y="5090747"/>
            <a:ext cx="1824813" cy="1037097"/>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rgbClr val="D4455A"/>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4" name="41">
            <a:extLst>
              <a:ext uri="{FF2B5EF4-FFF2-40B4-BE49-F238E27FC236}">
                <a16:creationId xmlns:a16="http://schemas.microsoft.com/office/drawing/2014/main" id="{23875007-B204-492F-A2EA-1689390F6CE0}"/>
              </a:ext>
            </a:extLst>
          </p:cNvPr>
          <p:cNvSpPr>
            <a:spLocks/>
          </p:cNvSpPr>
          <p:nvPr/>
        </p:nvSpPr>
        <p:spPr bwMode="auto">
          <a:xfrm>
            <a:off x="4289884" y="725712"/>
            <a:ext cx="1824813" cy="1037097"/>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chemeClr val="tx2">
              <a:lumMod val="50000"/>
            </a:schemeClr>
          </a:solidFill>
          <a:ln>
            <a:noFill/>
          </a:ln>
        </p:spPr>
        <p:txBody>
          <a:bodyPr vert="horz" wrap="square" lIns="68580" tIns="34290" rIns="68580" bIns="34290" numCol="1" anchor="t" anchorCtr="0" compatLnSpc="1">
            <a:prstTxWarp prst="textNoShape">
              <a:avLst/>
            </a:prstTxWarp>
          </a:bodyPr>
          <a:lstStyle/>
          <a:p>
            <a:endParaRPr lang="zh-CN" altLang="en-US">
              <a:solidFill>
                <a:schemeClr val="bg1">
                  <a:lumMod val="50000"/>
                </a:schemeClr>
              </a:solidFill>
            </a:endParaRPr>
          </a:p>
        </p:txBody>
      </p:sp>
      <p:grpSp>
        <p:nvGrpSpPr>
          <p:cNvPr id="5" name="41">
            <a:extLst>
              <a:ext uri="{FF2B5EF4-FFF2-40B4-BE49-F238E27FC236}">
                <a16:creationId xmlns:a16="http://schemas.microsoft.com/office/drawing/2014/main" id="{2135A6AA-D113-42B5-A919-19F7FF8E3BE9}"/>
              </a:ext>
            </a:extLst>
          </p:cNvPr>
          <p:cNvGrpSpPr/>
          <p:nvPr/>
        </p:nvGrpSpPr>
        <p:grpSpPr>
          <a:xfrm>
            <a:off x="5854890" y="586854"/>
            <a:ext cx="308727" cy="5615816"/>
            <a:chOff x="6010275" y="1583258"/>
            <a:chExt cx="171450" cy="4267200"/>
          </a:xfrm>
        </p:grpSpPr>
        <p:cxnSp>
          <p:nvCxnSpPr>
            <p:cNvPr id="6" name="40">
              <a:extLst>
                <a:ext uri="{FF2B5EF4-FFF2-40B4-BE49-F238E27FC236}">
                  <a16:creationId xmlns:a16="http://schemas.microsoft.com/office/drawing/2014/main" id="{04B62DC4-551B-46BD-B9C7-20D7E7FA96B7}"/>
                </a:ext>
              </a:extLst>
            </p:cNvPr>
            <p:cNvCxnSpPr>
              <a:stCxn id="7" idx="3"/>
              <a:endCxn id="11" idx="0"/>
            </p:cNvCxnSpPr>
            <p:nvPr/>
          </p:nvCxnSpPr>
          <p:spPr>
            <a:xfrm>
              <a:off x="6096000" y="1713433"/>
              <a:ext cx="0" cy="40767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42">
              <a:extLst>
                <a:ext uri="{FF2B5EF4-FFF2-40B4-BE49-F238E27FC236}">
                  <a16:creationId xmlns:a16="http://schemas.microsoft.com/office/drawing/2014/main" id="{7D131B2B-3B7F-4036-82B9-6209803AEA43}"/>
                </a:ext>
              </a:extLst>
            </p:cNvPr>
            <p:cNvSpPr>
              <a:spLocks/>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8" name="7出品 43">
              <a:extLst>
                <a:ext uri="{FF2B5EF4-FFF2-40B4-BE49-F238E27FC236}">
                  <a16:creationId xmlns:a16="http://schemas.microsoft.com/office/drawing/2014/main" id="{6962C32A-2498-4F19-9FCD-CB6FD90C3EB2}"/>
                </a:ext>
              </a:extLst>
            </p:cNvPr>
            <p:cNvSpPr>
              <a:spLocks/>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9" name="品 44">
              <a:extLst>
                <a:ext uri="{FF2B5EF4-FFF2-40B4-BE49-F238E27FC236}">
                  <a16:creationId xmlns:a16="http://schemas.microsoft.com/office/drawing/2014/main" id="{D6457606-8363-4993-9124-ABBBFCE3DF74}"/>
                </a:ext>
              </a:extLst>
            </p:cNvPr>
            <p:cNvSpPr>
              <a:spLocks/>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0" name="45">
              <a:extLst>
                <a:ext uri="{FF2B5EF4-FFF2-40B4-BE49-F238E27FC236}">
                  <a16:creationId xmlns:a16="http://schemas.microsoft.com/office/drawing/2014/main" id="{F5234AD1-A6D9-4142-A31D-597F0810F41D}"/>
                </a:ext>
              </a:extLst>
            </p:cNvPr>
            <p:cNvSpPr>
              <a:spLocks/>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1" name="46">
              <a:extLst>
                <a:ext uri="{FF2B5EF4-FFF2-40B4-BE49-F238E27FC236}">
                  <a16:creationId xmlns:a16="http://schemas.microsoft.com/office/drawing/2014/main" id="{5F02086C-B652-49FA-B552-810D1B16C63A}"/>
                </a:ext>
              </a:extLst>
            </p:cNvPr>
            <p:cNvSpPr>
              <a:spLocks/>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grpSp>
      <p:sp>
        <p:nvSpPr>
          <p:cNvPr id="12" name="49">
            <a:extLst>
              <a:ext uri="{FF2B5EF4-FFF2-40B4-BE49-F238E27FC236}">
                <a16:creationId xmlns:a16="http://schemas.microsoft.com/office/drawing/2014/main" id="{CF6E69EB-25B5-4793-91BD-C66CCA211C0F}"/>
              </a:ext>
            </a:extLst>
          </p:cNvPr>
          <p:cNvSpPr>
            <a:spLocks/>
          </p:cNvSpPr>
          <p:nvPr/>
        </p:nvSpPr>
        <p:spPr bwMode="auto">
          <a:xfrm>
            <a:off x="4344475" y="3684202"/>
            <a:ext cx="1824813" cy="1038847"/>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chemeClr val="tx2">
              <a:lumMod val="50000"/>
            </a:schemeClr>
          </a:solidFill>
          <a:ln>
            <a:noFill/>
          </a:ln>
        </p:spPr>
        <p:txBody>
          <a:bodyPr vert="horz" wrap="square" lIns="68580" tIns="34290" rIns="68580" bIns="34290" numCol="1" anchor="t" anchorCtr="0" compatLnSpc="1">
            <a:prstTxWarp prst="textNoShape">
              <a:avLst/>
            </a:prstTxWarp>
          </a:bodyPr>
          <a:lstStyle/>
          <a:p>
            <a:endParaRPr lang="zh-CN" altLang="en-US">
              <a:solidFill>
                <a:schemeClr val="bg1">
                  <a:lumMod val="50000"/>
                </a:schemeClr>
              </a:solidFill>
            </a:endParaRPr>
          </a:p>
        </p:txBody>
      </p:sp>
      <p:sp>
        <p:nvSpPr>
          <p:cNvPr id="13" name="54">
            <a:extLst>
              <a:ext uri="{FF2B5EF4-FFF2-40B4-BE49-F238E27FC236}">
                <a16:creationId xmlns:a16="http://schemas.microsoft.com/office/drawing/2014/main" id="{F94BBC78-50A4-474F-B829-0E9F2E3423F5}"/>
              </a:ext>
            </a:extLst>
          </p:cNvPr>
          <p:cNvSpPr>
            <a:spLocks/>
          </p:cNvSpPr>
          <p:nvPr/>
        </p:nvSpPr>
        <p:spPr bwMode="auto">
          <a:xfrm>
            <a:off x="5886171" y="2226205"/>
            <a:ext cx="1824813" cy="1036222"/>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rgbClr val="D4455A"/>
          </a:solidFill>
          <a:ln>
            <a:noFill/>
          </a:ln>
        </p:spPr>
        <p:txBody>
          <a:bodyPr vert="horz" wrap="square" lIns="68580" tIns="34290" rIns="68580" bIns="34290" numCol="1" anchor="t" anchorCtr="0" compatLnSpc="1">
            <a:prstTxWarp prst="textNoShape">
              <a:avLst/>
            </a:prstTxWarp>
          </a:bodyPr>
          <a:lstStyle/>
          <a:p>
            <a:endParaRPr lang="zh-CN" altLang="en-US">
              <a:solidFill>
                <a:schemeClr val="bg1">
                  <a:lumMod val="50000"/>
                </a:schemeClr>
              </a:solidFill>
            </a:endParaRPr>
          </a:p>
        </p:txBody>
      </p:sp>
      <p:sp>
        <p:nvSpPr>
          <p:cNvPr id="14" name="Oval 47">
            <a:extLst>
              <a:ext uri="{FF2B5EF4-FFF2-40B4-BE49-F238E27FC236}">
                <a16:creationId xmlns:a16="http://schemas.microsoft.com/office/drawing/2014/main" id="{A78C7AB9-1FDE-4FB2-9790-4F99D85C4ACE}"/>
              </a:ext>
            </a:extLst>
          </p:cNvPr>
          <p:cNvSpPr>
            <a:spLocks noChangeArrowheads="1"/>
          </p:cNvSpPr>
          <p:nvPr/>
        </p:nvSpPr>
        <p:spPr bwMode="auto">
          <a:xfrm>
            <a:off x="4399464" y="835119"/>
            <a:ext cx="838479" cy="809674"/>
          </a:xfrm>
          <a:prstGeom prst="ellipse">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schemeClr val="bg1">
                  <a:lumMod val="50000"/>
                </a:schemeClr>
              </a:solidFill>
            </a:endParaRPr>
          </a:p>
        </p:txBody>
      </p:sp>
      <p:sp>
        <p:nvSpPr>
          <p:cNvPr id="15" name="Oval 50">
            <a:extLst>
              <a:ext uri="{FF2B5EF4-FFF2-40B4-BE49-F238E27FC236}">
                <a16:creationId xmlns:a16="http://schemas.microsoft.com/office/drawing/2014/main" id="{F916A3DA-7832-4820-BF15-DBCE062D9D67}"/>
              </a:ext>
            </a:extLst>
          </p:cNvPr>
          <p:cNvSpPr>
            <a:spLocks noChangeArrowheads="1"/>
          </p:cNvSpPr>
          <p:nvPr/>
        </p:nvSpPr>
        <p:spPr bwMode="auto">
          <a:xfrm>
            <a:off x="4454055" y="3793782"/>
            <a:ext cx="838479" cy="811229"/>
          </a:xfrm>
          <a:prstGeom prst="ellipse">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schemeClr val="bg1">
                  <a:lumMod val="50000"/>
                </a:schemeClr>
              </a:solidFill>
            </a:endParaRPr>
          </a:p>
        </p:txBody>
      </p:sp>
      <p:sp>
        <p:nvSpPr>
          <p:cNvPr id="16" name="Oval 55">
            <a:extLst>
              <a:ext uri="{FF2B5EF4-FFF2-40B4-BE49-F238E27FC236}">
                <a16:creationId xmlns:a16="http://schemas.microsoft.com/office/drawing/2014/main" id="{E0A06A79-B86D-4A06-A7BB-6DD609B128F5}"/>
              </a:ext>
            </a:extLst>
          </p:cNvPr>
          <p:cNvSpPr>
            <a:spLocks noChangeArrowheads="1"/>
          </p:cNvSpPr>
          <p:nvPr/>
        </p:nvSpPr>
        <p:spPr bwMode="auto">
          <a:xfrm>
            <a:off x="6745862" y="2335700"/>
            <a:ext cx="838479" cy="810452"/>
          </a:xfrm>
          <a:prstGeom prst="ellipse">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schemeClr val="bg1">
                  <a:lumMod val="50000"/>
                </a:schemeClr>
              </a:solidFill>
            </a:endParaRPr>
          </a:p>
        </p:txBody>
      </p:sp>
      <p:sp>
        <p:nvSpPr>
          <p:cNvPr id="17" name="Oval 57">
            <a:extLst>
              <a:ext uri="{FF2B5EF4-FFF2-40B4-BE49-F238E27FC236}">
                <a16:creationId xmlns:a16="http://schemas.microsoft.com/office/drawing/2014/main" id="{4FE01C20-891F-4223-B791-EECFA534D91E}"/>
              </a:ext>
            </a:extLst>
          </p:cNvPr>
          <p:cNvSpPr>
            <a:spLocks noChangeArrowheads="1"/>
          </p:cNvSpPr>
          <p:nvPr/>
        </p:nvSpPr>
        <p:spPr bwMode="auto">
          <a:xfrm>
            <a:off x="6745861" y="5215293"/>
            <a:ext cx="838479" cy="808894"/>
          </a:xfrm>
          <a:prstGeom prst="ellipse">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schemeClr val="bg1">
                  <a:lumMod val="50000"/>
                </a:schemeClr>
              </a:solidFill>
            </a:endParaRPr>
          </a:p>
        </p:txBody>
      </p:sp>
      <p:sp>
        <p:nvSpPr>
          <p:cNvPr id="18" name="Rectangle 17"/>
          <p:cNvSpPr/>
          <p:nvPr/>
        </p:nvSpPr>
        <p:spPr>
          <a:xfrm>
            <a:off x="8005321" y="1897725"/>
            <a:ext cx="3925096" cy="1569660"/>
          </a:xfrm>
          <a:prstGeom prst="rect">
            <a:avLst/>
          </a:prstGeom>
        </p:spPr>
        <p:txBody>
          <a:bodyPr wrap="square">
            <a:spAutoFit/>
          </a:bodyPr>
          <a:lstStyle/>
          <a:p>
            <a:pPr algn="just">
              <a:buNone/>
            </a:pPr>
            <a:r>
              <a:rPr lang="en-US" sz="3200" dirty="0" err="1" smtClean="0">
                <a:latin typeface="Times New Roman" pitchFamily="18" charset="0"/>
                <a:cs typeface="Times New Roman" pitchFamily="18" charset="0"/>
              </a:rPr>
              <a:t>Tình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huống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trẻ</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vô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khách</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nơi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đến</a:t>
            </a:r>
            <a:r>
              <a:rPr lang="en-US" sz="3200" dirty="0" smtClean="0">
                <a:latin typeface="Times New Roman" pitchFamily="18" charset="0"/>
                <a:cs typeface="Times New Roman" pitchFamily="18" charset="0"/>
              </a:rPr>
              <a:t>?</a:t>
            </a:r>
            <a:endParaRPr lang="en-US" sz="8800" dirty="0" smtClean="0">
              <a:latin typeface="Times New Roman" pitchFamily="18" charset="0"/>
              <a:cs typeface="Times New Roman" pitchFamily="18" charset="0"/>
            </a:endParaRPr>
          </a:p>
        </p:txBody>
      </p:sp>
      <p:sp>
        <p:nvSpPr>
          <p:cNvPr id="19" name="Rectangle 18"/>
          <p:cNvSpPr/>
          <p:nvPr/>
        </p:nvSpPr>
        <p:spPr>
          <a:xfrm>
            <a:off x="242018" y="3237475"/>
            <a:ext cx="3593003" cy="1569660"/>
          </a:xfrm>
          <a:prstGeom prst="rect">
            <a:avLst/>
          </a:prstGeom>
        </p:spPr>
        <p:txBody>
          <a:bodyPr wrap="square">
            <a:spAutoFit/>
          </a:bodyPr>
          <a:lstStyle/>
          <a:p>
            <a:pPr algn="just">
              <a:buNone/>
            </a:pPr>
            <a:r>
              <a:rPr lang="en-US" sz="3200" dirty="0" err="1" smtClean="0">
                <a:latin typeface="Times New Roman" pitchFamily="18" charset="0"/>
                <a:cs typeface="Times New Roman" pitchFamily="18" charset="0"/>
              </a:rPr>
              <a:t>Tâm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hẫng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buồn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ngậm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ngùi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xót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xa</a:t>
            </a:r>
            <a:endParaRPr lang="en-US" sz="8800" dirty="0" smtClean="0">
              <a:latin typeface="Times New Roman" pitchFamily="18" charset="0"/>
              <a:cs typeface="Times New Roman" pitchFamily="18" charset="0"/>
            </a:endParaRPr>
          </a:p>
        </p:txBody>
      </p:sp>
      <p:sp>
        <p:nvSpPr>
          <p:cNvPr id="20" name="Rectangle 19"/>
          <p:cNvSpPr/>
          <p:nvPr/>
        </p:nvSpPr>
        <p:spPr>
          <a:xfrm>
            <a:off x="8037164" y="4822890"/>
            <a:ext cx="3890979" cy="1569660"/>
          </a:xfrm>
          <a:prstGeom prst="rect">
            <a:avLst/>
          </a:prstGeom>
        </p:spPr>
        <p:txBody>
          <a:bodyPr wrap="square">
            <a:spAutoFit/>
          </a:bodyPr>
          <a:lstStyle/>
          <a:p>
            <a:pPr algn="just">
              <a:buNone/>
            </a:pP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Nhà</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thơ</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trở</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thành</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khách</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lạ</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ngay</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chính</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quê</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hương</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của</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mình</a:t>
            </a:r>
            <a:endParaRPr lang="en-US" sz="8800" dirty="0" smtClean="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strips(downLeft)">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strips(downLeft)">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strips(downLeft)">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strips(downLeft)">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2" grpId="0" animBg="1"/>
      <p:bldP spid="13" grpId="0" animBg="1"/>
      <p:bldP spid="14" grpId="0" animBg="1"/>
      <p:bldP spid="15" grpId="0" animBg="1"/>
      <p:bldP spid="16" grpId="0" animBg="1"/>
      <p:bldP spid="17" grpId="0" animBg="1"/>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4C62AEC8-F020-4114-A28E-E8A259A6B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31" name="图片 30">
            <a:extLst>
              <a:ext uri="{FF2B5EF4-FFF2-40B4-BE49-F238E27FC236}">
                <a16:creationId xmlns:a16="http://schemas.microsoft.com/office/drawing/2014/main" id="{490D63F9-C2DF-4E3C-98C1-C588B513B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548" y="457760"/>
            <a:ext cx="2111508" cy="1150238"/>
          </a:xfrm>
          <a:prstGeom prst="rect">
            <a:avLst/>
          </a:prstGeom>
        </p:spPr>
      </p:pic>
      <p:grpSp>
        <p:nvGrpSpPr>
          <p:cNvPr id="33" name="组合 32">
            <a:extLst>
              <a:ext uri="{FF2B5EF4-FFF2-40B4-BE49-F238E27FC236}">
                <a16:creationId xmlns:a16="http://schemas.microsoft.com/office/drawing/2014/main" id="{9D598254-A1B6-4C96-B6EB-422D2589DDF5}"/>
              </a:ext>
            </a:extLst>
          </p:cNvPr>
          <p:cNvGrpSpPr>
            <a:grpSpLocks/>
          </p:cNvGrpSpPr>
          <p:nvPr/>
        </p:nvGrpSpPr>
        <p:grpSpPr bwMode="auto">
          <a:xfrm>
            <a:off x="2461973" y="1829066"/>
            <a:ext cx="1676400" cy="2389592"/>
            <a:chOff x="5547360" y="57150"/>
            <a:chExt cx="1097280" cy="2670810"/>
          </a:xfrm>
        </p:grpSpPr>
        <p:sp>
          <p:nvSpPr>
            <p:cNvPr id="34" name="矩形 33">
              <a:extLst>
                <a:ext uri="{FF2B5EF4-FFF2-40B4-BE49-F238E27FC236}">
                  <a16:creationId xmlns:a16="http://schemas.microsoft.com/office/drawing/2014/main" id="{4A76C9F0-C366-4EE0-943B-D09A09615284}"/>
                </a:ext>
              </a:extLst>
            </p:cNvPr>
            <p:cNvSpPr/>
            <p:nvPr/>
          </p:nvSpPr>
          <p:spPr>
            <a:xfrm>
              <a:off x="5547360" y="57150"/>
              <a:ext cx="1097280" cy="267081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5" name="矩形 12">
              <a:extLst>
                <a:ext uri="{FF2B5EF4-FFF2-40B4-BE49-F238E27FC236}">
                  <a16:creationId xmlns:a16="http://schemas.microsoft.com/office/drawing/2014/main" id="{9FC81310-211E-46E2-9A5B-E1314C6346AB}"/>
                </a:ext>
              </a:extLst>
            </p:cNvPr>
            <p:cNvSpPr>
              <a:spLocks noChangeArrowheads="1"/>
            </p:cNvSpPr>
            <p:nvPr/>
          </p:nvSpPr>
          <p:spPr bwMode="auto">
            <a:xfrm>
              <a:off x="5790046" y="824959"/>
              <a:ext cx="624506" cy="113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6000" dirty="0" smtClean="0">
                  <a:solidFill>
                    <a:schemeClr val="bg1"/>
                  </a:solidFill>
                  <a:latin typeface="叶根友刀锋黑草" panose="02010601030101010101" pitchFamily="2" charset="-122"/>
                  <a:ea typeface="叶根友刀锋黑草" panose="02010601030101010101" pitchFamily="2" charset="-122"/>
                </a:rPr>
                <a:t>I.</a:t>
              </a:r>
              <a:endParaRPr lang="zh-CN" altLang="en-US" sz="6000" dirty="0">
                <a:solidFill>
                  <a:schemeClr val="bg1"/>
                </a:solidFill>
                <a:latin typeface="叶根友刀锋黑草" panose="02010601030101010101" pitchFamily="2" charset="-122"/>
                <a:ea typeface="叶根友刀锋黑草" panose="02010601030101010101" pitchFamily="2" charset="-122"/>
              </a:endParaRPr>
            </a:p>
          </p:txBody>
        </p:sp>
        <p:sp>
          <p:nvSpPr>
            <p:cNvPr id="36" name="矩形 35">
              <a:extLst>
                <a:ext uri="{FF2B5EF4-FFF2-40B4-BE49-F238E27FC236}">
                  <a16:creationId xmlns:a16="http://schemas.microsoft.com/office/drawing/2014/main" id="{D88F9380-B94C-41B3-BD30-70D6CCF347E1}"/>
                </a:ext>
              </a:extLst>
            </p:cNvPr>
            <p:cNvSpPr/>
            <p:nvPr/>
          </p:nvSpPr>
          <p:spPr>
            <a:xfrm>
              <a:off x="5663114" y="393780"/>
              <a:ext cx="865773" cy="21229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37" name="矩形 36">
            <a:extLst>
              <a:ext uri="{FF2B5EF4-FFF2-40B4-BE49-F238E27FC236}">
                <a16:creationId xmlns:a16="http://schemas.microsoft.com/office/drawing/2014/main" id="{30CECDA5-0903-45D1-8FDC-FB9D5363327A}"/>
              </a:ext>
            </a:extLst>
          </p:cNvPr>
          <p:cNvSpPr/>
          <p:nvPr/>
        </p:nvSpPr>
        <p:spPr>
          <a:xfrm>
            <a:off x="4573019" y="2406611"/>
            <a:ext cx="7492594" cy="1231106"/>
          </a:xfrm>
          <a:prstGeom prst="rect">
            <a:avLst/>
          </a:prstGeom>
        </p:spPr>
        <p:txBody>
          <a:bodyPr wrap="square" lIns="0" tIns="0" rIns="0" bIns="0">
            <a:spAutoFit/>
          </a:bodyPr>
          <a:lstStyle/>
          <a:p>
            <a:pPr eaLnBrk="1" hangingPunct="1">
              <a:defRPr/>
            </a:pPr>
            <a:r>
              <a:rPr lang="en-US" altLang="zh-CN" sz="8000" b="1" noProof="1" smtClean="0">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rPr>
              <a:t>Tìm hiểu chung</a:t>
            </a:r>
            <a:endParaRPr lang="zh-CN" altLang="en-US" sz="8000" b="1" noProof="1">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endParaRPr>
          </a:p>
        </p:txBody>
      </p:sp>
    </p:spTree>
    <p:extLst>
      <p:ext uri="{BB962C8B-B14F-4D97-AF65-F5344CB8AC3E}">
        <p14:creationId xmlns:p14="http://schemas.microsoft.com/office/powerpoint/2010/main" val="3267847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750"/>
                                        <p:tgtEl>
                                          <p:spTgt spid="16"/>
                                        </p:tgtEl>
                                      </p:cBhvr>
                                    </p:animEffect>
                                  </p:childTnLst>
                                </p:cTn>
                              </p:par>
                            </p:childTnLst>
                          </p:cTn>
                        </p:par>
                        <p:par>
                          <p:cTn id="8" fill="hold">
                            <p:stCondLst>
                              <p:cond delay="750"/>
                            </p:stCondLst>
                            <p:childTnLst>
                              <p:par>
                                <p:cTn id="9" presetID="2" presetClass="entr" presetSubtype="1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47"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23" presetClass="entr" presetSubtype="3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strVal val="4*#ppt_w"/>
                                          </p:val>
                                        </p:tav>
                                        <p:tav tm="100000">
                                          <p:val>
                                            <p:strVal val="#ppt_w"/>
                                          </p:val>
                                        </p:tav>
                                      </p:tavLst>
                                    </p:anim>
                                    <p:anim calcmode="lin" valueType="num">
                                      <p:cBhvr>
                                        <p:cTn id="23" dur="500" fill="hold"/>
                                        <p:tgtEl>
                                          <p:spTgt spid="3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695" y="532948"/>
            <a:ext cx="9853683" cy="1200329"/>
          </a:xfrm>
          <a:prstGeom prst="rect">
            <a:avLst/>
          </a:prstGeom>
        </p:spPr>
        <p:txBody>
          <a:bodyPr wrap="square">
            <a:spAutoFit/>
          </a:bodyPr>
          <a:lstStyle/>
          <a:p>
            <a:pPr algn="ctr">
              <a:buNone/>
            </a:pPr>
            <a:r>
              <a:rPr lang="en-US" sz="3600" dirty="0" smtClean="0">
                <a:latin typeface="Times New Roman" pitchFamily="18" charset="0"/>
                <a:cs typeface="Times New Roman" pitchFamily="18" charset="0"/>
              </a:rPr>
              <a:t>Theo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yêu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quê</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a:t>
            </a:r>
            <a:endParaRPr lang="en-US" sz="9600" dirty="0" smtClean="0">
              <a:latin typeface="Times New Roman" pitchFamily="18" charset="0"/>
              <a:cs typeface="Times New Roman" pitchFamily="18" charset="0"/>
            </a:endParaRPr>
          </a:p>
        </p:txBody>
      </p:sp>
      <p:sp>
        <p:nvSpPr>
          <p:cNvPr id="1026" name="AutoShape 2" descr="Káº¿t quáº£ hÃ¬nh áº£nh cho báº£o vá» biá»n Äáº£o trÆ°á»ng 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251C4465-FF9A-413B-8552-BAA51994086B}"/>
              </a:ext>
            </a:extLst>
          </p:cNvPr>
          <p:cNvGrpSpPr/>
          <p:nvPr/>
        </p:nvGrpSpPr>
        <p:grpSpPr>
          <a:xfrm>
            <a:off x="4118985" y="2606725"/>
            <a:ext cx="3619292" cy="3282774"/>
            <a:chOff x="2915817" y="1256824"/>
            <a:chExt cx="3078292" cy="3076757"/>
          </a:xfrm>
        </p:grpSpPr>
        <p:sp>
          <p:nvSpPr>
            <p:cNvPr id="9" name="直角三角形 8">
              <a:extLst>
                <a:ext uri="{FF2B5EF4-FFF2-40B4-BE49-F238E27FC236}">
                  <a16:creationId xmlns:a16="http://schemas.microsoft.com/office/drawing/2014/main" id="{AD5086A0-F380-4814-AAA4-B7160A410EB8}"/>
                </a:ext>
              </a:extLst>
            </p:cNvPr>
            <p:cNvSpPr/>
            <p:nvPr/>
          </p:nvSpPr>
          <p:spPr>
            <a:xfrm rot="16200000">
              <a:off x="2917352" y="1256824"/>
              <a:ext cx="1539052" cy="153905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 name="直角三角形 9">
              <a:extLst>
                <a:ext uri="{FF2B5EF4-FFF2-40B4-BE49-F238E27FC236}">
                  <a16:creationId xmlns:a16="http://schemas.microsoft.com/office/drawing/2014/main" id="{11C218B8-3085-48F3-B8CF-2EAE07F64F06}"/>
                </a:ext>
              </a:extLst>
            </p:cNvPr>
            <p:cNvSpPr/>
            <p:nvPr/>
          </p:nvSpPr>
          <p:spPr>
            <a:xfrm>
              <a:off x="4455057" y="1263830"/>
              <a:ext cx="1539052" cy="1539052"/>
            </a:xfrm>
            <a:prstGeom prst="rtTriangle">
              <a:avLst/>
            </a:prstGeom>
            <a:solidFill>
              <a:srgbClr val="D44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1" name="直角三角形 10">
              <a:extLst>
                <a:ext uri="{FF2B5EF4-FFF2-40B4-BE49-F238E27FC236}">
                  <a16:creationId xmlns:a16="http://schemas.microsoft.com/office/drawing/2014/main" id="{A41794EA-3F2C-4CDB-B02E-903DE52FA393}"/>
                </a:ext>
              </a:extLst>
            </p:cNvPr>
            <p:cNvSpPr/>
            <p:nvPr/>
          </p:nvSpPr>
          <p:spPr>
            <a:xfrm rot="10800000">
              <a:off x="2915817" y="2795876"/>
              <a:ext cx="1537705" cy="1537705"/>
            </a:xfrm>
            <a:prstGeom prst="rtTriangle">
              <a:avLst/>
            </a:prstGeom>
            <a:solidFill>
              <a:srgbClr val="D44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2" name="直角三角形 11">
              <a:extLst>
                <a:ext uri="{FF2B5EF4-FFF2-40B4-BE49-F238E27FC236}">
                  <a16:creationId xmlns:a16="http://schemas.microsoft.com/office/drawing/2014/main" id="{10E1431E-B5B7-4C1E-8D7E-683D1F00FD20}"/>
                </a:ext>
              </a:extLst>
            </p:cNvPr>
            <p:cNvSpPr/>
            <p:nvPr/>
          </p:nvSpPr>
          <p:spPr>
            <a:xfrm rot="5400000">
              <a:off x="4443492" y="2795876"/>
              <a:ext cx="1537705" cy="1537705"/>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pic>
        <p:nvPicPr>
          <p:cNvPr id="13" name="Picture 3">
            <a:extLst>
              <a:ext uri="{FF2B5EF4-FFF2-40B4-BE49-F238E27FC236}">
                <a16:creationId xmlns:a16="http://schemas.microsoft.com/office/drawing/2014/main" id="{732E48CC-A2E2-43C2-B82E-2324F1203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093" y="3554440"/>
            <a:ext cx="1657643" cy="150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txBox="1">
            <a:spLocks noChangeArrowheads="1"/>
          </p:cNvSpPr>
          <p:nvPr/>
        </p:nvSpPr>
        <p:spPr>
          <a:xfrm>
            <a:off x="507934" y="0"/>
            <a:ext cx="10971372" cy="1143265"/>
          </a:xfrm>
          <a:prstGeom prst="rect">
            <a:avLst/>
          </a:prstGeom>
        </p:spPr>
        <p:txBody>
          <a:bodyPr>
            <a:normAutofit/>
          </a:body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0066"/>
                </a:solidFill>
                <a:effectLst/>
                <a:uLnTx/>
                <a:uFillTx/>
                <a:latin typeface="Times New Roman" pitchFamily="18" charset="0"/>
                <a:ea typeface="+mj-ea"/>
                <a:cs typeface="Times New Roman" pitchFamily="18" charset="0"/>
              </a:rPr>
              <a:t>3. </a:t>
            </a:r>
            <a:r>
              <a:rPr kumimoji="0" lang="en-US" sz="4800" b="0" i="0" u="none" strike="noStrike" kern="1200" cap="none" spc="0" normalizeH="0" baseline="0" noProof="0" dirty="0" err="1" smtClean="0">
                <a:ln>
                  <a:noFill/>
                </a:ln>
                <a:solidFill>
                  <a:srgbClr val="FF0066"/>
                </a:solidFill>
                <a:effectLst/>
                <a:uLnTx/>
                <a:uFillTx/>
                <a:latin typeface="Times New Roman" pitchFamily="18" charset="0"/>
                <a:ea typeface="+mj-ea"/>
                <a:cs typeface="Times New Roman" pitchFamily="18" charset="0"/>
              </a:rPr>
              <a:t>Tổng</a:t>
            </a:r>
            <a:r>
              <a:rPr kumimoji="0" lang="en-US" sz="4800" b="0" i="0" u="none" strike="noStrike" kern="1200" cap="none" spc="0" normalizeH="0" baseline="0" noProof="0" dirty="0" smtClean="0">
                <a:ln>
                  <a:noFill/>
                </a:ln>
                <a:solidFill>
                  <a:srgbClr val="FF0066"/>
                </a:solidFill>
                <a:effectLst/>
                <a:uLnTx/>
                <a:uFillTx/>
                <a:latin typeface="Times New Roman" pitchFamily="18" charset="0"/>
                <a:ea typeface="+mj-ea"/>
                <a:cs typeface="Times New Roman" pitchFamily="18" charset="0"/>
              </a:rPr>
              <a:t> </a:t>
            </a:r>
            <a:r>
              <a:rPr kumimoji="0" lang="en-US" sz="4800" b="0" i="0" u="none" strike="noStrike" kern="1200" cap="none" spc="0" normalizeH="0" baseline="0" noProof="0" dirty="0" err="1" smtClean="0">
                <a:ln>
                  <a:noFill/>
                </a:ln>
                <a:solidFill>
                  <a:srgbClr val="FF0066"/>
                </a:solidFill>
                <a:effectLst/>
                <a:uLnTx/>
                <a:uFillTx/>
                <a:latin typeface="Times New Roman" pitchFamily="18" charset="0"/>
                <a:ea typeface="+mj-ea"/>
                <a:cs typeface="Times New Roman" pitchFamily="18" charset="0"/>
              </a:rPr>
              <a:t>kết</a:t>
            </a:r>
            <a:endParaRPr kumimoji="0" lang="en-US" sz="4800" b="0" i="0" u="none" strike="noStrike" kern="1200" cap="none" spc="0" normalizeH="0" baseline="0" noProof="0" dirty="0" smtClean="0">
              <a:ln>
                <a:noFill/>
              </a:ln>
              <a:solidFill>
                <a:srgbClr val="FF0066"/>
              </a:solidFill>
              <a:effectLst/>
              <a:uLnTx/>
              <a:uFillTx/>
              <a:latin typeface="Times New Roman" pitchFamily="18" charset="0"/>
              <a:ea typeface="+mj-ea"/>
              <a:cs typeface="Times New Roman" pitchFamily="18" charset="0"/>
            </a:endParaRPr>
          </a:p>
        </p:txBody>
      </p:sp>
      <p:sp>
        <p:nvSpPr>
          <p:cNvPr id="23" name="Rectangle 2"/>
          <p:cNvSpPr txBox="1">
            <a:spLocks noChangeArrowheads="1"/>
          </p:cNvSpPr>
          <p:nvPr/>
        </p:nvSpPr>
        <p:spPr>
          <a:xfrm>
            <a:off x="510210" y="875732"/>
            <a:ext cx="10971372" cy="802944"/>
          </a:xfrm>
          <a:prstGeom prst="rect">
            <a:avLst/>
          </a:prstGeom>
        </p:spPr>
        <p:txBody>
          <a:bodyPr>
            <a:normAutofit/>
          </a:body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0070C0"/>
                </a:solidFill>
                <a:effectLst/>
                <a:uLnTx/>
                <a:uFillTx/>
                <a:latin typeface="Times New Roman" pitchFamily="18" charset="0"/>
                <a:ea typeface="+mj-ea"/>
                <a:cs typeface="Times New Roman" pitchFamily="18" charset="0"/>
              </a:rPr>
              <a:t>Nghệ</a:t>
            </a:r>
            <a:r>
              <a:rPr kumimoji="0" lang="en-US" sz="4400" b="0" i="0" u="none" strike="noStrike" kern="1200" cap="none" spc="0" normalizeH="0" noProof="0" dirty="0" smtClean="0">
                <a:ln>
                  <a:noFill/>
                </a:ln>
                <a:solidFill>
                  <a:srgbClr val="0070C0"/>
                </a:solidFill>
                <a:effectLst/>
                <a:uLnTx/>
                <a:uFillTx/>
                <a:latin typeface="Times New Roman" pitchFamily="18" charset="0"/>
                <a:ea typeface="+mj-ea"/>
                <a:cs typeface="Times New Roman" pitchFamily="18" charset="0"/>
              </a:rPr>
              <a:t> </a:t>
            </a:r>
            <a:r>
              <a:rPr kumimoji="0" lang="en-US" sz="4400" b="0" i="0" u="none" strike="noStrike" kern="1200" cap="none" spc="0" normalizeH="0" noProof="0" dirty="0" err="1" smtClean="0">
                <a:ln>
                  <a:noFill/>
                </a:ln>
                <a:solidFill>
                  <a:srgbClr val="0070C0"/>
                </a:solidFill>
                <a:effectLst/>
                <a:uLnTx/>
                <a:uFillTx/>
                <a:latin typeface="Times New Roman" pitchFamily="18" charset="0"/>
                <a:ea typeface="+mj-ea"/>
                <a:cs typeface="Times New Roman" pitchFamily="18" charset="0"/>
              </a:rPr>
              <a:t>thuật</a:t>
            </a:r>
            <a:endParaRPr kumimoji="0" lang="en-US" sz="44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endParaRPr>
          </a:p>
        </p:txBody>
      </p:sp>
      <p:sp>
        <p:nvSpPr>
          <p:cNvPr id="24" name="Text Box 4"/>
          <p:cNvSpPr txBox="1">
            <a:spLocks noChangeArrowheads="1"/>
          </p:cNvSpPr>
          <p:nvPr/>
        </p:nvSpPr>
        <p:spPr bwMode="auto">
          <a:xfrm>
            <a:off x="665654" y="2762736"/>
            <a:ext cx="4479552" cy="1125576"/>
          </a:xfrm>
          <a:prstGeom prst="rect">
            <a:avLst/>
          </a:prstGeom>
          <a:noFill/>
          <a:ln w="9525">
            <a:noFill/>
            <a:miter lim="800000"/>
            <a:headEnd/>
            <a:tailEnd/>
          </a:ln>
        </p:spPr>
        <p:txBody>
          <a:bodyPr wrap="square" lIns="108850" tIns="54425" rIns="108850" bIns="54425">
            <a:spAutoFit/>
          </a:bodyPr>
          <a:lstStyle/>
          <a:p>
            <a:pPr>
              <a:spcBef>
                <a:spcPct val="50000"/>
              </a:spcBef>
            </a:pPr>
            <a:r>
              <a:rPr lang="en-US" sz="3300" dirty="0" err="1" smtClean="0">
                <a:latin typeface="Times New Roman" pitchFamily="18" charset="0"/>
                <a:cs typeface="Times New Roman" pitchFamily="18" charset="0"/>
              </a:rPr>
              <a:t>Biểu</a:t>
            </a:r>
            <a:r>
              <a:rPr lang="en-US" sz="3300" dirty="0" smtClean="0">
                <a:latin typeface="Times New Roman" pitchFamily="18" charset="0"/>
                <a:cs typeface="Times New Roman" pitchFamily="18" charset="0"/>
              </a:rPr>
              <a:t> </a:t>
            </a:r>
            <a:r>
              <a:rPr lang="en-US" sz="3300" dirty="0" err="1">
                <a:latin typeface="Times New Roman" pitchFamily="18" charset="0"/>
                <a:cs typeface="Times New Roman" pitchFamily="18" charset="0"/>
              </a:rPr>
              <a:t>cảm</a:t>
            </a:r>
            <a:r>
              <a:rPr lang="en-US" sz="3300" dirty="0">
                <a:latin typeface="Times New Roman" pitchFamily="18" charset="0"/>
                <a:cs typeface="Times New Roman" pitchFamily="18" charset="0"/>
              </a:rPr>
              <a:t> </a:t>
            </a:r>
            <a:r>
              <a:rPr lang="en-US" sz="3300" dirty="0" err="1" smtClean="0">
                <a:latin typeface="Times New Roman" pitchFamily="18" charset="0"/>
                <a:cs typeface="Times New Roman" pitchFamily="18" charset="0"/>
              </a:rPr>
              <a:t>kết</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hợp</a:t>
            </a:r>
            <a:r>
              <a:rPr lang="en-US" sz="3300" dirty="0" smtClean="0">
                <a:latin typeface="Times New Roman" pitchFamily="18" charset="0"/>
                <a:cs typeface="Times New Roman" pitchFamily="18" charset="0"/>
              </a:rPr>
              <a:t> </a:t>
            </a:r>
            <a:r>
              <a:rPr lang="en-US" sz="3300" dirty="0" err="1">
                <a:latin typeface="Times New Roman" pitchFamily="18" charset="0"/>
                <a:cs typeface="Times New Roman" pitchFamily="18" charset="0"/>
              </a:rPr>
              <a:t>tự</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sự</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và</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miêu</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tả</a:t>
            </a:r>
            <a:r>
              <a:rPr lang="en-US" sz="3300" dirty="0" smtClean="0">
                <a:latin typeface="Times New Roman" pitchFamily="18" charset="0"/>
                <a:cs typeface="Times New Roman" pitchFamily="18" charset="0"/>
              </a:rPr>
              <a:t>.</a:t>
            </a:r>
            <a:endParaRPr lang="en-US" sz="3300" dirty="0">
              <a:latin typeface="Times New Roman" pitchFamily="18" charset="0"/>
              <a:cs typeface="Times New Roman" pitchFamily="18" charset="0"/>
            </a:endParaRPr>
          </a:p>
        </p:txBody>
      </p:sp>
      <p:sp>
        <p:nvSpPr>
          <p:cNvPr id="25" name="Text Box 4"/>
          <p:cNvSpPr txBox="1">
            <a:spLocks noChangeArrowheads="1"/>
          </p:cNvSpPr>
          <p:nvPr/>
        </p:nvSpPr>
        <p:spPr bwMode="auto">
          <a:xfrm>
            <a:off x="7382626" y="2833243"/>
            <a:ext cx="4739547" cy="617744"/>
          </a:xfrm>
          <a:prstGeom prst="rect">
            <a:avLst/>
          </a:prstGeom>
          <a:noFill/>
          <a:ln w="9525">
            <a:noFill/>
            <a:miter lim="800000"/>
            <a:headEnd/>
            <a:tailEnd/>
          </a:ln>
        </p:spPr>
        <p:txBody>
          <a:bodyPr wrap="square" lIns="108850" tIns="54425" rIns="108850" bIns="54425">
            <a:spAutoFit/>
          </a:bodyPr>
          <a:lstStyle/>
          <a:p>
            <a:pPr>
              <a:spcBef>
                <a:spcPct val="50000"/>
              </a:spcBef>
            </a:pP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Nghệ</a:t>
            </a:r>
            <a:r>
              <a:rPr lang="en-US" sz="3300" dirty="0" smtClean="0">
                <a:latin typeface="Times New Roman" pitchFamily="18" charset="0"/>
                <a:cs typeface="Times New Roman" pitchFamily="18" charset="0"/>
              </a:rPr>
              <a:t> </a:t>
            </a:r>
            <a:r>
              <a:rPr lang="en-US" sz="3300" dirty="0" err="1">
                <a:latin typeface="Times New Roman" pitchFamily="18" charset="0"/>
                <a:cs typeface="Times New Roman" pitchFamily="18" charset="0"/>
              </a:rPr>
              <a:t>thuật</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đối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rất</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chỉnh</a:t>
            </a:r>
            <a:r>
              <a:rPr lang="en-US" sz="3300" dirty="0" smtClean="0">
                <a:latin typeface="Times New Roman" pitchFamily="18" charset="0"/>
                <a:cs typeface="Times New Roman" pitchFamily="18" charset="0"/>
              </a:rPr>
              <a:t>.</a:t>
            </a:r>
            <a:endParaRPr lang="en-US" sz="3300" dirty="0">
              <a:latin typeface="Times New Roman" pitchFamily="18" charset="0"/>
              <a:cs typeface="Times New Roman" pitchFamily="18" charset="0"/>
            </a:endParaRPr>
          </a:p>
        </p:txBody>
      </p:sp>
      <p:sp>
        <p:nvSpPr>
          <p:cNvPr id="26" name="Text Box 4"/>
          <p:cNvSpPr txBox="1">
            <a:spLocks noChangeArrowheads="1"/>
          </p:cNvSpPr>
          <p:nvPr/>
        </p:nvSpPr>
        <p:spPr bwMode="auto">
          <a:xfrm>
            <a:off x="7453147" y="5019159"/>
            <a:ext cx="4447708" cy="1125576"/>
          </a:xfrm>
          <a:prstGeom prst="rect">
            <a:avLst/>
          </a:prstGeom>
          <a:noFill/>
          <a:ln w="9525">
            <a:noFill/>
            <a:miter lim="800000"/>
            <a:headEnd/>
            <a:tailEnd/>
          </a:ln>
        </p:spPr>
        <p:txBody>
          <a:bodyPr wrap="square" lIns="108850" tIns="54425" rIns="108850" bIns="54425">
            <a:spAutoFit/>
          </a:bodyPr>
          <a:lstStyle/>
          <a:p>
            <a:pPr>
              <a:spcBef>
                <a:spcPct val="50000"/>
              </a:spcBef>
            </a:pPr>
            <a:r>
              <a:rPr lang="en-US" sz="3300" dirty="0" err="1" smtClean="0">
                <a:latin typeface="Times New Roman" pitchFamily="18" charset="0"/>
                <a:cs typeface="Times New Roman" pitchFamily="18" charset="0"/>
              </a:rPr>
              <a:t>Tình</a:t>
            </a:r>
            <a:r>
              <a:rPr lang="en-US" sz="3300" dirty="0" smtClean="0">
                <a:latin typeface="Times New Roman" pitchFamily="18" charset="0"/>
                <a:cs typeface="Times New Roman" pitchFamily="18" charset="0"/>
              </a:rPr>
              <a:t> </a:t>
            </a:r>
            <a:r>
              <a:rPr lang="en-US" sz="3300" dirty="0" err="1">
                <a:latin typeface="Times New Roman" pitchFamily="18" charset="0"/>
                <a:cs typeface="Times New Roman" pitchFamily="18" charset="0"/>
              </a:rPr>
              <a:t>huống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bất</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ngờ</a:t>
            </a:r>
            <a:r>
              <a:rPr lang="en-US" sz="3300" dirty="0">
                <a:latin typeface="Times New Roman" pitchFamily="18" charset="0"/>
                <a:cs typeface="Times New Roman" pitchFamily="18" charset="0"/>
              </a:rPr>
              <a:t>, </a:t>
            </a:r>
            <a:r>
              <a:rPr lang="en-US" sz="3300" dirty="0" err="1" smtClean="0">
                <a:latin typeface="Times New Roman" pitchFamily="18" charset="0"/>
                <a:cs typeface="Times New Roman" pitchFamily="18" charset="0"/>
              </a:rPr>
              <a:t>độc</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đáo</a:t>
            </a:r>
            <a:r>
              <a:rPr lang="en-US" sz="3300" dirty="0" smtClean="0">
                <a:latin typeface="Times New Roman" pitchFamily="18" charset="0"/>
                <a:cs typeface="Times New Roman" pitchFamily="18" charset="0"/>
              </a:rPr>
              <a:t>.</a:t>
            </a:r>
            <a:endParaRPr lang="en-US" sz="3300" dirty="0">
              <a:latin typeface="Times New Roman" pitchFamily="18" charset="0"/>
              <a:cs typeface="Times New Roman" pitchFamily="18" charset="0"/>
            </a:endParaRPr>
          </a:p>
        </p:txBody>
      </p:sp>
      <p:sp>
        <p:nvSpPr>
          <p:cNvPr id="27" name="Text Box 4"/>
          <p:cNvSpPr txBox="1">
            <a:spLocks noChangeArrowheads="1"/>
          </p:cNvSpPr>
          <p:nvPr/>
        </p:nvSpPr>
        <p:spPr bwMode="auto">
          <a:xfrm>
            <a:off x="764275" y="4939547"/>
            <a:ext cx="4028368" cy="1125576"/>
          </a:xfrm>
          <a:prstGeom prst="rect">
            <a:avLst/>
          </a:prstGeom>
          <a:noFill/>
          <a:ln w="9525">
            <a:noFill/>
            <a:miter lim="800000"/>
            <a:headEnd/>
            <a:tailEnd/>
          </a:ln>
        </p:spPr>
        <p:txBody>
          <a:bodyPr wrap="square" lIns="108850" tIns="54425" rIns="108850" bIns="54425">
            <a:spAutoFit/>
          </a:bodyPr>
          <a:lstStyle/>
          <a:p>
            <a:pPr>
              <a:spcBef>
                <a:spcPct val="50000"/>
              </a:spcBef>
            </a:pPr>
            <a:r>
              <a:rPr lang="en-US" sz="3300" dirty="0" err="1" smtClean="0">
                <a:latin typeface="Times New Roman" pitchFamily="18" charset="0"/>
                <a:cs typeface="Times New Roman" pitchFamily="18" charset="0"/>
              </a:rPr>
              <a:t>Ngôn</a:t>
            </a:r>
            <a:r>
              <a:rPr lang="en-US" sz="3300" dirty="0" smtClean="0">
                <a:latin typeface="Times New Roman" pitchFamily="18" charset="0"/>
                <a:cs typeface="Times New Roman" pitchFamily="18" charset="0"/>
              </a:rPr>
              <a:t> </a:t>
            </a:r>
            <a:r>
              <a:rPr lang="en-US" sz="3300" dirty="0" err="1">
                <a:latin typeface="Times New Roman" pitchFamily="18" charset="0"/>
                <a:cs typeface="Times New Roman" pitchFamily="18" charset="0"/>
              </a:rPr>
              <a:t>ngữ</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mộc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mạc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giản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dị</a:t>
            </a:r>
            <a:r>
              <a:rPr lang="en-US" sz="3300" dirty="0">
                <a:latin typeface="Times New Roman" pitchFamily="18" charset="0"/>
                <a:cs typeface="Times New Roman" pitchFamily="18" charset="0"/>
              </a:rPr>
              <a:t>.</a:t>
            </a:r>
          </a:p>
        </p:txBody>
      </p:sp>
    </p:spTree>
    <p:extLst>
      <p:ext uri="{BB962C8B-B14F-4D97-AF65-F5344CB8AC3E}">
        <p14:creationId xmlns:p14="http://schemas.microsoft.com/office/powerpoint/2010/main" val="11671039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in)">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ox(in)">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ox(i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ox(in)">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a:xfrm>
            <a:off x="507934" y="0"/>
            <a:ext cx="10971372" cy="1143265"/>
          </a:xfrm>
          <a:prstGeom prst="rect">
            <a:avLst/>
          </a:prstGeom>
        </p:spPr>
        <p:txBody>
          <a:bodyPr>
            <a:normAutofit/>
          </a:body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0066"/>
                </a:solidFill>
                <a:effectLst/>
                <a:uLnTx/>
                <a:uFillTx/>
                <a:latin typeface="Times New Roman" pitchFamily="18" charset="0"/>
                <a:ea typeface="+mj-ea"/>
                <a:cs typeface="Times New Roman" pitchFamily="18" charset="0"/>
              </a:rPr>
              <a:t>3. </a:t>
            </a:r>
            <a:r>
              <a:rPr kumimoji="0" lang="en-US" sz="4800" b="0" i="0" u="none" strike="noStrike" kern="1200" cap="none" spc="0" normalizeH="0" baseline="0" noProof="0" dirty="0" err="1" smtClean="0">
                <a:ln>
                  <a:noFill/>
                </a:ln>
                <a:solidFill>
                  <a:srgbClr val="FF0066"/>
                </a:solidFill>
                <a:effectLst/>
                <a:uLnTx/>
                <a:uFillTx/>
                <a:latin typeface="Times New Roman" pitchFamily="18" charset="0"/>
                <a:ea typeface="+mj-ea"/>
                <a:cs typeface="Times New Roman" pitchFamily="18" charset="0"/>
              </a:rPr>
              <a:t>Tổng</a:t>
            </a:r>
            <a:r>
              <a:rPr kumimoji="0" lang="en-US" sz="4800" b="0" i="0" u="none" strike="noStrike" kern="1200" cap="none" spc="0" normalizeH="0" baseline="0" noProof="0" dirty="0" smtClean="0">
                <a:ln>
                  <a:noFill/>
                </a:ln>
                <a:solidFill>
                  <a:srgbClr val="FF0066"/>
                </a:solidFill>
                <a:effectLst/>
                <a:uLnTx/>
                <a:uFillTx/>
                <a:latin typeface="Times New Roman" pitchFamily="18" charset="0"/>
                <a:ea typeface="+mj-ea"/>
                <a:cs typeface="Times New Roman" pitchFamily="18" charset="0"/>
              </a:rPr>
              <a:t> </a:t>
            </a:r>
            <a:r>
              <a:rPr kumimoji="0" lang="en-US" sz="4800" b="0" i="0" u="none" strike="noStrike" kern="1200" cap="none" spc="0" normalizeH="0" baseline="0" noProof="0" dirty="0" err="1" smtClean="0">
                <a:ln>
                  <a:noFill/>
                </a:ln>
                <a:solidFill>
                  <a:srgbClr val="FF0066"/>
                </a:solidFill>
                <a:effectLst/>
                <a:uLnTx/>
                <a:uFillTx/>
                <a:latin typeface="Times New Roman" pitchFamily="18" charset="0"/>
                <a:ea typeface="+mj-ea"/>
                <a:cs typeface="Times New Roman" pitchFamily="18" charset="0"/>
              </a:rPr>
              <a:t>kết</a:t>
            </a:r>
            <a:endParaRPr kumimoji="0" lang="en-US" sz="4800" b="0" i="0" u="none" strike="noStrike" kern="1200" cap="none" spc="0" normalizeH="0" baseline="0" noProof="0" dirty="0" smtClean="0">
              <a:ln>
                <a:noFill/>
              </a:ln>
              <a:solidFill>
                <a:srgbClr val="FF0066"/>
              </a:solidFill>
              <a:effectLst/>
              <a:uLnTx/>
              <a:uFillTx/>
              <a:latin typeface="Times New Roman" pitchFamily="18" charset="0"/>
              <a:ea typeface="+mj-ea"/>
              <a:cs typeface="Times New Roman" pitchFamily="18" charset="0"/>
            </a:endParaRPr>
          </a:p>
        </p:txBody>
      </p:sp>
      <p:sp>
        <p:nvSpPr>
          <p:cNvPr id="23" name="Rectangle 2"/>
          <p:cNvSpPr txBox="1">
            <a:spLocks noChangeArrowheads="1"/>
          </p:cNvSpPr>
          <p:nvPr/>
        </p:nvSpPr>
        <p:spPr>
          <a:xfrm>
            <a:off x="510210" y="875732"/>
            <a:ext cx="10971372" cy="802944"/>
          </a:xfrm>
          <a:prstGeom prst="rect">
            <a:avLst/>
          </a:prstGeom>
        </p:spPr>
        <p:txBody>
          <a:bodyPr>
            <a:normAutofit/>
          </a:body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0070C0"/>
                </a:solidFill>
                <a:effectLst/>
                <a:uLnTx/>
                <a:uFillTx/>
                <a:latin typeface="Times New Roman" pitchFamily="18" charset="0"/>
                <a:ea typeface="+mj-ea"/>
                <a:cs typeface="Times New Roman" pitchFamily="18" charset="0"/>
              </a:rPr>
              <a:t>Nội</a:t>
            </a:r>
            <a:r>
              <a:rPr kumimoji="0" lang="en-US" sz="4400" b="0" i="0" u="none" strike="noStrike" kern="1200" cap="none" spc="0" normalizeH="0" noProof="0" dirty="0" smtClean="0">
                <a:ln>
                  <a:noFill/>
                </a:ln>
                <a:solidFill>
                  <a:srgbClr val="0070C0"/>
                </a:solidFill>
                <a:effectLst/>
                <a:uLnTx/>
                <a:uFillTx/>
                <a:latin typeface="Times New Roman" pitchFamily="18" charset="0"/>
                <a:ea typeface="+mj-ea"/>
                <a:cs typeface="Times New Roman" pitchFamily="18" charset="0"/>
              </a:rPr>
              <a:t> dung</a:t>
            </a:r>
            <a:endParaRPr kumimoji="0" lang="en-US" sz="4400" b="0" i="0" u="none" strike="noStrike" kern="1200" cap="none" spc="0" normalizeH="0" baseline="0" noProof="0" dirty="0" smtClean="0">
              <a:ln>
                <a:noFill/>
              </a:ln>
              <a:solidFill>
                <a:srgbClr val="0070C0"/>
              </a:solidFill>
              <a:effectLst/>
              <a:uLnTx/>
              <a:uFillTx/>
              <a:latin typeface="Times New Roman" pitchFamily="18" charset="0"/>
              <a:ea typeface="+mj-ea"/>
              <a:cs typeface="Times New Roman" pitchFamily="18" charset="0"/>
            </a:endParaRPr>
          </a:p>
        </p:txBody>
      </p:sp>
      <p:sp>
        <p:nvSpPr>
          <p:cNvPr id="14" name="Rectangle 3"/>
          <p:cNvSpPr txBox="1">
            <a:spLocks noChangeArrowheads="1"/>
          </p:cNvSpPr>
          <p:nvPr/>
        </p:nvSpPr>
        <p:spPr>
          <a:xfrm>
            <a:off x="668744" y="2332578"/>
            <a:ext cx="10645255" cy="2526026"/>
          </a:xfrm>
          <a:prstGeom prst="rect">
            <a:avLst/>
          </a:prstGeom>
        </p:spPr>
        <p:txBody>
          <a:bodyPr/>
          <a:lstStyle/>
          <a:p>
            <a:pPr marL="457189" marR="0" lvl="0" indent="-457189" algn="ctr" defTabSz="1219170" rtl="0" eaLnBrk="1" fontAlgn="auto" latinLnBrk="0" hangingPunct="1">
              <a:lnSpc>
                <a:spcPct val="100000"/>
              </a:lnSpc>
              <a:spcBef>
                <a:spcPct val="20000"/>
              </a:spcBef>
              <a:spcAft>
                <a:spcPts val="0"/>
              </a:spcAft>
              <a:buClrTx/>
              <a:buSzTx/>
              <a:buFontTx/>
              <a:buNone/>
              <a:tabLst/>
              <a:defRPr/>
            </a:pPr>
            <a:r>
              <a:rPr kumimoji="0" lang="en-US" sz="43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t>
            </a:r>
            <a:r>
              <a:rPr kumimoji="0" lang="en-US" sz="33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Bài thơ thể hiện một cách chân thực mà sâu sắc, hóm hỉnh mà ngậm ngùi tình yêu quê hương thắm thiết của một người sống xa quê lâu ngày, trong khoảnh khắc vừa mới đặt chân về quê cũ.</a:t>
            </a:r>
            <a:endParaRPr kumimoji="0" lang="en-US" sz="33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1671039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ox(in)">
                                      <p:cBhvr>
                                        <p:cTn id="1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smtClean="0"/>
          </a:p>
        </p:txBody>
      </p:sp>
      <p:pic>
        <p:nvPicPr>
          <p:cNvPr id="37892" name="Picture 4" descr="khế"/>
          <p:cNvPicPr>
            <a:picLocks noChangeAspect="1" noChangeArrowheads="1"/>
          </p:cNvPicPr>
          <p:nvPr/>
        </p:nvPicPr>
        <p:blipFill>
          <a:blip r:embed="rId2"/>
          <a:srcRect/>
          <a:stretch>
            <a:fillRect/>
          </a:stretch>
        </p:blipFill>
        <p:spPr bwMode="auto">
          <a:xfrm>
            <a:off x="304760" y="228653"/>
            <a:ext cx="11479306" cy="632606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edge">
                                      <p:cBhvr>
                                        <p:cTn id="7" dur="10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smtClean="0"/>
          </a:p>
        </p:txBody>
      </p:sp>
      <p:pic>
        <p:nvPicPr>
          <p:cNvPr id="38916" name="Picture 4" descr="khế 2"/>
          <p:cNvPicPr>
            <a:picLocks noGrp="1" noChangeAspect="1" noChangeArrowheads="1"/>
          </p:cNvPicPr>
          <p:nvPr>
            <p:ph type="body" idx="1"/>
          </p:nvPr>
        </p:nvPicPr>
        <p:blipFill>
          <a:blip r:embed="rId2"/>
          <a:srcRect/>
          <a:stretch>
            <a:fillRect/>
          </a:stretch>
        </p:blipFill>
        <p:spPr>
          <a:xfrm>
            <a:off x="304761" y="228653"/>
            <a:ext cx="11580892" cy="6326064"/>
          </a:xfr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0" fill="hold"/>
                                        <p:tgtEl>
                                          <p:spTgt spid="38916"/>
                                        </p:tgtEl>
                                        <p:attrNameLst>
                                          <p:attrName>ppt_w</p:attrName>
                                        </p:attrNameLst>
                                      </p:cBhvr>
                                      <p:tavLst>
                                        <p:tav tm="0">
                                          <p:val>
                                            <p:fltVal val="0"/>
                                          </p:val>
                                        </p:tav>
                                        <p:tav tm="100000">
                                          <p:val>
                                            <p:strVal val="#ppt_w"/>
                                          </p:val>
                                        </p:tav>
                                      </p:tavLst>
                                    </p:anim>
                                    <p:anim calcmode="lin" valueType="num">
                                      <p:cBhvr>
                                        <p:cTn id="8" dur="10000" fill="hold"/>
                                        <p:tgtEl>
                                          <p:spTgt spid="38916"/>
                                        </p:tgtEl>
                                        <p:attrNameLst>
                                          <p:attrName>ppt_h</p:attrName>
                                        </p:attrNameLst>
                                      </p:cBhvr>
                                      <p:tavLst>
                                        <p:tav tm="0">
                                          <p:val>
                                            <p:fltVal val="0"/>
                                          </p:val>
                                        </p:tav>
                                        <p:tav tm="100000">
                                          <p:val>
                                            <p:strVal val="#ppt_h"/>
                                          </p:val>
                                        </p:tav>
                                      </p:tavLst>
                                    </p:anim>
                                    <p:animEffect transition="in" filter="fade">
                                      <p:cBhvr>
                                        <p:cTn id="9" dur="10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32776468-f0b3-4539-9d72-bd047887a431"/>
          <p:cNvPicPr>
            <a:picLocks noGrp="1" noChangeAspect="1" noChangeArrowheads="1"/>
          </p:cNvPicPr>
          <p:nvPr>
            <p:ph type="title"/>
          </p:nvPr>
        </p:nvPicPr>
        <p:blipFill>
          <a:blip r:embed="rId2"/>
          <a:srcRect/>
          <a:stretch>
            <a:fillRect/>
          </a:stretch>
        </p:blipFill>
        <p:spPr>
          <a:xfrm>
            <a:off x="304760" y="274701"/>
            <a:ext cx="11479306" cy="6127581"/>
          </a:xfr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10000" fill="hold"/>
                                        <p:tgtEl>
                                          <p:spTgt spid="39940"/>
                                        </p:tgtEl>
                                        <p:attrNameLst>
                                          <p:attrName>ppt_w</p:attrName>
                                        </p:attrNameLst>
                                      </p:cBhvr>
                                      <p:tavLst>
                                        <p:tav tm="0" fmla="#ppt_w*sin(2.5*pi*$)">
                                          <p:val>
                                            <p:fltVal val="0"/>
                                          </p:val>
                                        </p:tav>
                                        <p:tav tm="100000">
                                          <p:val>
                                            <p:fltVal val="1"/>
                                          </p:val>
                                        </p:tav>
                                      </p:tavLst>
                                    </p:anim>
                                    <p:anim calcmode="lin" valueType="num">
                                      <p:cBhvr>
                                        <p:cTn id="8" dur="10000" fill="hold"/>
                                        <p:tgtEl>
                                          <p:spTgt spid="399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blip>
          <a:stretch>
            <a:fillRect/>
          </a:stretch>
        </p:blipFill>
        <p:spPr>
          <a:xfrm>
            <a:off x="41344" y="304871"/>
            <a:ext cx="12107725" cy="6249847"/>
          </a:xfrm>
          <a:prstGeom prst="rect">
            <a:avLst/>
          </a:prstGeom>
          <a:ln>
            <a:noFill/>
          </a:ln>
          <a:effectLst>
            <a:softEdge rad="112500"/>
          </a:effectLst>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p:txBody>
          <a:bodyPr/>
          <a:lstStyle/>
          <a:p>
            <a:endParaRPr lang="en-US" smtClean="0"/>
          </a:p>
        </p:txBody>
      </p:sp>
      <p:pic>
        <p:nvPicPr>
          <p:cNvPr id="40964" name="Picture 4" descr="diều"/>
          <p:cNvPicPr>
            <a:picLocks noChangeAspect="1" noChangeArrowheads="1"/>
          </p:cNvPicPr>
          <p:nvPr/>
        </p:nvPicPr>
        <p:blipFill>
          <a:blip r:embed="rId2"/>
          <a:srcRect/>
          <a:stretch>
            <a:fillRect/>
          </a:stretch>
        </p:blipFill>
        <p:spPr bwMode="auto">
          <a:xfrm>
            <a:off x="406347" y="115915"/>
            <a:ext cx="11377719" cy="636258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10000" fill="hold"/>
                                        <p:tgtEl>
                                          <p:spTgt spid="40964"/>
                                        </p:tgtEl>
                                        <p:attrNameLst>
                                          <p:attrName>ppt_w</p:attrName>
                                        </p:attrNameLst>
                                      </p:cBhvr>
                                      <p:tavLst>
                                        <p:tav tm="0">
                                          <p:val>
                                            <p:strVal val="#ppt_w+.3"/>
                                          </p:val>
                                        </p:tav>
                                        <p:tav tm="100000">
                                          <p:val>
                                            <p:strVal val="#ppt_w"/>
                                          </p:val>
                                        </p:tav>
                                      </p:tavLst>
                                    </p:anim>
                                    <p:anim calcmode="lin" valueType="num">
                                      <p:cBhvr>
                                        <p:cTn id="8" dur="10000" fill="hold"/>
                                        <p:tgtEl>
                                          <p:spTgt spid="40964"/>
                                        </p:tgtEl>
                                        <p:attrNameLst>
                                          <p:attrName>ppt_h</p:attrName>
                                        </p:attrNameLst>
                                      </p:cBhvr>
                                      <p:tavLst>
                                        <p:tav tm="0">
                                          <p:val>
                                            <p:strVal val="#ppt_h"/>
                                          </p:val>
                                        </p:tav>
                                        <p:tav tm="100000">
                                          <p:val>
                                            <p:strVal val="#ppt_h"/>
                                          </p:val>
                                        </p:tav>
                                      </p:tavLst>
                                    </p:anim>
                                    <p:animEffect transition="in" filter="fade">
                                      <p:cBhvr>
                                        <p:cTn id="9" dur="10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smtClean="0"/>
          </a:p>
        </p:txBody>
      </p:sp>
      <p:sp>
        <p:nvSpPr>
          <p:cNvPr id="19459" name="Rectangle 3"/>
          <p:cNvSpPr>
            <a:spLocks noGrp="1" noChangeArrowheads="1"/>
          </p:cNvSpPr>
          <p:nvPr>
            <p:ph type="body" idx="1"/>
          </p:nvPr>
        </p:nvSpPr>
        <p:spPr/>
        <p:txBody>
          <a:bodyPr/>
          <a:lstStyle/>
          <a:p>
            <a:endParaRPr lang="en-US" smtClean="0"/>
          </a:p>
        </p:txBody>
      </p:sp>
      <p:pic>
        <p:nvPicPr>
          <p:cNvPr id="43012" name="Picture 4" descr="tải xuống (4)"/>
          <p:cNvPicPr>
            <a:picLocks noChangeAspect="1" noChangeArrowheads="1"/>
          </p:cNvPicPr>
          <p:nvPr/>
        </p:nvPicPr>
        <p:blipFill>
          <a:blip r:embed="rId2"/>
          <a:srcRect/>
          <a:stretch>
            <a:fillRect/>
          </a:stretch>
        </p:blipFill>
        <p:spPr bwMode="auto">
          <a:xfrm>
            <a:off x="406347" y="304871"/>
            <a:ext cx="11276132" cy="617362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0" fill="hold"/>
                                        <p:tgtEl>
                                          <p:spTgt spid="43012"/>
                                        </p:tgtEl>
                                        <p:attrNameLst>
                                          <p:attrName>ppt_w</p:attrName>
                                        </p:attrNameLst>
                                      </p:cBhvr>
                                      <p:tavLst>
                                        <p:tav tm="0">
                                          <p:val>
                                            <p:fltVal val="0"/>
                                          </p:val>
                                        </p:tav>
                                        <p:tav tm="100000">
                                          <p:val>
                                            <p:strVal val="#ppt_w"/>
                                          </p:val>
                                        </p:tav>
                                      </p:tavLst>
                                    </p:anim>
                                    <p:anim calcmode="lin" valueType="num">
                                      <p:cBhvr>
                                        <p:cTn id="8" dur="10000" fill="hold"/>
                                        <p:tgtEl>
                                          <p:spTgt spid="43012"/>
                                        </p:tgtEl>
                                        <p:attrNameLst>
                                          <p:attrName>ppt_h</p:attrName>
                                        </p:attrNameLst>
                                      </p:cBhvr>
                                      <p:tavLst>
                                        <p:tav tm="0">
                                          <p:val>
                                            <p:fltVal val="0"/>
                                          </p:val>
                                        </p:tav>
                                        <p:tav tm="100000">
                                          <p:val>
                                            <p:strVal val="#ppt_h"/>
                                          </p:val>
                                        </p:tav>
                                      </p:tavLst>
                                    </p:anim>
                                    <p:animEffect transition="in" filter="fade">
                                      <p:cBhvr>
                                        <p:cTn id="9" dur="10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smtClean="0"/>
          </a:p>
        </p:txBody>
      </p:sp>
      <p:sp>
        <p:nvSpPr>
          <p:cNvPr id="20483" name="Rectangle 3"/>
          <p:cNvSpPr>
            <a:spLocks noGrp="1" noChangeArrowheads="1"/>
          </p:cNvSpPr>
          <p:nvPr>
            <p:ph type="body" idx="1"/>
          </p:nvPr>
        </p:nvSpPr>
        <p:spPr/>
        <p:txBody>
          <a:bodyPr/>
          <a:lstStyle/>
          <a:p>
            <a:endParaRPr lang="en-US" smtClean="0"/>
          </a:p>
        </p:txBody>
      </p:sp>
      <p:pic>
        <p:nvPicPr>
          <p:cNvPr id="44036" name="Picture 4" descr="tải xuống (2)"/>
          <p:cNvPicPr>
            <a:picLocks noChangeAspect="1" noChangeArrowheads="1"/>
          </p:cNvPicPr>
          <p:nvPr/>
        </p:nvPicPr>
        <p:blipFill>
          <a:blip r:embed="rId2"/>
          <a:srcRect/>
          <a:stretch>
            <a:fillRect/>
          </a:stretch>
        </p:blipFill>
        <p:spPr bwMode="auto">
          <a:xfrm>
            <a:off x="406347" y="228653"/>
            <a:ext cx="11479306" cy="630859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edge">
                                      <p:cBhvr>
                                        <p:cTn id="7" dur="7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0486" y="757464"/>
            <a:ext cx="6359194" cy="1396419"/>
          </a:xfrm>
          <a:prstGeom prst="rect">
            <a:avLst/>
          </a:prstGeom>
        </p:spPr>
        <p:txBody>
          <a:bodyPr wrap="square" lIns="108850" tIns="54425" rIns="108850" bIns="54425">
            <a:spAutoFit/>
          </a:bodyPr>
          <a:lstStyle/>
          <a:p>
            <a:pPr marL="326551" indent="-326551" algn="ctr">
              <a:spcBef>
                <a:spcPct val="20000"/>
              </a:spcBef>
              <a:buClr>
                <a:schemeClr val="accent3"/>
              </a:buClr>
              <a:buSzPct val="95000"/>
              <a:defRPr/>
            </a:pPr>
            <a:r>
              <a:rPr lang="vi-VN" sz="3800" b="1" dirty="0" smtClean="0">
                <a:latin typeface="+mj-lt"/>
              </a:rPr>
              <a:t>1. Tác giả Hạ </a:t>
            </a:r>
            <a:r>
              <a:rPr lang="vi-VN" sz="3800" b="1" dirty="0" smtClean="0">
                <a:latin typeface="+mj-lt"/>
              </a:rPr>
              <a:t>Tri Chương</a:t>
            </a:r>
            <a:r>
              <a:rPr lang="vi-VN" sz="3800" dirty="0" smtClean="0">
                <a:latin typeface="+mj-lt"/>
              </a:rPr>
              <a:t> </a:t>
            </a:r>
            <a:endParaRPr lang="en-US" sz="3800" dirty="0" smtClean="0">
              <a:latin typeface="+mj-lt"/>
            </a:endParaRPr>
          </a:p>
          <a:p>
            <a:pPr marL="326551" indent="-326551">
              <a:spcBef>
                <a:spcPct val="20000"/>
              </a:spcBef>
              <a:buClr>
                <a:schemeClr val="accent3"/>
              </a:buClr>
              <a:buSzPct val="95000"/>
              <a:defRPr/>
            </a:pPr>
            <a:r>
              <a:rPr lang="vi-VN" sz="3800" dirty="0" smtClean="0">
                <a:latin typeface="+mj-lt"/>
              </a:rPr>
              <a:t>( </a:t>
            </a:r>
            <a:r>
              <a:rPr lang="ja-JP" altLang="en-US" sz="3800" dirty="0" smtClean="0">
                <a:latin typeface="+mj-lt"/>
              </a:rPr>
              <a:t>賀知章</a:t>
            </a:r>
            <a:r>
              <a:rPr lang="en-US" altLang="ja-JP" sz="3800" dirty="0" smtClean="0">
                <a:latin typeface="+mj-lt"/>
              </a:rPr>
              <a:t>; </a:t>
            </a:r>
            <a:r>
              <a:rPr lang="en-US" altLang="ja-JP" sz="3800" dirty="0" smtClean="0">
                <a:latin typeface="Times New Roman" pitchFamily="18" charset="0"/>
                <a:cs typeface="Times New Roman" pitchFamily="18" charset="0"/>
                <a:hlinkClick r:id="rId2" tooltip="659"/>
              </a:rPr>
              <a:t>659</a:t>
            </a:r>
            <a:r>
              <a:rPr lang="ja-JP" altLang="en-US" sz="3800" dirty="0" smtClean="0">
                <a:latin typeface="Times New Roman" pitchFamily="18" charset="0"/>
                <a:cs typeface="Times New Roman" pitchFamily="18" charset="0"/>
              </a:rPr>
              <a:t> </a:t>
            </a:r>
            <a:r>
              <a:rPr lang="en-US" altLang="ja-JP" sz="3800" dirty="0" smtClean="0">
                <a:latin typeface="Times New Roman" pitchFamily="18" charset="0"/>
                <a:cs typeface="Times New Roman" pitchFamily="18" charset="0"/>
              </a:rPr>
              <a:t>- </a:t>
            </a:r>
            <a:r>
              <a:rPr lang="en-US" altLang="ja-JP" sz="3800" dirty="0" smtClean="0">
                <a:latin typeface="Times New Roman" pitchFamily="18" charset="0"/>
                <a:cs typeface="Times New Roman" pitchFamily="18" charset="0"/>
                <a:hlinkClick r:id="rId3" tooltip="744"/>
              </a:rPr>
              <a:t>744</a:t>
            </a:r>
            <a:r>
              <a:rPr lang="en-US" altLang="ja-JP" sz="3800" dirty="0" smtClean="0">
                <a:latin typeface="Times New Roman" pitchFamily="18" charset="0"/>
                <a:cs typeface="Times New Roman" pitchFamily="18" charset="0"/>
              </a:rPr>
              <a:t>)</a:t>
            </a:r>
            <a:endParaRPr lang="en-US" sz="3800" dirty="0" smtClean="0">
              <a:latin typeface="Times New Roman" pitchFamily="18" charset="0"/>
              <a:cs typeface="Times New Roman" pitchFamily="18" charset="0"/>
            </a:endParaRPr>
          </a:p>
        </p:txBody>
      </p:sp>
      <p:cxnSp>
        <p:nvCxnSpPr>
          <p:cNvPr id="3" name="Straight Arrow Connector 2"/>
          <p:cNvCxnSpPr>
            <a:stCxn id="10" idx="3"/>
            <a:endCxn id="2" idx="1"/>
          </p:cNvCxnSpPr>
          <p:nvPr/>
        </p:nvCxnSpPr>
        <p:spPr>
          <a:xfrm flipV="1">
            <a:off x="4281924" y="1708001"/>
            <a:ext cx="1828562" cy="21456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110488" y="2711411"/>
            <a:ext cx="5485685" cy="694688"/>
          </a:xfrm>
          <a:prstGeom prst="rect">
            <a:avLst/>
          </a:prstGeom>
        </p:spPr>
        <p:txBody>
          <a:bodyPr wrap="square" lIns="108850" tIns="54425" rIns="108850" bIns="54425">
            <a:spAutoFit/>
          </a:bodyPr>
          <a:lstStyle/>
          <a:p>
            <a:pPr lvl="0">
              <a:spcBef>
                <a:spcPct val="20000"/>
              </a:spcBef>
              <a:buClr>
                <a:schemeClr val="accent3"/>
              </a:buClr>
              <a:buSzPct val="95000"/>
              <a:defRPr/>
            </a:pPr>
            <a:r>
              <a:rPr lang="en-US" sz="3800" dirty="0" err="1" smtClean="0">
                <a:latin typeface="Times New Roman" pitchFamily="18" charset="0"/>
                <a:cs typeface="Times New Roman" pitchFamily="18" charset="0"/>
              </a:rPr>
              <a:t>Là</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một</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nhà</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thời</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Đường</a:t>
            </a:r>
            <a:endParaRPr lang="en-US" sz="3800" dirty="0" smtClean="0">
              <a:latin typeface="Times New Roman" pitchFamily="18" charset="0"/>
              <a:cs typeface="Times New Roman" pitchFamily="18" charset="0"/>
            </a:endParaRPr>
          </a:p>
        </p:txBody>
      </p:sp>
      <p:cxnSp>
        <p:nvCxnSpPr>
          <p:cNvPr id="5" name="Straight Arrow Connector 4"/>
          <p:cNvCxnSpPr>
            <a:stCxn id="10" idx="3"/>
            <a:endCxn id="4" idx="1"/>
          </p:cNvCxnSpPr>
          <p:nvPr/>
        </p:nvCxnSpPr>
        <p:spPr>
          <a:xfrm flipV="1">
            <a:off x="4281924" y="3058755"/>
            <a:ext cx="1828564" cy="7949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12076" y="3819424"/>
            <a:ext cx="5384096" cy="1279464"/>
          </a:xfrm>
          <a:prstGeom prst="rect">
            <a:avLst/>
          </a:prstGeom>
        </p:spPr>
        <p:txBody>
          <a:bodyPr wrap="square" lIns="108850" tIns="54425" rIns="108850" bIns="54425">
            <a:spAutoFit/>
          </a:bodyPr>
          <a:lstStyle/>
          <a:p>
            <a:pPr lvl="0" algn="just">
              <a:spcBef>
                <a:spcPct val="20000"/>
              </a:spcBef>
              <a:buClr>
                <a:schemeClr val="accent3"/>
              </a:buClr>
              <a:buSzPct val="95000"/>
              <a:defRPr/>
            </a:pPr>
            <a:r>
              <a:rPr lang="en-US" sz="3800" dirty="0" err="1" smtClean="0">
                <a:latin typeface="Times New Roman" pitchFamily="18" charset="0"/>
                <a:cs typeface="Times New Roman" pitchFamily="18" charset="0"/>
              </a:rPr>
              <a:t>Là</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bạn</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vong</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niên</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với</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hlinkClick r:id="rId4" tooltip="Lý Bạch"/>
              </a:rPr>
              <a:t>Lý</a:t>
            </a:r>
            <a:r>
              <a:rPr lang="en-US" sz="3800" dirty="0" smtClean="0">
                <a:latin typeface="Times New Roman" pitchFamily="18" charset="0"/>
                <a:cs typeface="Times New Roman" pitchFamily="18" charset="0"/>
                <a:hlinkClick r:id="rId4" tooltip="Lý Bạch"/>
              </a:rPr>
              <a:t> </a:t>
            </a:r>
            <a:r>
              <a:rPr lang="en-US" sz="3800" dirty="0" err="1" smtClean="0">
                <a:latin typeface="Times New Roman" pitchFamily="18" charset="0"/>
                <a:cs typeface="Times New Roman" pitchFamily="18" charset="0"/>
                <a:hlinkClick r:id="rId4" tooltip="Lý Bạch"/>
              </a:rPr>
              <a:t>Bạch</a:t>
            </a:r>
            <a:endParaRPr lang="en-US" sz="3800" dirty="0" smtClean="0">
              <a:latin typeface="Times New Roman" pitchFamily="18" charset="0"/>
              <a:cs typeface="Times New Roman" pitchFamily="18" charset="0"/>
            </a:endParaRPr>
          </a:p>
        </p:txBody>
      </p:sp>
      <p:cxnSp>
        <p:nvCxnSpPr>
          <p:cNvPr id="7" name="Straight Arrow Connector 6"/>
          <p:cNvCxnSpPr>
            <a:stCxn id="10" idx="3"/>
            <a:endCxn id="6" idx="1"/>
          </p:cNvCxnSpPr>
          <p:nvPr/>
        </p:nvCxnSpPr>
        <p:spPr>
          <a:xfrm>
            <a:off x="4281924" y="3853663"/>
            <a:ext cx="1930152" cy="60549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212078" y="5302811"/>
            <a:ext cx="5180924" cy="694688"/>
          </a:xfrm>
          <a:prstGeom prst="rect">
            <a:avLst/>
          </a:prstGeom>
        </p:spPr>
        <p:txBody>
          <a:bodyPr wrap="square" lIns="108850" tIns="54425" rIns="108850" bIns="54425">
            <a:spAutoFit/>
          </a:bodyPr>
          <a:lstStyle/>
          <a:p>
            <a:pPr lvl="0">
              <a:spcBef>
                <a:spcPct val="20000"/>
              </a:spcBef>
              <a:buClr>
                <a:schemeClr val="accent3"/>
              </a:buClr>
              <a:buSzPct val="95000"/>
              <a:defRPr/>
            </a:pPr>
            <a:r>
              <a:rPr lang="en-US" sz="3800" dirty="0" err="1" smtClean="0">
                <a:latin typeface="Times New Roman" pitchFamily="18" charset="0"/>
                <a:cs typeface="Times New Roman" pitchFamily="18" charset="0"/>
              </a:rPr>
              <a:t>Giai</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thoại</a:t>
            </a:r>
            <a:r>
              <a:rPr lang="en-US" sz="3800" dirty="0" smtClean="0">
                <a:latin typeface="Times New Roman" pitchFamily="18" charset="0"/>
                <a:cs typeface="Times New Roman" pitchFamily="18" charset="0"/>
              </a:rPr>
              <a:t>:</a:t>
            </a:r>
          </a:p>
        </p:txBody>
      </p:sp>
      <p:cxnSp>
        <p:nvCxnSpPr>
          <p:cNvPr id="9" name="Straight Arrow Connector 8"/>
          <p:cNvCxnSpPr>
            <a:stCxn id="10" idx="3"/>
            <a:endCxn id="8" idx="1"/>
          </p:cNvCxnSpPr>
          <p:nvPr/>
        </p:nvCxnSpPr>
        <p:spPr>
          <a:xfrm>
            <a:off x="4281924" y="3853663"/>
            <a:ext cx="1930154" cy="17964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 name="Picture 2" descr="Káº¿t quáº£ hÃ¬nh áº£nh cho háº¡ tri chÆ°Æ¡ng áº£nh"/>
          <p:cNvPicPr>
            <a:picLocks noChangeAspect="1" noChangeArrowheads="1"/>
          </p:cNvPicPr>
          <p:nvPr/>
        </p:nvPicPr>
        <p:blipFill>
          <a:blip r:embed="rId5"/>
          <a:srcRect/>
          <a:stretch>
            <a:fillRect/>
          </a:stretch>
        </p:blipFill>
        <p:spPr bwMode="auto">
          <a:xfrm>
            <a:off x="320040" y="2610362"/>
            <a:ext cx="3961884" cy="2486602"/>
          </a:xfrm>
          <a:prstGeom prst="rect">
            <a:avLst/>
          </a:prstGeom>
          <a:noFill/>
        </p:spPr>
      </p:pic>
    </p:spTree>
    <p:extLst>
      <p:ext uri="{BB962C8B-B14F-4D97-AF65-F5344CB8AC3E}">
        <p14:creationId xmlns:p14="http://schemas.microsoft.com/office/powerpoint/2010/main" val="1588078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smtClean="0"/>
          </a:p>
        </p:txBody>
      </p:sp>
      <p:sp>
        <p:nvSpPr>
          <p:cNvPr id="21507" name="Rectangle 3"/>
          <p:cNvSpPr>
            <a:spLocks noGrp="1" noChangeArrowheads="1"/>
          </p:cNvSpPr>
          <p:nvPr>
            <p:ph type="body" idx="1"/>
          </p:nvPr>
        </p:nvSpPr>
        <p:spPr/>
        <p:txBody>
          <a:bodyPr/>
          <a:lstStyle/>
          <a:p>
            <a:endParaRPr lang="en-US" smtClean="0"/>
          </a:p>
        </p:txBody>
      </p:sp>
      <p:pic>
        <p:nvPicPr>
          <p:cNvPr id="45060" name="Picture 4" descr="cầu tre"/>
          <p:cNvPicPr>
            <a:picLocks noChangeAspect="1" noChangeArrowheads="1"/>
          </p:cNvPicPr>
          <p:nvPr/>
        </p:nvPicPr>
        <p:blipFill>
          <a:blip r:embed="rId2"/>
          <a:srcRect/>
          <a:stretch>
            <a:fillRect/>
          </a:stretch>
        </p:blipFill>
        <p:spPr bwMode="auto">
          <a:xfrm>
            <a:off x="507934" y="228653"/>
            <a:ext cx="11276132" cy="60974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4000" fill="hold"/>
                                        <p:tgtEl>
                                          <p:spTgt spid="45060"/>
                                        </p:tgtEl>
                                        <p:attrNameLst>
                                          <p:attrName>ppt_w</p:attrName>
                                        </p:attrNameLst>
                                      </p:cBhvr>
                                      <p:tavLst>
                                        <p:tav tm="0">
                                          <p:val>
                                            <p:fltVal val="0"/>
                                          </p:val>
                                        </p:tav>
                                        <p:tav tm="100000">
                                          <p:val>
                                            <p:strVal val="#ppt_w"/>
                                          </p:val>
                                        </p:tav>
                                      </p:tavLst>
                                    </p:anim>
                                    <p:anim calcmode="lin" valueType="num">
                                      <p:cBhvr>
                                        <p:cTn id="8" dur="4000" fill="hold"/>
                                        <p:tgtEl>
                                          <p:spTgt spid="45060"/>
                                        </p:tgtEl>
                                        <p:attrNameLst>
                                          <p:attrName>ppt_h</p:attrName>
                                        </p:attrNameLst>
                                      </p:cBhvr>
                                      <p:tavLst>
                                        <p:tav tm="0">
                                          <p:val>
                                            <p:fltVal val="0"/>
                                          </p:val>
                                        </p:tav>
                                        <p:tav tm="100000">
                                          <p:val>
                                            <p:strVal val="#ppt_h"/>
                                          </p:val>
                                        </p:tav>
                                      </p:tavLst>
                                    </p:anim>
                                    <p:animEffect transition="in" filter="fade">
                                      <p:cBhvr>
                                        <p:cTn id="9" dur="4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smtClean="0"/>
          </a:p>
        </p:txBody>
      </p:sp>
      <p:sp>
        <p:nvSpPr>
          <p:cNvPr id="22531" name="Rectangle 3"/>
          <p:cNvSpPr>
            <a:spLocks noGrp="1" noChangeArrowheads="1"/>
          </p:cNvSpPr>
          <p:nvPr>
            <p:ph type="body" idx="1"/>
          </p:nvPr>
        </p:nvSpPr>
        <p:spPr/>
        <p:txBody>
          <a:bodyPr/>
          <a:lstStyle/>
          <a:p>
            <a:endParaRPr lang="en-US" smtClean="0"/>
          </a:p>
        </p:txBody>
      </p:sp>
      <p:pic>
        <p:nvPicPr>
          <p:cNvPr id="46084" name="Picture 4" descr="hoa cau ngoài thềm"/>
          <p:cNvPicPr>
            <a:picLocks noChangeAspect="1" noChangeArrowheads="1"/>
          </p:cNvPicPr>
          <p:nvPr/>
        </p:nvPicPr>
        <p:blipFill>
          <a:blip r:embed="rId2"/>
          <a:srcRect/>
          <a:stretch>
            <a:fillRect/>
          </a:stretch>
        </p:blipFill>
        <p:spPr bwMode="auto">
          <a:xfrm>
            <a:off x="406347" y="228653"/>
            <a:ext cx="11174545" cy="624984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5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smtClean="0"/>
          </a:p>
        </p:txBody>
      </p:sp>
      <p:sp>
        <p:nvSpPr>
          <p:cNvPr id="23555" name="Rectangle 3"/>
          <p:cNvSpPr>
            <a:spLocks noGrp="1" noChangeArrowheads="1"/>
          </p:cNvSpPr>
          <p:nvPr>
            <p:ph type="body" idx="1"/>
          </p:nvPr>
        </p:nvSpPr>
        <p:spPr/>
        <p:txBody>
          <a:bodyPr/>
          <a:lstStyle/>
          <a:p>
            <a:endParaRPr lang="en-US" smtClean="0"/>
          </a:p>
        </p:txBody>
      </p:sp>
      <p:pic>
        <p:nvPicPr>
          <p:cNvPr id="47108" name="Picture 4" descr="hoa cau"/>
          <p:cNvPicPr>
            <a:picLocks noChangeAspect="1" noChangeArrowheads="1"/>
          </p:cNvPicPr>
          <p:nvPr/>
        </p:nvPicPr>
        <p:blipFill>
          <a:blip r:embed="rId2"/>
          <a:srcRect/>
          <a:stretch>
            <a:fillRect/>
          </a:stretch>
        </p:blipFill>
        <p:spPr bwMode="auto">
          <a:xfrm>
            <a:off x="304761" y="228653"/>
            <a:ext cx="11580892" cy="640228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wedge">
                                      <p:cBhvr>
                                        <p:cTn id="7" dur="5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endParaRPr lang="en-US" smtClean="0"/>
          </a:p>
        </p:txBody>
      </p:sp>
      <p:pic>
        <p:nvPicPr>
          <p:cNvPr id="15363" name="Picture 4" descr="t8t1"/>
          <p:cNvPicPr>
            <a:picLocks noGrp="1" noChangeAspect="1" noChangeArrowheads="1"/>
          </p:cNvPicPr>
          <p:nvPr>
            <p:ph type="body" idx="4294967295"/>
          </p:nvPr>
        </p:nvPicPr>
        <p:blipFill>
          <a:blip r:embed="rId2"/>
          <a:srcRect/>
          <a:stretch>
            <a:fillRect/>
          </a:stretch>
        </p:blipFill>
        <p:spPr>
          <a:xfrm>
            <a:off x="609521" y="304870"/>
            <a:ext cx="11072958" cy="6097412"/>
          </a:xfrm>
          <a:noFill/>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circle(in)">
                                      <p:cBhvr>
                                        <p:cTn id="7" dur="5000"/>
                                        <p:tgtEl>
                                          <p:spTgt spid="15363"/>
                                        </p:tgtEl>
                                      </p:cBhvr>
                                    </p:animEffect>
                                  </p:childTnLst>
                                </p:cTn>
                              </p:par>
                              <p:par>
                                <p:cTn id="8" presetID="20" presetClass="entr" presetSubtype="0" fill="hold"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wedge">
                                      <p:cBhvr>
                                        <p:cTn id="10"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smtClean="0"/>
          </a:p>
        </p:txBody>
      </p:sp>
      <p:sp>
        <p:nvSpPr>
          <p:cNvPr id="25603" name="Rectangle 3"/>
          <p:cNvSpPr>
            <a:spLocks noGrp="1" noChangeArrowheads="1"/>
          </p:cNvSpPr>
          <p:nvPr>
            <p:ph type="body" idx="1"/>
          </p:nvPr>
        </p:nvSpPr>
        <p:spPr/>
        <p:txBody>
          <a:bodyPr/>
          <a:lstStyle/>
          <a:p>
            <a:endParaRPr lang="en-US" smtClean="0"/>
          </a:p>
        </p:txBody>
      </p:sp>
      <p:pic>
        <p:nvPicPr>
          <p:cNvPr id="48132" name="Picture 4" descr="mẹ"/>
          <p:cNvPicPr>
            <a:picLocks noChangeAspect="1" noChangeArrowheads="1"/>
          </p:cNvPicPr>
          <p:nvPr/>
        </p:nvPicPr>
        <p:blipFill>
          <a:blip r:embed="rId2"/>
          <a:srcRect/>
          <a:stretch>
            <a:fillRect/>
          </a:stretch>
        </p:blipFill>
        <p:spPr bwMode="auto">
          <a:xfrm>
            <a:off x="304760" y="228653"/>
            <a:ext cx="11479306" cy="632606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3000" fill="hold"/>
                                        <p:tgtEl>
                                          <p:spTgt spid="48132"/>
                                        </p:tgtEl>
                                        <p:attrNameLst>
                                          <p:attrName>ppt_w</p:attrName>
                                        </p:attrNameLst>
                                      </p:cBhvr>
                                      <p:tavLst>
                                        <p:tav tm="0">
                                          <p:val>
                                            <p:fltVal val="0"/>
                                          </p:val>
                                        </p:tav>
                                        <p:tav tm="100000">
                                          <p:val>
                                            <p:strVal val="#ppt_w"/>
                                          </p:val>
                                        </p:tav>
                                      </p:tavLst>
                                    </p:anim>
                                    <p:anim calcmode="lin" valueType="num">
                                      <p:cBhvr>
                                        <p:cTn id="8" dur="3000" fill="hold"/>
                                        <p:tgtEl>
                                          <p:spTgt spid="48132"/>
                                        </p:tgtEl>
                                        <p:attrNameLst>
                                          <p:attrName>ppt_h</p:attrName>
                                        </p:attrNameLst>
                                      </p:cBhvr>
                                      <p:tavLst>
                                        <p:tav tm="0">
                                          <p:val>
                                            <p:fltVal val="0"/>
                                          </p:val>
                                        </p:tav>
                                        <p:tav tm="100000">
                                          <p:val>
                                            <p:strVal val="#ppt_h"/>
                                          </p:val>
                                        </p:tav>
                                      </p:tavLst>
                                    </p:anim>
                                    <p:animEffect transition="in" filter="fade">
                                      <p:cBhvr>
                                        <p:cTn id="9" dur="3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US" smtClean="0"/>
          </a:p>
        </p:txBody>
      </p:sp>
      <p:pic>
        <p:nvPicPr>
          <p:cNvPr id="50180" name="Picture 4" descr="khế"/>
          <p:cNvPicPr>
            <a:picLocks noGrp="1" noChangeAspect="1" noChangeArrowheads="1"/>
          </p:cNvPicPr>
          <p:nvPr>
            <p:ph type="body" idx="1"/>
          </p:nvPr>
        </p:nvPicPr>
        <p:blipFill>
          <a:blip r:embed="rId2"/>
          <a:srcRect/>
          <a:stretch>
            <a:fillRect/>
          </a:stretch>
        </p:blipFill>
        <p:spPr>
          <a:xfrm>
            <a:off x="0" y="0"/>
            <a:ext cx="6196793" cy="3201141"/>
          </a:xfrm>
          <a:noFill/>
        </p:spPr>
      </p:pic>
      <p:pic>
        <p:nvPicPr>
          <p:cNvPr id="50181" name="Picture 5" descr="hoa cau"/>
          <p:cNvPicPr>
            <a:picLocks noChangeAspect="1" noChangeArrowheads="1"/>
          </p:cNvPicPr>
          <p:nvPr/>
        </p:nvPicPr>
        <p:blipFill>
          <a:blip r:embed="rId3"/>
          <a:srcRect/>
          <a:stretch>
            <a:fillRect/>
          </a:stretch>
        </p:blipFill>
        <p:spPr bwMode="auto">
          <a:xfrm>
            <a:off x="6196793" y="0"/>
            <a:ext cx="5993620" cy="3124923"/>
          </a:xfrm>
          <a:prstGeom prst="rect">
            <a:avLst/>
          </a:prstGeom>
          <a:noFill/>
          <a:ln w="9525">
            <a:noFill/>
            <a:miter lim="800000"/>
            <a:headEnd/>
            <a:tailEnd/>
          </a:ln>
        </p:spPr>
      </p:pic>
      <p:pic>
        <p:nvPicPr>
          <p:cNvPr id="50182" name="Picture 6" descr="diều"/>
          <p:cNvPicPr>
            <a:picLocks noChangeAspect="1" noChangeArrowheads="1"/>
          </p:cNvPicPr>
          <p:nvPr/>
        </p:nvPicPr>
        <p:blipFill>
          <a:blip r:embed="rId4"/>
          <a:srcRect/>
          <a:stretch>
            <a:fillRect/>
          </a:stretch>
        </p:blipFill>
        <p:spPr bwMode="auto">
          <a:xfrm>
            <a:off x="0" y="3201141"/>
            <a:ext cx="6196793" cy="3658447"/>
          </a:xfrm>
          <a:prstGeom prst="rect">
            <a:avLst/>
          </a:prstGeom>
          <a:noFill/>
          <a:ln w="9525">
            <a:noFill/>
            <a:miter lim="800000"/>
            <a:headEnd/>
            <a:tailEnd/>
          </a:ln>
        </p:spPr>
      </p:pic>
      <p:pic>
        <p:nvPicPr>
          <p:cNvPr id="50183" name="Picture 7" descr="32776468-f0b3-4539-9d72-bd047887a431"/>
          <p:cNvPicPr>
            <a:picLocks noChangeAspect="1" noChangeArrowheads="1"/>
          </p:cNvPicPr>
          <p:nvPr/>
        </p:nvPicPr>
        <p:blipFill>
          <a:blip r:embed="rId5"/>
          <a:srcRect/>
          <a:stretch>
            <a:fillRect/>
          </a:stretch>
        </p:blipFill>
        <p:spPr bwMode="auto">
          <a:xfrm>
            <a:off x="6196793" y="3124923"/>
            <a:ext cx="5993620" cy="3734665"/>
          </a:xfrm>
          <a:prstGeom prst="rect">
            <a:avLst/>
          </a:prstGeom>
          <a:noFill/>
          <a:ln w="9525">
            <a:noFill/>
            <a:miter lim="800000"/>
            <a:headEnd/>
            <a:tailEnd/>
          </a:ln>
        </p:spPr>
      </p:pic>
      <p:pic>
        <p:nvPicPr>
          <p:cNvPr id="8" name="Picture 7"/>
          <p:cNvPicPr>
            <a:picLocks noChangeAspect="1"/>
          </p:cNvPicPr>
          <p:nvPr/>
        </p:nvPicPr>
        <p:blipFill>
          <a:blip r:embed="rId6">
            <a:extLst/>
          </a:blip>
          <a:stretch>
            <a:fillRect/>
          </a:stretch>
        </p:blipFill>
        <p:spPr>
          <a:xfrm>
            <a:off x="2627403" y="914612"/>
            <a:ext cx="6861725" cy="4290130"/>
          </a:xfrm>
          <a:prstGeom prst="ellipse">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3000" fill="hold"/>
                                        <p:tgtEl>
                                          <p:spTgt spid="50180"/>
                                        </p:tgtEl>
                                        <p:attrNameLst>
                                          <p:attrName>ppt_w</p:attrName>
                                        </p:attrNameLst>
                                      </p:cBhvr>
                                      <p:tavLst>
                                        <p:tav tm="0">
                                          <p:val>
                                            <p:fltVal val="0"/>
                                          </p:val>
                                        </p:tav>
                                        <p:tav tm="100000">
                                          <p:val>
                                            <p:strVal val="#ppt_w"/>
                                          </p:val>
                                        </p:tav>
                                      </p:tavLst>
                                    </p:anim>
                                    <p:anim calcmode="lin" valueType="num">
                                      <p:cBhvr>
                                        <p:cTn id="8" dur="3000" fill="hold"/>
                                        <p:tgtEl>
                                          <p:spTgt spid="50180"/>
                                        </p:tgtEl>
                                        <p:attrNameLst>
                                          <p:attrName>ppt_h</p:attrName>
                                        </p:attrNameLst>
                                      </p:cBhvr>
                                      <p:tavLst>
                                        <p:tav tm="0">
                                          <p:val>
                                            <p:fltVal val="0"/>
                                          </p:val>
                                        </p:tav>
                                        <p:tav tm="100000">
                                          <p:val>
                                            <p:strVal val="#ppt_h"/>
                                          </p:val>
                                        </p:tav>
                                      </p:tavLst>
                                    </p:anim>
                                    <p:animEffect transition="in" filter="fade">
                                      <p:cBhvr>
                                        <p:cTn id="9" dur="3000"/>
                                        <p:tgtEl>
                                          <p:spTgt spid="50180"/>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50183"/>
                                        </p:tgtEl>
                                        <p:attrNameLst>
                                          <p:attrName>style.visibility</p:attrName>
                                        </p:attrNameLst>
                                      </p:cBhvr>
                                      <p:to>
                                        <p:strVal val="visible"/>
                                      </p:to>
                                    </p:set>
                                    <p:anim calcmode="lin" valueType="num">
                                      <p:cBhvr>
                                        <p:cTn id="13" dur="3000" fill="hold"/>
                                        <p:tgtEl>
                                          <p:spTgt spid="50183"/>
                                        </p:tgtEl>
                                        <p:attrNameLst>
                                          <p:attrName>ppt_w</p:attrName>
                                        </p:attrNameLst>
                                      </p:cBhvr>
                                      <p:tavLst>
                                        <p:tav tm="0">
                                          <p:val>
                                            <p:fltVal val="0"/>
                                          </p:val>
                                        </p:tav>
                                        <p:tav tm="100000">
                                          <p:val>
                                            <p:strVal val="#ppt_w"/>
                                          </p:val>
                                        </p:tav>
                                      </p:tavLst>
                                    </p:anim>
                                    <p:anim calcmode="lin" valueType="num">
                                      <p:cBhvr>
                                        <p:cTn id="14" dur="3000" fill="hold"/>
                                        <p:tgtEl>
                                          <p:spTgt spid="50183"/>
                                        </p:tgtEl>
                                        <p:attrNameLst>
                                          <p:attrName>ppt_h</p:attrName>
                                        </p:attrNameLst>
                                      </p:cBhvr>
                                      <p:tavLst>
                                        <p:tav tm="0">
                                          <p:val>
                                            <p:fltVal val="0"/>
                                          </p:val>
                                        </p:tav>
                                        <p:tav tm="100000">
                                          <p:val>
                                            <p:strVal val="#ppt_h"/>
                                          </p:val>
                                        </p:tav>
                                      </p:tavLst>
                                    </p:anim>
                                    <p:animEffect transition="in" filter="fade">
                                      <p:cBhvr>
                                        <p:cTn id="15" dur="3000"/>
                                        <p:tgtEl>
                                          <p:spTgt spid="50183"/>
                                        </p:tgtEl>
                                      </p:cBhvr>
                                    </p:animEffect>
                                  </p:childTnLst>
                                </p:cTn>
                              </p:par>
                            </p:childTnLst>
                          </p:cTn>
                        </p:par>
                        <p:par>
                          <p:cTn id="16" fill="hold">
                            <p:stCondLst>
                              <p:cond delay="6000"/>
                            </p:stCondLst>
                            <p:childTnLst>
                              <p:par>
                                <p:cTn id="17" presetID="53" presetClass="entr" presetSubtype="0" fill="hold" nodeType="afterEffect">
                                  <p:stCondLst>
                                    <p:cond delay="0"/>
                                  </p:stCondLst>
                                  <p:childTnLst>
                                    <p:set>
                                      <p:cBhvr>
                                        <p:cTn id="18" dur="1" fill="hold">
                                          <p:stCondLst>
                                            <p:cond delay="0"/>
                                          </p:stCondLst>
                                        </p:cTn>
                                        <p:tgtEl>
                                          <p:spTgt spid="50181"/>
                                        </p:tgtEl>
                                        <p:attrNameLst>
                                          <p:attrName>style.visibility</p:attrName>
                                        </p:attrNameLst>
                                      </p:cBhvr>
                                      <p:to>
                                        <p:strVal val="visible"/>
                                      </p:to>
                                    </p:set>
                                    <p:anim calcmode="lin" valueType="num">
                                      <p:cBhvr>
                                        <p:cTn id="19" dur="3000" fill="hold"/>
                                        <p:tgtEl>
                                          <p:spTgt spid="50181"/>
                                        </p:tgtEl>
                                        <p:attrNameLst>
                                          <p:attrName>ppt_w</p:attrName>
                                        </p:attrNameLst>
                                      </p:cBhvr>
                                      <p:tavLst>
                                        <p:tav tm="0">
                                          <p:val>
                                            <p:fltVal val="0"/>
                                          </p:val>
                                        </p:tav>
                                        <p:tav tm="100000">
                                          <p:val>
                                            <p:strVal val="#ppt_w"/>
                                          </p:val>
                                        </p:tav>
                                      </p:tavLst>
                                    </p:anim>
                                    <p:anim calcmode="lin" valueType="num">
                                      <p:cBhvr>
                                        <p:cTn id="20" dur="3000" fill="hold"/>
                                        <p:tgtEl>
                                          <p:spTgt spid="50181"/>
                                        </p:tgtEl>
                                        <p:attrNameLst>
                                          <p:attrName>ppt_h</p:attrName>
                                        </p:attrNameLst>
                                      </p:cBhvr>
                                      <p:tavLst>
                                        <p:tav tm="0">
                                          <p:val>
                                            <p:fltVal val="0"/>
                                          </p:val>
                                        </p:tav>
                                        <p:tav tm="100000">
                                          <p:val>
                                            <p:strVal val="#ppt_h"/>
                                          </p:val>
                                        </p:tav>
                                      </p:tavLst>
                                    </p:anim>
                                    <p:animEffect transition="in" filter="fade">
                                      <p:cBhvr>
                                        <p:cTn id="21" dur="3000"/>
                                        <p:tgtEl>
                                          <p:spTgt spid="50181"/>
                                        </p:tgtEl>
                                      </p:cBhvr>
                                    </p:animEffect>
                                  </p:childTnLst>
                                </p:cTn>
                              </p:par>
                            </p:childTnLst>
                          </p:cTn>
                        </p:par>
                        <p:par>
                          <p:cTn id="22" fill="hold">
                            <p:stCondLst>
                              <p:cond delay="9000"/>
                            </p:stCondLst>
                            <p:childTnLst>
                              <p:par>
                                <p:cTn id="23" presetID="53" presetClass="entr" presetSubtype="0" fill="hold" nodeType="afterEffect">
                                  <p:stCondLst>
                                    <p:cond delay="0"/>
                                  </p:stCondLst>
                                  <p:childTnLst>
                                    <p:set>
                                      <p:cBhvr>
                                        <p:cTn id="24" dur="1" fill="hold">
                                          <p:stCondLst>
                                            <p:cond delay="0"/>
                                          </p:stCondLst>
                                        </p:cTn>
                                        <p:tgtEl>
                                          <p:spTgt spid="50182"/>
                                        </p:tgtEl>
                                        <p:attrNameLst>
                                          <p:attrName>style.visibility</p:attrName>
                                        </p:attrNameLst>
                                      </p:cBhvr>
                                      <p:to>
                                        <p:strVal val="visible"/>
                                      </p:to>
                                    </p:set>
                                    <p:anim calcmode="lin" valueType="num">
                                      <p:cBhvr>
                                        <p:cTn id="25" dur="3000" fill="hold"/>
                                        <p:tgtEl>
                                          <p:spTgt spid="50182"/>
                                        </p:tgtEl>
                                        <p:attrNameLst>
                                          <p:attrName>ppt_w</p:attrName>
                                        </p:attrNameLst>
                                      </p:cBhvr>
                                      <p:tavLst>
                                        <p:tav tm="0">
                                          <p:val>
                                            <p:fltVal val="0"/>
                                          </p:val>
                                        </p:tav>
                                        <p:tav tm="100000">
                                          <p:val>
                                            <p:strVal val="#ppt_w"/>
                                          </p:val>
                                        </p:tav>
                                      </p:tavLst>
                                    </p:anim>
                                    <p:anim calcmode="lin" valueType="num">
                                      <p:cBhvr>
                                        <p:cTn id="26" dur="3000" fill="hold"/>
                                        <p:tgtEl>
                                          <p:spTgt spid="50182"/>
                                        </p:tgtEl>
                                        <p:attrNameLst>
                                          <p:attrName>ppt_h</p:attrName>
                                        </p:attrNameLst>
                                      </p:cBhvr>
                                      <p:tavLst>
                                        <p:tav tm="0">
                                          <p:val>
                                            <p:fltVal val="0"/>
                                          </p:val>
                                        </p:tav>
                                        <p:tav tm="100000">
                                          <p:val>
                                            <p:strVal val="#ppt_h"/>
                                          </p:val>
                                        </p:tav>
                                      </p:tavLst>
                                    </p:anim>
                                    <p:animEffect transition="in" filter="fade">
                                      <p:cBhvr>
                                        <p:cTn id="27" dur="3000"/>
                                        <p:tgtEl>
                                          <p:spTgt spid="50182"/>
                                        </p:tgtEl>
                                      </p:cBhvr>
                                    </p:animEffect>
                                  </p:childTnLst>
                                </p:cTn>
                              </p:par>
                            </p:childTnLst>
                          </p:cTn>
                        </p:par>
                        <p:par>
                          <p:cTn id="28" fill="hold">
                            <p:stCondLst>
                              <p:cond delay="12000"/>
                            </p:stCondLst>
                            <p:childTnLst>
                              <p:par>
                                <p:cTn id="29" presetID="53" presetClass="entr" presetSubtype="0" repeatCount="indefinite"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3000" fill="hold"/>
                                        <p:tgtEl>
                                          <p:spTgt spid="8"/>
                                        </p:tgtEl>
                                        <p:attrNameLst>
                                          <p:attrName>ppt_w</p:attrName>
                                        </p:attrNameLst>
                                      </p:cBhvr>
                                      <p:tavLst>
                                        <p:tav tm="0">
                                          <p:val>
                                            <p:fltVal val="0"/>
                                          </p:val>
                                        </p:tav>
                                        <p:tav tm="100000">
                                          <p:val>
                                            <p:strVal val="#ppt_w"/>
                                          </p:val>
                                        </p:tav>
                                      </p:tavLst>
                                    </p:anim>
                                    <p:anim calcmode="lin" valueType="num">
                                      <p:cBhvr>
                                        <p:cTn id="32" dur="3000" fill="hold"/>
                                        <p:tgtEl>
                                          <p:spTgt spid="8"/>
                                        </p:tgtEl>
                                        <p:attrNameLst>
                                          <p:attrName>ppt_h</p:attrName>
                                        </p:attrNameLst>
                                      </p:cBhvr>
                                      <p:tavLst>
                                        <p:tav tm="0">
                                          <p:val>
                                            <p:fltVal val="0"/>
                                          </p:val>
                                        </p:tav>
                                        <p:tav tm="100000">
                                          <p:val>
                                            <p:strVal val="#ppt_h"/>
                                          </p:val>
                                        </p:tav>
                                      </p:tavLst>
                                    </p:anim>
                                    <p:animEffect transition="in" filter="fade">
                                      <p:cBhvr>
                                        <p:cTn id="3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4F278D49-E6EA-4A99-86BD-5CEE39A2D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25" name="_14">
            <a:extLst>
              <a:ext uri="{FF2B5EF4-FFF2-40B4-BE49-F238E27FC236}">
                <a16:creationId xmlns:a16="http://schemas.microsoft.com/office/drawing/2014/main" id="{6A4A35FA-03C2-4D95-BE5D-8D98F47DDCDC}"/>
              </a:ext>
            </a:extLst>
          </p:cNvPr>
          <p:cNvSpPr txBox="1">
            <a:spLocks noChangeArrowheads="1"/>
          </p:cNvSpPr>
          <p:nvPr/>
        </p:nvSpPr>
        <p:spPr bwMode="auto">
          <a:xfrm>
            <a:off x="4359800" y="2306914"/>
            <a:ext cx="2909680" cy="1865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800" spc="600" dirty="0" err="1" smtClean="0">
                <a:solidFill>
                  <a:srgbClr val="D4455A"/>
                </a:solidFill>
                <a:latin typeface="Times New Roman" pitchFamily="18" charset="0"/>
                <a:ea typeface="叶根友行书繁" panose="02010601030101010101" pitchFamily="2" charset="-122"/>
                <a:cs typeface="Times New Roman" pitchFamily="18" charset="0"/>
              </a:rPr>
              <a:t>Tạm</a:t>
            </a:r>
            <a:r>
              <a:rPr lang="en-US" altLang="zh-CN" sz="8800" spc="600" dirty="0" smtClean="0">
                <a:solidFill>
                  <a:srgbClr val="D4455A"/>
                </a:solidFill>
                <a:latin typeface="Times New Roman" pitchFamily="18" charset="0"/>
                <a:ea typeface="叶根友行书繁" panose="02010601030101010101" pitchFamily="2" charset="-122"/>
                <a:cs typeface="Times New Roman" pitchFamily="18" charset="0"/>
              </a:rPr>
              <a:t> </a:t>
            </a:r>
            <a:r>
              <a:rPr lang="en-US" altLang="zh-CN" sz="8800" spc="600" dirty="0" err="1" smtClean="0">
                <a:solidFill>
                  <a:srgbClr val="D4455A"/>
                </a:solidFill>
                <a:latin typeface="Times New Roman" pitchFamily="18" charset="0"/>
                <a:ea typeface="叶根友行书繁" panose="02010601030101010101" pitchFamily="2" charset="-122"/>
                <a:cs typeface="Times New Roman" pitchFamily="18" charset="0"/>
              </a:rPr>
              <a:t>biệt</a:t>
            </a:r>
            <a:r>
              <a:rPr lang="en-US" altLang="zh-CN" sz="8800" spc="600" dirty="0" smtClean="0">
                <a:solidFill>
                  <a:srgbClr val="D4455A"/>
                </a:solidFill>
                <a:latin typeface="Times New Roman" pitchFamily="18" charset="0"/>
                <a:ea typeface="叶根友行书繁" panose="02010601030101010101" pitchFamily="2" charset="-122"/>
                <a:cs typeface="Times New Roman" pitchFamily="18" charset="0"/>
              </a:rPr>
              <a:t> </a:t>
            </a:r>
            <a:r>
              <a:rPr lang="en-US" altLang="zh-CN" sz="8800" spc="600" dirty="0" err="1" smtClean="0">
                <a:solidFill>
                  <a:srgbClr val="D4455A"/>
                </a:solidFill>
                <a:latin typeface="Times New Roman" pitchFamily="18" charset="0"/>
                <a:ea typeface="叶根友行书繁" panose="02010601030101010101" pitchFamily="2" charset="-122"/>
                <a:cs typeface="Times New Roman" pitchFamily="18" charset="0"/>
              </a:rPr>
              <a:t>các</a:t>
            </a:r>
            <a:r>
              <a:rPr lang="en-US" altLang="zh-CN" sz="8800" spc="600" dirty="0" smtClean="0">
                <a:solidFill>
                  <a:srgbClr val="D4455A"/>
                </a:solidFill>
                <a:latin typeface="Times New Roman" pitchFamily="18" charset="0"/>
                <a:ea typeface="叶根友行书繁" panose="02010601030101010101" pitchFamily="2" charset="-122"/>
                <a:cs typeface="Times New Roman" pitchFamily="18" charset="0"/>
              </a:rPr>
              <a:t> </a:t>
            </a:r>
            <a:r>
              <a:rPr lang="en-US" altLang="zh-CN" sz="8800" spc="600" dirty="0" err="1" smtClean="0">
                <a:solidFill>
                  <a:srgbClr val="D4455A"/>
                </a:solidFill>
                <a:latin typeface="Times New Roman" pitchFamily="18" charset="0"/>
                <a:ea typeface="叶根友行书繁" panose="02010601030101010101" pitchFamily="2" charset="-122"/>
                <a:cs typeface="Times New Roman" pitchFamily="18" charset="0"/>
              </a:rPr>
              <a:t>em</a:t>
            </a:r>
            <a:endParaRPr lang="zh-CN" altLang="zh-CN" sz="8800" spc="600" dirty="0">
              <a:solidFill>
                <a:srgbClr val="D4455A"/>
              </a:solidFill>
              <a:latin typeface="Times New Roman" pitchFamily="18" charset="0"/>
              <a:ea typeface="叶根友行书繁" panose="02010601030101010101" pitchFamily="2" charset="-122"/>
              <a:cs typeface="Times New Roman" pitchFamily="18" charset="0"/>
            </a:endParaRPr>
          </a:p>
        </p:txBody>
      </p:sp>
      <p:pic>
        <p:nvPicPr>
          <p:cNvPr id="27" name="图片 3074" descr="题字">
            <a:extLst>
              <a:ext uri="{FF2B5EF4-FFF2-40B4-BE49-F238E27FC236}">
                <a16:creationId xmlns:a16="http://schemas.microsoft.com/office/drawing/2014/main" id="{4BE9EF17-DF05-4969-A465-96C0A1315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664" t="33194" b="23750"/>
          <a:stretch>
            <a:fillRect/>
          </a:stretch>
        </p:blipFill>
        <p:spPr bwMode="auto">
          <a:xfrm>
            <a:off x="8309483" y="1779282"/>
            <a:ext cx="3083208" cy="24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28">
            <a:extLst>
              <a:ext uri="{FF2B5EF4-FFF2-40B4-BE49-F238E27FC236}">
                <a16:creationId xmlns:a16="http://schemas.microsoft.com/office/drawing/2014/main" id="{FCD3AF01-3337-473E-8629-FA3C4473E4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4548" y="457760"/>
            <a:ext cx="2111508" cy="1150238"/>
          </a:xfrm>
          <a:prstGeom prst="rect">
            <a:avLst/>
          </a:prstGeom>
        </p:spPr>
      </p:pic>
    </p:spTree>
    <p:extLst>
      <p:ext uri="{BB962C8B-B14F-4D97-AF65-F5344CB8AC3E}">
        <p14:creationId xmlns:p14="http://schemas.microsoft.com/office/powerpoint/2010/main" val="38924042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750"/>
                                        <p:tgtEl>
                                          <p:spTgt spid="16"/>
                                        </p:tgtEl>
                                      </p:cBhvr>
                                    </p:animEffect>
                                  </p:childTnLst>
                                </p:cTn>
                              </p:par>
                            </p:childTnLst>
                          </p:cTn>
                        </p:par>
                        <p:par>
                          <p:cTn id="8" fill="hold">
                            <p:stCondLst>
                              <p:cond delay="7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by="(-#ppt_w*2)" calcmode="lin" valueType="num">
                                      <p:cBhvr rctx="PPT">
                                        <p:cTn id="11" dur="375" autoRev="1" fill="hold">
                                          <p:stCondLst>
                                            <p:cond delay="0"/>
                                          </p:stCondLst>
                                        </p:cTn>
                                        <p:tgtEl>
                                          <p:spTgt spid="25"/>
                                        </p:tgtEl>
                                        <p:attrNameLst>
                                          <p:attrName>ppt_w</p:attrName>
                                        </p:attrNameLst>
                                      </p:cBhvr>
                                    </p:anim>
                                    <p:anim by="(#ppt_w*0.50)" calcmode="lin" valueType="num">
                                      <p:cBhvr>
                                        <p:cTn id="12" dur="375" decel="50000" autoRev="1" fill="hold">
                                          <p:stCondLst>
                                            <p:cond delay="0"/>
                                          </p:stCondLst>
                                        </p:cTn>
                                        <p:tgtEl>
                                          <p:spTgt spid="25"/>
                                        </p:tgtEl>
                                        <p:attrNameLst>
                                          <p:attrName>ppt_x</p:attrName>
                                        </p:attrNameLst>
                                      </p:cBhvr>
                                    </p:anim>
                                    <p:anim from="(-#ppt_h/2)" to="(#ppt_y)" calcmode="lin" valueType="num">
                                      <p:cBhvr>
                                        <p:cTn id="13" dur="750" fill="hold">
                                          <p:stCondLst>
                                            <p:cond delay="0"/>
                                          </p:stCondLst>
                                        </p:cTn>
                                        <p:tgtEl>
                                          <p:spTgt spid="25"/>
                                        </p:tgtEl>
                                        <p:attrNameLst>
                                          <p:attrName>ppt_y</p:attrName>
                                        </p:attrNameLst>
                                      </p:cBhvr>
                                    </p:anim>
                                    <p:animRot by="21600000">
                                      <p:cBhvr>
                                        <p:cTn id="14" dur="750" fill="hold">
                                          <p:stCondLst>
                                            <p:cond delay="0"/>
                                          </p:stCondLst>
                                        </p:cTn>
                                        <p:tgtEl>
                                          <p:spTgt spid="25"/>
                                        </p:tgtEl>
                                        <p:attrNameLst>
                                          <p:attrName>r</p:attrName>
                                        </p:attrNameLst>
                                      </p:cBhvr>
                                    </p:animRot>
                                  </p:childTnLst>
                                </p:cTn>
                              </p:par>
                            </p:childTnLst>
                          </p:cTn>
                        </p:par>
                        <p:par>
                          <p:cTn id="15" fill="hold">
                            <p:stCondLst>
                              <p:cond delay="2325"/>
                            </p:stCondLst>
                            <p:childTnLst>
                              <p:par>
                                <p:cTn id="16" presetID="22" presetClass="entr" presetSubtype="1"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2825"/>
                            </p:stCondLst>
                            <p:childTnLst>
                              <p:par>
                                <p:cTn id="20" presetID="2" presetClass="entr" presetSubtype="1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1716" y="2703915"/>
            <a:ext cx="1250434" cy="1094798"/>
          </a:xfrm>
          <a:prstGeom prst="rect">
            <a:avLst/>
          </a:prstGeom>
        </p:spPr>
        <p:txBody>
          <a:bodyPr wrap="square" lIns="108850" tIns="54425" rIns="108850" bIns="54425">
            <a:spAutoFit/>
          </a:bodyPr>
          <a:lstStyle/>
          <a:p>
            <a:pPr marL="326551" indent="-326551">
              <a:spcBef>
                <a:spcPct val="20000"/>
              </a:spcBef>
              <a:buClr>
                <a:schemeClr val="accent3"/>
              </a:buClr>
              <a:buSzPct val="95000"/>
              <a:defRPr/>
            </a:pPr>
            <a:r>
              <a:rPr lang="en-US" sz="3200" b="1" dirty="0" err="1" smtClean="0">
                <a:latin typeface="Times New Roman" pitchFamily="18" charset="0"/>
                <a:cs typeface="Times New Roman" pitchFamily="18" charset="0"/>
              </a:rPr>
              <a:t>Nhan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đề</a:t>
            </a:r>
            <a:r>
              <a:rPr lang="en-US" sz="3200" b="1"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p:txBody>
      </p:sp>
      <p:cxnSp>
        <p:nvCxnSpPr>
          <p:cNvPr id="3" name="Straight Arrow Connector 2"/>
          <p:cNvCxnSpPr>
            <a:stCxn id="10" idx="3"/>
            <a:endCxn id="2" idx="1"/>
          </p:cNvCxnSpPr>
          <p:nvPr/>
        </p:nvCxnSpPr>
        <p:spPr>
          <a:xfrm flipV="1">
            <a:off x="3291840" y="3251314"/>
            <a:ext cx="1229876" cy="61377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556009" y="5525675"/>
            <a:ext cx="1741922" cy="602355"/>
          </a:xfrm>
          <a:prstGeom prst="rect">
            <a:avLst/>
          </a:prstGeom>
        </p:spPr>
        <p:txBody>
          <a:bodyPr wrap="square" lIns="108850" tIns="54425" rIns="108850" bIns="54425">
            <a:spAutoFit/>
          </a:bodyPr>
          <a:lstStyle/>
          <a:p>
            <a:pPr lvl="0">
              <a:spcBef>
                <a:spcPct val="20000"/>
              </a:spcBef>
              <a:buClr>
                <a:schemeClr val="accent3"/>
              </a:buClr>
              <a:buSzPct val="95000"/>
              <a:defRPr/>
            </a:pP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loại</a:t>
            </a:r>
            <a:endParaRPr lang="en-US" sz="3200" b="1" dirty="0" smtClean="0">
              <a:latin typeface="Times New Roman" pitchFamily="18" charset="0"/>
              <a:cs typeface="Times New Roman" pitchFamily="18" charset="0"/>
            </a:endParaRPr>
          </a:p>
        </p:txBody>
      </p:sp>
      <p:cxnSp>
        <p:nvCxnSpPr>
          <p:cNvPr id="5" name="Straight Arrow Connector 4"/>
          <p:cNvCxnSpPr>
            <a:stCxn id="10" idx="3"/>
            <a:endCxn id="4" idx="1"/>
          </p:cNvCxnSpPr>
          <p:nvPr/>
        </p:nvCxnSpPr>
        <p:spPr>
          <a:xfrm>
            <a:off x="3291840" y="3865093"/>
            <a:ext cx="1264169" cy="19617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64204" y="400050"/>
            <a:ext cx="6477175" cy="1033243"/>
          </a:xfrm>
          <a:prstGeom prst="rect">
            <a:avLst/>
          </a:prstGeom>
        </p:spPr>
        <p:txBody>
          <a:bodyPr wrap="square" lIns="108850" tIns="54425" rIns="108850" bIns="54425">
            <a:spAutoFit/>
          </a:bodyPr>
          <a:lstStyle/>
          <a:p>
            <a:r>
              <a:rPr lang="en-US" sz="3200" b="1" dirty="0" smtClean="0">
                <a:latin typeface="Times New Roman" pitchFamily="18" charset="0"/>
                <a:cs typeface="Times New Roman" pitchFamily="18" charset="0"/>
              </a:rPr>
              <a:t>HCST:</a:t>
            </a:r>
            <a:r>
              <a:rPr lang="vi-VN" sz="32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50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86 </a:t>
            </a:r>
            <a:r>
              <a:rPr lang="en-US" sz="2800" dirty="0" err="1" smtClean="0">
                <a:latin typeface="Times New Roman" pitchFamily="18" charset="0"/>
                <a:cs typeface="Times New Roman" pitchFamily="18" charset="0"/>
              </a:rPr>
              <a:t>tuổi</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cxnSp>
        <p:nvCxnSpPr>
          <p:cNvPr id="7" name="Straight Arrow Connector 6"/>
          <p:cNvCxnSpPr>
            <a:stCxn id="10" idx="3"/>
            <a:endCxn id="6" idx="1"/>
          </p:cNvCxnSpPr>
          <p:nvPr/>
        </p:nvCxnSpPr>
        <p:spPr>
          <a:xfrm flipV="1">
            <a:off x="3291840" y="916672"/>
            <a:ext cx="1272364" cy="294842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 name="Picture 2" descr="Káº¿t quáº£ hÃ¬nh áº£nh cho háº¡ tri chÆ°Æ¡ng áº£nh"/>
          <p:cNvPicPr>
            <a:picLocks noChangeAspect="1" noChangeArrowheads="1"/>
          </p:cNvPicPr>
          <p:nvPr/>
        </p:nvPicPr>
        <p:blipFill>
          <a:blip r:embed="rId2"/>
          <a:srcRect/>
          <a:stretch>
            <a:fillRect/>
          </a:stretch>
        </p:blipFill>
        <p:spPr bwMode="auto">
          <a:xfrm>
            <a:off x="0" y="2621792"/>
            <a:ext cx="3291840" cy="2486602"/>
          </a:xfrm>
          <a:prstGeom prst="rect">
            <a:avLst/>
          </a:prstGeom>
          <a:noFill/>
        </p:spPr>
      </p:pic>
      <p:sp>
        <p:nvSpPr>
          <p:cNvPr id="11" name="Rectangle 2"/>
          <p:cNvSpPr>
            <a:spLocks noChangeArrowheads="1"/>
          </p:cNvSpPr>
          <p:nvPr/>
        </p:nvSpPr>
        <p:spPr bwMode="auto">
          <a:xfrm>
            <a:off x="-1" y="1554197"/>
            <a:ext cx="383309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2. </a:t>
            </a:r>
            <a:r>
              <a:rPr lang="en-US" sz="3000" b="1" dirty="0" smtClean="0">
                <a:solidFill>
                  <a:srgbClr val="222222"/>
                </a:solidFill>
                <a:latin typeface="Times New Roman" pitchFamily="18" charset="0"/>
                <a:ea typeface="Times New Roman" pitchFamily="18" charset="0"/>
                <a:cs typeface="Times New Roman" pitchFamily="18" charset="0"/>
              </a:rPr>
              <a:t>VB: </a:t>
            </a:r>
            <a:r>
              <a:rPr kumimoji="0" lang="en-US" sz="3000" b="1"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HỒI</a:t>
            </a:r>
            <a:r>
              <a:rPr kumimoji="0" lang="en-US" sz="3000" b="1" i="1" u="none" strike="noStrike" cap="none" normalizeH="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3000" b="1" i="1" u="none" strike="noStrike" cap="none" normalizeH="0" dirty="0" smtClean="0">
                <a:ln>
                  <a:noFill/>
                </a:ln>
                <a:solidFill>
                  <a:srgbClr val="222222"/>
                </a:solidFill>
                <a:effectLst/>
                <a:latin typeface="Times New Roman" pitchFamily="18" charset="0"/>
                <a:ea typeface="Times New Roman" pitchFamily="18" charset="0"/>
                <a:cs typeface="Times New Roman" pitchFamily="18" charset="0"/>
              </a:rPr>
              <a:t>HƯƠNG NGẪU THƯ</a:t>
            </a:r>
            <a:endParaRPr kumimoji="0" lang="en-US" sz="3000" b="1"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 name="Rectangle 21"/>
          <p:cNvSpPr/>
          <p:nvPr/>
        </p:nvSpPr>
        <p:spPr>
          <a:xfrm>
            <a:off x="6743700" y="1705554"/>
            <a:ext cx="5006340" cy="1402575"/>
          </a:xfrm>
          <a:prstGeom prst="rect">
            <a:avLst/>
          </a:prstGeom>
        </p:spPr>
        <p:txBody>
          <a:bodyPr wrap="square" lIns="108850" tIns="54425" rIns="108850" bIns="54425">
            <a:spAutoFit/>
          </a:bodyPr>
          <a:lstStyle/>
          <a:p>
            <a:pPr algn="just">
              <a:spcBef>
                <a:spcPct val="20000"/>
              </a:spcBef>
              <a:buClr>
                <a:schemeClr val="accent3"/>
              </a:buClr>
              <a:buSzPct val="95000"/>
              <a:defRPr/>
            </a:pPr>
            <a:r>
              <a:rPr lang="vi-VN" sz="2800" dirty="0" smtClean="0">
                <a:latin typeface="+mj-lt"/>
              </a:rPr>
              <a:t>"Ngẫu nhiên viết" chứ không phải tình cảm được bộc lộ một cách ngẫu nhiên. </a:t>
            </a:r>
            <a:endParaRPr lang="en-US" sz="2800" dirty="0" smtClean="0">
              <a:latin typeface="+mj-lt"/>
              <a:cs typeface="Times New Roman" pitchFamily="18" charset="0"/>
            </a:endParaRPr>
          </a:p>
        </p:txBody>
      </p:sp>
      <p:cxnSp>
        <p:nvCxnSpPr>
          <p:cNvPr id="23" name="Straight Arrow Connector 22"/>
          <p:cNvCxnSpPr>
            <a:stCxn id="2" idx="3"/>
            <a:endCxn id="22" idx="1"/>
          </p:cNvCxnSpPr>
          <p:nvPr/>
        </p:nvCxnSpPr>
        <p:spPr>
          <a:xfrm flipV="1">
            <a:off x="5772150" y="2406842"/>
            <a:ext cx="971550" cy="8444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20840" y="3338594"/>
            <a:ext cx="5143501" cy="1402575"/>
          </a:xfrm>
          <a:prstGeom prst="rect">
            <a:avLst/>
          </a:prstGeom>
        </p:spPr>
        <p:txBody>
          <a:bodyPr wrap="square" lIns="108850" tIns="54425" rIns="108850" bIns="54425">
            <a:spAutoFit/>
          </a:bodyPr>
          <a:lstStyle/>
          <a:p>
            <a:pPr lvl="0" algn="just">
              <a:spcBef>
                <a:spcPct val="20000"/>
              </a:spcBef>
              <a:buClr>
                <a:schemeClr val="accent3"/>
              </a:buClr>
              <a:buSzPct val="95000"/>
              <a:defRPr/>
            </a:pPr>
            <a:r>
              <a:rPr lang="vi-VN" sz="2800" dirty="0" smtClean="0">
                <a:latin typeface="+mj-lt"/>
              </a:rPr>
              <a:t>Từ "ngẫu" không làm giảm giá trị của bài thơ mà còn làm tăng ý nghĩa của bài lên gấp bội. </a:t>
            </a:r>
            <a:endParaRPr lang="en-US" sz="2800" dirty="0" smtClean="0">
              <a:latin typeface="+mj-lt"/>
              <a:cs typeface="Times New Roman" pitchFamily="18" charset="0"/>
            </a:endParaRPr>
          </a:p>
        </p:txBody>
      </p:sp>
      <p:cxnSp>
        <p:nvCxnSpPr>
          <p:cNvPr id="25" name="Straight Arrow Connector 24"/>
          <p:cNvCxnSpPr>
            <a:stCxn id="2" idx="3"/>
            <a:endCxn id="24" idx="1"/>
          </p:cNvCxnSpPr>
          <p:nvPr/>
        </p:nvCxnSpPr>
        <p:spPr>
          <a:xfrm>
            <a:off x="5772150" y="3251314"/>
            <a:ext cx="948690" cy="7885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069772" y="4909764"/>
            <a:ext cx="4645978" cy="971687"/>
          </a:xfrm>
          <a:prstGeom prst="rect">
            <a:avLst/>
          </a:prstGeom>
        </p:spPr>
        <p:txBody>
          <a:bodyPr wrap="square" lIns="108850" tIns="54425" rIns="108850" bIns="54425">
            <a:spAutoFit/>
          </a:bodyPr>
          <a:lstStyle/>
          <a:p>
            <a:pPr algn="just">
              <a:spcBef>
                <a:spcPct val="20000"/>
              </a:spcBef>
              <a:buClr>
                <a:schemeClr val="accent3"/>
              </a:buClr>
              <a:buSzPct val="95000"/>
              <a:defRPr/>
            </a:pPr>
            <a:r>
              <a:rPr lang="vi-VN" sz="2800" dirty="0" smtClean="0">
                <a:latin typeface="+mj-lt"/>
              </a:rPr>
              <a:t>Nguyên tác: Thể thơ thất ngôn tứ tuyệt Đường luật.</a:t>
            </a:r>
            <a:endParaRPr lang="en-US" sz="2800" dirty="0" smtClean="0">
              <a:latin typeface="+mj-lt"/>
              <a:cs typeface="Times New Roman" pitchFamily="18" charset="0"/>
            </a:endParaRPr>
          </a:p>
        </p:txBody>
      </p:sp>
      <p:cxnSp>
        <p:nvCxnSpPr>
          <p:cNvPr id="53" name="Straight Arrow Connector 52"/>
          <p:cNvCxnSpPr>
            <a:stCxn id="4" idx="3"/>
            <a:endCxn id="52" idx="1"/>
          </p:cNvCxnSpPr>
          <p:nvPr/>
        </p:nvCxnSpPr>
        <p:spPr>
          <a:xfrm flipV="1">
            <a:off x="6297931" y="5395608"/>
            <a:ext cx="771841" cy="43124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7161212" y="6039884"/>
            <a:ext cx="5143501" cy="540800"/>
          </a:xfrm>
          <a:prstGeom prst="rect">
            <a:avLst/>
          </a:prstGeom>
        </p:spPr>
        <p:txBody>
          <a:bodyPr wrap="square" lIns="108850" tIns="54425" rIns="108850" bIns="54425">
            <a:spAutoFit/>
          </a:bodyPr>
          <a:lstStyle/>
          <a:p>
            <a:pPr lvl="0" algn="just">
              <a:spcBef>
                <a:spcPct val="20000"/>
              </a:spcBef>
              <a:buClr>
                <a:schemeClr val="accent3"/>
              </a:buClr>
              <a:buSzPct val="95000"/>
              <a:defRPr/>
            </a:pPr>
            <a:r>
              <a:rPr lang="vi-VN" sz="2800" dirty="0" smtClean="0">
                <a:latin typeface="+mj-lt"/>
              </a:rPr>
              <a:t>Dịch thơ: Thể thơ lục bát.</a:t>
            </a:r>
            <a:endParaRPr lang="en-US" sz="2800" dirty="0" smtClean="0">
              <a:latin typeface="+mj-lt"/>
              <a:cs typeface="Times New Roman" pitchFamily="18" charset="0"/>
            </a:endParaRPr>
          </a:p>
        </p:txBody>
      </p:sp>
      <p:cxnSp>
        <p:nvCxnSpPr>
          <p:cNvPr id="55" name="Straight Arrow Connector 54"/>
          <p:cNvCxnSpPr>
            <a:stCxn id="4" idx="3"/>
            <a:endCxn id="54" idx="1"/>
          </p:cNvCxnSpPr>
          <p:nvPr/>
        </p:nvCxnSpPr>
        <p:spPr>
          <a:xfrm>
            <a:off x="6297931" y="5826853"/>
            <a:ext cx="863281" cy="48343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951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ppt_x"/>
                                          </p:val>
                                        </p:tav>
                                        <p:tav tm="100000">
                                          <p:val>
                                            <p:strVal val="#ppt_x"/>
                                          </p:val>
                                        </p:tav>
                                      </p:tavLst>
                                    </p:anim>
                                    <p:anim calcmode="lin" valueType="num">
                                      <p:cBhvr additive="base">
                                        <p:cTn id="58" dur="500" fill="hold"/>
                                        <p:tgtEl>
                                          <p:spTgt spid="5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ppt_x"/>
                                          </p:val>
                                        </p:tav>
                                        <p:tav tm="100000">
                                          <p:val>
                                            <p:strVal val="#ppt_x"/>
                                          </p:val>
                                        </p:tav>
                                      </p:tavLst>
                                    </p:anim>
                                    <p:anim calcmode="lin" valueType="num">
                                      <p:cBhvr additive="base">
                                        <p:cTn id="6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ppt_x"/>
                                          </p:val>
                                        </p:tav>
                                        <p:tav tm="100000">
                                          <p:val>
                                            <p:strVal val="#ppt_x"/>
                                          </p:val>
                                        </p:tav>
                                      </p:tavLst>
                                    </p:anim>
                                    <p:anim calcmode="lin" valueType="num">
                                      <p:cBhvr additive="base">
                                        <p:cTn id="68" dur="500" fill="hold"/>
                                        <p:tgtEl>
                                          <p:spTgt spid="5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22" grpId="0"/>
      <p:bldP spid="24" grpId="0"/>
      <p:bldP spid="52"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4C62AEC8-F020-4114-A28E-E8A259A6B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31" name="图片 30">
            <a:extLst>
              <a:ext uri="{FF2B5EF4-FFF2-40B4-BE49-F238E27FC236}">
                <a16:creationId xmlns:a16="http://schemas.microsoft.com/office/drawing/2014/main" id="{490D63F9-C2DF-4E3C-98C1-C588B513B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548" y="457760"/>
            <a:ext cx="2111508" cy="1150238"/>
          </a:xfrm>
          <a:prstGeom prst="rect">
            <a:avLst/>
          </a:prstGeom>
        </p:spPr>
      </p:pic>
      <p:grpSp>
        <p:nvGrpSpPr>
          <p:cNvPr id="2" name="组合 32">
            <a:extLst>
              <a:ext uri="{FF2B5EF4-FFF2-40B4-BE49-F238E27FC236}">
                <a16:creationId xmlns:a16="http://schemas.microsoft.com/office/drawing/2014/main" id="{9D598254-A1B6-4C96-B6EB-422D2589DDF5}"/>
              </a:ext>
            </a:extLst>
          </p:cNvPr>
          <p:cNvGrpSpPr>
            <a:grpSpLocks/>
          </p:cNvGrpSpPr>
          <p:nvPr/>
        </p:nvGrpSpPr>
        <p:grpSpPr bwMode="auto">
          <a:xfrm>
            <a:off x="2461975" y="1829066"/>
            <a:ext cx="1709599" cy="2389592"/>
            <a:chOff x="5547360" y="57150"/>
            <a:chExt cx="1119010" cy="2670810"/>
          </a:xfrm>
        </p:grpSpPr>
        <p:sp>
          <p:nvSpPr>
            <p:cNvPr id="34" name="矩形 33">
              <a:extLst>
                <a:ext uri="{FF2B5EF4-FFF2-40B4-BE49-F238E27FC236}">
                  <a16:creationId xmlns:a16="http://schemas.microsoft.com/office/drawing/2014/main" id="{4A76C9F0-C366-4EE0-943B-D09A09615284}"/>
                </a:ext>
              </a:extLst>
            </p:cNvPr>
            <p:cNvSpPr/>
            <p:nvPr/>
          </p:nvSpPr>
          <p:spPr>
            <a:xfrm>
              <a:off x="5547360" y="57150"/>
              <a:ext cx="1097280" cy="267081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5" name="矩形 12">
              <a:extLst>
                <a:ext uri="{FF2B5EF4-FFF2-40B4-BE49-F238E27FC236}">
                  <a16:creationId xmlns:a16="http://schemas.microsoft.com/office/drawing/2014/main" id="{9FC81310-211E-46E2-9A5B-E1314C6346AB}"/>
                </a:ext>
              </a:extLst>
            </p:cNvPr>
            <p:cNvSpPr>
              <a:spLocks noChangeArrowheads="1"/>
            </p:cNvSpPr>
            <p:nvPr/>
          </p:nvSpPr>
          <p:spPr bwMode="auto">
            <a:xfrm>
              <a:off x="5790046" y="824959"/>
              <a:ext cx="876324" cy="113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6000" dirty="0" smtClean="0">
                  <a:solidFill>
                    <a:schemeClr val="bg1"/>
                  </a:solidFill>
                  <a:latin typeface="叶根友刀锋黑草" panose="02010601030101010101" pitchFamily="2" charset="-122"/>
                  <a:ea typeface="叶根友刀锋黑草" panose="02010601030101010101" pitchFamily="2" charset="-122"/>
                </a:rPr>
                <a:t>II.</a:t>
              </a:r>
              <a:endParaRPr lang="zh-CN" altLang="en-US" sz="6000" dirty="0">
                <a:solidFill>
                  <a:schemeClr val="bg1"/>
                </a:solidFill>
                <a:latin typeface="叶根友刀锋黑草" panose="02010601030101010101" pitchFamily="2" charset="-122"/>
                <a:ea typeface="叶根友刀锋黑草" panose="02010601030101010101" pitchFamily="2" charset="-122"/>
              </a:endParaRPr>
            </a:p>
          </p:txBody>
        </p:sp>
        <p:sp>
          <p:nvSpPr>
            <p:cNvPr id="36" name="矩形 35">
              <a:extLst>
                <a:ext uri="{FF2B5EF4-FFF2-40B4-BE49-F238E27FC236}">
                  <a16:creationId xmlns:a16="http://schemas.microsoft.com/office/drawing/2014/main" id="{D88F9380-B94C-41B3-BD30-70D6CCF347E1}"/>
                </a:ext>
              </a:extLst>
            </p:cNvPr>
            <p:cNvSpPr/>
            <p:nvPr/>
          </p:nvSpPr>
          <p:spPr>
            <a:xfrm>
              <a:off x="5663114" y="393780"/>
              <a:ext cx="865773" cy="21229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37" name="矩形 36">
            <a:extLst>
              <a:ext uri="{FF2B5EF4-FFF2-40B4-BE49-F238E27FC236}">
                <a16:creationId xmlns:a16="http://schemas.microsoft.com/office/drawing/2014/main" id="{30CECDA5-0903-45D1-8FDC-FB9D5363327A}"/>
              </a:ext>
            </a:extLst>
          </p:cNvPr>
          <p:cNvSpPr/>
          <p:nvPr/>
        </p:nvSpPr>
        <p:spPr>
          <a:xfrm>
            <a:off x="4573019" y="2406611"/>
            <a:ext cx="7492594" cy="1107996"/>
          </a:xfrm>
          <a:prstGeom prst="rect">
            <a:avLst/>
          </a:prstGeom>
        </p:spPr>
        <p:txBody>
          <a:bodyPr wrap="square" lIns="0" tIns="0" rIns="0" bIns="0">
            <a:spAutoFit/>
          </a:bodyPr>
          <a:lstStyle/>
          <a:p>
            <a:pPr eaLnBrk="1" hangingPunct="1">
              <a:defRPr/>
            </a:pPr>
            <a:r>
              <a:rPr lang="en-US" altLang="zh-CN" sz="7200" b="1" noProof="1" smtClean="0">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rPr>
              <a:t>Đọc hiểu văn bản</a:t>
            </a:r>
            <a:endParaRPr lang="zh-CN" altLang="en-US" sz="7200" b="1" noProof="1">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endParaRPr>
          </a:p>
        </p:txBody>
      </p:sp>
    </p:spTree>
    <p:extLst>
      <p:ext uri="{BB962C8B-B14F-4D97-AF65-F5344CB8AC3E}">
        <p14:creationId xmlns:p14="http://schemas.microsoft.com/office/powerpoint/2010/main" val="1813928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750"/>
                                        <p:tgtEl>
                                          <p:spTgt spid="16"/>
                                        </p:tgtEl>
                                      </p:cBhvr>
                                    </p:animEffect>
                                  </p:childTnLst>
                                </p:cTn>
                              </p:par>
                            </p:childTnLst>
                          </p:cTn>
                        </p:par>
                        <p:par>
                          <p:cTn id="8" fill="hold">
                            <p:stCondLst>
                              <p:cond delay="750"/>
                            </p:stCondLst>
                            <p:childTnLst>
                              <p:par>
                                <p:cTn id="9" presetID="2" presetClass="entr" presetSubtype="1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47"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23" presetClass="entr" presetSubtype="3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strVal val="4*#ppt_w"/>
                                          </p:val>
                                        </p:tav>
                                        <p:tav tm="100000">
                                          <p:val>
                                            <p:strVal val="#ppt_w"/>
                                          </p:val>
                                        </p:tav>
                                      </p:tavLst>
                                    </p:anim>
                                    <p:anim calcmode="lin" valueType="num">
                                      <p:cBhvr>
                                        <p:cTn id="23" dur="500" fill="hold"/>
                                        <p:tgtEl>
                                          <p:spTgt spid="3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zh-CN" sz="4800" noProof="1" smtClean="0">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rPr>
              <a:t>Ngẫu nhiên viết nhân buổi mới về quê</a:t>
            </a:r>
            <a:br>
              <a:rPr lang="en-US" altLang="zh-CN" sz="4800" noProof="1" smtClean="0">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rPr>
            </a:br>
            <a:r>
              <a:rPr lang="en-US" altLang="zh-CN" sz="3600" i="1" noProof="1" smtClean="0">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rPr>
              <a:t>(Hồi hương ngẫu thư)</a:t>
            </a:r>
            <a:endParaRPr lang="zh-CN" altLang="en-US" sz="3600" noProof="1">
              <a:solidFill>
                <a:srgbClr val="D4455A"/>
              </a:solidFill>
              <a:latin typeface="Times New Roman" pitchFamily="18" charset="0"/>
              <a:ea typeface="叶根友刀锋黑草" panose="02010601030101010101" pitchFamily="2" charset="-122"/>
              <a:cs typeface="Times New Roman" pitchFamily="18" charset="0"/>
              <a:sym typeface="Arial" panose="020B0604020202020204" pitchFamily="34" charset="0"/>
            </a:endParaRPr>
          </a:p>
        </p:txBody>
      </p:sp>
      <p:sp>
        <p:nvSpPr>
          <p:cNvPr id="3" name="Content Placeholder 2"/>
          <p:cNvSpPr>
            <a:spLocks noGrp="1"/>
          </p:cNvSpPr>
          <p:nvPr>
            <p:ph idx="1"/>
          </p:nvPr>
        </p:nvSpPr>
        <p:spPr>
          <a:xfrm>
            <a:off x="831823" y="1657720"/>
            <a:ext cx="2882927" cy="2902850"/>
          </a:xfrm>
        </p:spPr>
        <p:txBody>
          <a:bodyPr>
            <a:noAutofit/>
          </a:bodyPr>
          <a:lstStyle/>
          <a:p>
            <a:pPr algn="ctr">
              <a:buNone/>
            </a:pPr>
            <a:r>
              <a:rPr lang="zh-TW" altLang="en-US" sz="2700" b="1" dirty="0" smtClean="0">
                <a:solidFill>
                  <a:srgbClr val="FF0000"/>
                </a:solidFill>
                <a:latin typeface="Times New Roman" pitchFamily="18" charset="0"/>
                <a:cs typeface="Times New Roman" pitchFamily="18" charset="0"/>
                <a:hlinkClick r:id="rId2"/>
              </a:rPr>
              <a:t>回</a:t>
            </a:r>
            <a:r>
              <a:rPr lang="zh-TW" altLang="en-US" sz="2700" b="1" dirty="0" smtClean="0">
                <a:solidFill>
                  <a:srgbClr val="FF0000"/>
                </a:solidFill>
                <a:latin typeface="Times New Roman" pitchFamily="18" charset="0"/>
                <a:cs typeface="Times New Roman" pitchFamily="18" charset="0"/>
                <a:hlinkClick r:id="rId3"/>
              </a:rPr>
              <a:t>鄉</a:t>
            </a:r>
            <a:r>
              <a:rPr lang="zh-TW" altLang="en-US" sz="2700" b="1" dirty="0" smtClean="0">
                <a:solidFill>
                  <a:srgbClr val="FF0000"/>
                </a:solidFill>
                <a:latin typeface="Times New Roman" pitchFamily="18" charset="0"/>
                <a:cs typeface="Times New Roman" pitchFamily="18" charset="0"/>
                <a:hlinkClick r:id="rId4"/>
              </a:rPr>
              <a:t>偶</a:t>
            </a:r>
            <a:r>
              <a:rPr lang="zh-TW" altLang="en-US" sz="2700" b="1" dirty="0" smtClean="0">
                <a:solidFill>
                  <a:srgbClr val="FF0000"/>
                </a:solidFill>
                <a:latin typeface="Times New Roman" pitchFamily="18" charset="0"/>
                <a:cs typeface="Times New Roman" pitchFamily="18" charset="0"/>
                <a:hlinkClick r:id="rId5"/>
              </a:rPr>
              <a:t>書</a:t>
            </a:r>
            <a:r>
              <a:rPr lang="zh-TW" altLang="en-US" sz="2700" dirty="0" smtClean="0">
                <a:solidFill>
                  <a:srgbClr val="FF0000"/>
                </a:solidFill>
                <a:latin typeface="Times New Roman" pitchFamily="18" charset="0"/>
                <a:cs typeface="Times New Roman" pitchFamily="18" charset="0"/>
              </a:rPr>
              <a:t> </a:t>
            </a:r>
          </a:p>
          <a:p>
            <a:pPr>
              <a:buNone/>
            </a:pPr>
            <a:r>
              <a:rPr lang="zh-TW" altLang="en-US" sz="2700" dirty="0" smtClean="0">
                <a:solidFill>
                  <a:srgbClr val="FF0000"/>
                </a:solidFill>
                <a:latin typeface="Times New Roman" pitchFamily="18" charset="0"/>
                <a:cs typeface="Times New Roman" pitchFamily="18" charset="0"/>
                <a:hlinkClick r:id="rId6"/>
              </a:rPr>
              <a:t>少</a:t>
            </a:r>
            <a:r>
              <a:rPr lang="zh-TW" altLang="en-US" sz="2700" dirty="0" smtClean="0">
                <a:solidFill>
                  <a:srgbClr val="FF0000"/>
                </a:solidFill>
                <a:latin typeface="Times New Roman" pitchFamily="18" charset="0"/>
                <a:cs typeface="Times New Roman" pitchFamily="18" charset="0"/>
                <a:hlinkClick r:id="rId7"/>
              </a:rPr>
              <a:t>小</a:t>
            </a:r>
            <a:r>
              <a:rPr lang="zh-TW" altLang="en-US" sz="2700" dirty="0" smtClean="0">
                <a:solidFill>
                  <a:srgbClr val="FF0000"/>
                </a:solidFill>
                <a:latin typeface="Times New Roman" pitchFamily="18" charset="0"/>
                <a:cs typeface="Times New Roman" pitchFamily="18" charset="0"/>
                <a:hlinkClick r:id="rId8"/>
              </a:rPr>
              <a:t>離</a:t>
            </a:r>
            <a:r>
              <a:rPr lang="zh-TW" altLang="en-US" sz="2700" dirty="0" smtClean="0">
                <a:solidFill>
                  <a:srgbClr val="FF0000"/>
                </a:solidFill>
                <a:latin typeface="Times New Roman" pitchFamily="18" charset="0"/>
                <a:cs typeface="Times New Roman" pitchFamily="18" charset="0"/>
                <a:hlinkClick r:id="rId9"/>
              </a:rPr>
              <a:t>家</a:t>
            </a:r>
            <a:r>
              <a:rPr lang="zh-TW" altLang="en-US" sz="2700" dirty="0" smtClean="0">
                <a:solidFill>
                  <a:srgbClr val="FF0000"/>
                </a:solidFill>
                <a:latin typeface="Times New Roman" pitchFamily="18" charset="0"/>
                <a:cs typeface="Times New Roman" pitchFamily="18" charset="0"/>
                <a:hlinkClick r:id="rId10"/>
              </a:rPr>
              <a:t>老</a:t>
            </a:r>
            <a:r>
              <a:rPr lang="zh-TW" altLang="en-US" sz="2700" dirty="0" smtClean="0">
                <a:solidFill>
                  <a:srgbClr val="FF0000"/>
                </a:solidFill>
                <a:latin typeface="Times New Roman" pitchFamily="18" charset="0"/>
                <a:cs typeface="Times New Roman" pitchFamily="18" charset="0"/>
                <a:hlinkClick r:id="rId11"/>
              </a:rPr>
              <a:t>大</a:t>
            </a:r>
            <a:r>
              <a:rPr lang="zh-TW" altLang="en-US" sz="2700" dirty="0" smtClean="0">
                <a:solidFill>
                  <a:srgbClr val="FF0000"/>
                </a:solidFill>
                <a:latin typeface="Times New Roman" pitchFamily="18" charset="0"/>
                <a:cs typeface="Times New Roman" pitchFamily="18" charset="0"/>
                <a:hlinkClick r:id="rId12"/>
              </a:rPr>
              <a:t>迴</a:t>
            </a:r>
            <a:r>
              <a:rPr lang="zh-TW" altLang="en-US" sz="2700" dirty="0" smtClean="0">
                <a:solidFill>
                  <a:srgbClr val="FF0000"/>
                </a:solidFill>
                <a:latin typeface="Times New Roman" pitchFamily="18" charset="0"/>
                <a:cs typeface="Times New Roman" pitchFamily="18" charset="0"/>
              </a:rPr>
              <a:t>，</a:t>
            </a:r>
            <a:endParaRPr lang="en-US" altLang="zh-TW" sz="2700" dirty="0" smtClean="0">
              <a:solidFill>
                <a:srgbClr val="FF0000"/>
              </a:solidFill>
              <a:latin typeface="Times New Roman" pitchFamily="18" charset="0"/>
              <a:cs typeface="Times New Roman" pitchFamily="18" charset="0"/>
            </a:endParaRPr>
          </a:p>
          <a:p>
            <a:pPr>
              <a:buNone/>
            </a:pPr>
            <a:r>
              <a:rPr lang="zh-TW" altLang="en-US" sz="2700" dirty="0" smtClean="0">
                <a:solidFill>
                  <a:srgbClr val="FF0000"/>
                </a:solidFill>
                <a:latin typeface="Times New Roman" pitchFamily="18" charset="0"/>
                <a:cs typeface="Times New Roman" pitchFamily="18" charset="0"/>
                <a:hlinkClick r:id="rId3"/>
              </a:rPr>
              <a:t>鄉</a:t>
            </a:r>
            <a:r>
              <a:rPr lang="zh-TW" altLang="en-US" sz="2700" dirty="0" smtClean="0">
                <a:solidFill>
                  <a:srgbClr val="FF0000"/>
                </a:solidFill>
                <a:latin typeface="Times New Roman" pitchFamily="18" charset="0"/>
                <a:cs typeface="Times New Roman" pitchFamily="18" charset="0"/>
                <a:hlinkClick r:id="rId13"/>
              </a:rPr>
              <a:t>音</a:t>
            </a:r>
            <a:r>
              <a:rPr lang="zh-TW" altLang="en-US" sz="2700" dirty="0" smtClean="0">
                <a:solidFill>
                  <a:srgbClr val="FF0000"/>
                </a:solidFill>
                <a:latin typeface="Times New Roman" pitchFamily="18" charset="0"/>
                <a:cs typeface="Times New Roman" pitchFamily="18" charset="0"/>
                <a:hlinkClick r:id="rId14"/>
              </a:rPr>
              <a:t>無</a:t>
            </a:r>
            <a:r>
              <a:rPr lang="zh-TW" altLang="en-US" sz="2700" dirty="0" smtClean="0">
                <a:solidFill>
                  <a:srgbClr val="FF0000"/>
                </a:solidFill>
                <a:latin typeface="Times New Roman" pitchFamily="18" charset="0"/>
                <a:cs typeface="Times New Roman" pitchFamily="18" charset="0"/>
                <a:hlinkClick r:id="rId15"/>
              </a:rPr>
              <a:t>改</a:t>
            </a:r>
            <a:r>
              <a:rPr lang="zh-TW" altLang="en-US" sz="2700" u="sng" dirty="0" smtClean="0">
                <a:solidFill>
                  <a:srgbClr val="FF0000"/>
                </a:solidFill>
                <a:latin typeface="Times New Roman" pitchFamily="18" charset="0"/>
                <a:cs typeface="Times New Roman" pitchFamily="18" charset="0"/>
                <a:hlinkClick r:id="rId16"/>
              </a:rPr>
              <a:t>鬢</a:t>
            </a:r>
            <a:r>
              <a:rPr lang="zh-TW" altLang="en-US" sz="2700" dirty="0" smtClean="0">
                <a:solidFill>
                  <a:srgbClr val="FF0000"/>
                </a:solidFill>
                <a:latin typeface="Times New Roman" pitchFamily="18" charset="0"/>
                <a:cs typeface="Times New Roman" pitchFamily="18" charset="0"/>
                <a:hlinkClick r:id="rId17"/>
              </a:rPr>
              <a:t>毛</a:t>
            </a:r>
            <a:r>
              <a:rPr lang="zh-TW" altLang="en-US" sz="2700" dirty="0" smtClean="0">
                <a:solidFill>
                  <a:srgbClr val="FF0000"/>
                </a:solidFill>
                <a:latin typeface="Times New Roman" pitchFamily="18" charset="0"/>
                <a:cs typeface="Times New Roman" pitchFamily="18" charset="0"/>
                <a:hlinkClick r:id="rId18"/>
              </a:rPr>
              <a:t>摧</a:t>
            </a:r>
            <a:r>
              <a:rPr lang="zh-TW" altLang="en-US" sz="2700" dirty="0" smtClean="0">
                <a:solidFill>
                  <a:srgbClr val="FF0000"/>
                </a:solidFill>
                <a:latin typeface="Times New Roman" pitchFamily="18" charset="0"/>
                <a:cs typeface="Times New Roman" pitchFamily="18" charset="0"/>
              </a:rPr>
              <a:t>。</a:t>
            </a:r>
            <a:endParaRPr lang="en-US" altLang="zh-TW" sz="2700" dirty="0" smtClean="0">
              <a:solidFill>
                <a:srgbClr val="FF0000"/>
              </a:solidFill>
              <a:latin typeface="Times New Roman" pitchFamily="18" charset="0"/>
              <a:cs typeface="Times New Roman" pitchFamily="18" charset="0"/>
            </a:endParaRPr>
          </a:p>
          <a:p>
            <a:pPr>
              <a:buNone/>
            </a:pPr>
            <a:r>
              <a:rPr lang="zh-TW" altLang="en-US" sz="2700" dirty="0" smtClean="0">
                <a:solidFill>
                  <a:srgbClr val="FF0000"/>
                </a:solidFill>
                <a:latin typeface="Times New Roman" pitchFamily="18" charset="0"/>
                <a:cs typeface="Times New Roman" pitchFamily="18" charset="0"/>
                <a:hlinkClick r:id="rId19"/>
              </a:rPr>
              <a:t>兒</a:t>
            </a:r>
            <a:r>
              <a:rPr lang="zh-TW" altLang="en-US" sz="2700" dirty="0" smtClean="0">
                <a:solidFill>
                  <a:srgbClr val="FF0000"/>
                </a:solidFill>
                <a:latin typeface="Times New Roman" pitchFamily="18" charset="0"/>
                <a:cs typeface="Times New Roman" pitchFamily="18" charset="0"/>
                <a:hlinkClick r:id="rId20"/>
              </a:rPr>
              <a:t>童</a:t>
            </a:r>
            <a:r>
              <a:rPr lang="zh-TW" altLang="en-US" sz="2700" dirty="0" smtClean="0">
                <a:solidFill>
                  <a:srgbClr val="FF0000"/>
                </a:solidFill>
                <a:latin typeface="Times New Roman" pitchFamily="18" charset="0"/>
                <a:cs typeface="Times New Roman" pitchFamily="18" charset="0"/>
                <a:hlinkClick r:id="rId21"/>
              </a:rPr>
              <a:t>相</a:t>
            </a:r>
            <a:r>
              <a:rPr lang="zh-TW" altLang="en-US" sz="2700" dirty="0" smtClean="0">
                <a:solidFill>
                  <a:srgbClr val="FF0000"/>
                </a:solidFill>
                <a:latin typeface="Times New Roman" pitchFamily="18" charset="0"/>
                <a:cs typeface="Times New Roman" pitchFamily="18" charset="0"/>
                <a:hlinkClick r:id="rId22"/>
              </a:rPr>
              <a:t>見</a:t>
            </a:r>
            <a:r>
              <a:rPr lang="zh-TW" altLang="en-US" sz="2700" dirty="0" smtClean="0">
                <a:solidFill>
                  <a:srgbClr val="FF0000"/>
                </a:solidFill>
                <a:latin typeface="Times New Roman" pitchFamily="18" charset="0"/>
                <a:cs typeface="Times New Roman" pitchFamily="18" charset="0"/>
                <a:hlinkClick r:id="rId23"/>
              </a:rPr>
              <a:t>不</a:t>
            </a:r>
            <a:r>
              <a:rPr lang="zh-TW" altLang="en-US" sz="2700" dirty="0" smtClean="0">
                <a:solidFill>
                  <a:srgbClr val="FF0000"/>
                </a:solidFill>
                <a:latin typeface="Times New Roman" pitchFamily="18" charset="0"/>
                <a:cs typeface="Times New Roman" pitchFamily="18" charset="0"/>
                <a:hlinkClick r:id="rId21"/>
              </a:rPr>
              <a:t>相</a:t>
            </a:r>
            <a:r>
              <a:rPr lang="zh-TW" altLang="en-US" sz="2700" dirty="0" smtClean="0">
                <a:solidFill>
                  <a:srgbClr val="FF0000"/>
                </a:solidFill>
                <a:latin typeface="Times New Roman" pitchFamily="18" charset="0"/>
                <a:cs typeface="Times New Roman" pitchFamily="18" charset="0"/>
                <a:hlinkClick r:id="rId24"/>
              </a:rPr>
              <a:t>識</a:t>
            </a:r>
            <a:r>
              <a:rPr lang="zh-TW" altLang="en-US" sz="2700" dirty="0" smtClean="0">
                <a:solidFill>
                  <a:srgbClr val="FF0000"/>
                </a:solidFill>
                <a:latin typeface="Times New Roman" pitchFamily="18" charset="0"/>
                <a:cs typeface="Times New Roman" pitchFamily="18" charset="0"/>
              </a:rPr>
              <a:t>，</a:t>
            </a:r>
            <a:endParaRPr lang="en-US" altLang="zh-TW" sz="2700" dirty="0" smtClean="0">
              <a:solidFill>
                <a:srgbClr val="FF0000"/>
              </a:solidFill>
              <a:latin typeface="Times New Roman" pitchFamily="18" charset="0"/>
              <a:cs typeface="Times New Roman" pitchFamily="18" charset="0"/>
            </a:endParaRPr>
          </a:p>
          <a:p>
            <a:pPr>
              <a:buNone/>
            </a:pPr>
            <a:r>
              <a:rPr lang="zh-TW" altLang="en-US" sz="2700" dirty="0" smtClean="0">
                <a:solidFill>
                  <a:srgbClr val="FF0000"/>
                </a:solidFill>
                <a:latin typeface="Times New Roman" pitchFamily="18" charset="0"/>
                <a:cs typeface="Times New Roman" pitchFamily="18" charset="0"/>
                <a:hlinkClick r:id="rId25"/>
              </a:rPr>
              <a:t>笑</a:t>
            </a:r>
            <a:r>
              <a:rPr lang="zh-TW" altLang="en-US" sz="2700" dirty="0" smtClean="0">
                <a:solidFill>
                  <a:srgbClr val="FF0000"/>
                </a:solidFill>
                <a:latin typeface="Times New Roman" pitchFamily="18" charset="0"/>
                <a:cs typeface="Times New Roman" pitchFamily="18" charset="0"/>
                <a:hlinkClick r:id="rId26"/>
              </a:rPr>
              <a:t>問</a:t>
            </a:r>
            <a:r>
              <a:rPr lang="zh-TW" altLang="en-US" sz="2700" dirty="0" smtClean="0">
                <a:solidFill>
                  <a:srgbClr val="FF0000"/>
                </a:solidFill>
                <a:latin typeface="Times New Roman" pitchFamily="18" charset="0"/>
                <a:cs typeface="Times New Roman" pitchFamily="18" charset="0"/>
                <a:hlinkClick r:id="rId27"/>
              </a:rPr>
              <a:t>客</a:t>
            </a:r>
            <a:r>
              <a:rPr lang="zh-TW" altLang="en-US" sz="2700" dirty="0" smtClean="0">
                <a:solidFill>
                  <a:srgbClr val="FF0000"/>
                </a:solidFill>
                <a:latin typeface="Times New Roman" pitchFamily="18" charset="0"/>
                <a:cs typeface="Times New Roman" pitchFamily="18" charset="0"/>
                <a:hlinkClick r:id="rId28"/>
              </a:rPr>
              <a:t>從</a:t>
            </a:r>
            <a:r>
              <a:rPr lang="zh-TW" altLang="en-US" sz="2700" dirty="0" smtClean="0">
                <a:solidFill>
                  <a:srgbClr val="FF0000"/>
                </a:solidFill>
                <a:latin typeface="Times New Roman" pitchFamily="18" charset="0"/>
                <a:cs typeface="Times New Roman" pitchFamily="18" charset="0"/>
                <a:hlinkClick r:id="rId29"/>
              </a:rPr>
              <a:t>何</a:t>
            </a:r>
            <a:r>
              <a:rPr lang="zh-TW" altLang="en-US" sz="2700" dirty="0" smtClean="0">
                <a:solidFill>
                  <a:srgbClr val="FF0000"/>
                </a:solidFill>
                <a:latin typeface="Times New Roman" pitchFamily="18" charset="0"/>
                <a:cs typeface="Times New Roman" pitchFamily="18" charset="0"/>
                <a:hlinkClick r:id="rId30"/>
              </a:rPr>
              <a:t>處</a:t>
            </a:r>
            <a:r>
              <a:rPr lang="zh-TW" altLang="en-US" sz="2700" dirty="0" smtClean="0">
                <a:solidFill>
                  <a:srgbClr val="FF0000"/>
                </a:solidFill>
                <a:latin typeface="Times New Roman" pitchFamily="18" charset="0"/>
                <a:cs typeface="Times New Roman" pitchFamily="18" charset="0"/>
                <a:hlinkClick r:id="rId31"/>
              </a:rPr>
              <a:t>來</a:t>
            </a:r>
            <a:r>
              <a:rPr lang="zh-TW" altLang="en-US" sz="2700" dirty="0" smtClean="0">
                <a:solidFill>
                  <a:srgbClr val="FF0000"/>
                </a:solidFill>
                <a:latin typeface="Times New Roman" pitchFamily="18" charset="0"/>
                <a:cs typeface="Times New Roman" pitchFamily="18" charset="0"/>
              </a:rPr>
              <a:t>。</a:t>
            </a:r>
          </a:p>
          <a:p>
            <a:pPr algn="ctr">
              <a:buNone/>
              <a:defRPr/>
            </a:pPr>
            <a:endParaRPr lang="zh-CN" altLang="en-US" sz="2700" i="1" noProof="1">
              <a:solidFill>
                <a:srgbClr val="FF0000"/>
              </a:solidFill>
              <a:latin typeface="Times New Roman" pitchFamily="18" charset="0"/>
              <a:ea typeface="叶根友刀锋黑草" panose="02010601030101010101" pitchFamily="2" charset="-122"/>
              <a:cs typeface="Times New Roman" pitchFamily="18" charset="0"/>
              <a:sym typeface="Arial" panose="020B0604020202020204" pitchFamily="34" charset="0"/>
            </a:endParaRPr>
          </a:p>
        </p:txBody>
      </p:sp>
      <p:sp>
        <p:nvSpPr>
          <p:cNvPr id="5" name="Content Placeholder 2"/>
          <p:cNvSpPr txBox="1">
            <a:spLocks/>
          </p:cNvSpPr>
          <p:nvPr/>
        </p:nvSpPr>
        <p:spPr>
          <a:xfrm>
            <a:off x="2515843" y="4461880"/>
            <a:ext cx="5862347" cy="2546298"/>
          </a:xfrm>
          <a:prstGeom prst="rect">
            <a:avLst/>
          </a:prstGeom>
        </p:spPr>
        <p:txBody>
          <a:bodyPr vert="horz" lIns="91436" tIns="45718" rIns="91436" bIns="45718" rtlCol="0">
            <a:noAutofit/>
          </a:bodyPr>
          <a:lstStyle/>
          <a:p>
            <a:r>
              <a:rPr lang="vi-VN" sz="2800" b="1" dirty="0" smtClean="0">
                <a:latin typeface="+mj-lt"/>
              </a:rPr>
              <a:t>Hồi hương ngẫu thư</a:t>
            </a:r>
            <a:endParaRPr lang="vi-VN" sz="2800" dirty="0" smtClean="0">
              <a:latin typeface="+mj-lt"/>
            </a:endParaRPr>
          </a:p>
          <a:p>
            <a:r>
              <a:rPr lang="vi-VN" sz="2800" dirty="0" smtClean="0">
                <a:latin typeface="+mj-lt"/>
              </a:rPr>
              <a:t>Thiếu tiểu ly gia, lão đại hồi,</a:t>
            </a:r>
            <a:br>
              <a:rPr lang="vi-VN" sz="2800" dirty="0" smtClean="0">
                <a:latin typeface="+mj-lt"/>
              </a:rPr>
            </a:br>
            <a:r>
              <a:rPr lang="vi-VN" sz="2800" dirty="0" smtClean="0">
                <a:latin typeface="+mj-lt"/>
              </a:rPr>
              <a:t>Hương âm vô cải, mấn mao tồi.</a:t>
            </a:r>
            <a:br>
              <a:rPr lang="vi-VN" sz="2800" dirty="0" smtClean="0">
                <a:latin typeface="+mj-lt"/>
              </a:rPr>
            </a:br>
            <a:r>
              <a:rPr lang="vi-VN" sz="2800" dirty="0" smtClean="0">
                <a:latin typeface="+mj-lt"/>
              </a:rPr>
              <a:t>Nhi đồng tương kiến, bất tương thức,</a:t>
            </a:r>
            <a:br>
              <a:rPr lang="vi-VN" sz="2800" dirty="0" smtClean="0">
                <a:latin typeface="+mj-lt"/>
              </a:rPr>
            </a:br>
            <a:r>
              <a:rPr lang="vi-VN" sz="2800" dirty="0" smtClean="0">
                <a:latin typeface="+mj-lt"/>
              </a:rPr>
              <a:t>Tiếu vấn, khách tòng hà xứ lai?</a:t>
            </a:r>
            <a:endParaRPr lang="vi-VN" sz="2800" dirty="0">
              <a:latin typeface="+mj-lt"/>
            </a:endParaRPr>
          </a:p>
        </p:txBody>
      </p:sp>
      <p:pic>
        <p:nvPicPr>
          <p:cNvPr id="6" name="Picture 5" descr="soan-bai-hoi-huong-ngau-thu-cua-ha-tri-chuong-900x480.jpg"/>
          <p:cNvPicPr>
            <a:picLocks noChangeAspect="1"/>
          </p:cNvPicPr>
          <p:nvPr/>
        </p:nvPicPr>
        <p:blipFill>
          <a:blip r:embed="rId32"/>
          <a:stretch>
            <a:fillRect/>
          </a:stretch>
        </p:blipFill>
        <p:spPr>
          <a:xfrm>
            <a:off x="6787912" y="2045970"/>
            <a:ext cx="4859258" cy="3052604"/>
          </a:xfrm>
          <a:prstGeom prst="rect">
            <a:avLst/>
          </a:prstGeom>
        </p:spPr>
      </p:pic>
    </p:spTree>
    <p:extLst>
      <p:ext uri="{BB962C8B-B14F-4D97-AF65-F5344CB8AC3E}">
        <p14:creationId xmlns:p14="http://schemas.microsoft.com/office/powerpoint/2010/main" val="120173218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barn(inVertical)">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barn(inVertical)">
                                      <p:cBhvr>
                                        <p:cTn id="4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vi-VN" sz="2400" b="1" dirty="0" smtClean="0">
                <a:latin typeface="+mj-lt"/>
              </a:rPr>
              <a:t>Dịch nghĩa</a:t>
            </a:r>
            <a:endParaRPr lang="vi-VN" sz="2400" dirty="0" smtClean="0">
              <a:latin typeface="+mj-lt"/>
            </a:endParaRPr>
          </a:p>
          <a:p>
            <a:pPr>
              <a:buNone/>
            </a:pPr>
            <a:r>
              <a:rPr lang="vi-VN" sz="2400" dirty="0" smtClean="0">
                <a:latin typeface="+mj-lt"/>
              </a:rPr>
              <a:t>Tuổi trẻ ra đi, già mới về,</a:t>
            </a:r>
            <a:endParaRPr lang="en-US" sz="2400" dirty="0" smtClean="0">
              <a:latin typeface="+mj-lt"/>
            </a:endParaRPr>
          </a:p>
          <a:p>
            <a:pPr>
              <a:buNone/>
            </a:pPr>
            <a:r>
              <a:rPr lang="vi-VN" sz="2400" dirty="0" smtClean="0">
                <a:latin typeface="+mj-lt"/>
              </a:rPr>
              <a:t>Giọng nhà quê vẫn không đổi, râu tóc đã rụng hết.</a:t>
            </a:r>
            <a:endParaRPr lang="en-US" sz="2400" dirty="0" smtClean="0">
              <a:latin typeface="+mj-lt"/>
            </a:endParaRPr>
          </a:p>
          <a:p>
            <a:pPr>
              <a:buNone/>
            </a:pPr>
            <a:r>
              <a:rPr lang="vi-VN" sz="2400" dirty="0" smtClean="0">
                <a:latin typeface="+mj-lt"/>
              </a:rPr>
              <a:t>Trẻ con tr</a:t>
            </a:r>
            <a:r>
              <a:rPr lang="en-US" sz="2400" dirty="0" smtClean="0">
                <a:latin typeface="Times New Roman" pitchFamily="18" charset="0"/>
                <a:cs typeface="Times New Roman" pitchFamily="18" charset="0"/>
              </a:rPr>
              <a:t>ô</a:t>
            </a:r>
            <a:r>
              <a:rPr lang="vi-VN" sz="2400" dirty="0" smtClean="0">
                <a:latin typeface="+mj-lt"/>
              </a:rPr>
              <a:t>ng thấy, không nhận ra,</a:t>
            </a:r>
            <a:endParaRPr lang="en-US" sz="2400" dirty="0" smtClean="0">
              <a:latin typeface="+mj-lt"/>
            </a:endParaRPr>
          </a:p>
          <a:p>
            <a:pPr>
              <a:buNone/>
            </a:pPr>
            <a:r>
              <a:rPr lang="vi-VN" sz="2400" dirty="0" smtClean="0">
                <a:latin typeface="+mj-lt"/>
              </a:rPr>
              <a:t>Cười hỏi, khách từ phương nào đến?</a:t>
            </a:r>
            <a:endParaRPr lang="en-US" sz="7000" dirty="0" smtClean="0">
              <a:latin typeface="+mj-lt"/>
            </a:endParaRPr>
          </a:p>
          <a:p>
            <a:pPr>
              <a:buNone/>
            </a:pPr>
            <a:endParaRPr lang="en-US" sz="2400" b="1" dirty="0" smtClean="0">
              <a:latin typeface="Times New Roman" pitchFamily="18" charset="0"/>
              <a:cs typeface="Times New Roman" pitchFamily="18" charset="0"/>
            </a:endParaRPr>
          </a:p>
          <a:p>
            <a:pPr>
              <a:buNone/>
            </a:pPr>
            <a:r>
              <a:rPr lang="en-US" sz="2400" b="1" dirty="0" err="1" smtClean="0">
                <a:latin typeface="Times New Roman" pitchFamily="18" charset="0"/>
                <a:cs typeface="Times New Roman" pitchFamily="18" charset="0"/>
              </a:rPr>
              <a:t>Dịch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thơ</a:t>
            </a:r>
            <a:endParaRPr lang="en-US" sz="2400" b="1" dirty="0" smtClean="0">
              <a:latin typeface="Times New Roman" pitchFamily="18" charset="0"/>
              <a:cs typeface="Times New Roman" pitchFamily="18" charset="0"/>
            </a:endParaRPr>
          </a:p>
        </p:txBody>
      </p:sp>
      <p:pic>
        <p:nvPicPr>
          <p:cNvPr id="5" name="Picture 4" descr="X6Pqo1zqj88I5WGIUcV_KA.1503990608-587x480.jpg"/>
          <p:cNvPicPr>
            <a:picLocks noChangeAspect="1"/>
          </p:cNvPicPr>
          <p:nvPr/>
        </p:nvPicPr>
        <p:blipFill>
          <a:blip r:embed="rId2"/>
          <a:stretch>
            <a:fillRect/>
          </a:stretch>
        </p:blipFill>
        <p:spPr>
          <a:xfrm>
            <a:off x="7103558" y="1635284"/>
            <a:ext cx="4835395" cy="3953986"/>
          </a:xfrm>
          <a:prstGeom prst="rect">
            <a:avLst/>
          </a:prstGeom>
        </p:spPr>
      </p:pic>
    </p:spTree>
    <p:extLst>
      <p:ext uri="{BB962C8B-B14F-4D97-AF65-F5344CB8AC3E}">
        <p14:creationId xmlns:p14="http://schemas.microsoft.com/office/powerpoint/2010/main" val="121304524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3510436" y="271740"/>
            <a:ext cx="53821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400" b="1" dirty="0"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1. </a:t>
            </a:r>
            <a:r>
              <a:rPr lang="en-US" altLang="zh-CN" sz="4400" b="1" dirty="0" err="1"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Hai</a:t>
            </a:r>
            <a:r>
              <a:rPr lang="en-US" altLang="zh-CN" sz="4400" b="1" dirty="0"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 </a:t>
            </a:r>
            <a:r>
              <a:rPr lang="en-US" altLang="zh-CN" sz="4400" b="1" dirty="0" err="1"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câu</a:t>
            </a:r>
            <a:r>
              <a:rPr lang="en-US" altLang="zh-CN" sz="4400" b="1" dirty="0"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 </a:t>
            </a:r>
            <a:r>
              <a:rPr lang="en-US" altLang="zh-CN" sz="4400" b="1" dirty="0" err="1"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thơ</a:t>
            </a:r>
            <a:r>
              <a:rPr lang="en-US" altLang="zh-CN" sz="4400" b="1" dirty="0"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 </a:t>
            </a:r>
            <a:r>
              <a:rPr lang="en-US" altLang="zh-CN" sz="4400" b="1" dirty="0" err="1" smtClean="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rPr>
              <a:t>đầu</a:t>
            </a:r>
            <a:endParaRPr lang="zh-CN" altLang="en-US" sz="4400" b="1" dirty="0">
              <a:solidFill>
                <a:srgbClr val="FF0000"/>
              </a:solidFill>
              <a:latin typeface="Times New Roman" pitchFamily="18" charset="0"/>
              <a:ea typeface="叶根友行书繁" panose="02010601030101010101" pitchFamily="2" charset="-122"/>
              <a:cs typeface="Times New Roman" pitchFamily="18" charset="0"/>
              <a:sym typeface="Arial" panose="020B0604020202020204" pitchFamily="34" charset="0"/>
            </a:endParaRPr>
          </a:p>
        </p:txBody>
      </p:sp>
      <p:sp>
        <p:nvSpPr>
          <p:cNvPr id="15" name="Rectangle 14"/>
          <p:cNvSpPr/>
          <p:nvPr/>
        </p:nvSpPr>
        <p:spPr>
          <a:xfrm>
            <a:off x="1116330" y="2008555"/>
            <a:ext cx="6092825" cy="1077218"/>
          </a:xfrm>
          <a:prstGeom prst="rect">
            <a:avLst/>
          </a:prstGeom>
        </p:spPr>
        <p:txBody>
          <a:bodyPr>
            <a:spAutoFit/>
          </a:bodyPr>
          <a:lstStyle/>
          <a:p>
            <a:r>
              <a:rPr lang="vi-VN" sz="3200" b="1" i="1" dirty="0" smtClean="0">
                <a:latin typeface="+mj-lt"/>
              </a:rPr>
              <a:t>Thiếu</a:t>
            </a:r>
            <a:r>
              <a:rPr lang="en-US" sz="3200" b="1" i="1" dirty="0" smtClean="0">
                <a:latin typeface="+mj-lt"/>
              </a:rPr>
              <a:t> </a:t>
            </a:r>
            <a:r>
              <a:rPr lang="vi-VN" sz="3200" b="1" i="1" dirty="0" smtClean="0">
                <a:latin typeface="+mj-lt"/>
              </a:rPr>
              <a:t> tiểu </a:t>
            </a:r>
            <a:r>
              <a:rPr lang="en-US" sz="3200" b="1" i="1" dirty="0" smtClean="0">
                <a:latin typeface="+mj-lt"/>
              </a:rPr>
              <a:t> </a:t>
            </a:r>
            <a:r>
              <a:rPr lang="vi-VN" sz="3200" b="1" i="1" dirty="0" smtClean="0">
                <a:latin typeface="+mj-lt"/>
              </a:rPr>
              <a:t>ly gia, lão đại hồi,</a:t>
            </a:r>
            <a:br>
              <a:rPr lang="vi-VN" sz="3200" b="1" i="1" dirty="0" smtClean="0">
                <a:latin typeface="+mj-lt"/>
              </a:rPr>
            </a:br>
            <a:r>
              <a:rPr lang="vi-VN" sz="3200" b="1" i="1" dirty="0" smtClean="0">
                <a:latin typeface="+mj-lt"/>
              </a:rPr>
              <a:t>Hương âm vô cải, mấn mao tồi.</a:t>
            </a:r>
            <a:endParaRPr lang="en-US" sz="3200" b="1" i="1" dirty="0">
              <a:latin typeface="+mj-lt"/>
            </a:endParaRPr>
          </a:p>
        </p:txBody>
      </p:sp>
      <p:sp>
        <p:nvSpPr>
          <p:cNvPr id="16" name="Rectangle 15"/>
          <p:cNvSpPr/>
          <p:nvPr/>
        </p:nvSpPr>
        <p:spPr>
          <a:xfrm>
            <a:off x="810677" y="3669659"/>
            <a:ext cx="7772400" cy="954107"/>
          </a:xfrm>
          <a:prstGeom prst="rect">
            <a:avLst/>
          </a:prstGeom>
        </p:spPr>
        <p:txBody>
          <a:bodyPr wrap="square">
            <a:spAutoFit/>
          </a:bodyPr>
          <a:lstStyle/>
          <a:p>
            <a:pPr>
              <a:buNone/>
            </a:pP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Tuổi trẻ ra đi, già mới về,</a:t>
            </a:r>
            <a:endParaRPr lang="en-US" sz="2800" dirty="0" smtClean="0">
              <a:latin typeface="Times New Roman" pitchFamily="18" charset="0"/>
              <a:cs typeface="Times New Roman" pitchFamily="18" charset="0"/>
            </a:endParaRPr>
          </a:p>
          <a:p>
            <a:pPr>
              <a:buNone/>
            </a:pPr>
            <a:r>
              <a:rPr lang="vi-VN" sz="2800" dirty="0" smtClean="0">
                <a:latin typeface="Times New Roman" pitchFamily="18" charset="0"/>
                <a:cs typeface="Times New Roman" pitchFamily="18" charset="0"/>
              </a:rPr>
              <a:t>Giọng nhà quê vẫn không đổi, râu tóc đã rụng hết.</a:t>
            </a:r>
            <a:r>
              <a:rPr lang="en-US" sz="2800" dirty="0" smtClean="0">
                <a:latin typeface="Times New Roman" pitchFamily="18" charset="0"/>
                <a:cs typeface="Times New Roman" pitchFamily="18" charset="0"/>
              </a:rPr>
              <a:t>)</a:t>
            </a: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42531" y="4407356"/>
            <a:ext cx="2347882" cy="2452232"/>
          </a:xfrm>
          <a:prstGeom prst="rect">
            <a:avLst/>
          </a:prstGeom>
          <a:noFill/>
          <a:extLst>
            <a:ext uri="{909E8E84-426E-40DD-AFC4-6F175D3DCCD1}">
              <a14:hiddenFill xmlns:a14="http://schemas.microsoft.com/office/drawing/2010/main">
                <a:solidFill>
                  <a:srgbClr val="FFFFFF"/>
                </a:solidFill>
              </a14:hiddenFill>
            </a:ext>
          </a:extLst>
        </p:spPr>
      </p:pic>
      <p:sp>
        <p:nvSpPr>
          <p:cNvPr id="18" name="Cloud Callout 17"/>
          <p:cNvSpPr/>
          <p:nvPr/>
        </p:nvSpPr>
        <p:spPr>
          <a:xfrm flipH="1">
            <a:off x="7280910" y="1485900"/>
            <a:ext cx="4480562" cy="236601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600" i="1" dirty="0" err="1" smtClean="0">
                <a:latin typeface="Times New Roman" pitchFamily="18" charset="0"/>
                <a:cs typeface="Times New Roman" pitchFamily="18" charset="0"/>
              </a:rPr>
              <a:t>Trong</a:t>
            </a:r>
            <a:r>
              <a:rPr lang="en-US" sz="2600" i="1" dirty="0" smtClean="0">
                <a:latin typeface="Times New Roman" pitchFamily="18" charset="0"/>
                <a:cs typeface="Times New Roman" pitchFamily="18" charset="0"/>
              </a:rPr>
              <a:t> 2 </a:t>
            </a:r>
            <a:r>
              <a:rPr lang="en-US" sz="2600" i="1" dirty="0" err="1" smtClean="0">
                <a:latin typeface="Times New Roman" pitchFamily="18" charset="0"/>
                <a:cs typeface="Times New Roman" pitchFamily="18" charset="0"/>
              </a:rPr>
              <a:t>câu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đầu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tác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giả</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đã</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sử</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dụng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biện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pháp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nghệ</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thuật</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nào</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Tác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dụng</a:t>
            </a:r>
            <a:r>
              <a:rPr lang="en-US" sz="2600" i="1" dirty="0" smtClean="0">
                <a:latin typeface="Times New Roman" pitchFamily="18" charset="0"/>
                <a:cs typeface="Times New Roman" pitchFamily="18" charset="0"/>
              </a:rPr>
              <a:t>?</a:t>
            </a:r>
            <a:endParaRPr lang="en-US" sz="2600" i="1" dirty="0">
              <a:latin typeface="Times New Roman" pitchFamily="18" charset="0"/>
              <a:cs typeface="Times New Roman" pitchFamily="18" charset="0"/>
            </a:endParaRPr>
          </a:p>
        </p:txBody>
      </p:sp>
      <p:cxnSp>
        <p:nvCxnSpPr>
          <p:cNvPr id="20" name="Straight Connector 19"/>
          <p:cNvCxnSpPr/>
          <p:nvPr/>
        </p:nvCxnSpPr>
        <p:spPr>
          <a:xfrm>
            <a:off x="1139190" y="2467154"/>
            <a:ext cx="1089660" cy="17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251960" y="2480310"/>
            <a:ext cx="571500" cy="1351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278380" y="2472690"/>
            <a:ext cx="731520" cy="208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18710" y="2486204"/>
            <a:ext cx="567690" cy="1696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177540" y="2480310"/>
            <a:ext cx="960120" cy="2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51170" y="2490014"/>
            <a:ext cx="567690" cy="169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223010" y="2960370"/>
            <a:ext cx="2914650" cy="249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278630" y="2966264"/>
            <a:ext cx="2145030" cy="1696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2909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down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ppt_x"/>
                                          </p:val>
                                        </p:tav>
                                        <p:tav tm="100000">
                                          <p:val>
                                            <p:strVal val="#ppt_x"/>
                                          </p:val>
                                        </p:tav>
                                      </p:tavLst>
                                    </p:anim>
                                    <p:anim calcmode="lin" valueType="num">
                                      <p:cBhvr additive="base">
                                        <p:cTn id="59" dur="500" fill="hold"/>
                                        <p:tgtEl>
                                          <p:spTgt spid="2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fill="hold"/>
                                        <p:tgtEl>
                                          <p:spTgt spid="33"/>
                                        </p:tgtEl>
                                        <p:attrNameLst>
                                          <p:attrName>ppt_x</p:attrName>
                                        </p:attrNameLst>
                                      </p:cBhvr>
                                      <p:tavLst>
                                        <p:tav tm="0">
                                          <p:val>
                                            <p:strVal val="#ppt_x"/>
                                          </p:val>
                                        </p:tav>
                                        <p:tav tm="100000">
                                          <p:val>
                                            <p:strVal val="#ppt_x"/>
                                          </p:val>
                                        </p:tav>
                                      </p:tavLst>
                                    </p:anim>
                                    <p:anim calcmode="lin" valueType="num">
                                      <p:cBhvr additive="base">
                                        <p:cTn id="69" dur="500" fill="hold"/>
                                        <p:tgtEl>
                                          <p:spTgt spid="3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214515" y="3630825"/>
            <a:ext cx="3361690"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800" b="1" dirty="0" smtClean="0">
                <a:latin typeface="Times New Roman" pitchFamily="18" charset="0"/>
                <a:cs typeface="Times New Roman" pitchFamily="18" charset="0"/>
              </a:rPr>
              <a:t>NGHỆ THUẬT ĐỐI</a:t>
            </a:r>
            <a:endParaRPr lang="en-US" sz="2800" b="1" dirty="0">
              <a:latin typeface="Times New Roman" pitchFamily="18" charset="0"/>
              <a:cs typeface="Times New Roman" pitchFamily="18" charset="0"/>
            </a:endParaRPr>
          </a:p>
        </p:txBody>
      </p:sp>
      <p:sp>
        <p:nvSpPr>
          <p:cNvPr id="3" name="TextBox 2"/>
          <p:cNvSpPr txBox="1"/>
          <p:nvPr/>
        </p:nvSpPr>
        <p:spPr>
          <a:xfrm>
            <a:off x="2852396" y="917204"/>
            <a:ext cx="2101754"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err="1" smtClean="0">
                <a:latin typeface="Times New Roman" pitchFamily="18" charset="0"/>
                <a:cs typeface="Times New Roman" pitchFamily="18" charset="0"/>
              </a:rPr>
              <a:t>Đối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vế</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câu</a:t>
            </a:r>
            <a:endParaRPr lang="en-US" sz="3200" dirty="0">
              <a:latin typeface="Times New Roman" pitchFamily="18" charset="0"/>
              <a:cs typeface="Times New Roman" pitchFamily="18" charset="0"/>
            </a:endParaRPr>
          </a:p>
        </p:txBody>
      </p:sp>
      <p:sp>
        <p:nvSpPr>
          <p:cNvPr id="4" name="TextBox 3"/>
          <p:cNvSpPr txBox="1"/>
          <p:nvPr/>
        </p:nvSpPr>
        <p:spPr>
          <a:xfrm>
            <a:off x="2825096" y="3642037"/>
            <a:ext cx="2156337"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b="1" dirty="0" err="1" smtClean="0">
                <a:latin typeface="Times New Roman" pitchFamily="18" charset="0"/>
                <a:cs typeface="Times New Roman" pitchFamily="18" charset="0"/>
              </a:rPr>
              <a:t>Đối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từ</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loại</a:t>
            </a:r>
            <a:endParaRPr lang="en-US" sz="3200" dirty="0" smtClean="0">
              <a:latin typeface="Times New Roman" pitchFamily="18" charset="0"/>
              <a:cs typeface="Times New Roman" pitchFamily="18" charset="0"/>
            </a:endParaRPr>
          </a:p>
        </p:txBody>
      </p:sp>
      <p:cxnSp>
        <p:nvCxnSpPr>
          <p:cNvPr id="5" name="Straight Arrow Connector 4"/>
          <p:cNvCxnSpPr>
            <a:stCxn id="2" idx="2"/>
            <a:endCxn id="3" idx="1"/>
          </p:cNvCxnSpPr>
          <p:nvPr/>
        </p:nvCxnSpPr>
        <p:spPr>
          <a:xfrm flipV="1">
            <a:off x="727940" y="1209592"/>
            <a:ext cx="2124456" cy="2682843"/>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2"/>
            <a:endCxn id="4" idx="1"/>
          </p:cNvCxnSpPr>
          <p:nvPr/>
        </p:nvCxnSpPr>
        <p:spPr>
          <a:xfrm>
            <a:off x="727940" y="3892435"/>
            <a:ext cx="2097156" cy="41990"/>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75532" y="5896198"/>
            <a:ext cx="2715331"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b="1" dirty="0" err="1" smtClean="0">
                <a:latin typeface="Times New Roman" pitchFamily="18" charset="0"/>
                <a:cs typeface="Times New Roman" pitchFamily="18" charset="0"/>
              </a:rPr>
              <a:t>Đối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cú</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pháp</a:t>
            </a:r>
            <a:endParaRPr lang="en-US" sz="3200" dirty="0" smtClean="0">
              <a:latin typeface="Times New Roman" pitchFamily="18" charset="0"/>
              <a:cs typeface="Times New Roman" pitchFamily="18" charset="0"/>
            </a:endParaRPr>
          </a:p>
        </p:txBody>
      </p:sp>
      <p:cxnSp>
        <p:nvCxnSpPr>
          <p:cNvPr id="8" name="Straight Arrow Connector 7"/>
          <p:cNvCxnSpPr>
            <a:stCxn id="2" idx="2"/>
            <a:endCxn id="7" idx="1"/>
          </p:cNvCxnSpPr>
          <p:nvPr/>
        </p:nvCxnSpPr>
        <p:spPr>
          <a:xfrm>
            <a:off x="727940" y="3892435"/>
            <a:ext cx="1947592" cy="2296151"/>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65574" y="204720"/>
            <a:ext cx="4884898" cy="195130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70000"/>
              </a:lnSpc>
              <a:spcBef>
                <a:spcPct val="50000"/>
              </a:spcBef>
            </a:pPr>
            <a:endParaRPr lang="en-US" sz="800" b="1" dirty="0" smtClean="0">
              <a:latin typeface="Times New Roman" pitchFamily="18" charset="0"/>
              <a:cs typeface="Times New Roman" pitchFamily="18" charset="0"/>
            </a:endParaRPr>
          </a:p>
          <a:p>
            <a:pPr>
              <a:lnSpc>
                <a:spcPct val="70000"/>
              </a:lnSpc>
              <a:spcBef>
                <a:spcPct val="50000"/>
              </a:spcBef>
            </a:pPr>
            <a:r>
              <a:rPr lang="en-US" sz="2400" b="1" dirty="0" err="1" smtClean="0">
                <a:latin typeface="Times New Roman" pitchFamily="18" charset="0"/>
                <a:cs typeface="Times New Roman" pitchFamily="18" charset="0"/>
              </a:rPr>
              <a:t>Thiếu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tiểu</a:t>
            </a:r>
            <a:r>
              <a:rPr lang="en-US" sz="2400" b="1" dirty="0" smtClean="0">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gia</a:t>
            </a:r>
            <a:r>
              <a:rPr lang="en-US" sz="2400" b="1" dirty="0" smtClean="0">
                <a:solidFill>
                  <a:srgbClr val="0070C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&gt;&lt; </a:t>
            </a:r>
            <a:r>
              <a:rPr lang="en-US" sz="2400" b="1" dirty="0" err="1" smtClean="0">
                <a:latin typeface="Times New Roman" pitchFamily="18" charset="0"/>
                <a:cs typeface="Times New Roman" pitchFamily="18" charset="0"/>
              </a:rPr>
              <a:t>lão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hồi</a:t>
            </a:r>
            <a:endParaRPr lang="en-US" sz="2400" b="1" dirty="0" smtClean="0">
              <a:solidFill>
                <a:srgbClr val="0070C0"/>
              </a:solidFill>
              <a:latin typeface="Times New Roman" pitchFamily="18" charset="0"/>
              <a:cs typeface="Times New Roman" pitchFamily="18" charset="0"/>
            </a:endParaRPr>
          </a:p>
          <a:p>
            <a:pPr>
              <a:lnSpc>
                <a:spcPct val="70000"/>
              </a:lnSpc>
              <a:spcBef>
                <a:spcPct val="50000"/>
              </a:spcBef>
            </a:pPr>
            <a:r>
              <a:rPr lang="en-US" sz="2400" b="1" dirty="0" smtClean="0">
                <a:solidFill>
                  <a:srgbClr val="0070C0"/>
                </a:solidFill>
                <a:latin typeface="Times New Roman" pitchFamily="18" charset="0"/>
                <a:cs typeface="Times New Roman" pitchFamily="18" charset="0"/>
              </a:rPr>
              <a:t>      C	         V	    	C        V</a:t>
            </a:r>
          </a:p>
          <a:p>
            <a:pPr>
              <a:lnSpc>
                <a:spcPct val="70000"/>
              </a:lnSpc>
              <a:spcBef>
                <a:spcPct val="50000"/>
              </a:spcBef>
            </a:pPr>
            <a:r>
              <a:rPr lang="en-US" sz="2400" b="1" dirty="0" err="1" smtClean="0">
                <a:latin typeface="Times New Roman" pitchFamily="18" charset="0"/>
                <a:cs typeface="Times New Roman" pitchFamily="18" charset="0"/>
              </a:rPr>
              <a:t>Hương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âm</a:t>
            </a:r>
            <a:r>
              <a:rPr lang="en-US" sz="2400" b="1" dirty="0" smtClean="0">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vô</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cải</a:t>
            </a:r>
            <a:r>
              <a:rPr lang="en-US" sz="2400" b="1" dirty="0" smtClean="0">
                <a:solidFill>
                  <a:srgbClr val="0070C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&gt;&lt; </a:t>
            </a:r>
            <a:r>
              <a:rPr lang="en-US" sz="2400" b="1" dirty="0" err="1" smtClean="0">
                <a:latin typeface="Times New Roman" pitchFamily="18" charset="0"/>
                <a:cs typeface="Times New Roman" pitchFamily="18" charset="0"/>
              </a:rPr>
              <a:t>mấn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mao</a:t>
            </a:r>
            <a:r>
              <a:rPr lang="en-US" sz="2400" b="1" dirty="0" smtClean="0">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tồi</a:t>
            </a:r>
            <a:endParaRPr lang="en-US" sz="2400" b="1" dirty="0" smtClean="0">
              <a:solidFill>
                <a:srgbClr val="0070C0"/>
              </a:solidFill>
              <a:latin typeface="Times New Roman" pitchFamily="18" charset="0"/>
              <a:cs typeface="Times New Roman" pitchFamily="18" charset="0"/>
            </a:endParaRPr>
          </a:p>
          <a:p>
            <a:pPr>
              <a:lnSpc>
                <a:spcPct val="70000"/>
              </a:lnSpc>
              <a:spcBef>
                <a:spcPct val="50000"/>
              </a:spcBef>
            </a:pPr>
            <a:r>
              <a:rPr lang="en-US" sz="2400" b="1" dirty="0" smtClean="0">
                <a:solidFill>
                  <a:srgbClr val="0070C0"/>
                </a:solidFill>
                <a:latin typeface="Times New Roman" pitchFamily="18" charset="0"/>
                <a:cs typeface="Times New Roman" pitchFamily="18" charset="0"/>
              </a:rPr>
              <a:t>        C		V	      C  	      V</a:t>
            </a:r>
          </a:p>
        </p:txBody>
      </p:sp>
      <p:cxnSp>
        <p:nvCxnSpPr>
          <p:cNvPr id="20" name="Straight Arrow Connector 19"/>
          <p:cNvCxnSpPr>
            <a:stCxn id="3" idx="3"/>
            <a:endCxn id="19" idx="1"/>
          </p:cNvCxnSpPr>
          <p:nvPr/>
        </p:nvCxnSpPr>
        <p:spPr>
          <a:xfrm flipV="1">
            <a:off x="4954150" y="1180372"/>
            <a:ext cx="1611424" cy="29220"/>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78221" y="2829357"/>
            <a:ext cx="4899546"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spcBef>
                <a:spcPct val="50000"/>
              </a:spcBef>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Danh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tiểu</a:t>
            </a:r>
            <a:r>
              <a:rPr lang="en-US" sz="2400" dirty="0" smtClean="0">
                <a:latin typeface="Times New Roman" pitchFamily="18" charset="0"/>
                <a:cs typeface="Times New Roman" pitchFamily="18" charset="0"/>
              </a:rPr>
              <a:t>    &gt;&lt;  </a:t>
            </a:r>
            <a:r>
              <a:rPr lang="en-US" sz="2400" dirty="0" err="1" smtClean="0">
                <a:latin typeface="Times New Roman" pitchFamily="18" charset="0"/>
                <a:cs typeface="Times New Roman" pitchFamily="18" charset="0"/>
              </a:rPr>
              <a:t>lão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endParaRPr lang="en-US" sz="2400" dirty="0" smtClean="0">
              <a:latin typeface="Times New Roman" pitchFamily="18" charset="0"/>
              <a:cs typeface="Times New Roman" pitchFamily="18" charset="0"/>
            </a:endParaRPr>
          </a:p>
          <a:p>
            <a:pPr>
              <a:spcBef>
                <a:spcPct val="50000"/>
              </a:spcBef>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âm</a:t>
            </a:r>
            <a:r>
              <a:rPr lang="en-US" sz="2400" dirty="0" smtClean="0">
                <a:latin typeface="Times New Roman" pitchFamily="18" charset="0"/>
                <a:cs typeface="Times New Roman" pitchFamily="18" charset="0"/>
              </a:rPr>
              <a:t>  &gt;&lt;  </a:t>
            </a:r>
            <a:r>
              <a:rPr lang="en-US" sz="2400" dirty="0" err="1" smtClean="0">
                <a:latin typeface="Times New Roman" pitchFamily="18" charset="0"/>
                <a:cs typeface="Times New Roman" pitchFamily="18" charset="0"/>
              </a:rPr>
              <a:t>mấn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mao</a:t>
            </a:r>
            <a:endParaRPr lang="en-US" sz="2400" dirty="0">
              <a:latin typeface="Times New Roman" pitchFamily="18" charset="0"/>
              <a:cs typeface="Times New Roman" pitchFamily="18" charset="0"/>
            </a:endParaRPr>
          </a:p>
        </p:txBody>
      </p:sp>
      <p:cxnSp>
        <p:nvCxnSpPr>
          <p:cNvPr id="26" name="Straight Arrow Connector 25"/>
          <p:cNvCxnSpPr>
            <a:stCxn id="4" idx="3"/>
            <a:endCxn id="25" idx="1"/>
          </p:cNvCxnSpPr>
          <p:nvPr/>
        </p:nvCxnSpPr>
        <p:spPr>
          <a:xfrm flipV="1">
            <a:off x="4981433" y="3337189"/>
            <a:ext cx="1596788" cy="597236"/>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66848" y="4128170"/>
            <a:ext cx="4899546"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spcBef>
                <a:spcPct val="50000"/>
              </a:spcBef>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Li   &gt;&lt;  </a:t>
            </a:r>
            <a:r>
              <a:rPr lang="en-US" sz="2400" dirty="0" err="1" smtClean="0">
                <a:latin typeface="Times New Roman" pitchFamily="18" charset="0"/>
                <a:cs typeface="Times New Roman" pitchFamily="18" charset="0"/>
              </a:rPr>
              <a:t>hồi</a:t>
            </a:r>
            <a:endParaRPr lang="en-US" sz="2400" dirty="0" smtClean="0">
              <a:latin typeface="Times New Roman" pitchFamily="18" charset="0"/>
              <a:cs typeface="Times New Roman" pitchFamily="18" charset="0"/>
            </a:endParaRPr>
          </a:p>
          <a:p>
            <a:pPr>
              <a:spcBef>
                <a:spcPct val="50000"/>
              </a:spcBef>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cải</a:t>
            </a:r>
            <a:r>
              <a:rPr lang="en-US" sz="2400" dirty="0" smtClean="0">
                <a:latin typeface="Times New Roman" pitchFamily="18" charset="0"/>
                <a:cs typeface="Times New Roman" pitchFamily="18" charset="0"/>
              </a:rPr>
              <a:t> &gt;&lt;  </a:t>
            </a:r>
            <a:r>
              <a:rPr lang="en-US" sz="2400" dirty="0" err="1" smtClean="0">
                <a:latin typeface="Times New Roman" pitchFamily="18" charset="0"/>
                <a:cs typeface="Times New Roman" pitchFamily="18" charset="0"/>
              </a:rPr>
              <a:t>tồi</a:t>
            </a:r>
            <a:endParaRPr lang="en-US" sz="2400" dirty="0">
              <a:latin typeface="Times New Roman" pitchFamily="18" charset="0"/>
              <a:cs typeface="Times New Roman" pitchFamily="18" charset="0"/>
            </a:endParaRPr>
          </a:p>
        </p:txBody>
      </p:sp>
      <p:cxnSp>
        <p:nvCxnSpPr>
          <p:cNvPr id="32" name="Straight Arrow Connector 31"/>
          <p:cNvCxnSpPr>
            <a:stCxn id="4" idx="3"/>
            <a:endCxn id="31" idx="1"/>
          </p:cNvCxnSpPr>
          <p:nvPr/>
        </p:nvCxnSpPr>
        <p:spPr>
          <a:xfrm>
            <a:off x="4981433" y="3934425"/>
            <a:ext cx="1585415" cy="701577"/>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22440" y="5931876"/>
            <a:ext cx="4884898"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smtClean="0">
                <a:latin typeface="Times New Roman" pitchFamily="18" charset="0"/>
                <a:cs typeface="Times New Roman" pitchFamily="18" charset="0"/>
              </a:rPr>
              <a:t>Mỗi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là </a:t>
            </a:r>
            <a:r>
              <a:rPr lang="en-US" sz="2800" dirty="0" err="1" smtClean="0">
                <a:latin typeface="Times New Roman" pitchFamily="18" charset="0"/>
                <a:cs typeface="Times New Roman" pitchFamily="18" charset="0"/>
              </a:rPr>
              <a:t>một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cụm</a:t>
            </a:r>
            <a:r>
              <a:rPr lang="en-US" sz="2800" dirty="0" smtClean="0">
                <a:latin typeface="Times New Roman" pitchFamily="18" charset="0"/>
                <a:cs typeface="Times New Roman" pitchFamily="18" charset="0"/>
              </a:rPr>
              <a:t> C-V</a:t>
            </a:r>
            <a:endParaRPr lang="en-US" sz="2800" dirty="0">
              <a:latin typeface="Times New Roman" pitchFamily="18" charset="0"/>
              <a:cs typeface="Times New Roman" pitchFamily="18" charset="0"/>
            </a:endParaRPr>
          </a:p>
        </p:txBody>
      </p:sp>
      <p:cxnSp>
        <p:nvCxnSpPr>
          <p:cNvPr id="35" name="Straight Arrow Connector 34"/>
          <p:cNvCxnSpPr>
            <a:stCxn id="7" idx="3"/>
            <a:endCxn id="34" idx="1"/>
          </p:cNvCxnSpPr>
          <p:nvPr/>
        </p:nvCxnSpPr>
        <p:spPr>
          <a:xfrm>
            <a:off x="5390863" y="6188586"/>
            <a:ext cx="1231577" cy="4900"/>
          </a:xfrm>
          <a:prstGeom prst="straightConnector1">
            <a:avLst/>
          </a:prstGeom>
          <a:ln w="38100">
            <a:solidFill>
              <a:srgbClr val="6BD8B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Horizontal)">
                                      <p:cBhvr>
                                        <p:cTn id="15" dur="500"/>
                                        <p:tgtEl>
                                          <p:spTgt spid="3"/>
                                        </p:tgtEl>
                                      </p:cBhvr>
                                    </p:animEffect>
                                  </p:childTnLst>
                                </p:cTn>
                              </p:par>
                              <p:par>
                                <p:cTn id="16" presetID="16" presetClass="entr" presetSubtype="2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Horizontal)">
                                      <p:cBhvr>
                                        <p:cTn id="18" dur="500"/>
                                        <p:tgtEl>
                                          <p:spTgt spid="6"/>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Horizontal)">
                                      <p:cBhvr>
                                        <p:cTn id="21" dur="500"/>
                                        <p:tgtEl>
                                          <p:spTgt spid="4"/>
                                        </p:tgtEl>
                                      </p:cBhvr>
                                    </p:animEffect>
                                  </p:childTnLst>
                                </p:cTn>
                              </p:par>
                              <p:par>
                                <p:cTn id="22" presetID="16" presetClass="entr" presetSubtype="2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Horizontal)">
                                      <p:cBhvr>
                                        <p:cTn id="24" dur="500"/>
                                        <p:tgtEl>
                                          <p:spTgt spid="8"/>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Horizontal)">
                                      <p:cBhvr>
                                        <p:cTn id="32" dur="500"/>
                                        <p:tgtEl>
                                          <p:spTgt spid="20"/>
                                        </p:tgtEl>
                                      </p:cBhvr>
                                    </p:animEffect>
                                  </p:childTnLst>
                                </p:cTn>
                              </p:par>
                              <p:par>
                                <p:cTn id="33" presetID="16" presetClass="entr" presetSubtype="2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Horizontal)">
                                      <p:cBhvr>
                                        <p:cTn id="40" dur="500"/>
                                        <p:tgtEl>
                                          <p:spTgt spid="26"/>
                                        </p:tgtEl>
                                      </p:cBhvr>
                                    </p:animEffect>
                                  </p:childTnLst>
                                </p:cTn>
                              </p:par>
                              <p:par>
                                <p:cTn id="41" presetID="16" presetClass="entr" presetSubtype="2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Horizontal)">
                                      <p:cBhvr>
                                        <p:cTn id="48" dur="500"/>
                                        <p:tgtEl>
                                          <p:spTgt spid="32"/>
                                        </p:tgtEl>
                                      </p:cBhvr>
                                    </p:animEffect>
                                  </p:childTnLst>
                                </p:cTn>
                              </p:par>
                              <p:par>
                                <p:cTn id="49" presetID="16" presetClass="entr" presetSubtype="26"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Horizontal)">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barn(inHorizontal)">
                                      <p:cBhvr>
                                        <p:cTn id="56" dur="500"/>
                                        <p:tgtEl>
                                          <p:spTgt spid="35"/>
                                        </p:tgtEl>
                                      </p:cBhvr>
                                    </p:animEffect>
                                  </p:childTnLst>
                                </p:cTn>
                              </p:par>
                              <p:par>
                                <p:cTn id="57" presetID="16" presetClass="entr" presetSubtype="26"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arn(inHorizontal)">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9" grpId="0" animBg="1"/>
      <p:bldP spid="25" grpId="0" animBg="1"/>
      <p:bldP spid="31" grpId="0" animBg="1"/>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中国国学经典古典传统文化通用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7907</TotalTime>
  <Words>879</Words>
  <Application>Microsoft Office PowerPoint</Application>
  <PresentationFormat>Custom</PresentationFormat>
  <Paragraphs>118</Paragraphs>
  <Slides>36</Slides>
  <Notes>11</Notes>
  <HiddenSlides>0</HiddenSlides>
  <MMClips>1</MMClips>
  <ScaleCrop>false</ScaleCrop>
  <HeadingPairs>
    <vt:vector size="6" baseType="variant">
      <vt:variant>
        <vt:lpstr>Fonts Used</vt:lpstr>
      </vt:variant>
      <vt:variant>
        <vt:i4>17</vt:i4>
      </vt:variant>
      <vt:variant>
        <vt:lpstr>Theme</vt:lpstr>
      </vt:variant>
      <vt:variant>
        <vt:i4>10</vt:i4>
      </vt:variant>
      <vt:variant>
        <vt:lpstr>Slide Titles</vt:lpstr>
      </vt:variant>
      <vt:variant>
        <vt:i4>36</vt:i4>
      </vt:variant>
    </vt:vector>
  </HeadingPairs>
  <TitlesOfParts>
    <vt:vector size="63" baseType="lpstr">
      <vt:lpstr>ＭＳ Ｐゴシック</vt:lpstr>
      <vt:lpstr>宋体</vt:lpstr>
      <vt:lpstr>Arial</vt:lpstr>
      <vt:lpstr>Calibri</vt:lpstr>
      <vt:lpstr>等线</vt:lpstr>
      <vt:lpstr>等线 Light</vt:lpstr>
      <vt:lpstr>Impact</vt:lpstr>
      <vt:lpstr>ITC Avant Garde Std Bk</vt:lpstr>
      <vt:lpstr>LiHei Pro</vt:lpstr>
      <vt:lpstr>Open Sans Extrabold</vt:lpstr>
      <vt:lpstr>新細明體</vt:lpstr>
      <vt:lpstr>Signika</vt:lpstr>
      <vt:lpstr>Times New Roman</vt:lpstr>
      <vt:lpstr>Wingdings</vt:lpstr>
      <vt:lpstr>叶根友刀锋黑草</vt:lpstr>
      <vt:lpstr>叶根友行书繁</vt:lpstr>
      <vt:lpstr>迷你简汉真广标</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Ngẫu nhiên viết nhân buổi mới về quê (Hồi hương ngẫu thư)</vt:lpstr>
      <vt:lpstr>PowerPoint Presentation</vt:lpstr>
      <vt:lpstr>PowerPoint Presentation</vt:lpstr>
      <vt:lpstr>PowerPoint Presentation</vt:lpstr>
      <vt:lpstr>PowerPoint Presentation</vt:lpstr>
      <vt:lpstr>PowerPoint Presentation</vt:lpstr>
      <vt:lpstr>PowerPoint Presentation</vt:lpstr>
      <vt:lpstr>Giữ gìn tiếng nói quê 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中国国学经典古典传统文化通用PPT模板</dc:title>
  <dc:creator>lzj</dc:creator>
  <cp:lastModifiedBy>Thanh Bình</cp:lastModifiedBy>
  <cp:revision>3874</cp:revision>
  <dcterms:created xsi:type="dcterms:W3CDTF">2015-12-01T09:06:39Z</dcterms:created>
  <dcterms:modified xsi:type="dcterms:W3CDTF">2021-11-12T02:11:57Z</dcterms:modified>
</cp:coreProperties>
</file>