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94" r:id="rId6"/>
    <p:sldId id="295" r:id="rId7"/>
    <p:sldId id="296" r:id="rId8"/>
    <p:sldId id="297" r:id="rId9"/>
    <p:sldId id="298" r:id="rId10"/>
    <p:sldId id="265" r:id="rId11"/>
    <p:sldId id="272" r:id="rId12"/>
    <p:sldId id="263" r:id="rId13"/>
    <p:sldId id="266" r:id="rId14"/>
    <p:sldId id="267" r:id="rId15"/>
    <p:sldId id="304" r:id="rId16"/>
    <p:sldId id="268" r:id="rId17"/>
    <p:sldId id="264" r:id="rId18"/>
    <p:sldId id="29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FB4"/>
    <a:srgbClr val="BFE2E3"/>
    <a:srgbClr val="337FCE"/>
    <a:srgbClr val="2F7BC7"/>
    <a:srgbClr val="59C127"/>
    <a:srgbClr val="4EB71C"/>
    <a:srgbClr val="50BE20"/>
    <a:srgbClr val="226BC1"/>
    <a:srgbClr val="45B314"/>
    <a:srgbClr val="44B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AB05B-3E0B-49CF-880F-46A26422BC2F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18011-6B56-46E2-9E05-742A071BC0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6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2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6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9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7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9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56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7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7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8874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734344"/>
      </p:ext>
    </p:extLst>
  </p:cSld>
  <p:clrMapOvr>
    <a:masterClrMapping/>
  </p:clrMapOvr>
  <p:transition spd="slow"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85228"/>
      </p:ext>
    </p:extLst>
  </p:cSld>
  <p:clrMapOvr>
    <a:masterClrMapping/>
  </p:clrMapOvr>
  <p:transition spd="slow" advClick="0" advTm="1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116866"/>
      </p:ext>
    </p:extLst>
  </p:cSld>
  <p:clrMapOvr>
    <a:masterClrMapping/>
  </p:clrMapOvr>
  <p:transition spd="slow" advClick="0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54478"/>
      </p:ext>
    </p:extLst>
  </p:cSld>
  <p:clrMapOvr>
    <a:masterClrMapping/>
  </p:clrMapOvr>
  <p:transition spd="slow"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3615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99645"/>
      </p:ext>
    </p:extLst>
  </p:cSld>
  <p:clrMapOvr>
    <a:masterClrMapping/>
  </p:clrMapOvr>
  <p:transition spd="slow"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16536"/>
      </p:ext>
    </p:extLst>
  </p:cSld>
  <p:clrMapOvr>
    <a:masterClrMapping/>
  </p:clrMapOvr>
  <p:transition spd="slow"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57823"/>
      </p:ext>
    </p:extLst>
  </p:cSld>
  <p:clrMapOvr>
    <a:masterClrMapping/>
  </p:clrMapOvr>
  <p:transition spd="slow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684831"/>
      </p:ext>
    </p:extLst>
  </p:cSld>
  <p:clrMapOvr>
    <a:masterClrMapping/>
  </p:clrMapOvr>
  <p:transition spd="slow"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02144"/>
      </p:ext>
    </p:extLst>
  </p:cSld>
  <p:clrMapOvr>
    <a:masterClrMapping/>
  </p:clrMapOvr>
  <p:transition spd="slow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4431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97109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CC28-3019-42C2-9823-43814BAC7066}" type="datetimeFigureOut">
              <a:rPr lang="zh-CN" altLang="en-US" smtClean="0"/>
              <a:pPr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ransition spd="slow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672936" cy="7110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672936" cy="711001"/>
          </a:xfrm>
          <a:prstGeom prst="rect">
            <a:avLst/>
          </a:prstGeom>
        </p:spPr>
      </p:pic>
      <p:pic>
        <p:nvPicPr>
          <p:cNvPr id="6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33303" y="-1000169"/>
            <a:ext cx="609600" cy="60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55615" y="1476210"/>
            <a:ext cx="8481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80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8063" y="368214"/>
            <a:ext cx="3868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42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47711" y="1747540"/>
            <a:ext cx="5171145" cy="1264496"/>
            <a:chOff x="6247711" y="1413010"/>
            <a:chExt cx="5171145" cy="1264496"/>
          </a:xfrm>
        </p:grpSpPr>
        <p:sp>
          <p:nvSpPr>
            <p:cNvPr id="8" name="任意多边形 7"/>
            <p:cNvSpPr/>
            <p:nvPr/>
          </p:nvSpPr>
          <p:spPr>
            <a:xfrm flipH="1">
              <a:off x="6247711" y="1413010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80112" y="1691315"/>
              <a:ext cx="793807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77922" y="1515632"/>
              <a:ext cx="3940934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Tác giả đang ở Lũng Cú hay Cà Mau?</a:t>
              </a:r>
              <a:endParaRPr lang="en-US" altLang="zh-CN" sz="4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24514" y="4250595"/>
            <a:ext cx="5867486" cy="1283860"/>
            <a:chOff x="6324514" y="3916065"/>
            <a:chExt cx="5372974" cy="1283860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6324514" y="3935429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17019" y="4213734"/>
              <a:ext cx="169162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41B11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15923" y="3916065"/>
              <a:ext cx="4181565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ừ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ở, t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ác giả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4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410" y="2843592"/>
            <a:ext cx="5339414" cy="1264496"/>
            <a:chOff x="843018" y="2509062"/>
            <a:chExt cx="5042806" cy="1264496"/>
          </a:xfrm>
        </p:grpSpPr>
        <p:sp>
          <p:nvSpPr>
            <p:cNvPr id="18" name="任意多边形 17"/>
            <p:cNvSpPr/>
            <p:nvPr/>
          </p:nvSpPr>
          <p:spPr>
            <a:xfrm>
              <a:off x="843018" y="2509062"/>
              <a:ext cx="5042806" cy="1264496"/>
            </a:xfrm>
            <a:custGeom>
              <a:avLst/>
              <a:gdLst>
                <a:gd name="connsiteX0" fmla="*/ 4112392 w 5042806"/>
                <a:gd name="connsiteY0" fmla="*/ 126700 h 1264496"/>
                <a:gd name="connsiteX1" fmla="*/ 3890923 w 5042806"/>
                <a:gd name="connsiteY1" fmla="*/ 348169 h 1264496"/>
                <a:gd name="connsiteX2" fmla="*/ 3890923 w 5042806"/>
                <a:gd name="connsiteY2" fmla="*/ 905003 h 1264496"/>
                <a:gd name="connsiteX3" fmla="*/ 4112392 w 5042806"/>
                <a:gd name="connsiteY3" fmla="*/ 1126472 h 1264496"/>
                <a:gd name="connsiteX4" fmla="*/ 4669226 w 5042806"/>
                <a:gd name="connsiteY4" fmla="*/ 1126472 h 1264496"/>
                <a:gd name="connsiteX5" fmla="*/ 4890695 w 5042806"/>
                <a:gd name="connsiteY5" fmla="*/ 905003 h 1264496"/>
                <a:gd name="connsiteX6" fmla="*/ 4890695 w 5042806"/>
                <a:gd name="connsiteY6" fmla="*/ 348169 h 1264496"/>
                <a:gd name="connsiteX7" fmla="*/ 4669226 w 5042806"/>
                <a:gd name="connsiteY7" fmla="*/ 126700 h 1264496"/>
                <a:gd name="connsiteX8" fmla="*/ 4000656 w 5042806"/>
                <a:gd name="connsiteY8" fmla="*/ 0 h 1264496"/>
                <a:gd name="connsiteX9" fmla="*/ 4831784 w 5042806"/>
                <a:gd name="connsiteY9" fmla="*/ 0 h 1264496"/>
                <a:gd name="connsiteX10" fmla="*/ 5042806 w 5042806"/>
                <a:gd name="connsiteY10" fmla="*/ 211022 h 1264496"/>
                <a:gd name="connsiteX11" fmla="*/ 5042806 w 5042806"/>
                <a:gd name="connsiteY11" fmla="*/ 1053474 h 1264496"/>
                <a:gd name="connsiteX12" fmla="*/ 4831784 w 5042806"/>
                <a:gd name="connsiteY12" fmla="*/ 1264496 h 1264496"/>
                <a:gd name="connsiteX13" fmla="*/ 4218285 w 5042806"/>
                <a:gd name="connsiteY13" fmla="*/ 1264496 h 1264496"/>
                <a:gd name="connsiteX14" fmla="*/ 4000656 w 5042806"/>
                <a:gd name="connsiteY14" fmla="*/ 1264496 h 1264496"/>
                <a:gd name="connsiteX15" fmla="*/ 632016 w 5042806"/>
                <a:gd name="connsiteY15" fmla="*/ 1264496 h 1264496"/>
                <a:gd name="connsiteX16" fmla="*/ 0 w 5042806"/>
                <a:gd name="connsiteY16" fmla="*/ 632480 h 1264496"/>
                <a:gd name="connsiteX17" fmla="*/ 632016 w 5042806"/>
                <a:gd name="connsiteY17" fmla="*/ 464 h 1264496"/>
                <a:gd name="connsiteX18" fmla="*/ 3996053 w 5042806"/>
                <a:gd name="connsiteY18" fmla="*/ 464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2806" h="1264496">
                  <a:moveTo>
                    <a:pt x="4112392" y="126700"/>
                  </a:moveTo>
                  <a:cubicBezTo>
                    <a:pt x="3990078" y="126700"/>
                    <a:pt x="3890923" y="225855"/>
                    <a:pt x="3890923" y="348169"/>
                  </a:cubicBezTo>
                  <a:lnTo>
                    <a:pt x="3890923" y="905003"/>
                  </a:lnTo>
                  <a:cubicBezTo>
                    <a:pt x="3890923" y="1027317"/>
                    <a:pt x="3990078" y="1126472"/>
                    <a:pt x="4112392" y="1126472"/>
                  </a:cubicBezTo>
                  <a:lnTo>
                    <a:pt x="4669226" y="1126472"/>
                  </a:lnTo>
                  <a:cubicBezTo>
                    <a:pt x="4791540" y="1126472"/>
                    <a:pt x="4890695" y="1027317"/>
                    <a:pt x="4890695" y="905003"/>
                  </a:cubicBezTo>
                  <a:lnTo>
                    <a:pt x="4890695" y="348169"/>
                  </a:lnTo>
                  <a:cubicBezTo>
                    <a:pt x="4890695" y="225855"/>
                    <a:pt x="4791540" y="126700"/>
                    <a:pt x="4669226" y="126700"/>
                  </a:cubicBezTo>
                  <a:close/>
                  <a:moveTo>
                    <a:pt x="4000656" y="0"/>
                  </a:moveTo>
                  <a:lnTo>
                    <a:pt x="4831784" y="0"/>
                  </a:lnTo>
                  <a:cubicBezTo>
                    <a:pt x="4948328" y="0"/>
                    <a:pt x="5042806" y="94478"/>
                    <a:pt x="5042806" y="211022"/>
                  </a:cubicBezTo>
                  <a:lnTo>
                    <a:pt x="5042806" y="1053474"/>
                  </a:lnTo>
                  <a:cubicBezTo>
                    <a:pt x="5042806" y="1170018"/>
                    <a:pt x="4948328" y="1264496"/>
                    <a:pt x="4831784" y="1264496"/>
                  </a:cubicBezTo>
                  <a:lnTo>
                    <a:pt x="4218285" y="1264496"/>
                  </a:lnTo>
                  <a:lnTo>
                    <a:pt x="4000656" y="1264496"/>
                  </a:lnTo>
                  <a:lnTo>
                    <a:pt x="632016" y="1264496"/>
                  </a:lnTo>
                  <a:cubicBezTo>
                    <a:pt x="282963" y="1264496"/>
                    <a:pt x="0" y="981533"/>
                    <a:pt x="0" y="632480"/>
                  </a:cubicBezTo>
                  <a:cubicBezTo>
                    <a:pt x="0" y="283427"/>
                    <a:pt x="282963" y="464"/>
                    <a:pt x="632016" y="464"/>
                  </a:cubicBezTo>
                  <a:lnTo>
                    <a:pt x="3996053" y="464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7906" y="2787367"/>
              <a:ext cx="749710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14400" y="2617443"/>
              <a:ext cx="4259765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Tác giả có tình cảm như thế nào đối với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4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93320" y="2477185"/>
            <a:ext cx="813903" cy="3081331"/>
            <a:chOff x="5693320" y="2142655"/>
            <a:chExt cx="813903" cy="3081331"/>
          </a:xfrm>
        </p:grpSpPr>
        <p:grpSp>
          <p:nvGrpSpPr>
            <p:cNvPr id="24" name="组合 23"/>
            <p:cNvGrpSpPr/>
            <p:nvPr/>
          </p:nvGrpSpPr>
          <p:grpSpPr>
            <a:xfrm>
              <a:off x="5733713" y="3569022"/>
              <a:ext cx="773510" cy="558912"/>
              <a:chOff x="5733713" y="3569022"/>
              <a:chExt cx="773510" cy="558912"/>
            </a:xfrm>
          </p:grpSpPr>
          <p:sp>
            <p:nvSpPr>
              <p:cNvPr id="33" name="矩形 32"/>
              <p:cNvSpPr/>
              <p:nvPr/>
            </p:nvSpPr>
            <p:spPr>
              <a:xfrm flipH="1">
                <a:off x="6127198" y="3935429"/>
                <a:ext cx="380025" cy="19250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>
                <a:off x="5939504" y="3761527"/>
                <a:ext cx="192505" cy="19250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>
                <a:off x="5733713" y="3569022"/>
                <a:ext cx="205789" cy="19250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93320" y="2142655"/>
              <a:ext cx="627931" cy="558912"/>
              <a:chOff x="5693320" y="2142655"/>
              <a:chExt cx="627931" cy="5589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93320" y="2509062"/>
                <a:ext cx="242921" cy="19250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936241" y="2335160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128746" y="2142655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66859" y="4665074"/>
              <a:ext cx="627931" cy="558912"/>
              <a:chOff x="5766859" y="4665074"/>
              <a:chExt cx="627931" cy="55891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766859" y="5031481"/>
                <a:ext cx="237933" cy="19250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009780" y="4857579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202285" y="4665074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24468" y="5366011"/>
            <a:ext cx="5311773" cy="1301359"/>
            <a:chOff x="624468" y="5031481"/>
            <a:chExt cx="5311773" cy="1301359"/>
          </a:xfrm>
        </p:grpSpPr>
        <p:sp>
          <p:nvSpPr>
            <p:cNvPr id="37" name="任意多边形 36"/>
            <p:cNvSpPr/>
            <p:nvPr/>
          </p:nvSpPr>
          <p:spPr>
            <a:xfrm>
              <a:off x="624468" y="5031481"/>
              <a:ext cx="5311773" cy="1264496"/>
            </a:xfrm>
            <a:custGeom>
              <a:avLst/>
              <a:gdLst>
                <a:gd name="connsiteX0" fmla="*/ 4112391 w 5019683"/>
                <a:gd name="connsiteY0" fmla="*/ 126700 h 1264496"/>
                <a:gd name="connsiteX1" fmla="*/ 3890922 w 5019683"/>
                <a:gd name="connsiteY1" fmla="*/ 348169 h 1264496"/>
                <a:gd name="connsiteX2" fmla="*/ 3890922 w 5019683"/>
                <a:gd name="connsiteY2" fmla="*/ 905003 h 1264496"/>
                <a:gd name="connsiteX3" fmla="*/ 4112391 w 5019683"/>
                <a:gd name="connsiteY3" fmla="*/ 1126472 h 1264496"/>
                <a:gd name="connsiteX4" fmla="*/ 4669225 w 5019683"/>
                <a:gd name="connsiteY4" fmla="*/ 1126472 h 1264496"/>
                <a:gd name="connsiteX5" fmla="*/ 4890694 w 5019683"/>
                <a:gd name="connsiteY5" fmla="*/ 905003 h 1264496"/>
                <a:gd name="connsiteX6" fmla="*/ 4890694 w 5019683"/>
                <a:gd name="connsiteY6" fmla="*/ 348169 h 1264496"/>
                <a:gd name="connsiteX7" fmla="*/ 4669225 w 5019683"/>
                <a:gd name="connsiteY7" fmla="*/ 126700 h 1264496"/>
                <a:gd name="connsiteX8" fmla="*/ 632248 w 5019683"/>
                <a:gd name="connsiteY8" fmla="*/ 0 h 1264496"/>
                <a:gd name="connsiteX9" fmla="*/ 3977533 w 5019683"/>
                <a:gd name="connsiteY9" fmla="*/ 0 h 1264496"/>
                <a:gd name="connsiteX10" fmla="*/ 4218053 w 5019683"/>
                <a:gd name="connsiteY10" fmla="*/ 0 h 1264496"/>
                <a:gd name="connsiteX11" fmla="*/ 4808661 w 5019683"/>
                <a:gd name="connsiteY11" fmla="*/ 0 h 1264496"/>
                <a:gd name="connsiteX12" fmla="*/ 5019683 w 5019683"/>
                <a:gd name="connsiteY12" fmla="*/ 211022 h 1264496"/>
                <a:gd name="connsiteX13" fmla="*/ 5019683 w 5019683"/>
                <a:gd name="connsiteY13" fmla="*/ 1053473 h 1264496"/>
                <a:gd name="connsiteX14" fmla="*/ 4808661 w 5019683"/>
                <a:gd name="connsiteY14" fmla="*/ 1264495 h 1264496"/>
                <a:gd name="connsiteX15" fmla="*/ 4218063 w 5019683"/>
                <a:gd name="connsiteY15" fmla="*/ 1264495 h 1264496"/>
                <a:gd name="connsiteX16" fmla="*/ 4218053 w 5019683"/>
                <a:gd name="connsiteY16" fmla="*/ 1264496 h 1264496"/>
                <a:gd name="connsiteX17" fmla="*/ 632248 w 5019683"/>
                <a:gd name="connsiteY17" fmla="*/ 1264496 h 1264496"/>
                <a:gd name="connsiteX18" fmla="*/ 0 w 5019683"/>
                <a:gd name="connsiteY18" fmla="*/ 632248 h 1264496"/>
                <a:gd name="connsiteX19" fmla="*/ 632248 w 5019683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19683" h="1264496">
                  <a:moveTo>
                    <a:pt x="4112391" y="126700"/>
                  </a:moveTo>
                  <a:cubicBezTo>
                    <a:pt x="3990077" y="126700"/>
                    <a:pt x="3890922" y="225855"/>
                    <a:pt x="3890922" y="348169"/>
                  </a:cubicBezTo>
                  <a:lnTo>
                    <a:pt x="3890922" y="905003"/>
                  </a:lnTo>
                  <a:cubicBezTo>
                    <a:pt x="3890922" y="1027317"/>
                    <a:pt x="3990077" y="1126472"/>
                    <a:pt x="4112391" y="1126472"/>
                  </a:cubicBezTo>
                  <a:lnTo>
                    <a:pt x="4669225" y="1126472"/>
                  </a:lnTo>
                  <a:cubicBezTo>
                    <a:pt x="4791539" y="1126472"/>
                    <a:pt x="4890694" y="1027317"/>
                    <a:pt x="4890694" y="905003"/>
                  </a:cubicBezTo>
                  <a:lnTo>
                    <a:pt x="4890694" y="348169"/>
                  </a:lnTo>
                  <a:cubicBezTo>
                    <a:pt x="4890694" y="225855"/>
                    <a:pt x="4791539" y="126700"/>
                    <a:pt x="4669225" y="126700"/>
                  </a:cubicBezTo>
                  <a:close/>
                  <a:moveTo>
                    <a:pt x="632248" y="0"/>
                  </a:moveTo>
                  <a:lnTo>
                    <a:pt x="3977533" y="0"/>
                  </a:lnTo>
                  <a:lnTo>
                    <a:pt x="4218053" y="0"/>
                  </a:lnTo>
                  <a:lnTo>
                    <a:pt x="4808661" y="0"/>
                  </a:lnTo>
                  <a:cubicBezTo>
                    <a:pt x="4925205" y="0"/>
                    <a:pt x="5019683" y="94478"/>
                    <a:pt x="5019683" y="211022"/>
                  </a:cubicBezTo>
                  <a:lnTo>
                    <a:pt x="5019683" y="1053473"/>
                  </a:lnTo>
                  <a:cubicBezTo>
                    <a:pt x="5019683" y="1170017"/>
                    <a:pt x="4925205" y="1264495"/>
                    <a:pt x="4808661" y="1264495"/>
                  </a:cubicBezTo>
                  <a:lnTo>
                    <a:pt x="4218063" y="1264495"/>
                  </a:lnTo>
                  <a:lnTo>
                    <a:pt x="4218053" y="1264496"/>
                  </a:lnTo>
                  <a:lnTo>
                    <a:pt x="632248" y="1264496"/>
                  </a:lnTo>
                  <a:cubicBezTo>
                    <a:pt x="283067" y="1264496"/>
                    <a:pt x="0" y="981429"/>
                    <a:pt x="0" y="632248"/>
                  </a:cubicBezTo>
                  <a:cubicBezTo>
                    <a:pt x="0" y="283067"/>
                    <a:pt x="283067" y="0"/>
                    <a:pt x="632248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99513" y="5309786"/>
              <a:ext cx="184731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206CC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5187" y="5040178"/>
              <a:ext cx="4059045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 tình cảm đối với 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LC &amp; CM,  </a:t>
              </a:r>
              <a:r>
                <a:rPr lang="vi-VN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 giả đã liên tưởng đến điều gì?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T</a:t>
              </a:r>
              <a:r>
                <a:rPr lang="vi-VN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ình cảm gì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2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0"/>
            <a:ext cx="791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9771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997011" y="2286405"/>
            <a:ext cx="1028020" cy="369626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81465" y="4500842"/>
            <a:ext cx="681774" cy="1004919"/>
          </a:xfrm>
          <a:custGeom>
            <a:avLst/>
            <a:gdLst>
              <a:gd name="connsiteX0" fmla="*/ 709863 w 709863"/>
              <a:gd name="connsiteY0" fmla="*/ 1046747 h 1046747"/>
              <a:gd name="connsiteX1" fmla="*/ 709863 w 709863"/>
              <a:gd name="connsiteY1" fmla="*/ 854242 h 1046747"/>
              <a:gd name="connsiteX2" fmla="*/ 481263 w 709863"/>
              <a:gd name="connsiteY2" fmla="*/ 697832 h 1046747"/>
              <a:gd name="connsiteX3" fmla="*/ 336884 w 709863"/>
              <a:gd name="connsiteY3" fmla="*/ 697832 h 1046747"/>
              <a:gd name="connsiteX4" fmla="*/ 0 w 709863"/>
              <a:gd name="connsiteY4" fmla="*/ 517358 h 1046747"/>
              <a:gd name="connsiteX5" fmla="*/ 0 w 709863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2634"/>
              <a:gd name="connsiteY0" fmla="*/ 1046747 h 1046747"/>
              <a:gd name="connsiteX1" fmla="*/ 711024 w 712634"/>
              <a:gd name="connsiteY1" fmla="*/ 854242 h 1046747"/>
              <a:gd name="connsiteX2" fmla="*/ 482424 w 712634"/>
              <a:gd name="connsiteY2" fmla="*/ 697832 h 1046747"/>
              <a:gd name="connsiteX3" fmla="*/ 338045 w 712634"/>
              <a:gd name="connsiteY3" fmla="*/ 697832 h 1046747"/>
              <a:gd name="connsiteX4" fmla="*/ 1161 w 712634"/>
              <a:gd name="connsiteY4" fmla="*/ 517358 h 1046747"/>
              <a:gd name="connsiteX5" fmla="*/ 1161 w 712634"/>
              <a:gd name="connsiteY5" fmla="*/ 0 h 1046747"/>
              <a:gd name="connsiteX0" fmla="*/ 710066 w 711676"/>
              <a:gd name="connsiteY0" fmla="*/ 1046747 h 1046747"/>
              <a:gd name="connsiteX1" fmla="*/ 710066 w 711676"/>
              <a:gd name="connsiteY1" fmla="*/ 854242 h 1046747"/>
              <a:gd name="connsiteX2" fmla="*/ 481466 w 711676"/>
              <a:gd name="connsiteY2" fmla="*/ 697832 h 1046747"/>
              <a:gd name="connsiteX3" fmla="*/ 337087 w 711676"/>
              <a:gd name="connsiteY3" fmla="*/ 697832 h 1046747"/>
              <a:gd name="connsiteX4" fmla="*/ 203 w 711676"/>
              <a:gd name="connsiteY4" fmla="*/ 517358 h 1046747"/>
              <a:gd name="connsiteX5" fmla="*/ 203 w 711676"/>
              <a:gd name="connsiteY5" fmla="*/ 0 h 1046747"/>
              <a:gd name="connsiteX0" fmla="*/ 710087 w 711697"/>
              <a:gd name="connsiteY0" fmla="*/ 1046747 h 1046747"/>
              <a:gd name="connsiteX1" fmla="*/ 710087 w 711697"/>
              <a:gd name="connsiteY1" fmla="*/ 854242 h 1046747"/>
              <a:gd name="connsiteX2" fmla="*/ 481487 w 711697"/>
              <a:gd name="connsiteY2" fmla="*/ 697832 h 1046747"/>
              <a:gd name="connsiteX3" fmla="*/ 337108 w 711697"/>
              <a:gd name="connsiteY3" fmla="*/ 697832 h 1046747"/>
              <a:gd name="connsiteX4" fmla="*/ 224 w 711697"/>
              <a:gd name="connsiteY4" fmla="*/ 517358 h 1046747"/>
              <a:gd name="connsiteX5" fmla="*/ 224 w 711697"/>
              <a:gd name="connsiteY5" fmla="*/ 0 h 1046747"/>
              <a:gd name="connsiteX0" fmla="*/ 709863 w 711473"/>
              <a:gd name="connsiteY0" fmla="*/ 1046747 h 1046747"/>
              <a:gd name="connsiteX1" fmla="*/ 709863 w 711473"/>
              <a:gd name="connsiteY1" fmla="*/ 854242 h 1046747"/>
              <a:gd name="connsiteX2" fmla="*/ 481263 w 711473"/>
              <a:gd name="connsiteY2" fmla="*/ 697832 h 1046747"/>
              <a:gd name="connsiteX3" fmla="*/ 336884 w 711473"/>
              <a:gd name="connsiteY3" fmla="*/ 697832 h 1046747"/>
              <a:gd name="connsiteX4" fmla="*/ 0 w 711473"/>
              <a:gd name="connsiteY4" fmla="*/ 517358 h 1046747"/>
              <a:gd name="connsiteX5" fmla="*/ 0 w 711473"/>
              <a:gd name="connsiteY5" fmla="*/ 0 h 1046747"/>
              <a:gd name="connsiteX0" fmla="*/ 709863 w 710152"/>
              <a:gd name="connsiteY0" fmla="*/ 1046747 h 1046747"/>
              <a:gd name="connsiteX1" fmla="*/ 709863 w 710152"/>
              <a:gd name="connsiteY1" fmla="*/ 854242 h 1046747"/>
              <a:gd name="connsiteX2" fmla="*/ 481263 w 710152"/>
              <a:gd name="connsiteY2" fmla="*/ 697832 h 1046747"/>
              <a:gd name="connsiteX3" fmla="*/ 336884 w 710152"/>
              <a:gd name="connsiteY3" fmla="*/ 697832 h 1046747"/>
              <a:gd name="connsiteX4" fmla="*/ 0 w 710152"/>
              <a:gd name="connsiteY4" fmla="*/ 517358 h 1046747"/>
              <a:gd name="connsiteX5" fmla="*/ 0 w 710152"/>
              <a:gd name="connsiteY5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2" h="1046747">
                <a:moveTo>
                  <a:pt x="709863" y="1046747"/>
                </a:moveTo>
                <a:lnTo>
                  <a:pt x="709863" y="854242"/>
                </a:lnTo>
                <a:cubicBezTo>
                  <a:pt x="717884" y="693820"/>
                  <a:pt x="557463" y="725905"/>
                  <a:pt x="481263" y="697832"/>
                </a:cubicBezTo>
                <a:lnTo>
                  <a:pt x="336884" y="697832"/>
                </a:lnTo>
                <a:cubicBezTo>
                  <a:pt x="200526" y="685800"/>
                  <a:pt x="4010" y="673769"/>
                  <a:pt x="0" y="517358"/>
                </a:cubicBezTo>
                <a:lnTo>
                  <a:pt x="0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443914" y="5609063"/>
            <a:ext cx="1775179" cy="83151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0" y="3176149"/>
            <a:ext cx="1722317" cy="958789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2" name="任意多边形 31"/>
          <p:cNvSpPr>
            <a:spLocks/>
          </p:cNvSpPr>
          <p:nvPr/>
        </p:nvSpPr>
        <p:spPr bwMode="auto">
          <a:xfrm>
            <a:off x="9628222" y="2892128"/>
            <a:ext cx="1981562" cy="1103107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2996" y="5552643"/>
            <a:ext cx="4545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Tác giả đang ở Lũng Cú: “ngồi trên núi cao mùa thu”</a:t>
            </a:r>
            <a:endParaRPr lang="en-US" altLang="zh-CN" sz="2800" dirty="0">
              <a:solidFill>
                <a:srgbClr val="FDFDFD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4391" y="3379936"/>
            <a:ext cx="5014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say mê thiên 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“Chao ôi!...hết chỗ trữ tình…đời đời không chịu tan…”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任意多边形 6"/>
          <p:cNvSpPr/>
          <p:nvPr/>
        </p:nvSpPr>
        <p:spPr>
          <a:xfrm rot="3977804">
            <a:off x="9100231" y="2215775"/>
            <a:ext cx="1028020" cy="369626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任意多边形 14"/>
          <p:cNvSpPr>
            <a:spLocks/>
          </p:cNvSpPr>
          <p:nvPr/>
        </p:nvSpPr>
        <p:spPr bwMode="auto">
          <a:xfrm>
            <a:off x="2335905" y="1668972"/>
            <a:ext cx="1775179" cy="83151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82684" y="1378388"/>
            <a:ext cx="4545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Tác giả nhớ về Cà Mau: “đất ngày càng lấn biển, chim, rạch, kênh, cù lao…”</a:t>
            </a:r>
            <a:endParaRPr lang="en-US" altLang="zh-CN" sz="2800" dirty="0">
              <a:solidFill>
                <a:srgbClr val="FDFDFD"/>
              </a:solidFill>
              <a:latin typeface="+mj-lt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5713" y="4155833"/>
            <a:ext cx="3791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Tác giả liên tưởng đến một ngày đất nước thanh bình. Sẽ bay từ Cà Mau ra Lũng Cú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  <a:sym typeface="Wingdings" pitchFamily="2" charset="2"/>
              </a:rPr>
              <a:t></a:t>
            </a:r>
            <a:r>
              <a:rPr lang="vi-VN" sz="2800" dirty="0" smtClean="0">
                <a:latin typeface="+mj-lt"/>
              </a:rPr>
              <a:t>Tình yêu thiên nhiên, yêu quê hương, đất nước.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680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  <p:bldP spid="32" grpId="0" animBg="1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403185" y="3016616"/>
            <a:ext cx="1006013" cy="1025234"/>
            <a:chOff x="1113255" y="3451514"/>
            <a:chExt cx="1006013" cy="1025234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91492" y="3617442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28123" y="3051553"/>
            <a:ext cx="1006013" cy="1025234"/>
            <a:chOff x="4858339" y="3441846"/>
            <a:chExt cx="1006013" cy="1025234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036577" y="3617441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74294" y="3129611"/>
            <a:ext cx="1006013" cy="1025234"/>
            <a:chOff x="8603423" y="3441846"/>
            <a:chExt cx="1006013" cy="1025234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8603423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781660" y="3617440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0" name="文本框 18"/>
          <p:cNvSpPr txBox="1"/>
          <p:nvPr/>
        </p:nvSpPr>
        <p:spPr>
          <a:xfrm>
            <a:off x="2567721" y="313161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4.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Quan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sát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suy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ngẫm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5710" y="1480717"/>
            <a:ext cx="81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" y="4238574"/>
            <a:ext cx="4014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Tầm quan sát của tác giả có theo trình tự không gian và thời gian không? Hãy chia đoạn theo trình tự quan sát mà em nghĩ?</a:t>
            </a:r>
            <a:endParaRPr lang="en-US" sz="2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82790" y="4254410"/>
            <a:ext cx="3858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Với tầm quan sát đó thì hình ảnh người U được tác giả suy ngẫm như thế nào? Thể hiện tình cảm gì?</a:t>
            </a:r>
            <a:endParaRPr lang="en-US" sz="2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1044" y="4254411"/>
            <a:ext cx="3560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Từ những sự quan sát đó tác giả đã biểu hiện tình cảm như thế nào?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07067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493468" y="3904017"/>
            <a:ext cx="3409529" cy="2953983"/>
          </a:xfrm>
          <a:custGeom>
            <a:avLst/>
            <a:gdLst>
              <a:gd name="T0" fmla="*/ 331 w 508"/>
              <a:gd name="T1" fmla="*/ 303 h 440"/>
              <a:gd name="T2" fmla="*/ 319 w 508"/>
              <a:gd name="T3" fmla="*/ 235 h 440"/>
              <a:gd name="T4" fmla="*/ 346 w 508"/>
              <a:gd name="T5" fmla="*/ 157 h 440"/>
              <a:gd name="T6" fmla="*/ 346 w 508"/>
              <a:gd name="T7" fmla="*/ 141 h 440"/>
              <a:gd name="T8" fmla="*/ 322 w 508"/>
              <a:gd name="T9" fmla="*/ 130 h 440"/>
              <a:gd name="T10" fmla="*/ 320 w 508"/>
              <a:gd name="T11" fmla="*/ 97 h 440"/>
              <a:gd name="T12" fmla="*/ 316 w 508"/>
              <a:gd name="T13" fmla="*/ 74 h 440"/>
              <a:gd name="T14" fmla="*/ 311 w 508"/>
              <a:gd name="T15" fmla="*/ 44 h 440"/>
              <a:gd name="T16" fmla="*/ 251 w 508"/>
              <a:gd name="T17" fmla="*/ 11 h 440"/>
              <a:gd name="T18" fmla="*/ 192 w 508"/>
              <a:gd name="T19" fmla="*/ 18 h 440"/>
              <a:gd name="T20" fmla="*/ 132 w 508"/>
              <a:gd name="T21" fmla="*/ 94 h 440"/>
              <a:gd name="T22" fmla="*/ 142 w 508"/>
              <a:gd name="T23" fmla="*/ 197 h 440"/>
              <a:gd name="T24" fmla="*/ 159 w 508"/>
              <a:gd name="T25" fmla="*/ 236 h 440"/>
              <a:gd name="T26" fmla="*/ 173 w 508"/>
              <a:gd name="T27" fmla="*/ 256 h 440"/>
              <a:gd name="T28" fmla="*/ 82 w 508"/>
              <a:gd name="T29" fmla="*/ 339 h 440"/>
              <a:gd name="T30" fmla="*/ 508 w 508"/>
              <a:gd name="T31" fmla="*/ 440 h 440"/>
              <a:gd name="T32" fmla="*/ 342 w 508"/>
              <a:gd name="T33" fmla="*/ 148 h 440"/>
              <a:gd name="T34" fmla="*/ 339 w 508"/>
              <a:gd name="T35" fmla="*/ 156 h 440"/>
              <a:gd name="T36" fmla="*/ 328 w 508"/>
              <a:gd name="T37" fmla="*/ 169 h 440"/>
              <a:gd name="T38" fmla="*/ 299 w 508"/>
              <a:gd name="T39" fmla="*/ 161 h 440"/>
              <a:gd name="T40" fmla="*/ 323 w 508"/>
              <a:gd name="T41" fmla="*/ 195 h 440"/>
              <a:gd name="T42" fmla="*/ 306 w 508"/>
              <a:gd name="T43" fmla="*/ 193 h 440"/>
              <a:gd name="T44" fmla="*/ 200 w 508"/>
              <a:gd name="T45" fmla="*/ 140 h 440"/>
              <a:gd name="T46" fmla="*/ 225 w 508"/>
              <a:gd name="T47" fmla="*/ 91 h 440"/>
              <a:gd name="T48" fmla="*/ 303 w 508"/>
              <a:gd name="T49" fmla="*/ 83 h 440"/>
              <a:gd name="T50" fmla="*/ 322 w 508"/>
              <a:gd name="T51" fmla="*/ 142 h 440"/>
              <a:gd name="T52" fmla="*/ 260 w 508"/>
              <a:gd name="T53" fmla="*/ 153 h 440"/>
              <a:gd name="T54" fmla="*/ 200 w 508"/>
              <a:gd name="T55" fmla="*/ 164 h 440"/>
              <a:gd name="T56" fmla="*/ 207 w 508"/>
              <a:gd name="T57" fmla="*/ 173 h 440"/>
              <a:gd name="T58" fmla="*/ 274 w 508"/>
              <a:gd name="T59" fmla="*/ 163 h 440"/>
              <a:gd name="T60" fmla="*/ 238 w 508"/>
              <a:gd name="T61" fmla="*/ 206 h 440"/>
              <a:gd name="T62" fmla="*/ 209 w 508"/>
              <a:gd name="T63" fmla="*/ 177 h 440"/>
              <a:gd name="T64" fmla="*/ 146 w 508"/>
              <a:gd name="T65" fmla="*/ 198 h 440"/>
              <a:gd name="T66" fmla="*/ 153 w 508"/>
              <a:gd name="T67" fmla="*/ 155 h 440"/>
              <a:gd name="T68" fmla="*/ 175 w 508"/>
              <a:gd name="T69" fmla="*/ 186 h 440"/>
              <a:gd name="T70" fmla="*/ 200 w 508"/>
              <a:gd name="T71" fmla="*/ 173 h 440"/>
              <a:gd name="T72" fmla="*/ 206 w 508"/>
              <a:gd name="T73" fmla="*/ 208 h 440"/>
              <a:gd name="T74" fmla="*/ 262 w 508"/>
              <a:gd name="T75" fmla="*/ 203 h 440"/>
              <a:gd name="T76" fmla="*/ 291 w 508"/>
              <a:gd name="T77" fmla="*/ 166 h 440"/>
              <a:gd name="T78" fmla="*/ 313 w 508"/>
              <a:gd name="T79" fmla="*/ 203 h 440"/>
              <a:gd name="T80" fmla="*/ 316 w 508"/>
              <a:gd name="T81" fmla="*/ 234 h 440"/>
              <a:gd name="T82" fmla="*/ 268 w 508"/>
              <a:gd name="T83" fmla="*/ 297 h 440"/>
              <a:gd name="T84" fmla="*/ 180 w 508"/>
              <a:gd name="T85" fmla="*/ 203 h 440"/>
              <a:gd name="T86" fmla="*/ 166 w 508"/>
              <a:gd name="T87" fmla="*/ 211 h 440"/>
              <a:gd name="T88" fmla="*/ 238 w 508"/>
              <a:gd name="T89" fmla="*/ 424 h 440"/>
              <a:gd name="T90" fmla="*/ 174 w 508"/>
              <a:gd name="T91" fmla="*/ 306 h 440"/>
              <a:gd name="T92" fmla="*/ 171 w 508"/>
              <a:gd name="T93" fmla="*/ 214 h 440"/>
              <a:gd name="T94" fmla="*/ 239 w 508"/>
              <a:gd name="T95" fmla="*/ 288 h 440"/>
              <a:gd name="T96" fmla="*/ 305 w 508"/>
              <a:gd name="T97" fmla="*/ 291 h 440"/>
              <a:gd name="T98" fmla="*/ 238 w 508"/>
              <a:gd name="T99" fmla="*/ 42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8" h="440">
                <a:moveTo>
                  <a:pt x="485" y="370"/>
                </a:moveTo>
                <a:cubicBezTo>
                  <a:pt x="455" y="338"/>
                  <a:pt x="395" y="329"/>
                  <a:pt x="388" y="325"/>
                </a:cubicBezTo>
                <a:cubicBezTo>
                  <a:pt x="380" y="321"/>
                  <a:pt x="340" y="311"/>
                  <a:pt x="331" y="303"/>
                </a:cubicBezTo>
                <a:cubicBezTo>
                  <a:pt x="323" y="296"/>
                  <a:pt x="317" y="290"/>
                  <a:pt x="307" y="282"/>
                </a:cubicBezTo>
                <a:cubicBezTo>
                  <a:pt x="309" y="276"/>
                  <a:pt x="310" y="270"/>
                  <a:pt x="312" y="264"/>
                </a:cubicBezTo>
                <a:cubicBezTo>
                  <a:pt x="314" y="256"/>
                  <a:pt x="316" y="246"/>
                  <a:pt x="319" y="235"/>
                </a:cubicBezTo>
                <a:cubicBezTo>
                  <a:pt x="320" y="229"/>
                  <a:pt x="323" y="216"/>
                  <a:pt x="325" y="201"/>
                </a:cubicBezTo>
                <a:cubicBezTo>
                  <a:pt x="332" y="199"/>
                  <a:pt x="338" y="196"/>
                  <a:pt x="340" y="189"/>
                </a:cubicBezTo>
                <a:cubicBezTo>
                  <a:pt x="344" y="181"/>
                  <a:pt x="346" y="162"/>
                  <a:pt x="346" y="157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9" y="142"/>
                  <a:pt x="349" y="142"/>
                  <a:pt x="349" y="142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44" y="141"/>
                  <a:pt x="342" y="141"/>
                  <a:pt x="340" y="141"/>
                </a:cubicBezTo>
                <a:cubicBezTo>
                  <a:pt x="336" y="141"/>
                  <a:pt x="331" y="141"/>
                  <a:pt x="325" y="142"/>
                </a:cubicBezTo>
                <a:cubicBezTo>
                  <a:pt x="324" y="138"/>
                  <a:pt x="323" y="134"/>
                  <a:pt x="322" y="130"/>
                </a:cubicBezTo>
                <a:cubicBezTo>
                  <a:pt x="322" y="125"/>
                  <a:pt x="323" y="123"/>
                  <a:pt x="325" y="120"/>
                </a:cubicBezTo>
                <a:cubicBezTo>
                  <a:pt x="327" y="117"/>
                  <a:pt x="328" y="110"/>
                  <a:pt x="325" y="106"/>
                </a:cubicBezTo>
                <a:cubicBezTo>
                  <a:pt x="322" y="103"/>
                  <a:pt x="320" y="100"/>
                  <a:pt x="320" y="97"/>
                </a:cubicBezTo>
                <a:cubicBezTo>
                  <a:pt x="321" y="95"/>
                  <a:pt x="322" y="93"/>
                  <a:pt x="323" y="89"/>
                </a:cubicBezTo>
                <a:cubicBezTo>
                  <a:pt x="324" y="85"/>
                  <a:pt x="322" y="83"/>
                  <a:pt x="322" y="81"/>
                </a:cubicBezTo>
                <a:cubicBezTo>
                  <a:pt x="321" y="79"/>
                  <a:pt x="311" y="76"/>
                  <a:pt x="316" y="74"/>
                </a:cubicBezTo>
                <a:cubicBezTo>
                  <a:pt x="321" y="72"/>
                  <a:pt x="321" y="59"/>
                  <a:pt x="318" y="57"/>
                </a:cubicBezTo>
                <a:cubicBezTo>
                  <a:pt x="312" y="54"/>
                  <a:pt x="313" y="54"/>
                  <a:pt x="313" y="54"/>
                </a:cubicBezTo>
                <a:cubicBezTo>
                  <a:pt x="313" y="54"/>
                  <a:pt x="315" y="44"/>
                  <a:pt x="311" y="44"/>
                </a:cubicBezTo>
                <a:cubicBezTo>
                  <a:pt x="314" y="40"/>
                  <a:pt x="309" y="32"/>
                  <a:pt x="305" y="30"/>
                </a:cubicBezTo>
                <a:cubicBezTo>
                  <a:pt x="303" y="22"/>
                  <a:pt x="294" y="17"/>
                  <a:pt x="286" y="17"/>
                </a:cubicBezTo>
                <a:cubicBezTo>
                  <a:pt x="276" y="8"/>
                  <a:pt x="262" y="3"/>
                  <a:pt x="251" y="11"/>
                </a:cubicBezTo>
                <a:cubicBezTo>
                  <a:pt x="239" y="7"/>
                  <a:pt x="231" y="0"/>
                  <a:pt x="214" y="12"/>
                </a:cubicBezTo>
                <a:cubicBezTo>
                  <a:pt x="207" y="15"/>
                  <a:pt x="204" y="12"/>
                  <a:pt x="199" y="15"/>
                </a:cubicBezTo>
                <a:cubicBezTo>
                  <a:pt x="194" y="18"/>
                  <a:pt x="192" y="18"/>
                  <a:pt x="192" y="18"/>
                </a:cubicBezTo>
                <a:cubicBezTo>
                  <a:pt x="192" y="18"/>
                  <a:pt x="183" y="20"/>
                  <a:pt x="180" y="24"/>
                </a:cubicBezTo>
                <a:cubicBezTo>
                  <a:pt x="177" y="29"/>
                  <a:pt x="172" y="34"/>
                  <a:pt x="158" y="47"/>
                </a:cubicBezTo>
                <a:cubicBezTo>
                  <a:pt x="144" y="59"/>
                  <a:pt x="137" y="72"/>
                  <a:pt x="132" y="94"/>
                </a:cubicBezTo>
                <a:cubicBezTo>
                  <a:pt x="127" y="115"/>
                  <a:pt x="122" y="125"/>
                  <a:pt x="129" y="139"/>
                </a:cubicBezTo>
                <a:cubicBezTo>
                  <a:pt x="128" y="155"/>
                  <a:pt x="131" y="166"/>
                  <a:pt x="134" y="171"/>
                </a:cubicBezTo>
                <a:cubicBezTo>
                  <a:pt x="134" y="180"/>
                  <a:pt x="138" y="190"/>
                  <a:pt x="142" y="19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45" y="203"/>
                  <a:pt x="148" y="206"/>
                  <a:pt x="151" y="208"/>
                </a:cubicBezTo>
                <a:cubicBezTo>
                  <a:pt x="152" y="214"/>
                  <a:pt x="153" y="229"/>
                  <a:pt x="159" y="236"/>
                </a:cubicBezTo>
                <a:cubicBezTo>
                  <a:pt x="163" y="243"/>
                  <a:pt x="169" y="245"/>
                  <a:pt x="172" y="246"/>
                </a:cubicBezTo>
                <a:cubicBezTo>
                  <a:pt x="172" y="250"/>
                  <a:pt x="173" y="253"/>
                  <a:pt x="173" y="255"/>
                </a:cubicBezTo>
                <a:cubicBezTo>
                  <a:pt x="173" y="256"/>
                  <a:pt x="173" y="256"/>
                  <a:pt x="173" y="256"/>
                </a:cubicBezTo>
                <a:cubicBezTo>
                  <a:pt x="174" y="264"/>
                  <a:pt x="176" y="275"/>
                  <a:pt x="174" y="287"/>
                </a:cubicBezTo>
                <a:cubicBezTo>
                  <a:pt x="165" y="292"/>
                  <a:pt x="153" y="304"/>
                  <a:pt x="148" y="312"/>
                </a:cubicBezTo>
                <a:cubicBezTo>
                  <a:pt x="125" y="323"/>
                  <a:pt x="97" y="330"/>
                  <a:pt x="82" y="339"/>
                </a:cubicBezTo>
                <a:cubicBezTo>
                  <a:pt x="68" y="347"/>
                  <a:pt x="24" y="368"/>
                  <a:pt x="16" y="379"/>
                </a:cubicBezTo>
                <a:cubicBezTo>
                  <a:pt x="9" y="389"/>
                  <a:pt x="0" y="424"/>
                  <a:pt x="2" y="440"/>
                </a:cubicBezTo>
                <a:cubicBezTo>
                  <a:pt x="508" y="440"/>
                  <a:pt x="508" y="440"/>
                  <a:pt x="508" y="440"/>
                </a:cubicBezTo>
                <a:cubicBezTo>
                  <a:pt x="508" y="440"/>
                  <a:pt x="494" y="390"/>
                  <a:pt x="485" y="370"/>
                </a:cubicBezTo>
                <a:close/>
                <a:moveTo>
                  <a:pt x="340" y="147"/>
                </a:moveTo>
                <a:cubicBezTo>
                  <a:pt x="340" y="147"/>
                  <a:pt x="341" y="147"/>
                  <a:pt x="342" y="148"/>
                </a:cubicBezTo>
                <a:cubicBezTo>
                  <a:pt x="341" y="152"/>
                  <a:pt x="341" y="152"/>
                  <a:pt x="341" y="152"/>
                </a:cubicBezTo>
                <a:cubicBezTo>
                  <a:pt x="339" y="155"/>
                  <a:pt x="339" y="155"/>
                  <a:pt x="339" y="155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2"/>
                  <a:pt x="337" y="180"/>
                  <a:pt x="334" y="186"/>
                </a:cubicBezTo>
                <a:cubicBezTo>
                  <a:pt x="333" y="190"/>
                  <a:pt x="330" y="192"/>
                  <a:pt x="326" y="194"/>
                </a:cubicBezTo>
                <a:cubicBezTo>
                  <a:pt x="327" y="185"/>
                  <a:pt x="328" y="177"/>
                  <a:pt x="328" y="169"/>
                </a:cubicBezTo>
                <a:cubicBezTo>
                  <a:pt x="329" y="164"/>
                  <a:pt x="328" y="156"/>
                  <a:pt x="326" y="149"/>
                </a:cubicBezTo>
                <a:cubicBezTo>
                  <a:pt x="331" y="148"/>
                  <a:pt x="336" y="147"/>
                  <a:pt x="340" y="147"/>
                </a:cubicBezTo>
                <a:close/>
                <a:moveTo>
                  <a:pt x="299" y="161"/>
                </a:moveTo>
                <a:cubicBezTo>
                  <a:pt x="301" y="156"/>
                  <a:pt x="312" y="151"/>
                  <a:pt x="323" y="149"/>
                </a:cubicBezTo>
                <a:cubicBezTo>
                  <a:pt x="324" y="157"/>
                  <a:pt x="325" y="164"/>
                  <a:pt x="325" y="169"/>
                </a:cubicBezTo>
                <a:cubicBezTo>
                  <a:pt x="325" y="177"/>
                  <a:pt x="324" y="186"/>
                  <a:pt x="323" y="195"/>
                </a:cubicBezTo>
                <a:cubicBezTo>
                  <a:pt x="321" y="195"/>
                  <a:pt x="319" y="196"/>
                  <a:pt x="316" y="196"/>
                </a:cubicBezTo>
                <a:cubicBezTo>
                  <a:pt x="315" y="196"/>
                  <a:pt x="314" y="196"/>
                  <a:pt x="313" y="196"/>
                </a:cubicBezTo>
                <a:cubicBezTo>
                  <a:pt x="309" y="196"/>
                  <a:pt x="308" y="195"/>
                  <a:pt x="306" y="193"/>
                </a:cubicBezTo>
                <a:cubicBezTo>
                  <a:pt x="306" y="193"/>
                  <a:pt x="306" y="192"/>
                  <a:pt x="306" y="192"/>
                </a:cubicBezTo>
                <a:cubicBezTo>
                  <a:pt x="301" y="186"/>
                  <a:pt x="296" y="171"/>
                  <a:pt x="299" y="161"/>
                </a:cubicBezTo>
                <a:close/>
                <a:moveTo>
                  <a:pt x="200" y="140"/>
                </a:moveTo>
                <a:cubicBezTo>
                  <a:pt x="206" y="136"/>
                  <a:pt x="199" y="124"/>
                  <a:pt x="196" y="119"/>
                </a:cubicBezTo>
                <a:cubicBezTo>
                  <a:pt x="193" y="115"/>
                  <a:pt x="190" y="105"/>
                  <a:pt x="201" y="98"/>
                </a:cubicBezTo>
                <a:cubicBezTo>
                  <a:pt x="207" y="97"/>
                  <a:pt x="219" y="96"/>
                  <a:pt x="225" y="91"/>
                </a:cubicBezTo>
                <a:cubicBezTo>
                  <a:pt x="233" y="92"/>
                  <a:pt x="268" y="95"/>
                  <a:pt x="271" y="93"/>
                </a:cubicBezTo>
                <a:cubicBezTo>
                  <a:pt x="281" y="94"/>
                  <a:pt x="289" y="88"/>
                  <a:pt x="293" y="85"/>
                </a:cubicBezTo>
                <a:cubicBezTo>
                  <a:pt x="299" y="86"/>
                  <a:pt x="299" y="85"/>
                  <a:pt x="303" y="83"/>
                </a:cubicBezTo>
                <a:cubicBezTo>
                  <a:pt x="304" y="85"/>
                  <a:pt x="307" y="88"/>
                  <a:pt x="308" y="90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9" y="97"/>
                  <a:pt x="317" y="121"/>
                  <a:pt x="322" y="142"/>
                </a:cubicBezTo>
                <a:cubicBezTo>
                  <a:pt x="310" y="145"/>
                  <a:pt x="298" y="149"/>
                  <a:pt x="294" y="156"/>
                </a:cubicBezTo>
                <a:cubicBezTo>
                  <a:pt x="289" y="157"/>
                  <a:pt x="283" y="158"/>
                  <a:pt x="279" y="158"/>
                </a:cubicBezTo>
                <a:cubicBezTo>
                  <a:pt x="276" y="155"/>
                  <a:pt x="270" y="153"/>
                  <a:pt x="260" y="153"/>
                </a:cubicBezTo>
                <a:cubicBezTo>
                  <a:pt x="241" y="153"/>
                  <a:pt x="213" y="159"/>
                  <a:pt x="202" y="163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194" y="162"/>
                  <a:pt x="185" y="159"/>
                  <a:pt x="180" y="157"/>
                </a:cubicBezTo>
                <a:cubicBezTo>
                  <a:pt x="182" y="150"/>
                  <a:pt x="194" y="144"/>
                  <a:pt x="200" y="140"/>
                </a:cubicBezTo>
                <a:close/>
                <a:moveTo>
                  <a:pt x="207" y="173"/>
                </a:moveTo>
                <a:cubicBezTo>
                  <a:pt x="207" y="169"/>
                  <a:pt x="207" y="169"/>
                  <a:pt x="207" y="169"/>
                </a:cubicBezTo>
                <a:cubicBezTo>
                  <a:pt x="218" y="165"/>
                  <a:pt x="243" y="160"/>
                  <a:pt x="260" y="160"/>
                </a:cubicBezTo>
                <a:cubicBezTo>
                  <a:pt x="271" y="160"/>
                  <a:pt x="274" y="162"/>
                  <a:pt x="274" y="163"/>
                </a:cubicBezTo>
                <a:cubicBezTo>
                  <a:pt x="277" y="172"/>
                  <a:pt x="267" y="189"/>
                  <a:pt x="259" y="197"/>
                </a:cubicBezTo>
                <a:cubicBezTo>
                  <a:pt x="258" y="197"/>
                  <a:pt x="258" y="197"/>
                  <a:pt x="258" y="198"/>
                </a:cubicBezTo>
                <a:cubicBezTo>
                  <a:pt x="254" y="201"/>
                  <a:pt x="251" y="204"/>
                  <a:pt x="238" y="206"/>
                </a:cubicBezTo>
                <a:cubicBezTo>
                  <a:pt x="232" y="208"/>
                  <a:pt x="227" y="208"/>
                  <a:pt x="223" y="208"/>
                </a:cubicBezTo>
                <a:cubicBezTo>
                  <a:pt x="215" y="208"/>
                  <a:pt x="213" y="206"/>
                  <a:pt x="212" y="204"/>
                </a:cubicBezTo>
                <a:cubicBezTo>
                  <a:pt x="210" y="200"/>
                  <a:pt x="209" y="185"/>
                  <a:pt x="209" y="177"/>
                </a:cubicBezTo>
                <a:cubicBezTo>
                  <a:pt x="209" y="175"/>
                  <a:pt x="209" y="175"/>
                  <a:pt x="209" y="175"/>
                </a:cubicBezTo>
                <a:lnTo>
                  <a:pt x="207" y="173"/>
                </a:lnTo>
                <a:close/>
                <a:moveTo>
                  <a:pt x="146" y="198"/>
                </a:moveTo>
                <a:cubicBezTo>
                  <a:pt x="145" y="195"/>
                  <a:pt x="145" y="195"/>
                  <a:pt x="145" y="195"/>
                </a:cubicBezTo>
                <a:cubicBezTo>
                  <a:pt x="140" y="186"/>
                  <a:pt x="133" y="171"/>
                  <a:pt x="141" y="161"/>
                </a:cubicBezTo>
                <a:cubicBezTo>
                  <a:pt x="145" y="157"/>
                  <a:pt x="149" y="155"/>
                  <a:pt x="153" y="155"/>
                </a:cubicBezTo>
                <a:cubicBezTo>
                  <a:pt x="159" y="155"/>
                  <a:pt x="165" y="159"/>
                  <a:pt x="170" y="166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75" y="173"/>
                  <a:pt x="175" y="186"/>
                  <a:pt x="175" y="186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2" y="175"/>
                  <a:pt x="181" y="165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84"/>
                  <a:pt x="203" y="201"/>
                  <a:pt x="206" y="208"/>
                </a:cubicBezTo>
                <a:cubicBezTo>
                  <a:pt x="209" y="213"/>
                  <a:pt x="215" y="215"/>
                  <a:pt x="223" y="215"/>
                </a:cubicBezTo>
                <a:cubicBezTo>
                  <a:pt x="227" y="215"/>
                  <a:pt x="232" y="214"/>
                  <a:pt x="240" y="213"/>
                </a:cubicBezTo>
                <a:cubicBezTo>
                  <a:pt x="254" y="211"/>
                  <a:pt x="259" y="206"/>
                  <a:pt x="262" y="203"/>
                </a:cubicBezTo>
                <a:cubicBezTo>
                  <a:pt x="263" y="202"/>
                  <a:pt x="263" y="202"/>
                  <a:pt x="264" y="202"/>
                </a:cubicBezTo>
                <a:cubicBezTo>
                  <a:pt x="271" y="194"/>
                  <a:pt x="280" y="180"/>
                  <a:pt x="281" y="168"/>
                </a:cubicBezTo>
                <a:cubicBezTo>
                  <a:pt x="284" y="167"/>
                  <a:pt x="288" y="166"/>
                  <a:pt x="291" y="166"/>
                </a:cubicBezTo>
                <a:cubicBezTo>
                  <a:pt x="291" y="178"/>
                  <a:pt x="296" y="191"/>
                  <a:pt x="300" y="196"/>
                </a:cubicBezTo>
                <a:cubicBezTo>
                  <a:pt x="301" y="197"/>
                  <a:pt x="301" y="197"/>
                  <a:pt x="301" y="197"/>
                </a:cubicBezTo>
                <a:cubicBezTo>
                  <a:pt x="303" y="200"/>
                  <a:pt x="306" y="203"/>
                  <a:pt x="313" y="203"/>
                </a:cubicBezTo>
                <a:cubicBezTo>
                  <a:pt x="314" y="203"/>
                  <a:pt x="316" y="203"/>
                  <a:pt x="317" y="203"/>
                </a:cubicBezTo>
                <a:cubicBezTo>
                  <a:pt x="319" y="203"/>
                  <a:pt x="320" y="202"/>
                  <a:pt x="322" y="202"/>
                </a:cubicBezTo>
                <a:cubicBezTo>
                  <a:pt x="319" y="216"/>
                  <a:pt x="317" y="229"/>
                  <a:pt x="316" y="234"/>
                </a:cubicBezTo>
                <a:cubicBezTo>
                  <a:pt x="313" y="245"/>
                  <a:pt x="310" y="255"/>
                  <a:pt x="308" y="263"/>
                </a:cubicBezTo>
                <a:cubicBezTo>
                  <a:pt x="306" y="273"/>
                  <a:pt x="304" y="281"/>
                  <a:pt x="302" y="290"/>
                </a:cubicBezTo>
                <a:cubicBezTo>
                  <a:pt x="300" y="294"/>
                  <a:pt x="278" y="300"/>
                  <a:pt x="268" y="297"/>
                </a:cubicBezTo>
                <a:cubicBezTo>
                  <a:pt x="258" y="294"/>
                  <a:pt x="248" y="290"/>
                  <a:pt x="241" y="285"/>
                </a:cubicBezTo>
                <a:cubicBezTo>
                  <a:pt x="233" y="280"/>
                  <a:pt x="226" y="277"/>
                  <a:pt x="221" y="274"/>
                </a:cubicBezTo>
                <a:cubicBezTo>
                  <a:pt x="199" y="262"/>
                  <a:pt x="190" y="257"/>
                  <a:pt x="180" y="203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176" y="205"/>
                  <a:pt x="177" y="206"/>
                  <a:pt x="177" y="207"/>
                </a:cubicBezTo>
                <a:cubicBezTo>
                  <a:pt x="175" y="208"/>
                  <a:pt x="170" y="213"/>
                  <a:pt x="166" y="211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58" y="209"/>
                  <a:pt x="150" y="206"/>
                  <a:pt x="146" y="198"/>
                </a:cubicBezTo>
                <a:close/>
                <a:moveTo>
                  <a:pt x="238" y="424"/>
                </a:moveTo>
                <a:cubicBezTo>
                  <a:pt x="178" y="379"/>
                  <a:pt x="166" y="362"/>
                  <a:pt x="164" y="349"/>
                </a:cubicBezTo>
                <a:cubicBezTo>
                  <a:pt x="163" y="338"/>
                  <a:pt x="168" y="317"/>
                  <a:pt x="172" y="305"/>
                </a:cubicBezTo>
                <a:cubicBezTo>
                  <a:pt x="174" y="306"/>
                  <a:pt x="174" y="306"/>
                  <a:pt x="174" y="306"/>
                </a:cubicBezTo>
                <a:cubicBezTo>
                  <a:pt x="181" y="287"/>
                  <a:pt x="178" y="268"/>
                  <a:pt x="177" y="256"/>
                </a:cubicBezTo>
                <a:cubicBezTo>
                  <a:pt x="177" y="255"/>
                  <a:pt x="177" y="255"/>
                  <a:pt x="177" y="255"/>
                </a:cubicBezTo>
                <a:cubicBezTo>
                  <a:pt x="175" y="244"/>
                  <a:pt x="172" y="220"/>
                  <a:pt x="171" y="214"/>
                </a:cubicBezTo>
                <a:cubicBezTo>
                  <a:pt x="174" y="214"/>
                  <a:pt x="176" y="212"/>
                  <a:pt x="178" y="211"/>
                </a:cubicBezTo>
                <a:cubicBezTo>
                  <a:pt x="188" y="260"/>
                  <a:pt x="198" y="265"/>
                  <a:pt x="219" y="277"/>
                </a:cubicBezTo>
                <a:cubicBezTo>
                  <a:pt x="225" y="280"/>
                  <a:pt x="231" y="283"/>
                  <a:pt x="239" y="288"/>
                </a:cubicBezTo>
                <a:cubicBezTo>
                  <a:pt x="247" y="293"/>
                  <a:pt x="256" y="297"/>
                  <a:pt x="267" y="301"/>
                </a:cubicBezTo>
                <a:cubicBezTo>
                  <a:pt x="269" y="301"/>
                  <a:pt x="272" y="302"/>
                  <a:pt x="275" y="302"/>
                </a:cubicBezTo>
                <a:cubicBezTo>
                  <a:pt x="286" y="302"/>
                  <a:pt x="303" y="297"/>
                  <a:pt x="305" y="291"/>
                </a:cubicBezTo>
                <a:cubicBezTo>
                  <a:pt x="305" y="290"/>
                  <a:pt x="305" y="290"/>
                  <a:pt x="306" y="289"/>
                </a:cubicBezTo>
                <a:cubicBezTo>
                  <a:pt x="306" y="302"/>
                  <a:pt x="305" y="323"/>
                  <a:pt x="307" y="340"/>
                </a:cubicBezTo>
                <a:cubicBezTo>
                  <a:pt x="311" y="360"/>
                  <a:pt x="273" y="412"/>
                  <a:pt x="238" y="42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92497" y="4226312"/>
            <a:ext cx="1159727" cy="959005"/>
            <a:chOff x="3228704" y="3561648"/>
            <a:chExt cx="2085327" cy="1853314"/>
          </a:xfrm>
        </p:grpSpPr>
        <p:sp>
          <p:nvSpPr>
            <p:cNvPr id="9" name="任意多边形 8"/>
            <p:cNvSpPr>
              <a:spLocks noChangeArrowheads="1"/>
            </p:cNvSpPr>
            <p:nvPr/>
          </p:nvSpPr>
          <p:spPr bwMode="auto">
            <a:xfrm>
              <a:off x="3228704" y="3561648"/>
              <a:ext cx="2085327" cy="1853314"/>
            </a:xfrm>
            <a:custGeom>
              <a:avLst/>
              <a:gdLst>
                <a:gd name="connsiteX0" fmla="*/ 909680 w 2085327"/>
                <a:gd name="connsiteY0" fmla="*/ 0 h 1853314"/>
                <a:gd name="connsiteX1" fmla="*/ 1814664 w 2085327"/>
                <a:gd name="connsiteY1" fmla="*/ 831912 h 1853314"/>
                <a:gd name="connsiteX2" fmla="*/ 1818480 w 2085327"/>
                <a:gd name="connsiteY2" fmla="*/ 908909 h 1853314"/>
                <a:gd name="connsiteX3" fmla="*/ 2085327 w 2085327"/>
                <a:gd name="connsiteY3" fmla="*/ 965087 h 1853314"/>
                <a:gd name="connsiteX4" fmla="*/ 1809213 w 2085327"/>
                <a:gd name="connsiteY4" fmla="*/ 1057782 h 1853314"/>
                <a:gd name="connsiteX5" fmla="*/ 1800879 w 2085327"/>
                <a:gd name="connsiteY5" fmla="*/ 1113411 h 1853314"/>
                <a:gd name="connsiteX6" fmla="*/ 909680 w 2085327"/>
                <a:gd name="connsiteY6" fmla="*/ 1853314 h 1853314"/>
                <a:gd name="connsiteX7" fmla="*/ 0 w 2085327"/>
                <a:gd name="connsiteY7" fmla="*/ 926657 h 1853314"/>
                <a:gd name="connsiteX8" fmla="*/ 909680 w 2085327"/>
                <a:gd name="connsiteY8" fmla="*/ 0 h 18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327" h="1853314">
                  <a:moveTo>
                    <a:pt x="909680" y="0"/>
                  </a:moveTo>
                  <a:cubicBezTo>
                    <a:pt x="1380682" y="0"/>
                    <a:pt x="1768079" y="364639"/>
                    <a:pt x="1814664" y="831912"/>
                  </a:cubicBezTo>
                  <a:lnTo>
                    <a:pt x="1818480" y="908909"/>
                  </a:lnTo>
                  <a:lnTo>
                    <a:pt x="2085327" y="965087"/>
                  </a:lnTo>
                  <a:lnTo>
                    <a:pt x="1809213" y="1057782"/>
                  </a:lnTo>
                  <a:lnTo>
                    <a:pt x="1800879" y="1113411"/>
                  </a:lnTo>
                  <a:cubicBezTo>
                    <a:pt x="1716054" y="1535673"/>
                    <a:pt x="1349282" y="1853314"/>
                    <a:pt x="909680" y="1853314"/>
                  </a:cubicBezTo>
                  <a:cubicBezTo>
                    <a:pt x="407278" y="1853314"/>
                    <a:pt x="0" y="1438436"/>
                    <a:pt x="0" y="926657"/>
                  </a:cubicBezTo>
                  <a:cubicBezTo>
                    <a:pt x="0" y="414878"/>
                    <a:pt x="407278" y="0"/>
                    <a:pt x="90968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63971" y="3904804"/>
              <a:ext cx="800018" cy="848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97550" y="2531328"/>
            <a:ext cx="986253" cy="1067944"/>
            <a:chOff x="4982969" y="2056363"/>
            <a:chExt cx="2215487" cy="1788235"/>
          </a:xfrm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964800" y="3522037"/>
              <a:ext cx="240506" cy="322561"/>
            </a:xfrm>
            <a:custGeom>
              <a:avLst/>
              <a:gdLst>
                <a:gd name="T0" fmla="*/ 85 w 85"/>
                <a:gd name="T1" fmla="*/ 0 h 114"/>
                <a:gd name="T2" fmla="*/ 21 w 85"/>
                <a:gd name="T3" fmla="*/ 114 h 114"/>
                <a:gd name="T4" fmla="*/ 0 w 85"/>
                <a:gd name="T5" fmla="*/ 14 h 114"/>
                <a:gd name="T6" fmla="*/ 85 w 85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14">
                  <a:moveTo>
                    <a:pt x="85" y="0"/>
                  </a:moveTo>
                  <a:lnTo>
                    <a:pt x="21" y="114"/>
                  </a:lnTo>
                  <a:lnTo>
                    <a:pt x="0" y="14"/>
                  </a:lnTo>
                  <a:lnTo>
                    <a:pt x="85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964800" y="3522037"/>
              <a:ext cx="240506" cy="322561"/>
            </a:xfrm>
            <a:custGeom>
              <a:avLst/>
              <a:gdLst>
                <a:gd name="T0" fmla="*/ 85 w 85"/>
                <a:gd name="T1" fmla="*/ 0 h 114"/>
                <a:gd name="T2" fmla="*/ 21 w 85"/>
                <a:gd name="T3" fmla="*/ 114 h 114"/>
                <a:gd name="T4" fmla="*/ 0 w 85"/>
                <a:gd name="T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4">
                  <a:moveTo>
                    <a:pt x="85" y="0"/>
                  </a:moveTo>
                  <a:lnTo>
                    <a:pt x="21" y="1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982969" y="2056363"/>
              <a:ext cx="2215487" cy="1564705"/>
              <a:chOff x="4982969" y="2056363"/>
              <a:chExt cx="2215487" cy="1564705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982969" y="2056363"/>
                <a:ext cx="2215487" cy="15647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94909" y="2335168"/>
                <a:ext cx="1842141" cy="979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155223" y="4304370"/>
            <a:ext cx="1043448" cy="831811"/>
            <a:chOff x="6820689" y="3561649"/>
            <a:chExt cx="2110796" cy="1853313"/>
          </a:xfrm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820689" y="4379371"/>
              <a:ext cx="396128" cy="200893"/>
            </a:xfrm>
            <a:custGeom>
              <a:avLst/>
              <a:gdLst>
                <a:gd name="T0" fmla="*/ 140 w 140"/>
                <a:gd name="T1" fmla="*/ 71 h 71"/>
                <a:gd name="T2" fmla="*/ 0 w 140"/>
                <a:gd name="T3" fmla="*/ 24 h 71"/>
                <a:gd name="T4" fmla="*/ 114 w 140"/>
                <a:gd name="T5" fmla="*/ 0 h 71"/>
                <a:gd name="T6" fmla="*/ 140 w 14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1">
                  <a:moveTo>
                    <a:pt x="140" y="71"/>
                  </a:moveTo>
                  <a:lnTo>
                    <a:pt x="0" y="24"/>
                  </a:lnTo>
                  <a:lnTo>
                    <a:pt x="114" y="0"/>
                  </a:lnTo>
                  <a:lnTo>
                    <a:pt x="140" y="71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820689" y="4379371"/>
              <a:ext cx="396128" cy="200893"/>
            </a:xfrm>
            <a:custGeom>
              <a:avLst/>
              <a:gdLst>
                <a:gd name="T0" fmla="*/ 140 w 140"/>
                <a:gd name="T1" fmla="*/ 71 h 71"/>
                <a:gd name="T2" fmla="*/ 0 w 140"/>
                <a:gd name="T3" fmla="*/ 24 h 71"/>
                <a:gd name="T4" fmla="*/ 114 w 14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71">
                  <a:moveTo>
                    <a:pt x="140" y="71"/>
                  </a:moveTo>
                  <a:lnTo>
                    <a:pt x="0" y="24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103829" y="3561649"/>
              <a:ext cx="1827656" cy="1853313"/>
              <a:chOff x="7103829" y="3561649"/>
              <a:chExt cx="1827656" cy="1853313"/>
            </a:xfrm>
          </p:grpSpPr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7109297" y="3561649"/>
                <a:ext cx="1822188" cy="18533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103829" y="3864438"/>
                <a:ext cx="1687208" cy="1302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" y="3703315"/>
            <a:ext cx="38360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uan sát theo trình tự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không gian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thời gian: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Không gian: “Nhưng tôi…nâu đồng”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Thời gian: “Cái bóng…thở dài”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7427" y="259370"/>
            <a:ext cx="10069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&gt;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Theo không gian: “cái bóng đen đủi” tác giả thấy được số phận cực nhọc của U nên thương U.</a:t>
            </a:r>
            <a:br>
              <a:rPr lang="vi-VN" sz="2800" dirty="0" smtClean="0">
                <a:latin typeface="+mj-lt"/>
              </a:rPr>
            </a:br>
            <a:r>
              <a:rPr lang="vi-VN" sz="2800" dirty="0" smtClean="0">
                <a:latin typeface="+mj-lt"/>
              </a:rPr>
              <a:t>&gt;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Theo thời gian: “mơ hồ yêu dấu, lớp lớp…ngậm ngùi đói khổ, thấp thỏm chờ đợi…ngấn nước mắt…thở dài” nhận ra nỗi vất vả, gian truân của U nên thương U nhiều hơn.</a:t>
            </a:r>
            <a:endParaRPr lang="en-US" sz="28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52627" y="3673418"/>
            <a:ext cx="3572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&gt;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Cảm giác có lỗi vì không quan tâm đến U</a:t>
            </a:r>
            <a:br>
              <a:rPr lang="vi-VN" sz="3200" dirty="0" smtClean="0">
                <a:latin typeface="+mj-lt"/>
              </a:rPr>
            </a:br>
            <a:r>
              <a:rPr lang="vi-VN" sz="3200" dirty="0" smtClean="0">
                <a:latin typeface="+mj-lt"/>
              </a:rPr>
              <a:t>&gt;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latin typeface="+mj-lt"/>
              </a:rPr>
              <a:t>àng yêu thương U nhiều hơn.</a:t>
            </a:r>
            <a:br>
              <a:rPr lang="vi-VN" sz="3200" dirty="0" smtClean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1247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5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25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293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GHI NHỚ</a:t>
            </a:r>
            <a:endParaRPr lang="zh-CN" altLang="en-US" sz="4800" b="1" dirty="0">
              <a:solidFill>
                <a:srgbClr val="FDFDFD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9752968" y="2989870"/>
            <a:ext cx="970106" cy="760019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6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6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9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2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6"/>
                </a:lnTo>
                <a:lnTo>
                  <a:pt x="361" y="426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6"/>
                </a:lnTo>
                <a:lnTo>
                  <a:pt x="747" y="426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5"/>
                  <a:pt x="189" y="339"/>
                </a:cubicBezTo>
                <a:lnTo>
                  <a:pt x="178" y="364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4"/>
                </a:lnTo>
                <a:lnTo>
                  <a:pt x="137" y="339"/>
                </a:lnTo>
                <a:cubicBezTo>
                  <a:pt x="135" y="335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49698" y="2843559"/>
            <a:ext cx="3289610" cy="26874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34069" y="1646662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41937" y="1642950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3977" y="4315521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6640" y="4382434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ngẫm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686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0794" y="1220115"/>
            <a:ext cx="71794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</a:t>
            </a:r>
            <a:r>
              <a:rPr lang="en-US" altLang="zh-CN" sz="115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115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tập</a:t>
            </a:r>
            <a:endParaRPr lang="en-US" altLang="zh-CN" sz="11500" dirty="0">
              <a:solidFill>
                <a:srgbClr val="175FB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9364" y="764846"/>
            <a:ext cx="2956947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6"/>
              <a:ext cx="1543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80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II.</a:t>
              </a:r>
              <a:endParaRPr lang="zh-CN" altLang="en-US" sz="80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90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633797" y="2263698"/>
            <a:ext cx="863618" cy="4126891"/>
            <a:chOff x="5633797" y="2887893"/>
            <a:chExt cx="863618" cy="350269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061687" y="2887893"/>
              <a:ext cx="0" cy="2567863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60251" y="3329208"/>
              <a:ext cx="0" cy="2296350"/>
            </a:xfrm>
            <a:prstGeom prst="line">
              <a:avLst/>
            </a:prstGeom>
            <a:ln w="38100">
              <a:solidFill>
                <a:srgbClr val="50BE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97415" y="4094239"/>
              <a:ext cx="0" cy="2296350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854735" y="3329208"/>
              <a:ext cx="0" cy="2296350"/>
            </a:xfrm>
            <a:prstGeom prst="line">
              <a:avLst/>
            </a:prstGeom>
            <a:ln w="38100">
              <a:solidFill>
                <a:srgbClr val="50BE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33797" y="4094239"/>
              <a:ext cx="0" cy="2296350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>
            <a:spLocks/>
          </p:cNvSpPr>
          <p:nvPr/>
        </p:nvSpPr>
        <p:spPr bwMode="auto">
          <a:xfrm>
            <a:off x="5140188" y="5242415"/>
            <a:ext cx="1988424" cy="1504900"/>
          </a:xfrm>
          <a:custGeom>
            <a:avLst/>
            <a:gdLst>
              <a:gd name="connsiteX0" fmla="*/ 11545 w 1667022"/>
              <a:gd name="connsiteY0" fmla="*/ 0 h 1261653"/>
              <a:gd name="connsiteX1" fmla="*/ 1461805 w 1667022"/>
              <a:gd name="connsiteY1" fmla="*/ 0 h 1261653"/>
              <a:gd name="connsiteX2" fmla="*/ 1469930 w 1667022"/>
              <a:gd name="connsiteY2" fmla="*/ 23627 h 1261653"/>
              <a:gd name="connsiteX3" fmla="*/ 1505166 w 1667022"/>
              <a:gd name="connsiteY3" fmla="*/ 215353 h 1261653"/>
              <a:gd name="connsiteX4" fmla="*/ 1505166 w 1667022"/>
              <a:gd name="connsiteY4" fmla="*/ 219103 h 1261653"/>
              <a:gd name="connsiteX5" fmla="*/ 1501408 w 1667022"/>
              <a:gd name="connsiteY5" fmla="*/ 222854 h 1261653"/>
              <a:gd name="connsiteX6" fmla="*/ 1471340 w 1667022"/>
              <a:gd name="connsiteY6" fmla="*/ 279106 h 1261653"/>
              <a:gd name="connsiteX7" fmla="*/ 1493891 w 1667022"/>
              <a:gd name="connsiteY7" fmla="*/ 335358 h 1261653"/>
              <a:gd name="connsiteX8" fmla="*/ 1659264 w 1667022"/>
              <a:gd name="connsiteY8" fmla="*/ 545367 h 1261653"/>
              <a:gd name="connsiteX9" fmla="*/ 1659264 w 1667022"/>
              <a:gd name="connsiteY9" fmla="*/ 549117 h 1261653"/>
              <a:gd name="connsiteX10" fmla="*/ 1636713 w 1667022"/>
              <a:gd name="connsiteY10" fmla="*/ 624120 h 1261653"/>
              <a:gd name="connsiteX11" fmla="*/ 1587853 w 1667022"/>
              <a:gd name="connsiteY11" fmla="*/ 642870 h 1261653"/>
              <a:gd name="connsiteX12" fmla="*/ 1546510 w 1667022"/>
              <a:gd name="connsiteY12" fmla="*/ 661621 h 1261653"/>
              <a:gd name="connsiteX13" fmla="*/ 1531475 w 1667022"/>
              <a:gd name="connsiteY13" fmla="*/ 680372 h 1261653"/>
              <a:gd name="connsiteX14" fmla="*/ 1542751 w 1667022"/>
              <a:gd name="connsiteY14" fmla="*/ 702873 h 1261653"/>
              <a:gd name="connsiteX15" fmla="*/ 1565302 w 1667022"/>
              <a:gd name="connsiteY15" fmla="*/ 755375 h 1261653"/>
              <a:gd name="connsiteX16" fmla="*/ 1538993 w 1667022"/>
              <a:gd name="connsiteY16" fmla="*/ 800377 h 1261653"/>
              <a:gd name="connsiteX17" fmla="*/ 1523959 w 1667022"/>
              <a:gd name="connsiteY17" fmla="*/ 811627 h 1261653"/>
              <a:gd name="connsiteX18" fmla="*/ 1538993 w 1667022"/>
              <a:gd name="connsiteY18" fmla="*/ 841629 h 1261653"/>
              <a:gd name="connsiteX19" fmla="*/ 1516442 w 1667022"/>
              <a:gd name="connsiteY19" fmla="*/ 886630 h 1261653"/>
              <a:gd name="connsiteX20" fmla="*/ 1490132 w 1667022"/>
              <a:gd name="connsiteY20" fmla="*/ 946633 h 1261653"/>
              <a:gd name="connsiteX21" fmla="*/ 1490132 w 1667022"/>
              <a:gd name="connsiteY21" fmla="*/ 950383 h 1261653"/>
              <a:gd name="connsiteX22" fmla="*/ 1493891 w 1667022"/>
              <a:gd name="connsiteY22" fmla="*/ 972884 h 1261653"/>
              <a:gd name="connsiteX23" fmla="*/ 1497649 w 1667022"/>
              <a:gd name="connsiteY23" fmla="*/ 1044137 h 1261653"/>
              <a:gd name="connsiteX24" fmla="*/ 1369860 w 1667022"/>
              <a:gd name="connsiteY24" fmla="*/ 1119140 h 1261653"/>
              <a:gd name="connsiteX25" fmla="*/ 1366102 w 1667022"/>
              <a:gd name="connsiteY25" fmla="*/ 1119140 h 1261653"/>
              <a:gd name="connsiteX26" fmla="*/ 1230796 w 1667022"/>
              <a:gd name="connsiteY26" fmla="*/ 1115390 h 1261653"/>
              <a:gd name="connsiteX27" fmla="*/ 1155627 w 1667022"/>
              <a:gd name="connsiteY27" fmla="*/ 1119140 h 1261653"/>
              <a:gd name="connsiteX28" fmla="*/ 1151868 w 1667022"/>
              <a:gd name="connsiteY28" fmla="*/ 1119140 h 1261653"/>
              <a:gd name="connsiteX29" fmla="*/ 1118041 w 1667022"/>
              <a:gd name="connsiteY29" fmla="*/ 1126640 h 1261653"/>
              <a:gd name="connsiteX30" fmla="*/ 1054147 w 1667022"/>
              <a:gd name="connsiteY30" fmla="*/ 1239145 h 1261653"/>
              <a:gd name="connsiteX31" fmla="*/ 1049840 w 1667022"/>
              <a:gd name="connsiteY31" fmla="*/ 1261653 h 1261653"/>
              <a:gd name="connsiteX32" fmla="*/ 1025060 w 1667022"/>
              <a:gd name="connsiteY32" fmla="*/ 1248503 h 1261653"/>
              <a:gd name="connsiteX33" fmla="*/ 339355 w 1667022"/>
              <a:gd name="connsiteY33" fmla="*/ 1140445 h 1261653"/>
              <a:gd name="connsiteX34" fmla="*/ 306943 w 1667022"/>
              <a:gd name="connsiteY34" fmla="*/ 1144874 h 1261653"/>
              <a:gd name="connsiteX35" fmla="*/ 311811 w 1667022"/>
              <a:gd name="connsiteY35" fmla="*/ 1129012 h 1261653"/>
              <a:gd name="connsiteX36" fmla="*/ 321241 w 1667022"/>
              <a:gd name="connsiteY36" fmla="*/ 1089139 h 1261653"/>
              <a:gd name="connsiteX37" fmla="*/ 340034 w 1667022"/>
              <a:gd name="connsiteY37" fmla="*/ 909131 h 1261653"/>
              <a:gd name="connsiteX38" fmla="*/ 336275 w 1667022"/>
              <a:gd name="connsiteY38" fmla="*/ 890380 h 1261653"/>
              <a:gd name="connsiteX39" fmla="*/ 272381 w 1667022"/>
              <a:gd name="connsiteY39" fmla="*/ 759125 h 1261653"/>
              <a:gd name="connsiteX40" fmla="*/ 227279 w 1667022"/>
              <a:gd name="connsiteY40" fmla="*/ 695373 h 1261653"/>
              <a:gd name="connsiteX41" fmla="*/ 65664 w 1667022"/>
              <a:gd name="connsiteY41" fmla="*/ 455363 h 1261653"/>
              <a:gd name="connsiteX42" fmla="*/ 54389 w 1667022"/>
              <a:gd name="connsiteY42" fmla="*/ 425362 h 1261653"/>
              <a:gd name="connsiteX43" fmla="*/ 1535 w 1667022"/>
              <a:gd name="connsiteY43" fmla="*/ 78355 h 126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67022" h="1261653">
                <a:moveTo>
                  <a:pt x="11545" y="0"/>
                </a:moveTo>
                <a:lnTo>
                  <a:pt x="1461805" y="0"/>
                </a:lnTo>
                <a:lnTo>
                  <a:pt x="1469930" y="23627"/>
                </a:lnTo>
                <a:cubicBezTo>
                  <a:pt x="1490132" y="85973"/>
                  <a:pt x="1508925" y="160976"/>
                  <a:pt x="1505166" y="215353"/>
                </a:cubicBezTo>
                <a:cubicBezTo>
                  <a:pt x="1505166" y="215353"/>
                  <a:pt x="1505166" y="215353"/>
                  <a:pt x="1505166" y="219103"/>
                </a:cubicBezTo>
                <a:cubicBezTo>
                  <a:pt x="1505166" y="219103"/>
                  <a:pt x="1505166" y="219103"/>
                  <a:pt x="1501408" y="222854"/>
                </a:cubicBezTo>
                <a:cubicBezTo>
                  <a:pt x="1501408" y="222854"/>
                  <a:pt x="1471340" y="245354"/>
                  <a:pt x="1471340" y="279106"/>
                </a:cubicBezTo>
                <a:cubicBezTo>
                  <a:pt x="1471340" y="297857"/>
                  <a:pt x="1478857" y="316607"/>
                  <a:pt x="1493891" y="335358"/>
                </a:cubicBezTo>
                <a:cubicBezTo>
                  <a:pt x="1554026" y="402861"/>
                  <a:pt x="1655506" y="541616"/>
                  <a:pt x="1659264" y="545367"/>
                </a:cubicBezTo>
                <a:cubicBezTo>
                  <a:pt x="1659264" y="545367"/>
                  <a:pt x="1659264" y="545367"/>
                  <a:pt x="1659264" y="549117"/>
                </a:cubicBezTo>
                <a:cubicBezTo>
                  <a:pt x="1670540" y="567867"/>
                  <a:pt x="1674298" y="605369"/>
                  <a:pt x="1636713" y="624120"/>
                </a:cubicBezTo>
                <a:cubicBezTo>
                  <a:pt x="1617921" y="635370"/>
                  <a:pt x="1602887" y="639120"/>
                  <a:pt x="1587853" y="642870"/>
                </a:cubicBezTo>
                <a:cubicBezTo>
                  <a:pt x="1569061" y="650371"/>
                  <a:pt x="1557785" y="654121"/>
                  <a:pt x="1546510" y="661621"/>
                </a:cubicBezTo>
                <a:cubicBezTo>
                  <a:pt x="1535234" y="669122"/>
                  <a:pt x="1531475" y="676622"/>
                  <a:pt x="1531475" y="680372"/>
                </a:cubicBezTo>
                <a:cubicBezTo>
                  <a:pt x="1527717" y="687872"/>
                  <a:pt x="1535234" y="695373"/>
                  <a:pt x="1542751" y="702873"/>
                </a:cubicBezTo>
                <a:cubicBezTo>
                  <a:pt x="1561543" y="717874"/>
                  <a:pt x="1569061" y="736624"/>
                  <a:pt x="1565302" y="755375"/>
                </a:cubicBezTo>
                <a:cubicBezTo>
                  <a:pt x="1565302" y="774126"/>
                  <a:pt x="1554026" y="789126"/>
                  <a:pt x="1538993" y="800377"/>
                </a:cubicBezTo>
                <a:cubicBezTo>
                  <a:pt x="1535234" y="804127"/>
                  <a:pt x="1527717" y="807877"/>
                  <a:pt x="1523959" y="811627"/>
                </a:cubicBezTo>
                <a:cubicBezTo>
                  <a:pt x="1531475" y="819128"/>
                  <a:pt x="1538993" y="830378"/>
                  <a:pt x="1538993" y="841629"/>
                </a:cubicBezTo>
                <a:cubicBezTo>
                  <a:pt x="1538993" y="860379"/>
                  <a:pt x="1531475" y="871630"/>
                  <a:pt x="1516442" y="886630"/>
                </a:cubicBezTo>
                <a:cubicBezTo>
                  <a:pt x="1482615" y="912881"/>
                  <a:pt x="1486374" y="927882"/>
                  <a:pt x="1490132" y="946633"/>
                </a:cubicBezTo>
                <a:cubicBezTo>
                  <a:pt x="1490132" y="946633"/>
                  <a:pt x="1490132" y="950383"/>
                  <a:pt x="1490132" y="950383"/>
                </a:cubicBezTo>
                <a:cubicBezTo>
                  <a:pt x="1490132" y="957883"/>
                  <a:pt x="1493891" y="965384"/>
                  <a:pt x="1493891" y="972884"/>
                </a:cubicBezTo>
                <a:cubicBezTo>
                  <a:pt x="1501408" y="991635"/>
                  <a:pt x="1508925" y="1017886"/>
                  <a:pt x="1497649" y="1044137"/>
                </a:cubicBezTo>
                <a:cubicBezTo>
                  <a:pt x="1478857" y="1085388"/>
                  <a:pt x="1437513" y="1107889"/>
                  <a:pt x="1369860" y="1119140"/>
                </a:cubicBezTo>
                <a:cubicBezTo>
                  <a:pt x="1369860" y="1119140"/>
                  <a:pt x="1369860" y="1119140"/>
                  <a:pt x="1366102" y="1119140"/>
                </a:cubicBezTo>
                <a:cubicBezTo>
                  <a:pt x="1366102" y="1119140"/>
                  <a:pt x="1294691" y="1115390"/>
                  <a:pt x="1230796" y="1115390"/>
                </a:cubicBezTo>
                <a:cubicBezTo>
                  <a:pt x="1181936" y="1115390"/>
                  <a:pt x="1163143" y="1119140"/>
                  <a:pt x="1155627" y="1119140"/>
                </a:cubicBezTo>
                <a:cubicBezTo>
                  <a:pt x="1155627" y="1119140"/>
                  <a:pt x="1155627" y="1119140"/>
                  <a:pt x="1151868" y="1119140"/>
                </a:cubicBezTo>
                <a:cubicBezTo>
                  <a:pt x="1125559" y="1122890"/>
                  <a:pt x="1118041" y="1126640"/>
                  <a:pt x="1118041" y="1126640"/>
                </a:cubicBezTo>
                <a:cubicBezTo>
                  <a:pt x="1110525" y="1130390"/>
                  <a:pt x="1065423" y="1160391"/>
                  <a:pt x="1054147" y="1239145"/>
                </a:cubicBezTo>
                <a:lnTo>
                  <a:pt x="1049840" y="1261653"/>
                </a:lnTo>
                <a:lnTo>
                  <a:pt x="1025060" y="1248503"/>
                </a:lnTo>
                <a:cubicBezTo>
                  <a:pt x="638270" y="1049159"/>
                  <a:pt x="506393" y="1112949"/>
                  <a:pt x="339355" y="1140445"/>
                </a:cubicBezTo>
                <a:lnTo>
                  <a:pt x="306943" y="1144874"/>
                </a:lnTo>
                <a:lnTo>
                  <a:pt x="311811" y="1129012"/>
                </a:lnTo>
                <a:cubicBezTo>
                  <a:pt x="315486" y="1115580"/>
                  <a:pt x="318657" y="1102264"/>
                  <a:pt x="321241" y="1089139"/>
                </a:cubicBezTo>
                <a:cubicBezTo>
                  <a:pt x="321241" y="1089139"/>
                  <a:pt x="351309" y="957883"/>
                  <a:pt x="340034" y="909131"/>
                </a:cubicBezTo>
                <a:cubicBezTo>
                  <a:pt x="340034" y="901631"/>
                  <a:pt x="340034" y="897881"/>
                  <a:pt x="336275" y="890380"/>
                </a:cubicBezTo>
                <a:cubicBezTo>
                  <a:pt x="332517" y="852879"/>
                  <a:pt x="328759" y="837878"/>
                  <a:pt x="272381" y="759125"/>
                </a:cubicBezTo>
                <a:cubicBezTo>
                  <a:pt x="257347" y="740374"/>
                  <a:pt x="242313" y="717874"/>
                  <a:pt x="227279" y="695373"/>
                </a:cubicBezTo>
                <a:cubicBezTo>
                  <a:pt x="159626" y="601619"/>
                  <a:pt x="80698" y="492864"/>
                  <a:pt x="65664" y="455363"/>
                </a:cubicBezTo>
                <a:cubicBezTo>
                  <a:pt x="65664" y="447863"/>
                  <a:pt x="54389" y="425362"/>
                  <a:pt x="54389" y="425362"/>
                </a:cubicBezTo>
                <a:cubicBezTo>
                  <a:pt x="51570" y="422549"/>
                  <a:pt x="-10446" y="272074"/>
                  <a:pt x="1535" y="78355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5400"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五边形 16"/>
          <p:cNvSpPr/>
          <p:nvPr/>
        </p:nvSpPr>
        <p:spPr>
          <a:xfrm flipH="1">
            <a:off x="4002122" y="4092144"/>
            <a:ext cx="1631676" cy="558231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 flipH="1">
            <a:off x="3746810" y="3252063"/>
            <a:ext cx="2128217" cy="558231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389948" y="1605777"/>
            <a:ext cx="5390143" cy="694320"/>
            <a:chOff x="3389948" y="1605777"/>
            <a:chExt cx="5390143" cy="694320"/>
          </a:xfrm>
        </p:grpSpPr>
        <p:sp>
          <p:nvSpPr>
            <p:cNvPr id="25" name="任意多边形 24"/>
            <p:cNvSpPr/>
            <p:nvPr/>
          </p:nvSpPr>
          <p:spPr>
            <a:xfrm>
              <a:off x="3389948" y="1605777"/>
              <a:ext cx="5390143" cy="694320"/>
            </a:xfrm>
            <a:custGeom>
              <a:avLst/>
              <a:gdLst>
                <a:gd name="connsiteX0" fmla="*/ 477932 w 2547985"/>
                <a:gd name="connsiteY0" fmla="*/ 0 h 470510"/>
                <a:gd name="connsiteX1" fmla="*/ 2313985 w 2547985"/>
                <a:gd name="connsiteY1" fmla="*/ 0 h 470510"/>
                <a:gd name="connsiteX2" fmla="*/ 2547985 w 2547985"/>
                <a:gd name="connsiteY2" fmla="*/ 234000 h 470510"/>
                <a:gd name="connsiteX3" fmla="*/ 2313985 w 2547985"/>
                <a:gd name="connsiteY3" fmla="*/ 468000 h 470510"/>
                <a:gd name="connsiteX4" fmla="*/ 2070053 w 2547985"/>
                <a:gd name="connsiteY4" fmla="*/ 468000 h 470510"/>
                <a:gd name="connsiteX5" fmla="*/ 2070053 w 2547985"/>
                <a:gd name="connsiteY5" fmla="*/ 470510 h 470510"/>
                <a:gd name="connsiteX6" fmla="*/ 234000 w 2547985"/>
                <a:gd name="connsiteY6" fmla="*/ 470510 h 470510"/>
                <a:gd name="connsiteX7" fmla="*/ 0 w 2547985"/>
                <a:gd name="connsiteY7" fmla="*/ 236510 h 470510"/>
                <a:gd name="connsiteX8" fmla="*/ 234000 w 2547985"/>
                <a:gd name="connsiteY8" fmla="*/ 2510 h 470510"/>
                <a:gd name="connsiteX9" fmla="*/ 477932 w 2547985"/>
                <a:gd name="connsiteY9" fmla="*/ 2510 h 47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985" h="470510">
                  <a:moveTo>
                    <a:pt x="477932" y="0"/>
                  </a:moveTo>
                  <a:lnTo>
                    <a:pt x="2313985" y="0"/>
                  </a:lnTo>
                  <a:lnTo>
                    <a:pt x="2547985" y="234000"/>
                  </a:lnTo>
                  <a:lnTo>
                    <a:pt x="2313985" y="468000"/>
                  </a:lnTo>
                  <a:lnTo>
                    <a:pt x="2070053" y="468000"/>
                  </a:lnTo>
                  <a:lnTo>
                    <a:pt x="2070053" y="470510"/>
                  </a:lnTo>
                  <a:lnTo>
                    <a:pt x="234000" y="470510"/>
                  </a:lnTo>
                  <a:lnTo>
                    <a:pt x="0" y="236510"/>
                  </a:lnTo>
                  <a:lnTo>
                    <a:pt x="234000" y="2510"/>
                  </a:lnTo>
                  <a:lnTo>
                    <a:pt x="477932" y="251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78898" y="1645697"/>
              <a:ext cx="50385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Lập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dàn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ý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bài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biểu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28" name="五边形 27"/>
          <p:cNvSpPr/>
          <p:nvPr/>
        </p:nvSpPr>
        <p:spPr>
          <a:xfrm>
            <a:off x="6244578" y="3221210"/>
            <a:ext cx="1918115" cy="558231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6499653" y="4092144"/>
            <a:ext cx="1470593" cy="558231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-30048" y="3065917"/>
            <a:ext cx="389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latin typeface="+mj-lt"/>
              </a:rPr>
              <a:t>Cảm xúc về vườn nhà</a:t>
            </a:r>
            <a:endParaRPr lang="en-US" sz="32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66401" y="2943256"/>
            <a:ext cx="3725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Cảm xúc về con vật nuôi </a:t>
            </a:r>
            <a:endParaRPr lang="en-US" sz="32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352" y="4114131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latin typeface="+mj-lt"/>
              </a:rPr>
              <a:t>Cảm xúc về người thân</a:t>
            </a:r>
            <a:endParaRPr lang="en-US" sz="32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01736" y="3946865"/>
            <a:ext cx="3489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Cảm nghĩ về mái trường thân yêu.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9509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76" y="76202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60667" y="2155840"/>
            <a:ext cx="3373133" cy="1873220"/>
          </a:xfrm>
          <a:custGeom>
            <a:avLst/>
            <a:gdLst>
              <a:gd name="connsiteX0" fmla="*/ 1628463 w 4008766"/>
              <a:gd name="connsiteY0" fmla="*/ 0 h 1599410"/>
              <a:gd name="connsiteX1" fmla="*/ 1646822 w 4008766"/>
              <a:gd name="connsiteY1" fmla="*/ 0 h 1599410"/>
              <a:gd name="connsiteX2" fmla="*/ 3601835 w 4008766"/>
              <a:gd name="connsiteY2" fmla="*/ 0 h 1599410"/>
              <a:gd name="connsiteX3" fmla="*/ 4008766 w 4008766"/>
              <a:gd name="connsiteY3" fmla="*/ 406932 h 1599410"/>
              <a:gd name="connsiteX4" fmla="*/ 3601835 w 4008766"/>
              <a:gd name="connsiteY4" fmla="*/ 813863 h 1599410"/>
              <a:gd name="connsiteX5" fmla="*/ 3067145 w 4008766"/>
              <a:gd name="connsiteY5" fmla="*/ 813863 h 1599410"/>
              <a:gd name="connsiteX6" fmla="*/ 3067145 w 4008766"/>
              <a:gd name="connsiteY6" fmla="*/ 813864 h 1599410"/>
              <a:gd name="connsiteX7" fmla="*/ 1210565 w 4008766"/>
              <a:gd name="connsiteY7" fmla="*/ 813864 h 1599410"/>
              <a:gd name="connsiteX8" fmla="*/ 1210539 w 4008766"/>
              <a:gd name="connsiteY8" fmla="*/ 813855 h 1599410"/>
              <a:gd name="connsiteX9" fmla="*/ 931442 w 4008766"/>
              <a:gd name="connsiteY9" fmla="*/ 771659 h 1599410"/>
              <a:gd name="connsiteX10" fmla="*/ 11958 w 4008766"/>
              <a:gd name="connsiteY10" fmla="*/ 1521060 h 1599410"/>
              <a:gd name="connsiteX11" fmla="*/ 0 w 4008766"/>
              <a:gd name="connsiteY11" fmla="*/ 1599410 h 1599410"/>
              <a:gd name="connsiteX12" fmla="*/ 5994 w 4008766"/>
              <a:gd name="connsiteY12" fmla="*/ 1480707 h 1599410"/>
              <a:gd name="connsiteX13" fmla="*/ 1488592 w 4008766"/>
              <a:gd name="connsiteY13" fmla="*/ 7492 h 1599410"/>
              <a:gd name="connsiteX14" fmla="*/ 1628463 w 4008766"/>
              <a:gd name="connsiteY14" fmla="*/ 869 h 15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8766" h="1599410">
                <a:moveTo>
                  <a:pt x="1628463" y="0"/>
                </a:moveTo>
                <a:lnTo>
                  <a:pt x="1646822" y="0"/>
                </a:lnTo>
                <a:lnTo>
                  <a:pt x="3601835" y="0"/>
                </a:lnTo>
                <a:lnTo>
                  <a:pt x="4008766" y="406932"/>
                </a:lnTo>
                <a:lnTo>
                  <a:pt x="3601835" y="813863"/>
                </a:lnTo>
                <a:lnTo>
                  <a:pt x="3067145" y="813863"/>
                </a:lnTo>
                <a:lnTo>
                  <a:pt x="3067145" y="813864"/>
                </a:lnTo>
                <a:lnTo>
                  <a:pt x="1210565" y="813864"/>
                </a:lnTo>
                <a:lnTo>
                  <a:pt x="1210539" y="813855"/>
                </a:lnTo>
                <a:cubicBezTo>
                  <a:pt x="1122372" y="786432"/>
                  <a:pt x="1028632" y="771659"/>
                  <a:pt x="931442" y="771659"/>
                </a:cubicBezTo>
                <a:cubicBezTo>
                  <a:pt x="477888" y="771659"/>
                  <a:pt x="99475" y="1093378"/>
                  <a:pt x="11958" y="1521060"/>
                </a:cubicBezTo>
                <a:lnTo>
                  <a:pt x="0" y="1599410"/>
                </a:lnTo>
                <a:lnTo>
                  <a:pt x="5994" y="1480707"/>
                </a:lnTo>
                <a:cubicBezTo>
                  <a:pt x="85178" y="700997"/>
                  <a:pt x="707462" y="81841"/>
                  <a:pt x="1488592" y="7492"/>
                </a:cubicBezTo>
                <a:lnTo>
                  <a:pt x="1628463" y="869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1670244" y="3109033"/>
            <a:ext cx="2226842" cy="1054464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670244" y="4163497"/>
            <a:ext cx="2226842" cy="1054464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356203" y="4296217"/>
            <a:ext cx="3344939" cy="1873220"/>
          </a:xfrm>
          <a:custGeom>
            <a:avLst/>
            <a:gdLst>
              <a:gd name="connsiteX0" fmla="*/ 0 w 4012577"/>
              <a:gd name="connsiteY0" fmla="*/ 1599410 h 1599410"/>
              <a:gd name="connsiteX1" fmla="*/ 11958 w 4012577"/>
              <a:gd name="connsiteY1" fmla="*/ 1521060 h 1599410"/>
              <a:gd name="connsiteX2" fmla="*/ 931442 w 4012577"/>
              <a:gd name="connsiteY2" fmla="*/ 771659 h 1599410"/>
              <a:gd name="connsiteX3" fmla="*/ 1210539 w 4012577"/>
              <a:gd name="connsiteY3" fmla="*/ 813855 h 1599410"/>
              <a:gd name="connsiteX4" fmla="*/ 1210565 w 4012577"/>
              <a:gd name="connsiteY4" fmla="*/ 813864 h 1599410"/>
              <a:gd name="connsiteX5" fmla="*/ 1576005 w 4012577"/>
              <a:gd name="connsiteY5" fmla="*/ 813864 h 1599410"/>
              <a:gd name="connsiteX6" fmla="*/ 3067145 w 4012577"/>
              <a:gd name="connsiteY6" fmla="*/ 813864 h 1599410"/>
              <a:gd name="connsiteX7" fmla="*/ 3605646 w 4012577"/>
              <a:gd name="connsiteY7" fmla="*/ 813864 h 1599410"/>
              <a:gd name="connsiteX8" fmla="*/ 4012577 w 4012577"/>
              <a:gd name="connsiteY8" fmla="*/ 406933 h 1599410"/>
              <a:gd name="connsiteX9" fmla="*/ 3605646 w 4012577"/>
              <a:gd name="connsiteY9" fmla="*/ 1 h 1599410"/>
              <a:gd name="connsiteX10" fmla="*/ 1646838 w 4012577"/>
              <a:gd name="connsiteY10" fmla="*/ 1 h 1599410"/>
              <a:gd name="connsiteX11" fmla="*/ 1646822 w 4012577"/>
              <a:gd name="connsiteY11" fmla="*/ 0 h 1599410"/>
              <a:gd name="connsiteX12" fmla="*/ 1646801 w 4012577"/>
              <a:gd name="connsiteY12" fmla="*/ 1 h 1599410"/>
              <a:gd name="connsiteX13" fmla="*/ 1576005 w 4012577"/>
              <a:gd name="connsiteY13" fmla="*/ 1 h 1599410"/>
              <a:gd name="connsiteX14" fmla="*/ 1576005 w 4012577"/>
              <a:gd name="connsiteY14" fmla="*/ 3353 h 1599410"/>
              <a:gd name="connsiteX15" fmla="*/ 1488592 w 4012577"/>
              <a:gd name="connsiteY15" fmla="*/ 7492 h 1599410"/>
              <a:gd name="connsiteX16" fmla="*/ 5994 w 4012577"/>
              <a:gd name="connsiteY16" fmla="*/ 1480707 h 15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2577" h="1599410">
                <a:moveTo>
                  <a:pt x="0" y="1599410"/>
                </a:moveTo>
                <a:lnTo>
                  <a:pt x="11958" y="1521060"/>
                </a:lnTo>
                <a:cubicBezTo>
                  <a:pt x="99475" y="1093378"/>
                  <a:pt x="477888" y="771659"/>
                  <a:pt x="931442" y="771659"/>
                </a:cubicBezTo>
                <a:cubicBezTo>
                  <a:pt x="1028632" y="771659"/>
                  <a:pt x="1122372" y="786432"/>
                  <a:pt x="1210539" y="813855"/>
                </a:cubicBezTo>
                <a:lnTo>
                  <a:pt x="1210565" y="813864"/>
                </a:lnTo>
                <a:lnTo>
                  <a:pt x="1576005" y="813864"/>
                </a:lnTo>
                <a:lnTo>
                  <a:pt x="3067145" y="813864"/>
                </a:lnTo>
                <a:lnTo>
                  <a:pt x="3605646" y="813864"/>
                </a:lnTo>
                <a:lnTo>
                  <a:pt x="4012577" y="406933"/>
                </a:lnTo>
                <a:lnTo>
                  <a:pt x="3605646" y="1"/>
                </a:lnTo>
                <a:lnTo>
                  <a:pt x="1646838" y="1"/>
                </a:lnTo>
                <a:lnTo>
                  <a:pt x="1646822" y="0"/>
                </a:lnTo>
                <a:lnTo>
                  <a:pt x="1646801" y="1"/>
                </a:lnTo>
                <a:lnTo>
                  <a:pt x="1576005" y="1"/>
                </a:lnTo>
                <a:lnTo>
                  <a:pt x="1576005" y="3353"/>
                </a:lnTo>
                <a:lnTo>
                  <a:pt x="1488592" y="7492"/>
                </a:lnTo>
                <a:cubicBezTo>
                  <a:pt x="707462" y="81841"/>
                  <a:pt x="85178" y="700997"/>
                  <a:pt x="5994" y="1480707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42034" y="3025096"/>
            <a:ext cx="2276802" cy="2276802"/>
            <a:chOff x="342034" y="3025096"/>
            <a:chExt cx="2276802" cy="2276802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42034" y="3025096"/>
              <a:ext cx="2276802" cy="2276802"/>
            </a:xfrm>
            <a:prstGeom prst="ellipse">
              <a:avLst/>
            </a:prstGeom>
            <a:gradFill>
              <a:gsLst>
                <a:gs pos="0">
                  <a:srgbClr val="E2E2E2"/>
                </a:gs>
                <a:gs pos="100000">
                  <a:schemeClr val="bg1"/>
                </a:gs>
              </a:gsLst>
              <a:lin ang="36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6945" y="3734375"/>
              <a:ext cx="1925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Dặn</a:t>
              </a:r>
              <a:r>
                <a:rPr lang="en-US" altLang="zh-CN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dò</a:t>
              </a:r>
              <a:endPara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99865" y="3712027"/>
            <a:ext cx="73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hương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23665" y="2090050"/>
            <a:ext cx="7358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08722" y="5508173"/>
            <a:ext cx="73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468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56180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680284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744530" cy="711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9" y="732087"/>
            <a:ext cx="4314128" cy="2420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>
            <a:off x="9386277" y="2524071"/>
            <a:ext cx="930843" cy="14657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20225294">
            <a:off x="7375346" y="1771883"/>
            <a:ext cx="930843" cy="14657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820726">
            <a:off x="7502609" y="2550088"/>
            <a:ext cx="930843" cy="14657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21071679">
            <a:off x="2026012" y="1838008"/>
            <a:ext cx="988798" cy="2203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44536" y="1926279"/>
            <a:ext cx="2134194" cy="1915370"/>
            <a:chOff x="2146071" y="1926279"/>
            <a:chExt cx="2078521" cy="191537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071" y="2012551"/>
              <a:ext cx="2078521" cy="1829098"/>
            </a:xfrm>
            <a:prstGeom prst="rect">
              <a:avLst/>
            </a:prstGeom>
          </p:spPr>
        </p:pic>
        <p:sp>
          <p:nvSpPr>
            <p:cNvPr id="22" name="文本框 2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588808" y="1926279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4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lang="en-US" altLang="zh-CN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000" b="1" dirty="0" err="1" smtClean="0">
                  <a:solidFill>
                    <a:srgbClr val="FDFDFD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Tạm</a:t>
              </a:r>
              <a:endParaRPr lang="en-US" altLang="zh-CN" sz="4000" b="1" dirty="0">
                <a:solidFill>
                  <a:srgbClr val="FDFDFD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56161" y="1950560"/>
            <a:ext cx="2211621" cy="1911065"/>
            <a:chOff x="4056162" y="1950560"/>
            <a:chExt cx="2153928" cy="191106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162" y="2022172"/>
              <a:ext cx="2153928" cy="1839453"/>
            </a:xfrm>
            <a:prstGeom prst="rect">
              <a:avLst/>
            </a:prstGeom>
          </p:spPr>
        </p:pic>
        <p:sp>
          <p:nvSpPr>
            <p:cNvPr id="24" name="文本框 2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619769" y="1950560"/>
              <a:ext cx="101181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4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lang="en-US" altLang="zh-CN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000" b="1" dirty="0" err="1" smtClean="0">
                  <a:solidFill>
                    <a:srgbClr val="FDFDFD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biệt</a:t>
              </a:r>
              <a:endParaRPr lang="en-US" altLang="zh-CN" sz="4000" b="1" dirty="0">
                <a:solidFill>
                  <a:srgbClr val="FDFDFD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33303" y="1959514"/>
            <a:ext cx="2134194" cy="1848158"/>
            <a:chOff x="5933303" y="1959514"/>
            <a:chExt cx="2078521" cy="184815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303" y="1978574"/>
              <a:ext cx="2078521" cy="1829098"/>
            </a:xfrm>
            <a:prstGeom prst="rect">
              <a:avLst/>
            </a:prstGeom>
          </p:spPr>
        </p:pic>
        <p:sp>
          <p:nvSpPr>
            <p:cNvPr id="25" name="文本框 2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572595" y="1959514"/>
              <a:ext cx="89639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4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lang="en-US" altLang="zh-CN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000" b="1" dirty="0" err="1" smtClean="0">
                  <a:solidFill>
                    <a:srgbClr val="FDFDFD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các</a:t>
              </a:r>
              <a:endParaRPr lang="en-US" altLang="zh-CN" sz="4000" b="1" dirty="0">
                <a:solidFill>
                  <a:srgbClr val="FDFDFD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18467" y="1952147"/>
            <a:ext cx="2198187" cy="1976681"/>
            <a:chOff x="7918467" y="1952147"/>
            <a:chExt cx="2140845" cy="197668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467" y="1954968"/>
              <a:ext cx="2140845" cy="1973860"/>
            </a:xfrm>
            <a:prstGeom prst="rect">
              <a:avLst/>
            </a:prstGeom>
          </p:spPr>
        </p:pic>
        <p:sp>
          <p:nvSpPr>
            <p:cNvPr id="26" name="文本框 2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553488" y="1952147"/>
              <a:ext cx="84029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804">
                <a:defRPr/>
              </a:pPr>
              <a:r>
                <a:rPr lang="zh-CN" altLang="en-US" sz="4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lang="en-US" altLang="zh-CN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000" b="1" dirty="0" err="1" smtClean="0">
                  <a:solidFill>
                    <a:srgbClr val="FDFDFD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em</a:t>
              </a:r>
              <a:endParaRPr lang="en-US" altLang="zh-CN" sz="4000" b="1" dirty="0">
                <a:solidFill>
                  <a:srgbClr val="FDFDFD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744530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742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1833950" y="2373531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" y="247314"/>
            <a:ext cx="4201589" cy="2420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2" y="3457473"/>
            <a:ext cx="1656835" cy="44071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62655" y="656539"/>
            <a:ext cx="5387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Những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cách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lập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ý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thường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gặp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bài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văn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biểu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cảm</a:t>
            </a:r>
            <a:endParaRPr lang="en-US" altLang="zh-CN" sz="4000" dirty="0">
              <a:solidFill>
                <a:srgbClr val="175FB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69485" y="2602602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</a:t>
            </a:r>
            <a:r>
              <a:rPr lang="en-US" altLang="zh-CN" sz="4000" dirty="0" smtClean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tập</a:t>
            </a:r>
            <a:endParaRPr lang="en-US" altLang="zh-CN" sz="4000" dirty="0">
              <a:solidFill>
                <a:srgbClr val="175DB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07765" y="906923"/>
            <a:ext cx="947361" cy="833677"/>
            <a:chOff x="5607765" y="427939"/>
            <a:chExt cx="947361" cy="83367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65" y="427939"/>
              <a:ext cx="947361" cy="833677"/>
            </a:xfrm>
            <a:prstGeom prst="rect">
              <a:avLst/>
            </a:prstGeom>
          </p:spPr>
        </p:pic>
        <p:sp>
          <p:nvSpPr>
            <p:cNvPr id="22" name="TextBox 50"/>
            <p:cNvSpPr txBox="1"/>
            <p:nvPr/>
          </p:nvSpPr>
          <p:spPr>
            <a:xfrm flipH="1">
              <a:off x="5729300" y="627188"/>
              <a:ext cx="7580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I.</a:t>
              </a:r>
              <a:endParaRPr lang="zh-CN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73080" y="2602602"/>
            <a:ext cx="975768" cy="899658"/>
            <a:chOff x="5607764" y="3680316"/>
            <a:chExt cx="975768" cy="89965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64" y="3680316"/>
              <a:ext cx="975768" cy="899658"/>
            </a:xfrm>
            <a:prstGeom prst="rect">
              <a:avLst/>
            </a:prstGeom>
          </p:spPr>
        </p:pic>
        <p:sp>
          <p:nvSpPr>
            <p:cNvPr id="25" name="TextBox 50"/>
            <p:cNvSpPr txBox="1"/>
            <p:nvPr/>
          </p:nvSpPr>
          <p:spPr>
            <a:xfrm flipH="1">
              <a:off x="5725740" y="3927716"/>
              <a:ext cx="7580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II.</a:t>
              </a:r>
              <a:endParaRPr lang="zh-CN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1134" y="1555021"/>
            <a:ext cx="3726053" cy="1863025"/>
            <a:chOff x="671134" y="1555021"/>
            <a:chExt cx="3726053" cy="18630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34" y="1555021"/>
              <a:ext cx="3726053" cy="1863025"/>
            </a:xfrm>
            <a:prstGeom prst="rect">
              <a:avLst/>
            </a:prstGeom>
          </p:spPr>
        </p:pic>
        <p:sp>
          <p:nvSpPr>
  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527692" y="2225772"/>
              <a:ext cx="206017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Nội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dung</a:t>
              </a:r>
              <a:endParaRPr lang="en-US" altLang="zh-CN" sz="36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5356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0794" y="1231266"/>
            <a:ext cx="7179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Những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cách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lập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ý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thường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gặp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bài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văn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biểu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cảm</a:t>
            </a:r>
            <a:endParaRPr lang="en-US" altLang="zh-CN" sz="6000" dirty="0">
              <a:solidFill>
                <a:srgbClr val="175FB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9364" y="764846"/>
            <a:ext cx="2956947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6"/>
              <a:ext cx="1543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80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I.</a:t>
              </a:r>
              <a:endParaRPr lang="zh-CN" altLang="en-US" sz="80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90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95272" y="268022"/>
            <a:ext cx="7018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1.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Liên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hệ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hiện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với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tương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lai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em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52875" y="3385463"/>
            <a:ext cx="7510580" cy="1455285"/>
            <a:chOff x="3952875" y="3593900"/>
            <a:chExt cx="2856217" cy="1070236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1566" y="3645592"/>
              <a:ext cx="2837526" cy="10185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Với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mỗi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sử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dụng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biện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pháp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nghệ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thuật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để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2875" y="5236033"/>
            <a:ext cx="7509782" cy="1394626"/>
            <a:chOff x="3952875" y="5532438"/>
            <a:chExt cx="2855913" cy="820105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38101"/>
              <a:ext cx="2794334" cy="814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động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trực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tiếp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Nêu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088325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.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Thể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qua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em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rồi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đây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lớn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”;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Ngày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mai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…..”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2418480"/>
            <a:ext cx="9764248" cy="2490978"/>
            <a:chOff x="3952875" y="3593900"/>
            <a:chExt cx="2855914" cy="1362315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620791"/>
              <a:ext cx="2837526" cy="13354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Ở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cây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; Ở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thép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sử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dụng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BPNT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liệt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kê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thép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xi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măng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cốt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Phép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lặp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;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Nhân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hóa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thủy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chung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can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đảm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4593776"/>
            <a:ext cx="9840686" cy="1829125"/>
            <a:chOff x="3952875" y="5532438"/>
            <a:chExt cx="2855913" cy="781875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38099"/>
              <a:ext cx="2794334" cy="7762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gợi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Gắn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”;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Biết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ơn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mát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khúc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tâm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cổng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chiếc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sáo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”…..;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Yêu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thương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nhũn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nhặn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ngay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thẳng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thủy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chung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can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hiền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cao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quý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6" name="组合 55"/>
          <p:cNvGrpSpPr/>
          <p:nvPr/>
        </p:nvGrpSpPr>
        <p:grpSpPr>
          <a:xfrm>
            <a:off x="359200" y="1207592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组合 58"/>
          <p:cNvGrpSpPr/>
          <p:nvPr/>
        </p:nvGrpSpPr>
        <p:grpSpPr>
          <a:xfrm>
            <a:off x="400285" y="2851330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组合 61"/>
          <p:cNvGrpSpPr/>
          <p:nvPr/>
        </p:nvGrpSpPr>
        <p:grpSpPr>
          <a:xfrm>
            <a:off x="408712" y="5148226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-97974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4814" y="246253"/>
            <a:ext cx="9881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2.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Hồi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tưởng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quá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khứ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suy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nghĩ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về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hiện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tại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-22500"/>
            <a:ext cx="2273688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viết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bản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theo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tự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gian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3952875" y="3505209"/>
            <a:ext cx="7509783" cy="1262738"/>
            <a:chOff x="3952875" y="3593900"/>
            <a:chExt cx="28559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04685" y="3728204"/>
              <a:ext cx="2775126" cy="8044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Món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đồ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nhất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3952875" y="5236036"/>
            <a:ext cx="7509782" cy="1208308"/>
            <a:chOff x="3952875" y="5532438"/>
            <a:chExt cx="2855913" cy="774700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21854"/>
              <a:ext cx="2794334" cy="56105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việc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gợi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lòng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556423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790055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về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quá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khứ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bây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giờ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sinh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3071633"/>
            <a:ext cx="9764248" cy="1587461"/>
            <a:chOff x="3952875" y="3695108"/>
            <a:chExt cx="2855914" cy="868182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695108"/>
              <a:ext cx="2855914" cy="868182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727956"/>
              <a:ext cx="2837526" cy="7574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con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đất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</a:p>
            <a:p>
              <a:pPr algn="just">
                <a:buFontTx/>
                <a:buChar char="-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Dáng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vẻ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đẹp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oai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vệ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kèn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</a:p>
            <a:p>
              <a:pPr algn="just">
                <a:buFontTx/>
                <a:buChar char="-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gắn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niềm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vui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diệu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vui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hơn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ấp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….”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5159837"/>
            <a:ext cx="9840686" cy="1186542"/>
            <a:chOff x="3952875" y="5574308"/>
            <a:chExt cx="2855913" cy="50719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35818"/>
              <a:ext cx="2794334" cy="4078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thiêng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liêng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nỗi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sâu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thẳm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giống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một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hồn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359200" y="1675690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400285" y="3428288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408712" y="5333288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-97974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4814" y="246253"/>
            <a:ext cx="941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3.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Tưởng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tượng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tình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huống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hứa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hẹn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mong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ước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-22500"/>
            <a:ext cx="2273688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Đoạn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diễn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theo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tự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gian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3952875" y="3505209"/>
            <a:ext cx="7509783" cy="1262738"/>
            <a:chOff x="3952875" y="3593900"/>
            <a:chExt cx="28559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04685" y="3728204"/>
              <a:ext cx="2775126" cy="4411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bày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tỏ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lòng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yêu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quý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giáo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ra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sao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3952875" y="5236036"/>
            <a:ext cx="7509782" cy="1208308"/>
            <a:chOff x="3952875" y="5532438"/>
            <a:chExt cx="2855913" cy="774700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21854"/>
              <a:ext cx="2794334" cy="6117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thể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qua BPNT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556423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790055" cy="3847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sau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này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3071635"/>
            <a:ext cx="9764248" cy="1184680"/>
            <a:chOff x="3952875" y="3695108"/>
            <a:chExt cx="2855914" cy="868182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695108"/>
              <a:ext cx="2855914" cy="868182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727956"/>
              <a:ext cx="2837526" cy="5218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Sẽ nhớ và tìm về cô: “và em sẽ tìm gặp cô giữa một đám học trò nhỏ” 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4735283"/>
            <a:ext cx="9840686" cy="1829352"/>
            <a:chOff x="3952875" y="5574308"/>
            <a:chExt cx="2855913" cy="53732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78264"/>
              <a:ext cx="2794334" cy="5333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Nghệ thuật liệt kê: “mệt nhọc và đau đớn; yêu thương mọi người; cô đã thất vọng; cô đã lo lắng; lấy làm sung sướng” thấy cô hy sinh vì học trò và nhận ra tình cảm càng sâu sắc hơn </a:t>
              </a:r>
              <a:r>
                <a:rPr lang="en-US" sz="2800" dirty="0" smtClean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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hư một người mẹ.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359200" y="1675690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389399" y="3210568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408712" y="5126454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65611840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1156</Words>
  <Application>Microsoft Office PowerPoint</Application>
  <PresentationFormat>Widescreen</PresentationFormat>
  <Paragraphs>106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方正姚体</vt:lpstr>
      <vt:lpstr>Microsoft YaHei</vt:lpstr>
      <vt:lpstr>Microsoft YaHei</vt:lpstr>
      <vt:lpstr>宋体</vt:lpstr>
      <vt:lpstr>幼圆</vt:lpstr>
      <vt:lpstr>Arial</vt:lpstr>
      <vt:lpstr>Arial Rounded MT Bold</vt:lpstr>
      <vt:lpstr>Calibri</vt:lpstr>
      <vt:lpstr>Calibri Light</vt:lpstr>
      <vt:lpstr>Kartika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Thanh Bình</cp:lastModifiedBy>
  <cp:revision>124</cp:revision>
  <dcterms:created xsi:type="dcterms:W3CDTF">2017-03-18T13:24:14Z</dcterms:created>
  <dcterms:modified xsi:type="dcterms:W3CDTF">2021-10-26T14:16:12Z</dcterms:modified>
</cp:coreProperties>
</file>