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04" r:id="rId2"/>
    <p:sldId id="305" r:id="rId3"/>
    <p:sldId id="302" r:id="rId4"/>
    <p:sldId id="256" r:id="rId5"/>
    <p:sldId id="288" r:id="rId6"/>
    <p:sldId id="306" r:id="rId7"/>
    <p:sldId id="317" r:id="rId8"/>
    <p:sldId id="318" r:id="rId9"/>
    <p:sldId id="320" r:id="rId10"/>
    <p:sldId id="321" r:id="rId11"/>
    <p:sldId id="353" r:id="rId12"/>
    <p:sldId id="355" r:id="rId13"/>
    <p:sldId id="356" r:id="rId14"/>
    <p:sldId id="357" r:id="rId15"/>
    <p:sldId id="359" r:id="rId16"/>
    <p:sldId id="360" r:id="rId17"/>
    <p:sldId id="361" r:id="rId18"/>
    <p:sldId id="362" r:id="rId19"/>
    <p:sldId id="363" r:id="rId20"/>
    <p:sldId id="364" r:id="rId21"/>
    <p:sldId id="365" r:id="rId22"/>
    <p:sldId id="366" r:id="rId23"/>
    <p:sldId id="367" r:id="rId24"/>
    <p:sldId id="370" r:id="rId25"/>
    <p:sldId id="371" r:id="rId26"/>
    <p:sldId id="372" r:id="rId27"/>
    <p:sldId id="373" r:id="rId28"/>
    <p:sldId id="374" r:id="rId29"/>
    <p:sldId id="375" r:id="rId30"/>
    <p:sldId id="376" r:id="rId31"/>
    <p:sldId id="377" r:id="rId32"/>
    <p:sldId id="378" r:id="rId33"/>
    <p:sldId id="383" r:id="rId34"/>
  </p:sldIdLst>
  <p:sldSz cx="9144000" cy="5143500" type="screen16x9"/>
  <p:notesSz cx="6858000" cy="9144000"/>
  <p:embeddedFontLst>
    <p:embeddedFont>
      <p:font typeface="宋体" panose="02010600030101010101" pitchFamily="2" charset="-122"/>
      <p:regular r:id="rId36"/>
    </p:embeddedFont>
    <p:embeddedFont>
      <p:font typeface="黑体" panose="020B0604020202020204" charset="-122"/>
      <p:regular r:id="rId37"/>
    </p:embeddedFont>
    <p:embeddedFont>
      <p:font typeface="方正兰亭黑_GBK" panose="020B0604020202020204" charset="-122"/>
      <p:regular r:id="rId38"/>
    </p:embeddedFont>
    <p:embeddedFont>
      <p:font typeface="Arial Unicode MS" panose="020B0604020202020204" charset="-128"/>
      <p:regular r:id="rId39"/>
    </p:embeddedFont>
    <p:embeddedFont>
      <p:font typeface="Calibri" panose="020F0502020204030204" pitchFamily="34" charset="0"/>
      <p:regular r:id="rId40"/>
      <p:bold r:id="rId41"/>
      <p:italic r:id="rId42"/>
      <p:boldItalic r:id="rId43"/>
    </p:embeddedFont>
    <p:embeddedFont>
      <p:font typeface="微软雅黑" panose="020B0503020204020204" pitchFamily="34" charset="-122"/>
      <p:regular r:id="rId44"/>
      <p:bold r:id="rId45"/>
    </p:embeddedFont>
    <p:embeddedFont>
      <p:font typeface="方正兰亭中黑_GBK" panose="020B0604020202020204" charset="-122"/>
      <p:regular r:id="rId46"/>
    </p:embeddedFont>
  </p:embeddedFontLst>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779"/>
    <a:srgbClr val="E94848"/>
    <a:srgbClr val="EEECE1"/>
    <a:srgbClr val="A5CB52"/>
    <a:srgbClr val="F2F2F2"/>
    <a:srgbClr val="30B8D8"/>
    <a:srgbClr val="007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99755" autoAdjust="0"/>
  </p:normalViewPr>
  <p:slideViewPr>
    <p:cSldViewPr>
      <p:cViewPr>
        <p:scale>
          <a:sx n="100" d="100"/>
          <a:sy n="100" d="100"/>
        </p:scale>
        <p:origin x="1104" y="336"/>
      </p:cViewPr>
      <p:guideLst>
        <p:guide orient="horz" pos="1620"/>
        <p:guide pos="288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64D4F-0E9C-4E20-8456-E7D024E17572}" type="datetimeFigureOut">
              <a:rPr lang="zh-CN" altLang="en-US" smtClean="0"/>
              <a:pPr/>
              <a:t>2021/10/9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7E8F4-36F5-42F3-8BF8-DD642CEEF780}" type="slidenum">
              <a:rPr lang="zh-CN" altLang="en-US" smtClean="0"/>
              <a:pPr/>
              <a:t>‹#›</a:t>
            </a:fld>
            <a:endParaRPr lang="zh-CN" altLang="en-US"/>
          </a:p>
        </p:txBody>
      </p:sp>
    </p:spTree>
    <p:extLst>
      <p:ext uri="{BB962C8B-B14F-4D97-AF65-F5344CB8AC3E}">
        <p14:creationId xmlns:p14="http://schemas.microsoft.com/office/powerpoint/2010/main" val="104210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4</a:t>
            </a:fld>
            <a:endParaRPr lang="zh-CN" altLang="en-US"/>
          </a:p>
        </p:txBody>
      </p:sp>
    </p:spTree>
    <p:extLst>
      <p:ext uri="{BB962C8B-B14F-4D97-AF65-F5344CB8AC3E}">
        <p14:creationId xmlns:p14="http://schemas.microsoft.com/office/powerpoint/2010/main" val="16706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31</a:t>
            </a:fld>
            <a:endParaRPr lang="zh-CN" altLang="en-US"/>
          </a:p>
        </p:txBody>
      </p:sp>
    </p:spTree>
    <p:extLst>
      <p:ext uri="{BB962C8B-B14F-4D97-AF65-F5344CB8AC3E}">
        <p14:creationId xmlns:p14="http://schemas.microsoft.com/office/powerpoint/2010/main" val="392431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32</a:t>
            </a:fld>
            <a:endParaRPr lang="zh-CN" altLang="en-US"/>
          </a:p>
        </p:txBody>
      </p:sp>
    </p:spTree>
    <p:extLst>
      <p:ext uri="{BB962C8B-B14F-4D97-AF65-F5344CB8AC3E}">
        <p14:creationId xmlns:p14="http://schemas.microsoft.com/office/powerpoint/2010/main" val="392431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33</a:t>
            </a:fld>
            <a:endParaRPr lang="zh-CN" altLang="en-US"/>
          </a:p>
        </p:txBody>
      </p:sp>
    </p:spTree>
    <p:extLst>
      <p:ext uri="{BB962C8B-B14F-4D97-AF65-F5344CB8AC3E}">
        <p14:creationId xmlns:p14="http://schemas.microsoft.com/office/powerpoint/2010/main" val="295613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5</a:t>
            </a:fld>
            <a:endParaRPr lang="zh-CN" altLang="en-US"/>
          </a:p>
        </p:txBody>
      </p:sp>
    </p:spTree>
    <p:extLst>
      <p:ext uri="{BB962C8B-B14F-4D97-AF65-F5344CB8AC3E}">
        <p14:creationId xmlns:p14="http://schemas.microsoft.com/office/powerpoint/2010/main" val="226484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12</a:t>
            </a:fld>
            <a:endParaRPr lang="zh-CN" altLang="en-US"/>
          </a:p>
        </p:txBody>
      </p:sp>
    </p:spTree>
    <p:extLst>
      <p:ext uri="{BB962C8B-B14F-4D97-AF65-F5344CB8AC3E}">
        <p14:creationId xmlns:p14="http://schemas.microsoft.com/office/powerpoint/2010/main" val="226484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24</a:t>
            </a:fld>
            <a:endParaRPr lang="zh-CN" altLang="en-US"/>
          </a:p>
        </p:txBody>
      </p:sp>
    </p:spTree>
    <p:extLst>
      <p:ext uri="{BB962C8B-B14F-4D97-AF65-F5344CB8AC3E}">
        <p14:creationId xmlns:p14="http://schemas.microsoft.com/office/powerpoint/2010/main" val="226484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25</a:t>
            </a:fld>
            <a:endParaRPr lang="zh-CN" altLang="en-US"/>
          </a:p>
        </p:txBody>
      </p:sp>
    </p:spTree>
    <p:extLst>
      <p:ext uri="{BB962C8B-B14F-4D97-AF65-F5344CB8AC3E}">
        <p14:creationId xmlns:p14="http://schemas.microsoft.com/office/powerpoint/2010/main" val="266519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26</a:t>
            </a:fld>
            <a:endParaRPr lang="zh-CN" altLang="en-US"/>
          </a:p>
        </p:txBody>
      </p:sp>
    </p:spTree>
    <p:extLst>
      <p:ext uri="{BB962C8B-B14F-4D97-AF65-F5344CB8AC3E}">
        <p14:creationId xmlns:p14="http://schemas.microsoft.com/office/powerpoint/2010/main" val="266519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28</a:t>
            </a:fld>
            <a:endParaRPr lang="zh-CN" altLang="en-US"/>
          </a:p>
        </p:txBody>
      </p:sp>
    </p:spTree>
    <p:extLst>
      <p:ext uri="{BB962C8B-B14F-4D97-AF65-F5344CB8AC3E}">
        <p14:creationId xmlns:p14="http://schemas.microsoft.com/office/powerpoint/2010/main" val="392431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29</a:t>
            </a:fld>
            <a:endParaRPr lang="zh-CN" altLang="en-US"/>
          </a:p>
        </p:txBody>
      </p:sp>
    </p:spTree>
    <p:extLst>
      <p:ext uri="{BB962C8B-B14F-4D97-AF65-F5344CB8AC3E}">
        <p14:creationId xmlns:p14="http://schemas.microsoft.com/office/powerpoint/2010/main" val="392431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30</a:t>
            </a:fld>
            <a:endParaRPr lang="zh-CN" altLang="en-US"/>
          </a:p>
        </p:txBody>
      </p:sp>
    </p:spTree>
    <p:extLst>
      <p:ext uri="{BB962C8B-B14F-4D97-AF65-F5344CB8AC3E}">
        <p14:creationId xmlns:p14="http://schemas.microsoft.com/office/powerpoint/2010/main" val="392431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35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592ADA-4250-4FCF-A651-0F312BFFC3F1}"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81438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592ADA-4250-4FCF-A651-0F312BFFC3F1}"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2035634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84323-2A5C-42FB-892F-74069FCA80C7}"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ED8E0-B6DC-4E2D-B722-BEDB42CE87D9}" type="slidenum">
              <a:rPr lang="en-US" smtClean="0"/>
              <a:pPr/>
              <a:t>‹#›</a:t>
            </a:fld>
            <a:endParaRPr lang="en-US"/>
          </a:p>
        </p:txBody>
      </p:sp>
    </p:spTree>
    <p:extLst>
      <p:ext uri="{BB962C8B-B14F-4D97-AF65-F5344CB8AC3E}">
        <p14:creationId xmlns:p14="http://schemas.microsoft.com/office/powerpoint/2010/main" val="358421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1"/>
            <a:ext cx="9144000" cy="5279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7"/>
          <p:cNvSpPr/>
          <p:nvPr userDrawn="1"/>
        </p:nvSpPr>
        <p:spPr>
          <a:xfrm rot="2700000">
            <a:off x="488189" y="379561"/>
            <a:ext cx="216704" cy="216704"/>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7"/>
          <p:cNvSpPr/>
          <p:nvPr userDrawn="1"/>
        </p:nvSpPr>
        <p:spPr>
          <a:xfrm rot="2700000">
            <a:off x="469274" y="712765"/>
            <a:ext cx="108352" cy="108352"/>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7"/>
          <p:cNvSpPr/>
          <p:nvPr userDrawn="1"/>
        </p:nvSpPr>
        <p:spPr>
          <a:xfrm rot="18900000" flipV="1">
            <a:off x="132264" y="388006"/>
            <a:ext cx="298169" cy="29816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7"/>
          <p:cNvSpPr/>
          <p:nvPr userDrawn="1"/>
        </p:nvSpPr>
        <p:spPr>
          <a:xfrm rot="2700000">
            <a:off x="290580" y="602328"/>
            <a:ext cx="136370" cy="136370"/>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681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A592ADA-4250-4FCF-A651-0F312BFFC3F1}"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06264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A592ADA-4250-4FCF-A651-0F312BFFC3F1}" type="datetimeFigureOut">
              <a:rPr lang="zh-CN" altLang="en-US" smtClean="0"/>
              <a:pPr/>
              <a:t>2021/10/9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29813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A592ADA-4250-4FCF-A651-0F312BFFC3F1}" type="datetimeFigureOut">
              <a:rPr lang="zh-CN" altLang="en-US" smtClean="0"/>
              <a:pPr/>
              <a:t>2021/10/9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201408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A592ADA-4250-4FCF-A651-0F312BFFC3F1}" type="datetimeFigureOut">
              <a:rPr lang="zh-CN" altLang="en-US" smtClean="0"/>
              <a:pPr/>
              <a:t>2021/10/9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420714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592ADA-4250-4FCF-A651-0F312BFFC3F1}" type="datetimeFigureOut">
              <a:rPr lang="zh-CN" altLang="en-US" smtClean="0"/>
              <a:pPr/>
              <a:t>2021/10/9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44065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592ADA-4250-4FCF-A651-0F312BFFC3F1}" type="datetimeFigureOut">
              <a:rPr lang="zh-CN" altLang="en-US" smtClean="0"/>
              <a:pPr/>
              <a:t>2021/10/9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384357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592ADA-4250-4FCF-A651-0F312BFFC3F1}" type="datetimeFigureOut">
              <a:rPr lang="zh-CN" altLang="en-US" smtClean="0"/>
              <a:pPr/>
              <a:t>2021/10/9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80796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592ADA-4250-4FCF-A651-0F312BFFC3F1}" type="datetimeFigureOut">
              <a:rPr lang="zh-CN" altLang="en-US" smtClean="0"/>
              <a:pPr/>
              <a:t>2021/10/9</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41578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slide" Target="slide4.xml"/><Relationship Id="rId5" Type="http://schemas.openxmlformats.org/officeDocument/2006/relationships/image" Target="../media/image13.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vi.wikipedia.org/wiki/Ch%E1%BB%AF_H%C3%A1n_ph%E1%BB%93n_th%E1%BB%8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5775"/>
            <a:ext cx="3408305" cy="584775"/>
          </a:xfrm>
          <a:prstGeom prst="rect">
            <a:avLst/>
          </a:prstGeom>
          <a:noFill/>
        </p:spPr>
        <p:txBody>
          <a:bodyPr wrap="none" rtlCol="0">
            <a:spAutoFit/>
          </a:bodyPr>
          <a:lstStyle/>
          <a:p>
            <a:r>
              <a:rPr lang="en-US" sz="3200" b="1" dirty="0" err="1" smtClean="0">
                <a:latin typeface="Times New Roman" pitchFamily="18" charset="0"/>
                <a:cs typeface="Times New Roman" pitchFamily="18" charset="0"/>
              </a:rPr>
              <a:t>Mảnh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ghép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mật</a:t>
            </a:r>
            <a:endParaRPr lang="en-US" sz="3200" b="1" dirty="0">
              <a:latin typeface="Times New Roman" pitchFamily="18" charset="0"/>
              <a:cs typeface="Times New Roman" pitchFamily="18" charset="0"/>
            </a:endParaRPr>
          </a:p>
        </p:txBody>
      </p:sp>
      <p:sp>
        <p:nvSpPr>
          <p:cNvPr id="4" name="TextBox 3"/>
          <p:cNvSpPr txBox="1"/>
          <p:nvPr/>
        </p:nvSpPr>
        <p:spPr>
          <a:xfrm>
            <a:off x="838200" y="971550"/>
            <a:ext cx="1657826" cy="523220"/>
          </a:xfrm>
          <a:prstGeom prst="rect">
            <a:avLst/>
          </a:prstGeom>
          <a:noFill/>
        </p:spPr>
        <p:txBody>
          <a:bodyPr wrap="none" rtlCol="0">
            <a:spAutoFit/>
          </a:bodyPr>
          <a:lstStyle/>
          <a:p>
            <a:r>
              <a:rPr lang="en-US" sz="2800" u="sng" dirty="0" err="1" smtClean="0">
                <a:latin typeface="Times New Roman" pitchFamily="18" charset="0"/>
                <a:cs typeface="Times New Roman" pitchFamily="18" charset="0"/>
              </a:rPr>
              <a:t>Luật</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chơi</a:t>
            </a:r>
            <a:r>
              <a:rPr lang="en-US" sz="2800" u="sng" dirty="0" smtClean="0">
                <a:latin typeface="Times New Roman" pitchFamily="18" charset="0"/>
                <a:cs typeface="Times New Roman" pitchFamily="18" charset="0"/>
              </a:rPr>
              <a:t>:</a:t>
            </a:r>
            <a:endParaRPr lang="en-US" sz="2800" u="sng" dirty="0">
              <a:latin typeface="Times New Roman" pitchFamily="18" charset="0"/>
              <a:cs typeface="Times New Roman" pitchFamily="18" charset="0"/>
            </a:endParaRPr>
          </a:p>
        </p:txBody>
      </p:sp>
      <p:sp>
        <p:nvSpPr>
          <p:cNvPr id="5" name="TextBox 4"/>
          <p:cNvSpPr txBox="1"/>
          <p:nvPr/>
        </p:nvSpPr>
        <p:spPr>
          <a:xfrm>
            <a:off x="1524000" y="1652885"/>
            <a:ext cx="5328703" cy="461665"/>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miếng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endParaRPr lang="en-US" sz="2400" dirty="0">
              <a:latin typeface="Times New Roman" pitchFamily="18" charset="0"/>
              <a:cs typeface="Times New Roman" pitchFamily="18" charset="0"/>
            </a:endParaRPr>
          </a:p>
        </p:txBody>
      </p:sp>
      <p:sp>
        <p:nvSpPr>
          <p:cNvPr id="6" name="TextBox 5"/>
          <p:cNvSpPr txBox="1"/>
          <p:nvPr/>
        </p:nvSpPr>
        <p:spPr>
          <a:xfrm>
            <a:off x="1524000" y="2266950"/>
            <a:ext cx="7086600" cy="830997"/>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HS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endParaRPr lang="en-US" sz="2400" dirty="0">
              <a:latin typeface="Times New Roman" pitchFamily="18" charset="0"/>
              <a:cs typeface="Times New Roman" pitchFamily="18" charset="0"/>
            </a:endParaRPr>
          </a:p>
        </p:txBody>
      </p:sp>
      <p:sp>
        <p:nvSpPr>
          <p:cNvPr id="7" name="TextBox 6"/>
          <p:cNvSpPr txBox="1"/>
          <p:nvPr/>
        </p:nvSpPr>
        <p:spPr>
          <a:xfrm>
            <a:off x="1524000" y="3181350"/>
            <a:ext cx="7086600" cy="830997"/>
          </a:xfrm>
          <a:prstGeom prst="rect">
            <a:avLst/>
          </a:prstGeom>
          <a:noFill/>
        </p:spPr>
        <p:txBody>
          <a:bodyPr wrap="square" rtlCol="0">
            <a:spAutoFit/>
          </a:bodyPr>
          <a:lstStyle/>
          <a:p>
            <a:pPr algn="just"/>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HS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miếng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ghép</a:t>
            </a:r>
            <a:endParaRPr lang="en-US" sz="2400" dirty="0">
              <a:latin typeface="Times New Roman" pitchFamily="18" charset="0"/>
              <a:cs typeface="Times New Roman" pitchFamily="18" charset="0"/>
            </a:endParaRPr>
          </a:p>
        </p:txBody>
      </p:sp>
      <p:sp>
        <p:nvSpPr>
          <p:cNvPr id="8" name="TextBox 7"/>
          <p:cNvSpPr txBox="1"/>
          <p:nvPr/>
        </p:nvSpPr>
        <p:spPr>
          <a:xfrm>
            <a:off x="1524000" y="4171950"/>
            <a:ext cx="7086600" cy="830997"/>
          </a:xfrm>
          <a:prstGeom prst="rect">
            <a:avLst/>
          </a:prstGeom>
          <a:noFill/>
        </p:spPr>
        <p:txBody>
          <a:bodyPr wrap="square" rtlCol="0">
            <a:spAutoFit/>
          </a:bodyPr>
          <a:lstStyle/>
          <a:p>
            <a:pPr algn="just"/>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thắng</a:t>
            </a:r>
            <a:endParaRPr lang="en-US" sz="2400" dirty="0">
              <a:latin typeface="Times New Roman" pitchFamily="18" charset="0"/>
              <a:cs typeface="Times New Roman" pitchFamily="18" charset="0"/>
            </a:endParaRPr>
          </a:p>
        </p:txBody>
      </p:sp>
      <p:sp>
        <p:nvSpPr>
          <p:cNvPr id="9" name="矩形 2"/>
          <p:cNvSpPr/>
          <p:nvPr/>
        </p:nvSpPr>
        <p:spPr>
          <a:xfrm rot="5400000">
            <a:off x="934759" y="1789391"/>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rot="5400000">
            <a:off x="934759" y="2556626"/>
            <a:ext cx="528165" cy="264083"/>
          </a:xfrm>
          <a:custGeom>
            <a:avLst/>
            <a:gdLst/>
            <a:ahLst/>
            <a:cxnLst/>
            <a:rect l="l" t="t" r="r" b="b"/>
            <a:pathLst>
              <a:path w="421675" h="210838">
                <a:moveTo>
                  <a:pt x="210838" y="0"/>
                </a:moveTo>
                <a:lnTo>
                  <a:pt x="421675" y="210838"/>
                </a:lnTo>
                <a:lnTo>
                  <a:pt x="0" y="210838"/>
                </a:ln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1" name="矩形 2"/>
          <p:cNvSpPr/>
          <p:nvPr/>
        </p:nvSpPr>
        <p:spPr>
          <a:xfrm rot="5400000">
            <a:off x="934759" y="3465791"/>
            <a:ext cx="528165" cy="264083"/>
          </a:xfrm>
          <a:custGeom>
            <a:avLst/>
            <a:gdLst/>
            <a:ahLst/>
            <a:cxnLst/>
            <a:rect l="l" t="t" r="r" b="b"/>
            <a:pathLst>
              <a:path w="421675" h="210838">
                <a:moveTo>
                  <a:pt x="210838" y="0"/>
                </a:moveTo>
                <a:lnTo>
                  <a:pt x="421675" y="210838"/>
                </a:lnTo>
                <a:lnTo>
                  <a:pt x="0" y="210838"/>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2" name="矩形 2"/>
          <p:cNvSpPr/>
          <p:nvPr/>
        </p:nvSpPr>
        <p:spPr>
          <a:xfrm rot="5400000">
            <a:off x="934759" y="4380191"/>
            <a:ext cx="528165" cy="264083"/>
          </a:xfrm>
          <a:custGeom>
            <a:avLst/>
            <a:gdLst/>
            <a:ahLst/>
            <a:cxnLst/>
            <a:rect l="l" t="t" r="r" b="b"/>
            <a:pathLst>
              <a:path w="421675" h="210838">
                <a:moveTo>
                  <a:pt x="210838" y="0"/>
                </a:moveTo>
                <a:lnTo>
                  <a:pt x="421675" y="210838"/>
                </a:lnTo>
                <a:lnTo>
                  <a:pt x="0" y="210838"/>
                </a:ln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trips(down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down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616648" y="0"/>
            <a:ext cx="386035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err="1" smtClean="0">
                <a:latin typeface="Times New Roman" pitchFamily="18" charset="0"/>
                <a:ea typeface="Times New Roman" pitchFamily="18" charset="0"/>
                <a:cs typeface="Times New Roman" pitchFamily="18" charset="0"/>
              </a:rPr>
              <a:t>Chữ</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Nôm</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Quốc</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âm</a:t>
            </a:r>
            <a:r>
              <a:rPr lang="en-US" sz="3200" b="1" dirty="0" smtClean="0">
                <a:latin typeface="Times New Roman" pitchFamily="18" charset="0"/>
                <a:ea typeface="Times New Roman" pitchFamily="18" charset="0"/>
                <a:cs typeface="Times New Roman" pitchFamily="18" charset="0"/>
              </a:rPr>
              <a:t>)</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304800" y="653623"/>
            <a:ext cx="8568371" cy="4508927"/>
          </a:xfrm>
          <a:prstGeom prst="rect">
            <a:avLst/>
          </a:prstGeom>
        </p:spPr>
        <p:txBody>
          <a:bodyPr wrap="none">
            <a:spAutoFit/>
          </a:bodyPr>
          <a:lstStyle/>
          <a:p>
            <a:r>
              <a:rPr lang="ja-JP" altLang="en-US" sz="28700" smtClean="0"/>
              <a:t>字 喃</a:t>
            </a:r>
            <a:endParaRPr lang="en-US" sz="287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990600" y="0"/>
            <a:ext cx="237654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latin typeface="Times New Roman" pitchFamily="18" charset="0"/>
                <a:ea typeface="Times New Roman" pitchFamily="18" charset="0"/>
                <a:cs typeface="Times New Roman" pitchFamily="18" charset="0"/>
              </a:rPr>
              <a:t>b</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sz="3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phẩm</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990600" y="779443"/>
            <a:ext cx="7848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800" dirty="0" err="1" smtClean="0">
                <a:latin typeface="Times New Roman" pitchFamily="18" charset="0"/>
                <a:ea typeface="Times New Roman" pitchFamily="18" charset="0"/>
                <a:cs typeface="Times New Roman" pitchFamily="18" charset="0"/>
              </a:rPr>
              <a:t>Là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tác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phẩm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nổi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tiếng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tiêu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biểu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cho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tư</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tưởng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nghệ</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thuật</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của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nữ</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sĩ</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Hồ</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Xuần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Hương</a:t>
            </a:r>
            <a:r>
              <a:rPr lang="en-US" sz="2800" dirty="0" smtClean="0">
                <a:latin typeface="Times New Roman" pitchFamily="18" charset="0"/>
                <a:ea typeface="Times New Roman" pitchFamily="18" charset="0"/>
                <a:cs typeface="Times New Roman" pitchFamily="18" charset="0"/>
              </a:rPr>
              <a:t>. </a:t>
            </a:r>
            <a:endParaRPr lang="en-US" sz="1100" dirty="0" smtClean="0">
              <a:latin typeface="Times New Roman" pitchFamily="18" charset="0"/>
              <a:cs typeface="Times New Roman" pitchFamily="18" charset="0"/>
            </a:endParaRPr>
          </a:p>
        </p:txBody>
      </p:sp>
      <p:pic>
        <p:nvPicPr>
          <p:cNvPr id="11"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855643"/>
            <a:ext cx="612676" cy="612676"/>
          </a:xfrm>
          <a:prstGeom prst="rect">
            <a:avLst/>
          </a:prstGeom>
        </p:spPr>
      </p:pic>
      <p:sp>
        <p:nvSpPr>
          <p:cNvPr id="14" name="Rectangle 1"/>
          <p:cNvSpPr>
            <a:spLocks noChangeArrowheads="1"/>
          </p:cNvSpPr>
          <p:nvPr/>
        </p:nvSpPr>
        <p:spPr bwMode="auto">
          <a:xfrm>
            <a:off x="990600" y="1882874"/>
            <a:ext cx="7848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800" b="1" dirty="0" err="1" smtClean="0">
                <a:latin typeface="Times New Roman" pitchFamily="18" charset="0"/>
                <a:ea typeface="Calibri" charset="0"/>
                <a:cs typeface="Times New Roman" pitchFamily="18" charset="0"/>
              </a:rPr>
              <a:t>Chữ</a:t>
            </a:r>
            <a:r>
              <a:rPr lang="en-US" sz="2800" b="1" dirty="0" smtClean="0">
                <a:latin typeface="Times New Roman" pitchFamily="18" charset="0"/>
                <a:ea typeface="Calibri" charset="0"/>
                <a:cs typeface="Times New Roman" pitchFamily="18" charset="0"/>
              </a:rPr>
              <a:t> </a:t>
            </a:r>
            <a:r>
              <a:rPr lang="en-US" sz="2800" b="1" dirty="0" err="1" smtClean="0">
                <a:latin typeface="Times New Roman" pitchFamily="18" charset="0"/>
                <a:ea typeface="Calibri" charset="0"/>
                <a:cs typeface="Times New Roman" pitchFamily="18" charset="0"/>
              </a:rPr>
              <a:t>viết</a:t>
            </a:r>
            <a:r>
              <a:rPr lang="en-US" sz="2800" b="1" dirty="0" smtClean="0">
                <a:latin typeface="Times New Roman" pitchFamily="18" charset="0"/>
                <a:ea typeface="Calibri" charset="0"/>
                <a:cs typeface="Times New Roman" pitchFamily="18" charset="0"/>
              </a:rPr>
              <a:t>: </a:t>
            </a:r>
            <a:r>
              <a:rPr lang="en-US" sz="2800" dirty="0" err="1" smtClean="0">
                <a:latin typeface="Times New Roman" pitchFamily="18" charset="0"/>
                <a:ea typeface="Calibri" charset="0"/>
                <a:cs typeface="Times New Roman" pitchFamily="18" charset="0"/>
              </a:rPr>
              <a:t>Chữ</a:t>
            </a:r>
            <a:r>
              <a:rPr lang="en-US" sz="2800" dirty="0" smtClean="0">
                <a:latin typeface="Times New Roman" pitchFamily="18" charset="0"/>
                <a:ea typeface="Calibri" charset="0"/>
                <a:cs typeface="Times New Roman" pitchFamily="18" charset="0"/>
              </a:rPr>
              <a:t> </a:t>
            </a:r>
            <a:r>
              <a:rPr lang="en-US" sz="2800" dirty="0" err="1" smtClean="0">
                <a:latin typeface="Times New Roman" pitchFamily="18" charset="0"/>
                <a:ea typeface="Calibri" charset="0"/>
                <a:cs typeface="Times New Roman" pitchFamily="18" charset="0"/>
              </a:rPr>
              <a:t>Nôm</a:t>
            </a:r>
            <a:r>
              <a:rPr lang="en-US" sz="2800" dirty="0" smtClean="0">
                <a:latin typeface="Times New Roman" pitchFamily="18" charset="0"/>
                <a:ea typeface="Calibri" charset="0"/>
                <a:cs typeface="Times New Roman" pitchFamily="18" charset="0"/>
              </a:rPr>
              <a:t> .</a:t>
            </a:r>
            <a:endParaRPr lang="en-US" sz="1100" dirty="0" smtClean="0">
              <a:latin typeface="Times New Roman" pitchFamily="18" charset="0"/>
              <a:cs typeface="Times New Roman" pitchFamily="18" charset="0"/>
            </a:endParaRPr>
          </a:p>
        </p:txBody>
      </p:sp>
      <p:pic>
        <p:nvPicPr>
          <p:cNvPr id="15"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06674"/>
            <a:ext cx="612676" cy="612676"/>
          </a:xfrm>
          <a:prstGeom prst="rect">
            <a:avLst/>
          </a:prstGeom>
        </p:spPr>
      </p:pic>
      <p:sp>
        <p:nvSpPr>
          <p:cNvPr id="16" name="Rectangle 1"/>
          <p:cNvSpPr>
            <a:spLocks noChangeArrowheads="1"/>
          </p:cNvSpPr>
          <p:nvPr/>
        </p:nvSpPr>
        <p:spPr bwMode="auto">
          <a:xfrm>
            <a:off x="990600" y="2581930"/>
            <a:ext cx="7848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800" b="1" dirty="0" err="1" smtClean="0">
                <a:latin typeface="Times New Roman" pitchFamily="18" charset="0"/>
                <a:ea typeface="Times New Roman" pitchFamily="18" charset="0"/>
                <a:cs typeface="Times New Roman" pitchFamily="18" charset="0"/>
              </a:rPr>
              <a:t>Thể</a:t>
            </a:r>
            <a:r>
              <a:rPr lang="en-US" sz="2800" b="1" dirty="0" smtClean="0">
                <a:latin typeface="Times New Roman" pitchFamily="18" charset="0"/>
                <a:ea typeface="Times New Roman" pitchFamily="18" charset="0"/>
                <a:cs typeface="Times New Roman" pitchFamily="18" charset="0"/>
              </a:rPr>
              <a:t> </a:t>
            </a:r>
            <a:r>
              <a:rPr lang="en-US" sz="2800" b="1" dirty="0" err="1" smtClean="0">
                <a:latin typeface="Times New Roman" pitchFamily="18" charset="0"/>
                <a:ea typeface="Times New Roman" pitchFamily="18" charset="0"/>
                <a:cs typeface="Times New Roman" pitchFamily="18" charset="0"/>
              </a:rPr>
              <a:t>thơ</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Thất</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ngôn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tứ</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tuyệt</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Đường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Luật</a:t>
            </a:r>
            <a:endParaRPr lang="en-US" sz="1100" dirty="0" smtClean="0">
              <a:latin typeface="Times New Roman" pitchFamily="18" charset="0"/>
              <a:cs typeface="Times New Roman" pitchFamily="18" charset="0"/>
            </a:endParaRPr>
          </a:p>
        </p:txBody>
      </p:sp>
      <p:pic>
        <p:nvPicPr>
          <p:cNvPr id="17"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721074"/>
            <a:ext cx="612676" cy="612676"/>
          </a:xfrm>
          <a:prstGeom prst="rect">
            <a:avLst/>
          </a:prstGeom>
        </p:spPr>
      </p:pic>
      <p:sp>
        <p:nvSpPr>
          <p:cNvPr id="20" name="Rectangle 1"/>
          <p:cNvSpPr>
            <a:spLocks noChangeArrowheads="1"/>
          </p:cNvSpPr>
          <p:nvPr/>
        </p:nvSpPr>
        <p:spPr bwMode="auto">
          <a:xfrm>
            <a:off x="990600" y="3191530"/>
            <a:ext cx="7848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800" i="1" dirty="0" smtClean="0">
                <a:latin typeface="Times New Roman" pitchFamily="18" charset="0"/>
                <a:ea typeface="Calibri" charset="0"/>
                <a:cs typeface="Times New Roman" pitchFamily="18" charset="0"/>
              </a:rPr>
              <a:t>(4 </a:t>
            </a:r>
            <a:r>
              <a:rPr lang="en-US" sz="2800" i="1" dirty="0" err="1" smtClean="0">
                <a:latin typeface="Times New Roman" pitchFamily="18" charset="0"/>
                <a:ea typeface="Calibri" charset="0"/>
                <a:cs typeface="Times New Roman" pitchFamily="18" charset="0"/>
              </a:rPr>
              <a:t>câu</a:t>
            </a:r>
            <a:r>
              <a:rPr lang="en-US" sz="2800" i="1" dirty="0" smtClean="0">
                <a:latin typeface="Times New Roman" pitchFamily="18" charset="0"/>
                <a:ea typeface="Calibri" charset="0"/>
                <a:cs typeface="Times New Roman" pitchFamily="18" charset="0"/>
              </a:rPr>
              <a:t>, </a:t>
            </a:r>
            <a:r>
              <a:rPr lang="en-US" sz="2800" i="1" dirty="0" err="1" smtClean="0">
                <a:latin typeface="Times New Roman" pitchFamily="18" charset="0"/>
                <a:ea typeface="Calibri" charset="0"/>
                <a:cs typeface="Times New Roman" pitchFamily="18" charset="0"/>
              </a:rPr>
              <a:t>mỗi</a:t>
            </a:r>
            <a:r>
              <a:rPr lang="en-US" sz="2800" i="1" dirty="0" smtClean="0">
                <a:latin typeface="Times New Roman" pitchFamily="18" charset="0"/>
                <a:ea typeface="Calibri" charset="0"/>
                <a:cs typeface="Times New Roman" pitchFamily="18" charset="0"/>
              </a:rPr>
              <a:t> </a:t>
            </a:r>
            <a:r>
              <a:rPr lang="en-US" sz="2800" i="1" dirty="0" err="1" smtClean="0">
                <a:latin typeface="Times New Roman" pitchFamily="18" charset="0"/>
                <a:ea typeface="Calibri" charset="0"/>
                <a:cs typeface="Times New Roman" pitchFamily="18" charset="0"/>
              </a:rPr>
              <a:t>câu</a:t>
            </a:r>
            <a:r>
              <a:rPr lang="en-US" sz="2800" i="1" dirty="0" smtClean="0">
                <a:latin typeface="Times New Roman" pitchFamily="18" charset="0"/>
                <a:ea typeface="Calibri" charset="0"/>
                <a:cs typeface="Times New Roman" pitchFamily="18" charset="0"/>
              </a:rPr>
              <a:t> 7 </a:t>
            </a:r>
            <a:r>
              <a:rPr lang="en-US" sz="2800" i="1" dirty="0" err="1" smtClean="0">
                <a:latin typeface="Times New Roman" pitchFamily="18" charset="0"/>
                <a:ea typeface="Calibri" charset="0"/>
                <a:cs typeface="Times New Roman" pitchFamily="18" charset="0"/>
              </a:rPr>
              <a:t>chữ</a:t>
            </a:r>
            <a:r>
              <a:rPr lang="en-US" sz="2800" i="1" dirty="0" smtClean="0">
                <a:latin typeface="Times New Roman" pitchFamily="18" charset="0"/>
                <a:ea typeface="Calibri" charset="0"/>
                <a:cs typeface="Times New Roman" pitchFamily="18" charset="0"/>
              </a:rPr>
              <a:t>. </a:t>
            </a:r>
            <a:r>
              <a:rPr lang="en-US" sz="2800" i="1" dirty="0" err="1" smtClean="0">
                <a:latin typeface="Times New Roman" pitchFamily="18" charset="0"/>
                <a:ea typeface="Calibri" charset="0"/>
                <a:cs typeface="Times New Roman" pitchFamily="18" charset="0"/>
              </a:rPr>
              <a:t>Gieo</a:t>
            </a:r>
            <a:r>
              <a:rPr lang="en-US" sz="2800" i="1" dirty="0" smtClean="0">
                <a:latin typeface="Times New Roman" pitchFamily="18" charset="0"/>
                <a:ea typeface="Calibri" charset="0"/>
                <a:cs typeface="Times New Roman" pitchFamily="18" charset="0"/>
              </a:rPr>
              <a:t> </a:t>
            </a:r>
            <a:r>
              <a:rPr lang="en-US" sz="2800" i="1" dirty="0" err="1" smtClean="0">
                <a:latin typeface="Times New Roman" pitchFamily="18" charset="0"/>
                <a:ea typeface="Calibri" charset="0"/>
                <a:cs typeface="Times New Roman" pitchFamily="18" charset="0"/>
              </a:rPr>
              <a:t>vần</a:t>
            </a:r>
            <a:r>
              <a:rPr lang="en-US" sz="2800" i="1" dirty="0" smtClean="0">
                <a:latin typeface="Times New Roman" pitchFamily="18" charset="0"/>
                <a:ea typeface="Calibri" charset="0"/>
                <a:cs typeface="Times New Roman" pitchFamily="18" charset="0"/>
              </a:rPr>
              <a:t> </a:t>
            </a:r>
            <a:r>
              <a:rPr lang="en-US" sz="2800" i="1" dirty="0" err="1" smtClean="0">
                <a:latin typeface="Times New Roman" pitchFamily="18" charset="0"/>
                <a:ea typeface="Calibri" charset="0"/>
                <a:cs typeface="Times New Roman" pitchFamily="18" charset="0"/>
              </a:rPr>
              <a:t>câu</a:t>
            </a:r>
            <a:r>
              <a:rPr lang="en-US" sz="2800" i="1" dirty="0" smtClean="0">
                <a:latin typeface="Times New Roman" pitchFamily="18" charset="0"/>
                <a:ea typeface="Calibri" charset="0"/>
                <a:cs typeface="Times New Roman" pitchFamily="18" charset="0"/>
              </a:rPr>
              <a:t> 1- 2 – 4)</a:t>
            </a:r>
            <a:endParaRPr lang="en-US" sz="1100" i="1" dirty="0" smtClean="0">
              <a:latin typeface="Times New Roman" pitchFamily="18" charset="0"/>
              <a:cs typeface="Times New Roman" pitchFamily="18" charset="0"/>
            </a:endParaRPr>
          </a:p>
        </p:txBody>
      </p:sp>
      <p:sp>
        <p:nvSpPr>
          <p:cNvPr id="22" name="Rectangle 1"/>
          <p:cNvSpPr>
            <a:spLocks noChangeArrowheads="1"/>
          </p:cNvSpPr>
          <p:nvPr/>
        </p:nvSpPr>
        <p:spPr bwMode="auto">
          <a:xfrm>
            <a:off x="990600" y="3903643"/>
            <a:ext cx="7848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800" b="1" dirty="0" err="1" smtClean="0">
                <a:latin typeface="Times New Roman" pitchFamily="18" charset="0"/>
                <a:ea typeface="Times New Roman" pitchFamily="18" charset="0"/>
                <a:cs typeface="Times New Roman" pitchFamily="18" charset="0"/>
              </a:rPr>
              <a:t>Đề</a:t>
            </a:r>
            <a:r>
              <a:rPr lang="en-US" sz="2800" b="1" dirty="0" smtClean="0">
                <a:latin typeface="Times New Roman" pitchFamily="18" charset="0"/>
                <a:ea typeface="Times New Roman" pitchFamily="18" charset="0"/>
                <a:cs typeface="Times New Roman" pitchFamily="18" charset="0"/>
              </a:rPr>
              <a:t> </a:t>
            </a:r>
            <a:r>
              <a:rPr lang="en-US" sz="2800" b="1" dirty="0" err="1" smtClean="0">
                <a:latin typeface="Times New Roman" pitchFamily="18" charset="0"/>
                <a:ea typeface="Times New Roman" pitchFamily="18" charset="0"/>
                <a:cs typeface="Times New Roman" pitchFamily="18" charset="0"/>
              </a:rPr>
              <a:t>tài</a:t>
            </a:r>
            <a:r>
              <a:rPr lang="en-US" sz="2800" b="1" dirty="0" smtClean="0">
                <a:latin typeface="Times New Roman" pitchFamily="18" charset="0"/>
                <a:ea typeface="Times New Roman" pitchFamily="18" charset="0"/>
                <a:cs typeface="Times New Roman" pitchFamily="18" charset="0"/>
              </a:rPr>
              <a:t>:</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quen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thuộc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gần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gũi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bình</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dị</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vẻ</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đẹp</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thân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phận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người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phụ</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nữ</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trong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xã</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hội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phong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kiến</a:t>
            </a:r>
            <a:r>
              <a:rPr lang="en-US" sz="2800" dirty="0" smtClean="0">
                <a:latin typeface="Times New Roman" pitchFamily="18" charset="0"/>
                <a:ea typeface="Times New Roman" pitchFamily="18" charset="0"/>
                <a:cs typeface="Times New Roman" pitchFamily="18" charset="0"/>
              </a:rPr>
              <a:t>.</a:t>
            </a:r>
            <a:endParaRPr lang="en-US" sz="1100" dirty="0" smtClean="0">
              <a:latin typeface="Times New Roman" pitchFamily="18" charset="0"/>
              <a:cs typeface="Times New Roman" pitchFamily="18" charset="0"/>
            </a:endParaRPr>
          </a:p>
        </p:txBody>
      </p:sp>
      <p:pic>
        <p:nvPicPr>
          <p:cNvPr id="23"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016474"/>
            <a:ext cx="612676" cy="61267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strips(down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trips(downLeft)">
                                      <p:cBhvr>
                                        <p:cTn id="18" dur="500"/>
                                        <p:tgtEl>
                                          <p:spTgt spid="2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1"/>
          <p:cNvSpPr>
            <a:spLocks noChangeArrowheads="1"/>
          </p:cNvSpPr>
          <p:nvPr/>
        </p:nvSpPr>
        <p:spPr bwMode="gray">
          <a:xfrm>
            <a:off x="3505200" y="1352550"/>
            <a:ext cx="3425523" cy="2123658"/>
          </a:xfrm>
          <a:prstGeom prst="rect">
            <a:avLst/>
          </a:prstGeom>
          <a:noFill/>
          <a:ln>
            <a:noFill/>
          </a:ln>
          <a:extLst/>
        </p:spPr>
        <p:txBody>
          <a:bodyPr wrap="square">
            <a:spAutoFit/>
          </a:bodyPr>
          <a:lstStyle/>
          <a:p>
            <a:pPr algn="ctr"/>
            <a:r>
              <a:rPr lang="en-US" altLang="zh-CN" sz="6600" dirty="0" err="1" smtClean="0">
                <a:solidFill>
                  <a:schemeClr val="tx2"/>
                </a:solidFill>
                <a:latin typeface="Times New Roman" pitchFamily="18" charset="0"/>
                <a:ea typeface="方正兰亭中黑_GBK" pitchFamily="2" charset="-122"/>
                <a:cs typeface="Times New Roman" pitchFamily="18" charset="0"/>
              </a:rPr>
              <a:t>Đọc</a:t>
            </a:r>
            <a:r>
              <a:rPr lang="en-US" altLang="zh-CN" sz="6600" dirty="0" smtClean="0">
                <a:solidFill>
                  <a:schemeClr val="tx2"/>
                </a:solidFill>
                <a:latin typeface="Times New Roman" pitchFamily="18" charset="0"/>
                <a:ea typeface="方正兰亭中黑_GBK" pitchFamily="2" charset="-122"/>
                <a:cs typeface="Times New Roman" pitchFamily="18" charset="0"/>
              </a:rPr>
              <a:t> </a:t>
            </a:r>
            <a:r>
              <a:rPr lang="en-US" altLang="zh-CN" sz="6600" dirty="0" err="1" smtClean="0">
                <a:solidFill>
                  <a:schemeClr val="tx2"/>
                </a:solidFill>
                <a:latin typeface="Times New Roman" pitchFamily="18" charset="0"/>
                <a:ea typeface="方正兰亭中黑_GBK" pitchFamily="2" charset="-122"/>
                <a:cs typeface="Times New Roman" pitchFamily="18" charset="0"/>
              </a:rPr>
              <a:t>hiểu</a:t>
            </a:r>
            <a:r>
              <a:rPr lang="en-US" altLang="zh-CN" sz="6600" dirty="0" smtClean="0">
                <a:solidFill>
                  <a:schemeClr val="tx2"/>
                </a:solidFill>
                <a:latin typeface="Times New Roman" pitchFamily="18" charset="0"/>
                <a:ea typeface="方正兰亭中黑_GBK" pitchFamily="2" charset="-122"/>
                <a:cs typeface="Times New Roman" pitchFamily="18" charset="0"/>
              </a:rPr>
              <a:t> </a:t>
            </a:r>
            <a:r>
              <a:rPr lang="en-US" altLang="zh-CN" sz="6600" dirty="0" err="1" smtClean="0">
                <a:solidFill>
                  <a:schemeClr val="tx2"/>
                </a:solidFill>
                <a:latin typeface="Times New Roman" pitchFamily="18" charset="0"/>
                <a:ea typeface="方正兰亭中黑_GBK" pitchFamily="2" charset="-122"/>
                <a:cs typeface="Times New Roman" pitchFamily="18" charset="0"/>
              </a:rPr>
              <a:t>văn</a:t>
            </a:r>
            <a:r>
              <a:rPr lang="en-US" altLang="zh-CN" sz="6600" dirty="0" smtClean="0">
                <a:solidFill>
                  <a:schemeClr val="tx2"/>
                </a:solidFill>
                <a:latin typeface="Times New Roman" pitchFamily="18" charset="0"/>
                <a:ea typeface="方正兰亭中黑_GBK" pitchFamily="2" charset="-122"/>
                <a:cs typeface="Times New Roman" pitchFamily="18" charset="0"/>
              </a:rPr>
              <a:t> </a:t>
            </a:r>
            <a:r>
              <a:rPr lang="en-US" altLang="zh-CN" sz="6600" dirty="0" err="1" smtClean="0">
                <a:solidFill>
                  <a:schemeClr val="tx2"/>
                </a:solidFill>
                <a:latin typeface="Times New Roman" pitchFamily="18" charset="0"/>
                <a:ea typeface="方正兰亭中黑_GBK" pitchFamily="2" charset="-122"/>
                <a:cs typeface="Times New Roman" pitchFamily="18" charset="0"/>
              </a:rPr>
              <a:t>bản</a:t>
            </a:r>
            <a:endParaRPr lang="zh-CN" altLang="en-US" sz="6600" dirty="0">
              <a:solidFill>
                <a:schemeClr val="tx2"/>
              </a:solidFill>
              <a:latin typeface="Times New Roman" pitchFamily="18" charset="0"/>
              <a:ea typeface="方正兰亭中黑_GBK" pitchFamily="2" charset="-122"/>
              <a:cs typeface="Times New Roman" pitchFamily="18" charset="0"/>
            </a:endParaRPr>
          </a:p>
        </p:txBody>
      </p:sp>
      <p:grpSp>
        <p:nvGrpSpPr>
          <p:cNvPr id="2" name="组合 15"/>
          <p:cNvGrpSpPr/>
          <p:nvPr/>
        </p:nvGrpSpPr>
        <p:grpSpPr>
          <a:xfrm>
            <a:off x="2362200" y="2038350"/>
            <a:ext cx="939199" cy="773822"/>
            <a:chOff x="550069" y="1100038"/>
            <a:chExt cx="710599" cy="773822"/>
          </a:xfrm>
        </p:grpSpPr>
        <p:sp>
          <p:nvSpPr>
            <p:cNvPr id="94"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50069" y="1175365"/>
              <a:ext cx="586041" cy="646331"/>
            </a:xfrm>
            <a:prstGeom prst="rect">
              <a:avLst/>
            </a:prstGeom>
            <a:noFill/>
          </p:spPr>
          <p:txBody>
            <a:bodyPr wrap="none" rtlCol="0">
              <a:spAutoFit/>
            </a:bodyPr>
            <a:lstStyle/>
            <a:p>
              <a:r>
                <a:rPr lang="en-US" altLang="zh-CN" sz="3600" b="1" dirty="0" smtClean="0">
                  <a:solidFill>
                    <a:schemeClr val="bg1"/>
                  </a:solidFill>
                  <a:latin typeface="Times New Roman" pitchFamily="18" charset="0"/>
                  <a:cs typeface="Times New Roman" pitchFamily="18" charset="0"/>
                </a:rPr>
                <a:t> II.</a:t>
              </a:r>
              <a:endParaRPr lang="zh-CN" altLang="en-US" sz="3600" b="1" dirty="0">
                <a:solidFill>
                  <a:schemeClr val="bg1"/>
                </a:solidFill>
                <a:latin typeface="Times New Roman" pitchFamily="18" charset="0"/>
                <a:cs typeface="Times New Roman" pitchFamily="18" charset="0"/>
              </a:endParaRPr>
            </a:p>
          </p:txBody>
        </p:sp>
      </p:grpSp>
      <p:grpSp>
        <p:nvGrpSpPr>
          <p:cNvPr id="3" name="组合 96">
            <a:extLst>
              <a:ext uri="{FF2B5EF4-FFF2-40B4-BE49-F238E27FC236}">
                <a16:creationId xmlns:a16="http://schemas.microsoft.com/office/drawing/2014/main" id="{D2FB8AE1-F195-4189-8786-3AD381BCDBDC}"/>
              </a:ext>
            </a:extLst>
          </p:cNvPr>
          <p:cNvGrpSpPr/>
          <p:nvPr/>
        </p:nvGrpSpPr>
        <p:grpSpPr>
          <a:xfrm>
            <a:off x="-56139" y="-601220"/>
            <a:ext cx="2368153" cy="5789614"/>
            <a:chOff x="-56639" y="-632373"/>
            <a:chExt cx="2368153" cy="5789614"/>
          </a:xfrm>
        </p:grpSpPr>
        <p:sp>
          <p:nvSpPr>
            <p:cNvPr id="98" name="矩形 2">
              <a:extLst>
                <a:ext uri="{FF2B5EF4-FFF2-40B4-BE49-F238E27FC236}">
                  <a16:creationId xmlns:a16="http://schemas.microsoft.com/office/drawing/2014/main" id="{DE51A31F-4CC3-45E4-9A6F-6B9576F81657}"/>
                </a:ext>
              </a:extLst>
            </p:cNvPr>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2">
              <a:extLst>
                <a:ext uri="{FF2B5EF4-FFF2-40B4-BE49-F238E27FC236}">
                  <a16:creationId xmlns:a16="http://schemas.microsoft.com/office/drawing/2014/main" id="{62CFCCC3-B2EC-4CBB-B116-3260D7AC88C2}"/>
                </a:ext>
              </a:extLst>
            </p:cNvPr>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2">
              <a:extLst>
                <a:ext uri="{FF2B5EF4-FFF2-40B4-BE49-F238E27FC236}">
                  <a16:creationId xmlns:a16="http://schemas.microsoft.com/office/drawing/2014/main" id="{55553648-4AB2-438A-8551-00B0D8E3FBD0}"/>
                </a:ext>
              </a:extLst>
            </p:cNvPr>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2">
              <a:extLst>
                <a:ext uri="{FF2B5EF4-FFF2-40B4-BE49-F238E27FC236}">
                  <a16:creationId xmlns:a16="http://schemas.microsoft.com/office/drawing/2014/main" id="{B9101AD3-7006-4970-B366-2B53690C275E}"/>
                </a:ext>
              </a:extLst>
            </p:cNvPr>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2">
              <a:extLst>
                <a:ext uri="{FF2B5EF4-FFF2-40B4-BE49-F238E27FC236}">
                  <a16:creationId xmlns:a16="http://schemas.microsoft.com/office/drawing/2014/main" id="{BDFB8FC4-77A3-47A9-9980-CDEBBDD901C1}"/>
                </a:ext>
              </a:extLst>
            </p:cNvPr>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2">
              <a:extLst>
                <a:ext uri="{FF2B5EF4-FFF2-40B4-BE49-F238E27FC236}">
                  <a16:creationId xmlns:a16="http://schemas.microsoft.com/office/drawing/2014/main" id="{4C626783-6702-415D-B4E7-8A4BFDBC2447}"/>
                </a:ext>
              </a:extLst>
            </p:cNvPr>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2">
              <a:extLst>
                <a:ext uri="{FF2B5EF4-FFF2-40B4-BE49-F238E27FC236}">
                  <a16:creationId xmlns:a16="http://schemas.microsoft.com/office/drawing/2014/main" id="{C6D52FBC-AE93-47EC-B197-8EA89A78140E}"/>
                </a:ext>
              </a:extLst>
            </p:cNvPr>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2">
              <a:extLst>
                <a:ext uri="{FF2B5EF4-FFF2-40B4-BE49-F238E27FC236}">
                  <a16:creationId xmlns:a16="http://schemas.microsoft.com/office/drawing/2014/main" id="{C0FFF7DC-8FD9-4AC4-97A9-DE72A6B036EA}"/>
                </a:ext>
              </a:extLst>
            </p:cNvPr>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2">
              <a:extLst>
                <a:ext uri="{FF2B5EF4-FFF2-40B4-BE49-F238E27FC236}">
                  <a16:creationId xmlns:a16="http://schemas.microsoft.com/office/drawing/2014/main" id="{900BD925-3848-4220-8AE8-EC5617694C6A}"/>
                </a:ext>
              </a:extLst>
            </p:cNvPr>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2">
              <a:extLst>
                <a:ext uri="{FF2B5EF4-FFF2-40B4-BE49-F238E27FC236}">
                  <a16:creationId xmlns:a16="http://schemas.microsoft.com/office/drawing/2014/main" id="{773B4003-7469-47A6-B8BB-39D0CB137C11}"/>
                </a:ext>
              </a:extLst>
            </p:cNvPr>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2">
              <a:extLst>
                <a:ext uri="{FF2B5EF4-FFF2-40B4-BE49-F238E27FC236}">
                  <a16:creationId xmlns:a16="http://schemas.microsoft.com/office/drawing/2014/main" id="{F00B8779-E901-41CF-82DA-2E1D92DAE6F8}"/>
                </a:ext>
              </a:extLst>
            </p:cNvPr>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2">
              <a:extLst>
                <a:ext uri="{FF2B5EF4-FFF2-40B4-BE49-F238E27FC236}">
                  <a16:creationId xmlns:a16="http://schemas.microsoft.com/office/drawing/2014/main" id="{EBF58AFB-D39B-4836-BDEB-8F65A7A4F49B}"/>
                </a:ext>
              </a:extLst>
            </p:cNvPr>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2">
              <a:extLst>
                <a:ext uri="{FF2B5EF4-FFF2-40B4-BE49-F238E27FC236}">
                  <a16:creationId xmlns:a16="http://schemas.microsoft.com/office/drawing/2014/main" id="{F19BE845-EFB0-4235-998C-62F4ADA917B3}"/>
                </a:ext>
              </a:extLst>
            </p:cNvPr>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2">
              <a:extLst>
                <a:ext uri="{FF2B5EF4-FFF2-40B4-BE49-F238E27FC236}">
                  <a16:creationId xmlns:a16="http://schemas.microsoft.com/office/drawing/2014/main" id="{F8874EAC-376B-42AE-A6D3-EED2C8BFBBFB}"/>
                </a:ext>
              </a:extLst>
            </p:cNvPr>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2">
              <a:extLst>
                <a:ext uri="{FF2B5EF4-FFF2-40B4-BE49-F238E27FC236}">
                  <a16:creationId xmlns:a16="http://schemas.microsoft.com/office/drawing/2014/main" id="{A11EECFD-D13D-4A31-BAA2-58BB4EFFD675}"/>
                </a:ext>
              </a:extLst>
            </p:cNvPr>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2">
              <a:extLst>
                <a:ext uri="{FF2B5EF4-FFF2-40B4-BE49-F238E27FC236}">
                  <a16:creationId xmlns:a16="http://schemas.microsoft.com/office/drawing/2014/main" id="{5C535AD1-227B-4488-BABD-38F172C39002}"/>
                </a:ext>
              </a:extLst>
            </p:cNvPr>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2">
              <a:extLst>
                <a:ext uri="{FF2B5EF4-FFF2-40B4-BE49-F238E27FC236}">
                  <a16:creationId xmlns:a16="http://schemas.microsoft.com/office/drawing/2014/main" id="{64A6FFFD-F428-4E20-8CC0-DFCC2429617E}"/>
                </a:ext>
              </a:extLst>
            </p:cNvPr>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2">
              <a:extLst>
                <a:ext uri="{FF2B5EF4-FFF2-40B4-BE49-F238E27FC236}">
                  <a16:creationId xmlns:a16="http://schemas.microsoft.com/office/drawing/2014/main" id="{E34A5E18-B04C-4E52-968A-5AAF117A176C}"/>
                </a:ext>
              </a:extLst>
            </p:cNvPr>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2">
              <a:extLst>
                <a:ext uri="{FF2B5EF4-FFF2-40B4-BE49-F238E27FC236}">
                  <a16:creationId xmlns:a16="http://schemas.microsoft.com/office/drawing/2014/main" id="{7CC84CB1-E7B6-4889-8504-D9F3B29F7810}"/>
                </a:ext>
              </a:extLst>
            </p:cNvPr>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2">
              <a:extLst>
                <a:ext uri="{FF2B5EF4-FFF2-40B4-BE49-F238E27FC236}">
                  <a16:creationId xmlns:a16="http://schemas.microsoft.com/office/drawing/2014/main" id="{2BD49A04-545B-48FA-9988-4D120AC6C317}"/>
                </a:ext>
              </a:extLst>
            </p:cNvPr>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2">
              <a:extLst>
                <a:ext uri="{FF2B5EF4-FFF2-40B4-BE49-F238E27FC236}">
                  <a16:creationId xmlns:a16="http://schemas.microsoft.com/office/drawing/2014/main" id="{419105D3-1269-4BBE-93E4-E2B4286C1E47}"/>
                </a:ext>
              </a:extLst>
            </p:cNvPr>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2">
              <a:extLst>
                <a:ext uri="{FF2B5EF4-FFF2-40B4-BE49-F238E27FC236}">
                  <a16:creationId xmlns:a16="http://schemas.microsoft.com/office/drawing/2014/main" id="{39574252-14B9-4C0F-B1EC-9FB7B0C57FC4}"/>
                </a:ext>
              </a:extLst>
            </p:cNvPr>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2">
              <a:extLst>
                <a:ext uri="{FF2B5EF4-FFF2-40B4-BE49-F238E27FC236}">
                  <a16:creationId xmlns:a16="http://schemas.microsoft.com/office/drawing/2014/main" id="{4BC34E68-8154-4488-8487-B774B53046C2}"/>
                </a:ext>
              </a:extLst>
            </p:cNvPr>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2">
              <a:extLst>
                <a:ext uri="{FF2B5EF4-FFF2-40B4-BE49-F238E27FC236}">
                  <a16:creationId xmlns:a16="http://schemas.microsoft.com/office/drawing/2014/main" id="{C2ACBDBF-6845-43EE-AC54-D4C45C993CFB}"/>
                </a:ext>
              </a:extLst>
            </p:cNvPr>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2">
              <a:extLst>
                <a:ext uri="{FF2B5EF4-FFF2-40B4-BE49-F238E27FC236}">
                  <a16:creationId xmlns:a16="http://schemas.microsoft.com/office/drawing/2014/main" id="{83ABB81C-D724-418A-AF23-543002185A04}"/>
                </a:ext>
              </a:extLst>
            </p:cNvPr>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2">
              <a:extLst>
                <a:ext uri="{FF2B5EF4-FFF2-40B4-BE49-F238E27FC236}">
                  <a16:creationId xmlns:a16="http://schemas.microsoft.com/office/drawing/2014/main" id="{2233D82C-8209-47A3-937B-2ED643C818AE}"/>
                </a:ext>
              </a:extLst>
            </p:cNvPr>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2">
              <a:extLst>
                <a:ext uri="{FF2B5EF4-FFF2-40B4-BE49-F238E27FC236}">
                  <a16:creationId xmlns:a16="http://schemas.microsoft.com/office/drawing/2014/main" id="{A7E235A4-229B-4279-8076-CF04ED013535}"/>
                </a:ext>
              </a:extLst>
            </p:cNvPr>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2">
              <a:extLst>
                <a:ext uri="{FF2B5EF4-FFF2-40B4-BE49-F238E27FC236}">
                  <a16:creationId xmlns:a16="http://schemas.microsoft.com/office/drawing/2014/main" id="{A0F15B90-0E77-46AB-8760-63359F298E82}"/>
                </a:ext>
              </a:extLst>
            </p:cNvPr>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2">
              <a:extLst>
                <a:ext uri="{FF2B5EF4-FFF2-40B4-BE49-F238E27FC236}">
                  <a16:creationId xmlns:a16="http://schemas.microsoft.com/office/drawing/2014/main" id="{BC8A3526-5982-424A-8663-75523661BBDC}"/>
                </a:ext>
              </a:extLst>
            </p:cNvPr>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2">
              <a:extLst>
                <a:ext uri="{FF2B5EF4-FFF2-40B4-BE49-F238E27FC236}">
                  <a16:creationId xmlns:a16="http://schemas.microsoft.com/office/drawing/2014/main" id="{B85FEDB7-4855-460E-8DDA-E08235C64A2B}"/>
                </a:ext>
              </a:extLst>
            </p:cNvPr>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2">
              <a:extLst>
                <a:ext uri="{FF2B5EF4-FFF2-40B4-BE49-F238E27FC236}">
                  <a16:creationId xmlns:a16="http://schemas.microsoft.com/office/drawing/2014/main" id="{22DC214C-4E57-40D5-976B-6F08E88DB3F3}"/>
                </a:ext>
              </a:extLst>
            </p:cNvPr>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2">
              <a:extLst>
                <a:ext uri="{FF2B5EF4-FFF2-40B4-BE49-F238E27FC236}">
                  <a16:creationId xmlns:a16="http://schemas.microsoft.com/office/drawing/2014/main" id="{66EAC705-E7EE-4DDE-9460-2B1F448FF94D}"/>
                </a:ext>
              </a:extLst>
            </p:cNvPr>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2">
              <a:extLst>
                <a:ext uri="{FF2B5EF4-FFF2-40B4-BE49-F238E27FC236}">
                  <a16:creationId xmlns:a16="http://schemas.microsoft.com/office/drawing/2014/main" id="{D29CA3EB-14B8-4C09-A7B0-865AB64ECD59}"/>
                </a:ext>
              </a:extLst>
            </p:cNvPr>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2">
              <a:extLst>
                <a:ext uri="{FF2B5EF4-FFF2-40B4-BE49-F238E27FC236}">
                  <a16:creationId xmlns:a16="http://schemas.microsoft.com/office/drawing/2014/main" id="{75B57D83-6EEB-4B07-9D91-82E92F6B7F4D}"/>
                </a:ext>
              </a:extLst>
            </p:cNvPr>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64">
            <a:extLst>
              <a:ext uri="{FF2B5EF4-FFF2-40B4-BE49-F238E27FC236}">
                <a16:creationId xmlns:a16="http://schemas.microsoft.com/office/drawing/2014/main" id="{A4317FDA-200E-4637-A6E6-69F835C085F8}"/>
              </a:ext>
            </a:extLst>
          </p:cNvPr>
          <p:cNvGrpSpPr/>
          <p:nvPr/>
        </p:nvGrpSpPr>
        <p:grpSpPr>
          <a:xfrm flipH="1">
            <a:off x="6833040" y="-636958"/>
            <a:ext cx="2368153" cy="5789614"/>
            <a:chOff x="-56639" y="-632373"/>
            <a:chExt cx="2368153" cy="5789614"/>
          </a:xfrm>
        </p:grpSpPr>
        <p:sp>
          <p:nvSpPr>
            <p:cNvPr id="166" name="矩形 2">
              <a:extLst>
                <a:ext uri="{FF2B5EF4-FFF2-40B4-BE49-F238E27FC236}">
                  <a16:creationId xmlns:a16="http://schemas.microsoft.com/office/drawing/2014/main" id="{F242DB58-A3D9-448A-BBF9-040DAEFDE65C}"/>
                </a:ext>
              </a:extLst>
            </p:cNvPr>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2">
              <a:extLst>
                <a:ext uri="{FF2B5EF4-FFF2-40B4-BE49-F238E27FC236}">
                  <a16:creationId xmlns:a16="http://schemas.microsoft.com/office/drawing/2014/main" id="{5DC70AF1-6501-41D4-8C14-70A1CBA617C5}"/>
                </a:ext>
              </a:extLst>
            </p:cNvPr>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2">
              <a:extLst>
                <a:ext uri="{FF2B5EF4-FFF2-40B4-BE49-F238E27FC236}">
                  <a16:creationId xmlns:a16="http://schemas.microsoft.com/office/drawing/2014/main" id="{172B6999-B9B1-4874-BF98-8EB77078919C}"/>
                </a:ext>
              </a:extLst>
            </p:cNvPr>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2">
              <a:extLst>
                <a:ext uri="{FF2B5EF4-FFF2-40B4-BE49-F238E27FC236}">
                  <a16:creationId xmlns:a16="http://schemas.microsoft.com/office/drawing/2014/main" id="{B2E96E1D-789A-444C-B1CC-DCBFFF30A3BE}"/>
                </a:ext>
              </a:extLst>
            </p:cNvPr>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2">
              <a:extLst>
                <a:ext uri="{FF2B5EF4-FFF2-40B4-BE49-F238E27FC236}">
                  <a16:creationId xmlns:a16="http://schemas.microsoft.com/office/drawing/2014/main" id="{BFAD0ABE-9068-485E-8BED-37CBB36E7581}"/>
                </a:ext>
              </a:extLst>
            </p:cNvPr>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2">
              <a:extLst>
                <a:ext uri="{FF2B5EF4-FFF2-40B4-BE49-F238E27FC236}">
                  <a16:creationId xmlns:a16="http://schemas.microsoft.com/office/drawing/2014/main" id="{BB0B7EBA-5CBC-4BF2-AFFD-7946E26EFE12}"/>
                </a:ext>
              </a:extLst>
            </p:cNvPr>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2">
              <a:extLst>
                <a:ext uri="{FF2B5EF4-FFF2-40B4-BE49-F238E27FC236}">
                  <a16:creationId xmlns:a16="http://schemas.microsoft.com/office/drawing/2014/main" id="{709A9654-2265-483A-9652-964695BD54B0}"/>
                </a:ext>
              </a:extLst>
            </p:cNvPr>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2">
              <a:extLst>
                <a:ext uri="{FF2B5EF4-FFF2-40B4-BE49-F238E27FC236}">
                  <a16:creationId xmlns:a16="http://schemas.microsoft.com/office/drawing/2014/main" id="{61252CD1-EE50-4662-A69E-19F4F37A3221}"/>
                </a:ext>
              </a:extLst>
            </p:cNvPr>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2">
              <a:extLst>
                <a:ext uri="{FF2B5EF4-FFF2-40B4-BE49-F238E27FC236}">
                  <a16:creationId xmlns:a16="http://schemas.microsoft.com/office/drawing/2014/main" id="{8154BC73-FA9A-4432-B546-51990A6047F3}"/>
                </a:ext>
              </a:extLst>
            </p:cNvPr>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2">
              <a:extLst>
                <a:ext uri="{FF2B5EF4-FFF2-40B4-BE49-F238E27FC236}">
                  <a16:creationId xmlns:a16="http://schemas.microsoft.com/office/drawing/2014/main" id="{617E6435-8005-46D8-A3A1-F14A5D3D77C3}"/>
                </a:ext>
              </a:extLst>
            </p:cNvPr>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2">
              <a:extLst>
                <a:ext uri="{FF2B5EF4-FFF2-40B4-BE49-F238E27FC236}">
                  <a16:creationId xmlns:a16="http://schemas.microsoft.com/office/drawing/2014/main" id="{7CE278EA-5147-4278-BA47-B9DA950CF318}"/>
                </a:ext>
              </a:extLst>
            </p:cNvPr>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2">
              <a:extLst>
                <a:ext uri="{FF2B5EF4-FFF2-40B4-BE49-F238E27FC236}">
                  <a16:creationId xmlns:a16="http://schemas.microsoft.com/office/drawing/2014/main" id="{251CEA55-D4F7-4C6D-BFFC-B1A20D757BCE}"/>
                </a:ext>
              </a:extLst>
            </p:cNvPr>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2">
              <a:extLst>
                <a:ext uri="{FF2B5EF4-FFF2-40B4-BE49-F238E27FC236}">
                  <a16:creationId xmlns:a16="http://schemas.microsoft.com/office/drawing/2014/main" id="{408B6D29-DAC3-42AA-9115-4B15331CE87E}"/>
                </a:ext>
              </a:extLst>
            </p:cNvPr>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2">
              <a:extLst>
                <a:ext uri="{FF2B5EF4-FFF2-40B4-BE49-F238E27FC236}">
                  <a16:creationId xmlns:a16="http://schemas.microsoft.com/office/drawing/2014/main" id="{EA917D1F-9BBA-4BC2-A72E-0DC60BAB1A2C}"/>
                </a:ext>
              </a:extLst>
            </p:cNvPr>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2">
              <a:extLst>
                <a:ext uri="{FF2B5EF4-FFF2-40B4-BE49-F238E27FC236}">
                  <a16:creationId xmlns:a16="http://schemas.microsoft.com/office/drawing/2014/main" id="{C390E7A9-7E61-40F8-85E4-D1B3239C8FCB}"/>
                </a:ext>
              </a:extLst>
            </p:cNvPr>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2">
              <a:extLst>
                <a:ext uri="{FF2B5EF4-FFF2-40B4-BE49-F238E27FC236}">
                  <a16:creationId xmlns:a16="http://schemas.microsoft.com/office/drawing/2014/main" id="{77FBFD12-B183-4654-912F-77B76F64080F}"/>
                </a:ext>
              </a:extLst>
            </p:cNvPr>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2">
              <a:extLst>
                <a:ext uri="{FF2B5EF4-FFF2-40B4-BE49-F238E27FC236}">
                  <a16:creationId xmlns:a16="http://schemas.microsoft.com/office/drawing/2014/main" id="{5B2765EA-595B-4272-9DF9-EFBF0B42E425}"/>
                </a:ext>
              </a:extLst>
            </p:cNvPr>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2">
              <a:extLst>
                <a:ext uri="{FF2B5EF4-FFF2-40B4-BE49-F238E27FC236}">
                  <a16:creationId xmlns:a16="http://schemas.microsoft.com/office/drawing/2014/main" id="{236089CE-0EFA-4A2D-AF34-99B05F6EE0EA}"/>
                </a:ext>
              </a:extLst>
            </p:cNvPr>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2">
              <a:extLst>
                <a:ext uri="{FF2B5EF4-FFF2-40B4-BE49-F238E27FC236}">
                  <a16:creationId xmlns:a16="http://schemas.microsoft.com/office/drawing/2014/main" id="{103E6610-455A-4ED9-ADCB-04E33A31480D}"/>
                </a:ext>
              </a:extLst>
            </p:cNvPr>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2">
              <a:extLst>
                <a:ext uri="{FF2B5EF4-FFF2-40B4-BE49-F238E27FC236}">
                  <a16:creationId xmlns:a16="http://schemas.microsoft.com/office/drawing/2014/main" id="{03A51A0B-624D-46CA-8706-6413F24899FA}"/>
                </a:ext>
              </a:extLst>
            </p:cNvPr>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2">
              <a:extLst>
                <a:ext uri="{FF2B5EF4-FFF2-40B4-BE49-F238E27FC236}">
                  <a16:creationId xmlns:a16="http://schemas.microsoft.com/office/drawing/2014/main" id="{B35A851D-CE34-4A45-AF66-47F87B150ACC}"/>
                </a:ext>
              </a:extLst>
            </p:cNvPr>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2">
              <a:extLst>
                <a:ext uri="{FF2B5EF4-FFF2-40B4-BE49-F238E27FC236}">
                  <a16:creationId xmlns:a16="http://schemas.microsoft.com/office/drawing/2014/main" id="{731750D5-FD35-4CD8-8B90-C223561F1593}"/>
                </a:ext>
              </a:extLst>
            </p:cNvPr>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2">
              <a:extLst>
                <a:ext uri="{FF2B5EF4-FFF2-40B4-BE49-F238E27FC236}">
                  <a16:creationId xmlns:a16="http://schemas.microsoft.com/office/drawing/2014/main" id="{1558E2C1-4A80-470E-B5E5-38FBE9B6F7FC}"/>
                </a:ext>
              </a:extLst>
            </p:cNvPr>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2">
              <a:extLst>
                <a:ext uri="{FF2B5EF4-FFF2-40B4-BE49-F238E27FC236}">
                  <a16:creationId xmlns:a16="http://schemas.microsoft.com/office/drawing/2014/main" id="{D73EFA8F-498A-4905-BFE6-7EA31617718A}"/>
                </a:ext>
              </a:extLst>
            </p:cNvPr>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2">
              <a:extLst>
                <a:ext uri="{FF2B5EF4-FFF2-40B4-BE49-F238E27FC236}">
                  <a16:creationId xmlns:a16="http://schemas.microsoft.com/office/drawing/2014/main" id="{E565F41D-AF93-4398-8440-E7624396BA3F}"/>
                </a:ext>
              </a:extLst>
            </p:cNvPr>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2">
              <a:extLst>
                <a:ext uri="{FF2B5EF4-FFF2-40B4-BE49-F238E27FC236}">
                  <a16:creationId xmlns:a16="http://schemas.microsoft.com/office/drawing/2014/main" id="{30EA597F-6EFE-4E9B-84BD-CBD669FDB202}"/>
                </a:ext>
              </a:extLst>
            </p:cNvPr>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2">
              <a:extLst>
                <a:ext uri="{FF2B5EF4-FFF2-40B4-BE49-F238E27FC236}">
                  <a16:creationId xmlns:a16="http://schemas.microsoft.com/office/drawing/2014/main" id="{EF69A437-344C-4DD9-A02D-4438D3CC8953}"/>
                </a:ext>
              </a:extLst>
            </p:cNvPr>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2">
              <a:extLst>
                <a:ext uri="{FF2B5EF4-FFF2-40B4-BE49-F238E27FC236}">
                  <a16:creationId xmlns:a16="http://schemas.microsoft.com/office/drawing/2014/main" id="{D8A7B4C5-95EA-4E0C-B618-1E577D535CF2}"/>
                </a:ext>
              </a:extLst>
            </p:cNvPr>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2">
              <a:extLst>
                <a:ext uri="{FF2B5EF4-FFF2-40B4-BE49-F238E27FC236}">
                  <a16:creationId xmlns:a16="http://schemas.microsoft.com/office/drawing/2014/main" id="{42A52867-2DBE-43C8-B34E-ABDE311E6DA0}"/>
                </a:ext>
              </a:extLst>
            </p:cNvPr>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2">
              <a:extLst>
                <a:ext uri="{FF2B5EF4-FFF2-40B4-BE49-F238E27FC236}">
                  <a16:creationId xmlns:a16="http://schemas.microsoft.com/office/drawing/2014/main" id="{6E814A63-527A-4601-A8BD-E192BE5F4489}"/>
                </a:ext>
              </a:extLst>
            </p:cNvPr>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2">
              <a:extLst>
                <a:ext uri="{FF2B5EF4-FFF2-40B4-BE49-F238E27FC236}">
                  <a16:creationId xmlns:a16="http://schemas.microsoft.com/office/drawing/2014/main" id="{58AC1EA3-9127-46E0-9866-F67B1E8242E0}"/>
                </a:ext>
              </a:extLst>
            </p:cNvPr>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2">
              <a:extLst>
                <a:ext uri="{FF2B5EF4-FFF2-40B4-BE49-F238E27FC236}">
                  <a16:creationId xmlns:a16="http://schemas.microsoft.com/office/drawing/2014/main" id="{C5692BA5-EF45-40E9-B7D2-662AFDD02807}"/>
                </a:ext>
              </a:extLst>
            </p:cNvPr>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2">
              <a:extLst>
                <a:ext uri="{FF2B5EF4-FFF2-40B4-BE49-F238E27FC236}">
                  <a16:creationId xmlns:a16="http://schemas.microsoft.com/office/drawing/2014/main" id="{CBE76EFC-AE6E-4879-B3F1-4C320470F822}"/>
                </a:ext>
              </a:extLst>
            </p:cNvPr>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2">
              <a:extLst>
                <a:ext uri="{FF2B5EF4-FFF2-40B4-BE49-F238E27FC236}">
                  <a16:creationId xmlns:a16="http://schemas.microsoft.com/office/drawing/2014/main" id="{D107777E-9E2D-483D-A2AF-5688433BA0FF}"/>
                </a:ext>
              </a:extLst>
            </p:cNvPr>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4506628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ppt_x</p:attrName>
                                        </p:attrNameLst>
                                      </p:cBhvr>
                                      <p:tavLst>
                                        <p:tav tm="0">
                                          <p:val>
                                            <p:strVal val="#ppt_x-#ppt_w*1.125000"/>
                                          </p:val>
                                        </p:tav>
                                        <p:tav tm="100000">
                                          <p:val>
                                            <p:strVal val="#ppt_x"/>
                                          </p:val>
                                        </p:tav>
                                      </p:tavLst>
                                    </p:anim>
                                    <p:animEffect transition="in" filter="wipe(right)">
                                      <p:cBhvr>
                                        <p:cTn id="19" dur="500"/>
                                        <p:tgtEl>
                                          <p:spTgt spid="2"/>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p:tgtEl>
                                          <p:spTgt spid="47"/>
                                        </p:tgtEl>
                                        <p:attrNameLst>
                                          <p:attrName>ppt_x</p:attrName>
                                        </p:attrNameLst>
                                      </p:cBhvr>
                                      <p:tavLst>
                                        <p:tav tm="0">
                                          <p:val>
                                            <p:strVal val="#ppt_x-#ppt_w*1.125000"/>
                                          </p:val>
                                        </p:tav>
                                        <p:tav tm="100000">
                                          <p:val>
                                            <p:strVal val="#ppt_x"/>
                                          </p:val>
                                        </p:tav>
                                      </p:tavLst>
                                    </p:anim>
                                    <p:animEffect transition="in" filter="wipe(right)">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0"/>
            <a:ext cx="7772400" cy="584775"/>
          </a:xfrm>
          <a:prstGeom prst="rect">
            <a:avLst/>
          </a:prstGeom>
        </p:spPr>
        <p:txBody>
          <a:bodyPr wrap="square">
            <a:spAutoFit/>
          </a:bodyPr>
          <a:lstStyle/>
          <a:p>
            <a:pPr lvl="0" algn="ctr" eaLnBrk="0" fontAlgn="base" hangingPunct="0">
              <a:spcBef>
                <a:spcPct val="0"/>
              </a:spcBef>
              <a:spcAft>
                <a:spcPct val="0"/>
              </a:spcAft>
            </a:pPr>
            <a:r>
              <a:rPr lang="en-US" sz="3200" b="1" i="1" dirty="0" smtClean="0">
                <a:solidFill>
                  <a:srgbClr val="FF0000"/>
                </a:solidFill>
                <a:latin typeface="Times New Roman" pitchFamily="18" charset="0"/>
                <a:ea typeface="Times New Roman" pitchFamily="18" charset="0"/>
                <a:cs typeface="Times New Roman" pitchFamily="18" charset="0"/>
              </a:rPr>
              <a:t>1.Miêu </a:t>
            </a:r>
            <a:r>
              <a:rPr lang="en-US" sz="3200" b="1" i="1" dirty="0" err="1" smtClean="0">
                <a:solidFill>
                  <a:srgbClr val="FF0000"/>
                </a:solidFill>
                <a:latin typeface="Times New Roman" pitchFamily="18" charset="0"/>
                <a:ea typeface="Times New Roman" pitchFamily="18" charset="0"/>
                <a:cs typeface="Times New Roman" pitchFamily="18" charset="0"/>
              </a:rPr>
              <a:t>tả</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cái</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bánh</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trôi</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nước</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Nghĩa</a:t>
            </a:r>
            <a:r>
              <a:rPr lang="en-US" sz="3200" b="1" i="1" dirty="0" smtClean="0">
                <a:solidFill>
                  <a:srgbClr val="FF0000"/>
                </a:solidFill>
                <a:latin typeface="Times New Roman" pitchFamily="18" charset="0"/>
                <a:ea typeface="Times New Roman" pitchFamily="18" charset="0"/>
                <a:cs typeface="Times New Roman" pitchFamily="18" charset="0"/>
              </a:rPr>
              <a:t> 1)</a:t>
            </a:r>
            <a:endParaRPr lang="en-US" sz="1100" dirty="0" smtClean="0">
              <a:solidFill>
                <a:srgbClr val="FF0000"/>
              </a:solidFill>
              <a:latin typeface="Times New Roman" pitchFamily="18" charset="0"/>
              <a:cs typeface="Times New Roman" pitchFamily="18" charset="0"/>
            </a:endParaRPr>
          </a:p>
        </p:txBody>
      </p:sp>
      <p:pic>
        <p:nvPicPr>
          <p:cNvPr id="3" name="Picture 2" descr="22858PICdbgea5Gz679dY_PIC2018.png"/>
          <p:cNvPicPr>
            <a:picLocks noChangeAspect="1"/>
          </p:cNvPicPr>
          <p:nvPr/>
        </p:nvPicPr>
        <p:blipFill>
          <a:blip r:embed="rId2" cstate="print"/>
          <a:stretch>
            <a:fillRect/>
          </a:stretch>
        </p:blipFill>
        <p:spPr>
          <a:xfrm>
            <a:off x="6705600" y="2171700"/>
            <a:ext cx="2971800" cy="2971800"/>
          </a:xfrm>
          <a:prstGeom prst="rect">
            <a:avLst/>
          </a:prstGeom>
        </p:spPr>
      </p:pic>
      <p:sp>
        <p:nvSpPr>
          <p:cNvPr id="4" name="Cloud Callout 3"/>
          <p:cNvSpPr/>
          <p:nvPr/>
        </p:nvSpPr>
        <p:spPr>
          <a:xfrm flipH="1">
            <a:off x="1447800" y="1276350"/>
            <a:ext cx="5715000" cy="243840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28600" y="1276350"/>
          <a:ext cx="6705600" cy="3108960"/>
        </p:xfrm>
        <a:graphic>
          <a:graphicData uri="http://schemas.openxmlformats.org/drawingml/2006/table">
            <a:tbl>
              <a:tblPr firstRow="1" bandRow="1">
                <a:tableStyleId>{5C22544A-7EE6-4342-B048-85BDC9FD1C3A}</a:tableStyleId>
              </a:tblPr>
              <a:tblGrid>
                <a:gridCol w="1341120">
                  <a:extLst>
                    <a:ext uri="{9D8B030D-6E8A-4147-A177-3AD203B41FA5}">
                      <a16:colId xmlns:a16="http://schemas.microsoft.com/office/drawing/2014/main" val="20000"/>
                    </a:ext>
                  </a:extLst>
                </a:gridCol>
                <a:gridCol w="1341120">
                  <a:extLst>
                    <a:ext uri="{9D8B030D-6E8A-4147-A177-3AD203B41FA5}">
                      <a16:colId xmlns:a16="http://schemas.microsoft.com/office/drawing/2014/main" val="20001"/>
                    </a:ext>
                  </a:extLst>
                </a:gridCol>
                <a:gridCol w="1341120">
                  <a:extLst>
                    <a:ext uri="{9D8B030D-6E8A-4147-A177-3AD203B41FA5}">
                      <a16:colId xmlns:a16="http://schemas.microsoft.com/office/drawing/2014/main" val="20002"/>
                    </a:ext>
                  </a:extLst>
                </a:gridCol>
                <a:gridCol w="1341120">
                  <a:extLst>
                    <a:ext uri="{9D8B030D-6E8A-4147-A177-3AD203B41FA5}">
                      <a16:colId xmlns:a16="http://schemas.microsoft.com/office/drawing/2014/main" val="20003"/>
                    </a:ext>
                  </a:extLst>
                </a:gridCol>
                <a:gridCol w="1341120">
                  <a:extLst>
                    <a:ext uri="{9D8B030D-6E8A-4147-A177-3AD203B41FA5}">
                      <a16:colId xmlns:a16="http://schemas.microsoft.com/office/drawing/2014/main" val="20004"/>
                    </a:ext>
                  </a:extLst>
                </a:gridCol>
              </a:tblGrid>
              <a:tr h="762000">
                <a:tc>
                  <a:txBody>
                    <a:bodyPr/>
                    <a:lstStyle/>
                    <a:p>
                      <a:pPr algn="ctr"/>
                      <a:r>
                        <a:rPr lang="en-US" sz="2800" dirty="0" err="1" smtClean="0">
                          <a:latin typeface="Times New Roman" pitchFamily="18" charset="0"/>
                          <a:cs typeface="Times New Roman" pitchFamily="18" charset="0"/>
                        </a:rPr>
                        <a:t>Màu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sắc</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Hình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dáng</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Quá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trình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nấu</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Cách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tạo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hình</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bánh</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6383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85750"/>
          <a:ext cx="8686800" cy="3242854"/>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780505">
                <a:tc>
                  <a:txBody>
                    <a:bodyPr/>
                    <a:lstStyle/>
                    <a:p>
                      <a:pPr algn="ctr"/>
                      <a:r>
                        <a:rPr lang="en-US" sz="2400" dirty="0" err="1" smtClean="0">
                          <a:latin typeface="Times New Roman" pitchFamily="18" charset="0"/>
                          <a:cs typeface="Times New Roman" pitchFamily="18" charset="0"/>
                        </a:rPr>
                        <a:t>Màu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sắc</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Hình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dáng</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Quá</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trình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nấu</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Cách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tạo</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hình</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Nhân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bánh</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419894">
                <a:tc>
                  <a:txBody>
                    <a:bodyPr/>
                    <a:lstStyle/>
                    <a:p>
                      <a:pPr algn="ctr"/>
                      <a:r>
                        <a:rPr lang="en-US" sz="2000" i="1" baseline="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Trắng</a:t>
                      </a:r>
                      <a:r>
                        <a:rPr lang="en-US" sz="2000" i="1" dirty="0" smtClean="0">
                          <a:latin typeface="Times New Roman" pitchFamily="18" charset="0"/>
                          <a:cs typeface="Times New Roman" pitchFamily="18" charset="0"/>
                        </a:rPr>
                        <a:t>” </a:t>
                      </a:r>
                    </a:p>
                    <a:p>
                      <a:pPr algn="just"/>
                      <a:r>
                        <a:rPr lang="en-US" sz="2000" i="0" dirty="0" smtClean="0">
                          <a:latin typeface="Times New Roman" pitchFamily="18" charset="0"/>
                          <a:cs typeface="Times New Roman" pitchFamily="18" charset="0"/>
                          <a:sym typeface="Wingdings" pitchFamily="2" charset="2"/>
                        </a:rPr>
                        <a:t> </a:t>
                      </a:r>
                      <a:r>
                        <a:rPr lang="en-US" sz="2000" i="0" dirty="0" err="1" smtClean="0">
                          <a:latin typeface="Times New Roman" pitchFamily="18" charset="0"/>
                          <a:cs typeface="Times New Roman" pitchFamily="18" charset="0"/>
                        </a:rPr>
                        <a:t>Màu</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của</a:t>
                      </a:r>
                      <a:r>
                        <a:rPr lang="en-US" sz="2000" i="0" baseline="0" dirty="0" smtClean="0">
                          <a:latin typeface="Times New Roman" pitchFamily="18" charset="0"/>
                          <a:cs typeface="Times New Roman" pitchFamily="18" charset="0"/>
                        </a:rPr>
                        <a:t> </a:t>
                      </a:r>
                      <a:r>
                        <a:rPr lang="en-US" sz="2000" i="0" baseline="0" dirty="0" err="1" smtClean="0">
                          <a:latin typeface="Times New Roman" pitchFamily="18" charset="0"/>
                          <a:cs typeface="Times New Roman" pitchFamily="18" charset="0"/>
                        </a:rPr>
                        <a:t>bột</a:t>
                      </a:r>
                      <a:endParaRPr lang="en-US" sz="2000" i="0" dirty="0">
                        <a:latin typeface="Times New Roman" pitchFamily="18" charset="0"/>
                        <a:cs typeface="Times New Roman" pitchFamily="18" charset="0"/>
                      </a:endParaRPr>
                    </a:p>
                  </a:txBody>
                  <a:tcPr/>
                </a:tc>
                <a:tc>
                  <a:txBody>
                    <a:bodyPr/>
                    <a:lstStyle/>
                    <a:p>
                      <a:pPr algn="ctr"/>
                      <a:r>
                        <a:rPr lang="en-US" sz="2000"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Tròn</a:t>
                      </a:r>
                      <a:r>
                        <a:rPr lang="en-US" sz="2000" i="1" dirty="0" smtClean="0">
                          <a:latin typeface="Times New Roman" pitchFamily="18" charset="0"/>
                          <a:cs typeface="Times New Roman" pitchFamily="18" charset="0"/>
                        </a:rPr>
                        <a:t>”</a:t>
                      </a:r>
                    </a:p>
                    <a:p>
                      <a:pPr algn="just"/>
                      <a:r>
                        <a:rPr lang="en-US" sz="2000" i="0" dirty="0" smtClean="0">
                          <a:latin typeface="Times New Roman" pitchFamily="18" charset="0"/>
                          <a:cs typeface="Times New Roman" pitchFamily="18" charset="0"/>
                          <a:sym typeface="Wingdings" pitchFamily="2" charset="2"/>
                        </a:rPr>
                        <a:t> </a:t>
                      </a:r>
                      <a:r>
                        <a:rPr lang="en-US" sz="2000" i="0" dirty="0" err="1" smtClean="0">
                          <a:latin typeface="Times New Roman" pitchFamily="18" charset="0"/>
                          <a:cs typeface="Times New Roman" pitchFamily="18" charset="0"/>
                          <a:sym typeface="Wingdings" pitchFamily="2" charset="2"/>
                        </a:rPr>
                        <a:t>Nặn</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bánh</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hình</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tròn</a:t>
                      </a:r>
                      <a:endParaRPr lang="en-US" sz="2000" i="0" dirty="0">
                        <a:latin typeface="Times New Roman" pitchFamily="18" charset="0"/>
                        <a:cs typeface="Times New Roman" pitchFamily="18" charset="0"/>
                      </a:endParaRPr>
                    </a:p>
                  </a:txBody>
                  <a:tcPr/>
                </a:tc>
                <a:tc>
                  <a:txBody>
                    <a:bodyPr/>
                    <a:lstStyle/>
                    <a:p>
                      <a:pPr algn="ctr"/>
                      <a:r>
                        <a:rPr lang="en-US" sz="2000"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Bảy</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nổi</a:t>
                      </a:r>
                      <a:r>
                        <a:rPr lang="en-US" sz="2000" i="1" baseline="0" dirty="0" smtClean="0">
                          <a:latin typeface="Times New Roman" pitchFamily="18" charset="0"/>
                          <a:cs typeface="Times New Roman" pitchFamily="18" charset="0"/>
                        </a:rPr>
                        <a:t> </a:t>
                      </a:r>
                      <a:r>
                        <a:rPr lang="en-US" sz="2000" i="1" baseline="0" dirty="0" err="1" smtClean="0">
                          <a:latin typeface="Times New Roman" pitchFamily="18" charset="0"/>
                          <a:cs typeface="Times New Roman" pitchFamily="18" charset="0"/>
                        </a:rPr>
                        <a:t>ba</a:t>
                      </a:r>
                      <a:r>
                        <a:rPr lang="en-US" sz="2000" i="1" baseline="0" dirty="0" smtClean="0">
                          <a:latin typeface="Times New Roman" pitchFamily="18" charset="0"/>
                          <a:cs typeface="Times New Roman" pitchFamily="18" charset="0"/>
                        </a:rPr>
                        <a:t> </a:t>
                      </a:r>
                      <a:r>
                        <a:rPr lang="en-US" sz="2000" i="1" baseline="0" dirty="0" err="1" smtClean="0">
                          <a:latin typeface="Times New Roman" pitchFamily="18" charset="0"/>
                          <a:cs typeface="Times New Roman" pitchFamily="18" charset="0"/>
                        </a:rPr>
                        <a:t>chìm</a:t>
                      </a:r>
                      <a:r>
                        <a:rPr lang="en-US" sz="2000" i="1" baseline="0" dirty="0" smtClean="0">
                          <a:latin typeface="Times New Roman" pitchFamily="18" charset="0"/>
                          <a:cs typeface="Times New Roman" pitchFamily="18" charset="0"/>
                        </a:rPr>
                        <a:t> </a:t>
                      </a:r>
                      <a:r>
                        <a:rPr lang="en-US" sz="2000" i="1" baseline="0" dirty="0" err="1" smtClean="0">
                          <a:latin typeface="Times New Roman" pitchFamily="18" charset="0"/>
                          <a:cs typeface="Times New Roman" pitchFamily="18" charset="0"/>
                        </a:rPr>
                        <a:t>với</a:t>
                      </a:r>
                      <a:r>
                        <a:rPr lang="en-US" sz="2000" i="1" baseline="0" dirty="0" smtClean="0">
                          <a:latin typeface="Times New Roman" pitchFamily="18" charset="0"/>
                          <a:cs typeface="Times New Roman" pitchFamily="18" charset="0"/>
                        </a:rPr>
                        <a:t> </a:t>
                      </a:r>
                      <a:r>
                        <a:rPr lang="en-US" sz="2000" i="1" baseline="0" dirty="0" err="1" smtClean="0">
                          <a:latin typeface="Times New Roman" pitchFamily="18" charset="0"/>
                          <a:cs typeface="Times New Roman" pitchFamily="18" charset="0"/>
                        </a:rPr>
                        <a:t>nước</a:t>
                      </a:r>
                      <a:r>
                        <a:rPr lang="en-US" sz="2000" i="1" baseline="0" dirty="0" smtClean="0">
                          <a:latin typeface="Times New Roman" pitchFamily="18" charset="0"/>
                          <a:cs typeface="Times New Roman" pitchFamily="18" charset="0"/>
                        </a:rPr>
                        <a:t> non”</a:t>
                      </a:r>
                    </a:p>
                    <a:p>
                      <a:pPr algn="just"/>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Thả</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vào</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nước</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sôi</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khi</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bánh</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chín</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sẽ</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nổi</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lên</a:t>
                      </a:r>
                      <a:endParaRPr lang="en-US" sz="2000" i="0" dirty="0">
                        <a:latin typeface="Times New Roman" pitchFamily="18" charset="0"/>
                        <a:cs typeface="Times New Roman" pitchFamily="18" charset="0"/>
                      </a:endParaRPr>
                    </a:p>
                  </a:txBody>
                  <a:tcPr/>
                </a:tc>
                <a:tc>
                  <a:txBody>
                    <a:bodyPr/>
                    <a:lstStyle/>
                    <a:p>
                      <a:pPr algn="ctr"/>
                      <a:r>
                        <a:rPr lang="en-US" sz="2000"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Rắn</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nát</a:t>
                      </a:r>
                      <a:r>
                        <a:rPr lang="en-US" sz="2000" i="1" baseline="0" dirty="0" smtClean="0">
                          <a:latin typeface="Times New Roman" pitchFamily="18" charset="0"/>
                          <a:cs typeface="Times New Roman" pitchFamily="18" charset="0"/>
                        </a:rPr>
                        <a:t> </a:t>
                      </a:r>
                      <a:r>
                        <a:rPr lang="en-US" sz="2000" i="1" baseline="0" dirty="0" err="1" smtClean="0">
                          <a:latin typeface="Times New Roman" pitchFamily="18" charset="0"/>
                          <a:cs typeface="Times New Roman" pitchFamily="18" charset="0"/>
                        </a:rPr>
                        <a:t>mặc</a:t>
                      </a:r>
                      <a:r>
                        <a:rPr lang="en-US" sz="2000" i="1" baseline="0" dirty="0" smtClean="0">
                          <a:latin typeface="Times New Roman" pitchFamily="18" charset="0"/>
                          <a:cs typeface="Times New Roman" pitchFamily="18" charset="0"/>
                        </a:rPr>
                        <a:t> </a:t>
                      </a:r>
                      <a:r>
                        <a:rPr lang="en-US" sz="2000" i="1" baseline="0" dirty="0" err="1" smtClean="0">
                          <a:latin typeface="Times New Roman" pitchFamily="18" charset="0"/>
                          <a:cs typeface="Times New Roman" pitchFamily="18" charset="0"/>
                        </a:rPr>
                        <a:t>dầu</a:t>
                      </a:r>
                      <a:r>
                        <a:rPr lang="en-US" sz="2000" i="1" baseline="0" dirty="0" smtClean="0">
                          <a:latin typeface="Times New Roman" pitchFamily="18" charset="0"/>
                          <a:cs typeface="Times New Roman" pitchFamily="18" charset="0"/>
                        </a:rPr>
                        <a:t> </a:t>
                      </a:r>
                      <a:r>
                        <a:rPr lang="en-US" sz="2000" i="1" baseline="0" dirty="0" err="1" smtClean="0">
                          <a:latin typeface="Times New Roman" pitchFamily="18" charset="0"/>
                          <a:cs typeface="Times New Roman" pitchFamily="18" charset="0"/>
                        </a:rPr>
                        <a:t>tay</a:t>
                      </a:r>
                      <a:r>
                        <a:rPr lang="en-US" sz="2000" i="1" baseline="0" dirty="0" smtClean="0">
                          <a:latin typeface="Times New Roman" pitchFamily="18" charset="0"/>
                          <a:cs typeface="Times New Roman" pitchFamily="18" charset="0"/>
                        </a:rPr>
                        <a:t> </a:t>
                      </a:r>
                      <a:r>
                        <a:rPr lang="en-US" sz="2000" i="1" baseline="0" dirty="0" err="1" smtClean="0">
                          <a:latin typeface="Times New Roman" pitchFamily="18" charset="0"/>
                          <a:cs typeface="Times New Roman" pitchFamily="18" charset="0"/>
                        </a:rPr>
                        <a:t>kẻ</a:t>
                      </a:r>
                      <a:r>
                        <a:rPr lang="en-US" sz="2000" i="1" baseline="0" dirty="0" smtClean="0">
                          <a:latin typeface="Times New Roman" pitchFamily="18" charset="0"/>
                          <a:cs typeface="Times New Roman" pitchFamily="18" charset="0"/>
                        </a:rPr>
                        <a:t> </a:t>
                      </a:r>
                      <a:r>
                        <a:rPr lang="en-US" sz="2000" i="1" baseline="0" dirty="0" err="1" smtClean="0">
                          <a:latin typeface="Times New Roman" pitchFamily="18" charset="0"/>
                          <a:cs typeface="Times New Roman" pitchFamily="18" charset="0"/>
                        </a:rPr>
                        <a:t>nặn</a:t>
                      </a:r>
                      <a:r>
                        <a:rPr lang="en-US" sz="2000" i="1" baseline="0" dirty="0" smtClean="0">
                          <a:latin typeface="Times New Roman" pitchFamily="18" charset="0"/>
                          <a:cs typeface="Times New Roman" pitchFamily="18" charset="0"/>
                        </a:rPr>
                        <a:t>”</a:t>
                      </a:r>
                      <a:endParaRPr lang="en-US" sz="2000" i="1" dirty="0" smtClean="0">
                        <a:latin typeface="Times New Roman" pitchFamily="18" charset="0"/>
                        <a:cs typeface="Times New Roman" pitchFamily="18" charset="0"/>
                      </a:endParaRPr>
                    </a:p>
                    <a:p>
                      <a:pPr algn="just">
                        <a:buFont typeface="Wingdings" pitchFamily="2" charset="2"/>
                        <a:buChar char="à"/>
                      </a:pPr>
                      <a:r>
                        <a:rPr lang="en-US" sz="2000" i="0" dirty="0" err="1" smtClean="0">
                          <a:latin typeface="Times New Roman" pitchFamily="18" charset="0"/>
                          <a:cs typeface="Times New Roman" pitchFamily="18" charset="0"/>
                          <a:sym typeface="Wingdings" pitchFamily="2" charset="2"/>
                        </a:rPr>
                        <a:t>Nhào</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bột</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nhiều</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nước</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thì</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nhão</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ít</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nước</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thì</a:t>
                      </a:r>
                      <a:r>
                        <a:rPr lang="en-US" sz="2000" i="0" baseline="0" dirty="0" smtClean="0">
                          <a:latin typeface="Times New Roman" pitchFamily="18" charset="0"/>
                          <a:cs typeface="Times New Roman" pitchFamily="18" charset="0"/>
                          <a:sym typeface="Wingdings" pitchFamily="2" charset="2"/>
                        </a:rPr>
                        <a:t> </a:t>
                      </a:r>
                      <a:r>
                        <a:rPr lang="en-US" sz="2000" i="0" baseline="0" dirty="0" err="1" smtClean="0">
                          <a:latin typeface="Times New Roman" pitchFamily="18" charset="0"/>
                          <a:cs typeface="Times New Roman" pitchFamily="18" charset="0"/>
                          <a:sym typeface="Wingdings" pitchFamily="2" charset="2"/>
                        </a:rPr>
                        <a:t>cứng</a:t>
                      </a:r>
                      <a:endParaRPr lang="en-US" sz="2000" i="0" dirty="0" smtClean="0">
                        <a:latin typeface="Times New Roman" pitchFamily="18" charset="0"/>
                        <a:cs typeface="Times New Roman" pitchFamily="18" charset="0"/>
                      </a:endParaRPr>
                    </a:p>
                  </a:txBody>
                  <a:tcPr/>
                </a:tc>
                <a:tc>
                  <a:txBody>
                    <a:bodyPr/>
                    <a:lstStyle/>
                    <a:p>
                      <a:pPr algn="ctr"/>
                      <a:r>
                        <a:rPr lang="en-US" sz="2000"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Lòng</a:t>
                      </a:r>
                      <a:r>
                        <a:rPr lang="en-US" sz="2000" i="1" baseline="0" dirty="0" smtClean="0">
                          <a:latin typeface="Times New Roman" pitchFamily="18" charset="0"/>
                          <a:cs typeface="Times New Roman" pitchFamily="18" charset="0"/>
                        </a:rPr>
                        <a:t> son”</a:t>
                      </a:r>
                    </a:p>
                    <a:p>
                      <a:pPr algn="just"/>
                      <a:r>
                        <a:rPr lang="en-US" sz="2000" i="1" baseline="0" dirty="0" smtClean="0">
                          <a:latin typeface="Times New Roman" pitchFamily="18" charset="0"/>
                          <a:cs typeface="Times New Roman" pitchFamily="18" charset="0"/>
                          <a:sym typeface="Wingdings" pitchFamily="2" charset="2"/>
                        </a:rPr>
                        <a:t> </a:t>
                      </a:r>
                      <a:r>
                        <a:rPr lang="en-US" sz="2000" i="1" baseline="0" dirty="0" err="1" smtClean="0">
                          <a:latin typeface="Times New Roman" pitchFamily="18" charset="0"/>
                          <a:cs typeface="Times New Roman" pitchFamily="18" charset="0"/>
                          <a:sym typeface="Wingdings" pitchFamily="2" charset="2"/>
                        </a:rPr>
                        <a:t>Nhân</a:t>
                      </a:r>
                      <a:r>
                        <a:rPr lang="en-US" sz="2000" i="1" baseline="0" dirty="0" smtClean="0">
                          <a:latin typeface="Times New Roman" pitchFamily="18" charset="0"/>
                          <a:cs typeface="Times New Roman" pitchFamily="18" charset="0"/>
                          <a:sym typeface="Wingdings" pitchFamily="2" charset="2"/>
                        </a:rPr>
                        <a:t> </a:t>
                      </a:r>
                      <a:r>
                        <a:rPr lang="en-US" sz="2000" i="1" baseline="0" dirty="0" err="1" smtClean="0">
                          <a:latin typeface="Times New Roman" pitchFamily="18" charset="0"/>
                          <a:cs typeface="Times New Roman" pitchFamily="18" charset="0"/>
                          <a:sym typeface="Wingdings" pitchFamily="2" charset="2"/>
                        </a:rPr>
                        <a:t>đường</a:t>
                      </a:r>
                      <a:r>
                        <a:rPr lang="en-US" sz="2000" i="1" baseline="0" dirty="0" smtClean="0">
                          <a:latin typeface="Times New Roman" pitchFamily="18" charset="0"/>
                          <a:cs typeface="Times New Roman" pitchFamily="18" charset="0"/>
                          <a:sym typeface="Wingdings" pitchFamily="2" charset="2"/>
                        </a:rPr>
                        <a:t> </a:t>
                      </a:r>
                      <a:r>
                        <a:rPr lang="en-US" sz="2000" i="1" baseline="0" dirty="0" err="1" smtClean="0">
                          <a:latin typeface="Times New Roman" pitchFamily="18" charset="0"/>
                          <a:cs typeface="Times New Roman" pitchFamily="18" charset="0"/>
                          <a:sym typeface="Wingdings" pitchFamily="2" charset="2"/>
                        </a:rPr>
                        <a:t>phèn</a:t>
                      </a:r>
                      <a:r>
                        <a:rPr lang="en-US" sz="2000" i="1" baseline="0" dirty="0" smtClean="0">
                          <a:latin typeface="Times New Roman" pitchFamily="18" charset="0"/>
                          <a:cs typeface="Times New Roman" pitchFamily="18" charset="0"/>
                          <a:sym typeface="Wingdings" pitchFamily="2" charset="2"/>
                        </a:rPr>
                        <a:t> </a:t>
                      </a:r>
                      <a:r>
                        <a:rPr lang="en-US" sz="2000" i="1" baseline="0" dirty="0" err="1" smtClean="0">
                          <a:latin typeface="Times New Roman" pitchFamily="18" charset="0"/>
                          <a:cs typeface="Times New Roman" pitchFamily="18" charset="0"/>
                          <a:sym typeface="Wingdings" pitchFamily="2" charset="2"/>
                        </a:rPr>
                        <a:t>màu</a:t>
                      </a:r>
                      <a:r>
                        <a:rPr lang="en-US" sz="2000" i="1" baseline="0" dirty="0" smtClean="0">
                          <a:latin typeface="Times New Roman" pitchFamily="18" charset="0"/>
                          <a:cs typeface="Times New Roman" pitchFamily="18" charset="0"/>
                          <a:sym typeface="Wingdings" pitchFamily="2" charset="2"/>
                        </a:rPr>
                        <a:t> </a:t>
                      </a:r>
                      <a:r>
                        <a:rPr lang="en-US" sz="2000" i="1" baseline="0" dirty="0" err="1" smtClean="0">
                          <a:latin typeface="Times New Roman" pitchFamily="18" charset="0"/>
                          <a:cs typeface="Times New Roman" pitchFamily="18" charset="0"/>
                          <a:sym typeface="Wingdings" pitchFamily="2" charset="2"/>
                        </a:rPr>
                        <a:t>đỏ</a:t>
                      </a:r>
                      <a:endParaRPr lang="en-US" sz="2000" i="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228600" y="3714750"/>
            <a:ext cx="8686800" cy="461665"/>
          </a:xfrm>
          <a:prstGeom prst="rect">
            <a:avLst/>
          </a:prstGeom>
        </p:spPr>
        <p:txBody>
          <a:bodyPr wrap="square">
            <a:spAutoFit/>
          </a:bodyPr>
          <a:lstStyle/>
          <a:p>
            <a:pPr lvl="0" eaLnBrk="0" fontAlgn="base" hangingPunct="0">
              <a:spcBef>
                <a:spcPct val="0"/>
              </a:spcBef>
              <a:spcAft>
                <a:spcPct val="0"/>
              </a:spcAft>
            </a:pPr>
            <a:r>
              <a:rPr lang="en-US" sz="2400" b="1" i="1" dirty="0" smtClean="0">
                <a:latin typeface="Times New Roman" pitchFamily="18" charset="0"/>
                <a:ea typeface="Times New Roman" pitchFamily="18" charset="0"/>
                <a:cs typeface="Times New Roman" pitchFamily="18" charset="0"/>
                <a:sym typeface="Wingdings" pitchFamily="2" charset="2"/>
              </a:rPr>
              <a:t></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Sử</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dụng</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hàng</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loạt</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các</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tính</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từ</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miêu</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tả</a:t>
            </a:r>
            <a:endParaRPr lang="en-US" sz="1000" dirty="0" smtClean="0">
              <a:latin typeface="Times New Roman" pitchFamily="18" charset="0"/>
              <a:cs typeface="Times New Roman" pitchFamily="18" charset="0"/>
            </a:endParaRPr>
          </a:p>
        </p:txBody>
      </p:sp>
      <p:sp>
        <p:nvSpPr>
          <p:cNvPr id="7" name="Rectangle 6"/>
          <p:cNvSpPr/>
          <p:nvPr/>
        </p:nvSpPr>
        <p:spPr>
          <a:xfrm>
            <a:off x="228600" y="4255353"/>
            <a:ext cx="8686800" cy="830997"/>
          </a:xfrm>
          <a:prstGeom prst="rect">
            <a:avLst/>
          </a:prstGeom>
        </p:spPr>
        <p:txBody>
          <a:bodyPr wrap="square">
            <a:spAutoFit/>
          </a:bodyPr>
          <a:lstStyle/>
          <a:p>
            <a:pPr lvl="0" eaLnBrk="0" fontAlgn="base" hangingPunct="0">
              <a:spcBef>
                <a:spcPct val="0"/>
              </a:spcBef>
              <a:spcAft>
                <a:spcPct val="0"/>
              </a:spcAft>
            </a:pPr>
            <a:r>
              <a:rPr lang="en-US" sz="2400" b="1" i="1" dirty="0" smtClean="0">
                <a:latin typeface="Times New Roman" pitchFamily="18" charset="0"/>
                <a:ea typeface="Times New Roman" pitchFamily="18" charset="0"/>
                <a:cs typeface="Times New Roman" pitchFamily="18" charset="0"/>
                <a:sym typeface="Wingdings" pitchFamily="2" charset="2"/>
              </a:rPr>
              <a:t> </a:t>
            </a:r>
            <a:r>
              <a:rPr lang="en-US" sz="2400" b="1" i="1" dirty="0" err="1" smtClean="0">
                <a:latin typeface="Times New Roman" pitchFamily="18" charset="0"/>
                <a:ea typeface="Times New Roman" pitchFamily="18" charset="0"/>
                <a:cs typeface="Times New Roman" pitchFamily="18" charset="0"/>
              </a:rPr>
              <a:t>Miêu</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tả</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chân</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thực</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chính</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xác</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về</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cái</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bánh</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trôi</a:t>
            </a:r>
            <a:r>
              <a:rPr lang="en-US" sz="2400" b="1" i="1" dirty="0" smtClean="0">
                <a:latin typeface="Times New Roman" pitchFamily="18" charset="0"/>
                <a:ea typeface="Times New Roman" pitchFamily="18" charset="0"/>
                <a:cs typeface="Times New Roman" pitchFamily="18" charset="0"/>
              </a:rPr>
              <a:t> ở </a:t>
            </a:r>
            <a:r>
              <a:rPr lang="en-US" sz="2400" b="1" i="1" dirty="0" err="1" smtClean="0">
                <a:latin typeface="Times New Roman" pitchFamily="18" charset="0"/>
                <a:ea typeface="Times New Roman" pitchFamily="18" charset="0"/>
                <a:cs typeface="Times New Roman" pitchFamily="18" charset="0"/>
              </a:rPr>
              <a:t>ngoài</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đời</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và</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công</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việc</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làm</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bánh</a:t>
            </a:r>
            <a:r>
              <a:rPr lang="en-US" sz="2400" b="1" i="1" dirty="0" smtClean="0">
                <a:latin typeface="Times New Roman" pitchFamily="18" charset="0"/>
                <a:ea typeface="Times New Roman" pitchFamily="18" charset="0"/>
                <a:cs typeface="Times New Roman" pitchFamily="18" charset="0"/>
              </a:rPr>
              <a:t>.</a:t>
            </a:r>
            <a:endParaRPr lang="en-US" sz="10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stretch>
            <a:fillRect/>
          </a:stretch>
        </p:blipFill>
        <p:spPr>
          <a:xfrm>
            <a:off x="6705600" y="2171700"/>
            <a:ext cx="2971800" cy="2971800"/>
          </a:xfrm>
          <a:prstGeom prst="rect">
            <a:avLst/>
          </a:prstGeom>
        </p:spPr>
      </p:pic>
      <p:sp>
        <p:nvSpPr>
          <p:cNvPr id="4" name="Cloud Callout 3"/>
          <p:cNvSpPr/>
          <p:nvPr/>
        </p:nvSpPr>
        <p:spPr>
          <a:xfrm flipH="1">
            <a:off x="1295400" y="361950"/>
            <a:ext cx="5715000" cy="327660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Times New Roman" pitchFamily="18" charset="0"/>
                <a:cs typeface="Times New Roman" pitchFamily="18" charset="0"/>
              </a:rPr>
              <a:t>Theo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xưa</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Rectangle 5"/>
          <p:cNvSpPr/>
          <p:nvPr/>
        </p:nvSpPr>
        <p:spPr>
          <a:xfrm>
            <a:off x="1676400" y="4019550"/>
            <a:ext cx="2667000" cy="707886"/>
          </a:xfrm>
          <a:prstGeom prst="rect">
            <a:avLst/>
          </a:prstGeom>
        </p:spPr>
        <p:txBody>
          <a:bodyPr wrap="square">
            <a:spAutoFit/>
          </a:bodyPr>
          <a:lstStyle/>
          <a:p>
            <a:pPr lvl="0" eaLnBrk="0" fontAlgn="base" hangingPunct="0">
              <a:spcBef>
                <a:spcPct val="0"/>
              </a:spcBef>
              <a:spcAft>
                <a:spcPct val="0"/>
              </a:spcAft>
            </a:pPr>
            <a:r>
              <a:rPr lang="en-US" sz="4000" b="1" i="1" dirty="0" smtClean="0">
                <a:latin typeface="Times New Roman" pitchFamily="18" charset="0"/>
                <a:ea typeface="Times New Roman" pitchFamily="18" charset="0"/>
                <a:cs typeface="Times New Roman" pitchFamily="18" charset="0"/>
                <a:sym typeface="Wingdings" pitchFamily="2" charset="2"/>
              </a:rPr>
              <a:t>  </a:t>
            </a:r>
            <a:r>
              <a:rPr lang="en-US" sz="4000" b="1" i="1" dirty="0" err="1" smtClean="0">
                <a:latin typeface="Times New Roman" pitchFamily="18" charset="0"/>
                <a:ea typeface="Times New Roman" pitchFamily="18" charset="0"/>
                <a:cs typeface="Times New Roman" pitchFamily="18" charset="0"/>
                <a:sym typeface="Wingdings" pitchFamily="2" charset="2"/>
              </a:rPr>
              <a:t>Ẩn</a:t>
            </a:r>
            <a:r>
              <a:rPr lang="en-US" sz="4000" b="1" i="1" dirty="0" smtClean="0">
                <a:latin typeface="Times New Roman" pitchFamily="18" charset="0"/>
                <a:ea typeface="Times New Roman" pitchFamily="18" charset="0"/>
                <a:cs typeface="Times New Roman" pitchFamily="18" charset="0"/>
                <a:sym typeface="Wingdings" pitchFamily="2" charset="2"/>
              </a:rPr>
              <a:t> </a:t>
            </a:r>
            <a:r>
              <a:rPr lang="en-US" sz="4000" b="1" i="1" dirty="0" err="1" smtClean="0">
                <a:latin typeface="Times New Roman" pitchFamily="18" charset="0"/>
                <a:ea typeface="Times New Roman" pitchFamily="18" charset="0"/>
                <a:cs typeface="Times New Roman" pitchFamily="18" charset="0"/>
                <a:sym typeface="Wingdings" pitchFamily="2" charset="2"/>
              </a:rPr>
              <a:t>dụ</a:t>
            </a:r>
            <a:endParaRPr lang="en-US" sz="14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0"/>
            <a:ext cx="7772400" cy="1077218"/>
          </a:xfrm>
          <a:prstGeom prst="rect">
            <a:avLst/>
          </a:prstGeom>
        </p:spPr>
        <p:txBody>
          <a:bodyPr wrap="square">
            <a:spAutoFit/>
          </a:bodyPr>
          <a:lstStyle/>
          <a:p>
            <a:pPr lvl="0" algn="ctr" fontAlgn="base">
              <a:spcBef>
                <a:spcPct val="0"/>
              </a:spcBef>
              <a:spcAft>
                <a:spcPct val="0"/>
              </a:spcAft>
            </a:pPr>
            <a:r>
              <a:rPr lang="en-US" sz="3200" b="1" i="1" dirty="0" smtClean="0">
                <a:solidFill>
                  <a:srgbClr val="FF0000"/>
                </a:solidFill>
                <a:latin typeface="Times New Roman" pitchFamily="18" charset="0"/>
                <a:ea typeface="Times New Roman" pitchFamily="18" charset="0"/>
                <a:cs typeface="Times New Roman" pitchFamily="18" charset="0"/>
              </a:rPr>
              <a:t>2. </a:t>
            </a:r>
            <a:r>
              <a:rPr lang="en-US" sz="3200" b="1" i="1" dirty="0" err="1" smtClean="0">
                <a:solidFill>
                  <a:srgbClr val="FF0000"/>
                </a:solidFill>
                <a:latin typeface="Times New Roman" pitchFamily="18" charset="0"/>
                <a:ea typeface="Times New Roman" pitchFamily="18" charset="0"/>
                <a:cs typeface="Times New Roman" pitchFamily="18" charset="0"/>
              </a:rPr>
              <a:t>Phẩm</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chất</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thân</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phận</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của</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người</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phụ</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nữ</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trong</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xã</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hội</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xưa</a:t>
            </a:r>
            <a:r>
              <a:rPr lang="en-US" sz="3200" b="1" i="1" dirty="0" smtClean="0">
                <a:solidFill>
                  <a:srgbClr val="FF0000"/>
                </a:solidFill>
                <a:latin typeface="Times New Roman" pitchFamily="18" charset="0"/>
                <a:ea typeface="Times New Roman" pitchFamily="18" charset="0"/>
                <a:cs typeface="Times New Roman" pitchFamily="18" charset="0"/>
              </a:rPr>
              <a:t> (</a:t>
            </a:r>
            <a:r>
              <a:rPr lang="en-US" sz="3200" b="1" i="1" dirty="0" err="1" smtClean="0">
                <a:solidFill>
                  <a:srgbClr val="FF0000"/>
                </a:solidFill>
                <a:latin typeface="Times New Roman" pitchFamily="18" charset="0"/>
                <a:ea typeface="Times New Roman" pitchFamily="18" charset="0"/>
                <a:cs typeface="Times New Roman" pitchFamily="18" charset="0"/>
              </a:rPr>
              <a:t>Nghĩa</a:t>
            </a:r>
            <a:r>
              <a:rPr lang="en-US" sz="3200" b="1" i="1" dirty="0" smtClean="0">
                <a:solidFill>
                  <a:srgbClr val="FF0000"/>
                </a:solidFill>
                <a:latin typeface="Times New Roman" pitchFamily="18" charset="0"/>
                <a:ea typeface="Times New Roman" pitchFamily="18" charset="0"/>
                <a:cs typeface="Times New Roman" pitchFamily="18" charset="0"/>
              </a:rPr>
              <a:t> 2)</a:t>
            </a:r>
            <a:endParaRPr lang="en-US" sz="1100" dirty="0" smtClean="0">
              <a:solidFill>
                <a:srgbClr val="FF0000"/>
              </a:solidFill>
              <a:latin typeface="Times New Roman" pitchFamily="18" charset="0"/>
              <a:cs typeface="Times New Roman" pitchFamily="18" charset="0"/>
            </a:endParaRPr>
          </a:p>
        </p:txBody>
      </p:sp>
      <p:pic>
        <p:nvPicPr>
          <p:cNvPr id="3" name="Picture 2" descr="22858PICdbgea5Gz679dY_PIC2018.png"/>
          <p:cNvPicPr>
            <a:picLocks noChangeAspect="1"/>
          </p:cNvPicPr>
          <p:nvPr/>
        </p:nvPicPr>
        <p:blipFill>
          <a:blip r:embed="rId2" cstate="print"/>
          <a:stretch>
            <a:fillRect/>
          </a:stretch>
        </p:blipFill>
        <p:spPr>
          <a:xfrm>
            <a:off x="6705600" y="2171700"/>
            <a:ext cx="2971800" cy="2971800"/>
          </a:xfrm>
          <a:prstGeom prst="rect">
            <a:avLst/>
          </a:prstGeom>
        </p:spPr>
      </p:pic>
      <p:sp>
        <p:nvSpPr>
          <p:cNvPr id="4" name="Cloud Callout 3"/>
          <p:cNvSpPr/>
          <p:nvPr/>
        </p:nvSpPr>
        <p:spPr>
          <a:xfrm flipH="1">
            <a:off x="1219200" y="1123950"/>
            <a:ext cx="5715000" cy="327660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đẹp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533400" y="1657350"/>
          <a:ext cx="6324600" cy="3076143"/>
        </p:xfrm>
        <a:graphic>
          <a:graphicData uri="http://schemas.openxmlformats.org/drawingml/2006/table">
            <a:tbl>
              <a:tblPr firstRow="1" bandRow="1">
                <a:tableStyleId>{5C22544A-7EE6-4342-B048-85BDC9FD1C3A}</a:tableStyleId>
              </a:tblPr>
              <a:tblGrid>
                <a:gridCol w="21082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2108200">
                  <a:extLst>
                    <a:ext uri="{9D8B030D-6E8A-4147-A177-3AD203B41FA5}">
                      <a16:colId xmlns:a16="http://schemas.microsoft.com/office/drawing/2014/main" val="20002"/>
                    </a:ext>
                  </a:extLst>
                </a:gridCol>
              </a:tblGrid>
              <a:tr h="1143000">
                <a:tc>
                  <a:txBody>
                    <a:bodyPr/>
                    <a:lstStyle/>
                    <a:p>
                      <a:pPr algn="ctr"/>
                      <a:r>
                        <a:rPr lang="en-US" sz="2800" dirty="0" err="1" smtClean="0">
                          <a:latin typeface="Times New Roman" pitchFamily="18" charset="0"/>
                          <a:cs typeface="Times New Roman" pitchFamily="18" charset="0"/>
                        </a:rPr>
                        <a:t>Vẻ</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đẹp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hình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người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phụ</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nữ</a:t>
                      </a:r>
                      <a:endParaRPr lang="en-US" sz="2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latin typeface="Times New Roman" pitchFamily="18" charset="0"/>
                          <a:cs typeface="Times New Roman" pitchFamily="18" charset="0"/>
                        </a:rPr>
                        <a:t>Vẻ</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đẹp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tâm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hồn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người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phụ</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nữ</a:t>
                      </a:r>
                      <a:endParaRPr lang="en-US" sz="2800" dirty="0" smtClean="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phận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người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phụ</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nữ</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70454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800" y="605790"/>
          <a:ext cx="8534400" cy="40233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1066800">
                <a:tc>
                  <a:txBody>
                    <a:bodyPr/>
                    <a:lstStyle/>
                    <a:p>
                      <a:pPr algn="ctr"/>
                      <a:r>
                        <a:rPr lang="en-US" sz="2800" dirty="0" err="1" smtClean="0">
                          <a:latin typeface="Times New Roman" pitchFamily="18" charset="0"/>
                          <a:cs typeface="Times New Roman" pitchFamily="18" charset="0"/>
                        </a:rPr>
                        <a:t>Vẻ</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đẹp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hình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người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phụ</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nữ</a:t>
                      </a:r>
                      <a:endParaRPr lang="en-US" sz="2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latin typeface="Times New Roman" pitchFamily="18" charset="0"/>
                          <a:cs typeface="Times New Roman" pitchFamily="18" charset="0"/>
                        </a:rPr>
                        <a:t>Vẻ</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đẹp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tâm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hồn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người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phụ</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nữ</a:t>
                      </a:r>
                      <a:endParaRPr lang="en-US" sz="2800" dirty="0" smtClean="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phận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người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phụ</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nữ</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491199">
                <a:tc>
                  <a:txBody>
                    <a:bodyPr/>
                    <a:lstStyle/>
                    <a:p>
                      <a:pPr algn="just"/>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Xinh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đẹp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trắng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trẻo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đầy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đặn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just"/>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trắng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thuỷ</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chung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Luôn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giữ</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lòng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sắc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just"/>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Long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đong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chìm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nổi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lênh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đênh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quyết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cuộc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đời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phận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algn="just"/>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sym typeface="Wingdings" pitchFamily="2" charset="2"/>
                        </a:rPr>
                        <a:t>Sử</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sym typeface="Wingdings" pitchFamily="2" charset="2"/>
                        </a:rPr>
                        <a:t>dụng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sym typeface="Wingdings" pitchFamily="2" charset="2"/>
                        </a:rPr>
                        <a:t>thành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sym typeface="Wingdings" pitchFamily="2" charset="2"/>
                        </a:rPr>
                        <a:t>ngữ</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r>
                        <a:rPr kumimoji="0" lang="en-US" sz="2800" b="0" i="1"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r>
                        <a:rPr kumimoji="0" lang="en-US" sz="2800" b="0" i="1" u="none" strike="noStrike" cap="none" normalizeH="0" baseline="0" dirty="0" err="1" smtClean="0">
                          <a:ln>
                            <a:noFill/>
                          </a:ln>
                          <a:solidFill>
                            <a:schemeClr val="tx1"/>
                          </a:solidFill>
                          <a:effectLst/>
                          <a:latin typeface="Times New Roman" pitchFamily="18" charset="0"/>
                          <a:cs typeface="Times New Roman" pitchFamily="18" charset="0"/>
                          <a:sym typeface="Wingdings" pitchFamily="2" charset="2"/>
                        </a:rPr>
                        <a:t>Bảy</a:t>
                      </a:r>
                      <a:r>
                        <a:rPr kumimoji="0" lang="en-US" sz="2800" b="0" i="1"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r>
                        <a:rPr kumimoji="0" lang="en-US" sz="2800" b="0" i="1" u="none" strike="noStrike" cap="none" normalizeH="0" baseline="0" dirty="0" err="1" smtClean="0">
                          <a:ln>
                            <a:noFill/>
                          </a:ln>
                          <a:solidFill>
                            <a:schemeClr val="tx1"/>
                          </a:solidFill>
                          <a:effectLst/>
                          <a:latin typeface="Times New Roman" pitchFamily="18" charset="0"/>
                          <a:cs typeface="Times New Roman" pitchFamily="18" charset="0"/>
                          <a:sym typeface="Wingdings" pitchFamily="2" charset="2"/>
                        </a:rPr>
                        <a:t>nổi</a:t>
                      </a:r>
                      <a:r>
                        <a:rPr kumimoji="0" lang="en-US" sz="2800" b="0" i="1"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r>
                        <a:rPr kumimoji="0" lang="en-US" sz="2800" b="0" i="1" u="none" strike="noStrike" cap="none" normalizeH="0" baseline="0" dirty="0" err="1" smtClean="0">
                          <a:ln>
                            <a:noFill/>
                          </a:ln>
                          <a:solidFill>
                            <a:schemeClr val="tx1"/>
                          </a:solidFill>
                          <a:effectLst/>
                          <a:latin typeface="Times New Roman" pitchFamily="18" charset="0"/>
                          <a:cs typeface="Times New Roman" pitchFamily="18" charset="0"/>
                          <a:sym typeface="Wingdings" pitchFamily="2" charset="2"/>
                        </a:rPr>
                        <a:t>ba</a:t>
                      </a:r>
                      <a:r>
                        <a:rPr kumimoji="0" lang="en-US" sz="2800" b="0" i="1"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r>
                        <a:rPr kumimoji="0" lang="en-US" sz="2800" b="0" i="1" u="none" strike="noStrike" cap="none" normalizeH="0" baseline="0" dirty="0" err="1" smtClean="0">
                          <a:ln>
                            <a:noFill/>
                          </a:ln>
                          <a:solidFill>
                            <a:schemeClr val="tx1"/>
                          </a:solidFill>
                          <a:effectLst/>
                          <a:latin typeface="Times New Roman" pitchFamily="18" charset="0"/>
                          <a:cs typeface="Times New Roman" pitchFamily="18" charset="0"/>
                          <a:sym typeface="Wingdings" pitchFamily="2" charset="2"/>
                        </a:rPr>
                        <a:t>chìm</a:t>
                      </a:r>
                      <a:r>
                        <a:rPr kumimoji="0" lang="en-US" sz="2800" b="0" i="1"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lang="en-US" sz="2800" i="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stretch>
            <a:fillRect/>
          </a:stretch>
        </p:blipFill>
        <p:spPr>
          <a:xfrm>
            <a:off x="6705600" y="2171700"/>
            <a:ext cx="2971800" cy="2971800"/>
          </a:xfrm>
          <a:prstGeom prst="rect">
            <a:avLst/>
          </a:prstGeom>
        </p:spPr>
      </p:pic>
      <p:sp>
        <p:nvSpPr>
          <p:cNvPr id="4" name="Cloud Callout 3"/>
          <p:cNvSpPr/>
          <p:nvPr/>
        </p:nvSpPr>
        <p:spPr>
          <a:xfrm flipH="1">
            <a:off x="990600" y="1123950"/>
            <a:ext cx="5943600" cy="327660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l-PL" sz="3000" dirty="0" smtClean="0">
                <a:solidFill>
                  <a:schemeClr val="tx1"/>
                </a:solidFill>
                <a:latin typeface="Times New Roman" pitchFamily="18" charset="0"/>
                <a:ea typeface="Times New Roman" pitchFamily="18" charset="0"/>
                <a:cs typeface="Times New Roman" pitchFamily="18" charset="0"/>
              </a:rPr>
              <a:t>Khẳng định phẩm chất cao quý của người phụ nữ trong xã hội cũ, Hồ Xuân Hương muốn bày tỏ thái độ gì đối với họ?</a:t>
            </a:r>
            <a:endParaRPr lang="en-US" sz="3000" dirty="0">
              <a:latin typeface="Times New Roman" pitchFamily="18" charset="0"/>
              <a:cs typeface="Times New Roman" pitchFamily="18" charset="0"/>
            </a:endParaRPr>
          </a:p>
        </p:txBody>
      </p:sp>
      <p:sp>
        <p:nvSpPr>
          <p:cNvPr id="6" name="Rectangle 1"/>
          <p:cNvSpPr>
            <a:spLocks noChangeArrowheads="1"/>
          </p:cNvSpPr>
          <p:nvPr/>
        </p:nvSpPr>
        <p:spPr bwMode="auto">
          <a:xfrm>
            <a:off x="381000" y="1494294"/>
            <a:ext cx="6553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800" dirty="0" smtClean="0">
                <a:latin typeface="Times New Roman" pitchFamily="18" charset="0"/>
                <a:ea typeface="Times New Roman" pitchFamily="18" charset="0"/>
                <a:cs typeface="Times New Roman" pitchFamily="18" charset="0"/>
                <a:sym typeface="Wingdings" pitchFamily="2" charset="2"/>
              </a:rPr>
              <a: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Thái</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nhà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thơ</a:t>
            </a:r>
            <a:r>
              <a:rPr lang="en-US" sz="2800" dirty="0" smtClean="0">
                <a:latin typeface="Times New Roman" pitchFamily="18" charset="0"/>
                <a:ea typeface="Times New Roman" pitchFamily="18" charset="0"/>
                <a:cs typeface="Times New Roman" pitchFamily="18" charset="0"/>
              </a:rPr>
              <a:t>: </a:t>
            </a:r>
            <a:r>
              <a:rPr lang="en-US" sz="2800" b="1" dirty="0" err="1" smtClean="0">
                <a:latin typeface="Times New Roman" pitchFamily="18" charset="0"/>
                <a:ea typeface="Times New Roman" pitchFamily="18" charset="0"/>
                <a:cs typeface="Times New Roman" pitchFamily="18" charset="0"/>
              </a:rPr>
              <a:t>T</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ự</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hào</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phẩm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nữ</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Oán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trách</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bất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Thương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phận</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nữ</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800" b="1" dirty="0" err="1" smtClean="0">
                <a:latin typeface="Times New Roman" pitchFamily="18" charset="0"/>
                <a:ea typeface="Times New Roman" pitchFamily="18" charset="0"/>
                <a:cs typeface="Times New Roman" pitchFamily="18" charset="0"/>
              </a:rPr>
              <a:t>T</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rân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trọng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trước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vẻ</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đẹp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tâm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hồn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chống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chọi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cuộc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đời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vươn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lên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vÅ© thá» thiáº¿t"/>
          <p:cNvPicPr>
            <a:picLocks noChangeAspect="1" noChangeArrowheads="1"/>
          </p:cNvPicPr>
          <p:nvPr/>
        </p:nvPicPr>
        <p:blipFill>
          <a:blip r:embed="rId2"/>
          <a:srcRect/>
          <a:stretch>
            <a:fillRect/>
          </a:stretch>
        </p:blipFill>
        <p:spPr bwMode="auto">
          <a:xfrm>
            <a:off x="914400" y="819150"/>
            <a:ext cx="4114800" cy="4114800"/>
          </a:xfrm>
          <a:prstGeom prst="rect">
            <a:avLst/>
          </a:prstGeom>
          <a:noFill/>
        </p:spPr>
      </p:pic>
      <p:sp>
        <p:nvSpPr>
          <p:cNvPr id="3" name="Rectangle 2"/>
          <p:cNvSpPr/>
          <p:nvPr/>
        </p:nvSpPr>
        <p:spPr>
          <a:xfrm>
            <a:off x="609600" y="-19050"/>
            <a:ext cx="8458200" cy="584775"/>
          </a:xfrm>
          <a:prstGeom prst="rect">
            <a:avLst/>
          </a:prstGeom>
        </p:spPr>
        <p:txBody>
          <a:bodyPr wrap="square">
            <a:spAutoFit/>
          </a:bodyPr>
          <a:lstStyle/>
          <a:p>
            <a:r>
              <a:rPr lang="en-US" sz="3200" dirty="0" smtClean="0">
                <a:latin typeface="Times New Roman" pitchFamily="18" charset="0"/>
                <a:ea typeface="Times New Roman" pitchFamily="18" charset="0"/>
                <a:cs typeface="Times New Roman" pitchFamily="18" charset="0"/>
              </a:rPr>
              <a:t>H</a:t>
            </a:r>
            <a:r>
              <a:rPr lang="pl-PL" sz="3200" dirty="0" smtClean="0">
                <a:latin typeface="Times New Roman" pitchFamily="18" charset="0"/>
                <a:ea typeface="Times New Roman" pitchFamily="18" charset="0"/>
                <a:cs typeface="Times New Roman" pitchFamily="18" charset="0"/>
              </a:rPr>
              <a:t>ình ảnh người phụ nữ trong một số tác phẩm</a:t>
            </a:r>
            <a:endParaRPr lang="en-US" sz="3200" dirty="0">
              <a:latin typeface="Times New Roman" pitchFamily="18" charset="0"/>
              <a:cs typeface="Times New Roman" pitchFamily="18" charset="0"/>
            </a:endParaRPr>
          </a:p>
        </p:txBody>
      </p:sp>
      <p:sp>
        <p:nvSpPr>
          <p:cNvPr id="4" name="Cloud Callout 3"/>
          <p:cNvSpPr/>
          <p:nvPr/>
        </p:nvSpPr>
        <p:spPr>
          <a:xfrm>
            <a:off x="5181600" y="1123950"/>
            <a:ext cx="3733800" cy="30480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400" dirty="0" smtClean="0">
              <a:latin typeface="Times New Roman" pitchFamily="18" charset="0"/>
              <a:cs typeface="Times New Roman" pitchFamily="18" charset="0"/>
            </a:endParaRPr>
          </a:p>
          <a:p>
            <a:pPr algn="ctr"/>
            <a:r>
              <a:rPr lang="vi-VN" sz="2400" dirty="0" smtClean="0">
                <a:latin typeface="Times New Roman" pitchFamily="18" charset="0"/>
                <a:cs typeface="Times New Roman" pitchFamily="18" charset="0"/>
              </a:rPr>
              <a:t>Vũ Thị Thiết, người con gái quê ở Nam Xương. Người đã thùy mị nết na, lại thêm có tư dung tốt đẹp. </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5775"/>
            <a:ext cx="3408305" cy="584775"/>
          </a:xfrm>
          <a:prstGeom prst="rect">
            <a:avLst/>
          </a:prstGeom>
          <a:noFill/>
        </p:spPr>
        <p:txBody>
          <a:bodyPr wrap="none" rtlCol="0">
            <a:spAutoFit/>
          </a:bodyPr>
          <a:lstStyle/>
          <a:p>
            <a:r>
              <a:rPr lang="en-US" sz="3200" b="1" dirty="0" err="1" smtClean="0">
                <a:latin typeface="Times New Roman" pitchFamily="18" charset="0"/>
                <a:cs typeface="Times New Roman" pitchFamily="18" charset="0"/>
              </a:rPr>
              <a:t>Mảnh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ghép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mật</a:t>
            </a:r>
            <a:endParaRPr lang="en-US" sz="3200" b="1" dirty="0">
              <a:latin typeface="Times New Roman" pitchFamily="18" charset="0"/>
              <a:cs typeface="Times New Roman" pitchFamily="18" charset="0"/>
            </a:endParaRPr>
          </a:p>
        </p:txBody>
      </p:sp>
      <p:pic>
        <p:nvPicPr>
          <p:cNvPr id="3" name="Picture 4" descr="Káº¿t quáº£ hÃ¬nh áº£nh cho bÃ¡nh trÃ´i nÆ°á»c"/>
          <p:cNvPicPr>
            <a:picLocks noChangeAspect="1" noChangeArrowheads="1"/>
          </p:cNvPicPr>
          <p:nvPr/>
        </p:nvPicPr>
        <p:blipFill>
          <a:blip r:embed="rId2"/>
          <a:srcRect r="6415"/>
          <a:stretch>
            <a:fillRect/>
          </a:stretch>
        </p:blipFill>
        <p:spPr bwMode="auto">
          <a:xfrm>
            <a:off x="2209800" y="1190624"/>
            <a:ext cx="4724400" cy="3362326"/>
          </a:xfrm>
          <a:prstGeom prst="rect">
            <a:avLst/>
          </a:prstGeom>
          <a:noFill/>
        </p:spPr>
      </p:pic>
      <p:sp>
        <p:nvSpPr>
          <p:cNvPr id="4" name="Rectangle 3"/>
          <p:cNvSpPr/>
          <p:nvPr/>
        </p:nvSpPr>
        <p:spPr>
          <a:xfrm>
            <a:off x="2209800" y="1200150"/>
            <a:ext cx="2362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sz="2200" dirty="0" err="1" smtClean="0">
                <a:solidFill>
                  <a:schemeClr val="bg1"/>
                </a:solidFill>
                <a:latin typeface="Times New Roman" pitchFamily="18" charset="0"/>
                <a:ea typeface="Times New Roman" pitchFamily="18" charset="0"/>
                <a:cs typeface="Times New Roman" pitchFamily="18" charset="0"/>
              </a:rPr>
              <a:t>Trong</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i="1" dirty="0" err="1" smtClean="0">
                <a:solidFill>
                  <a:schemeClr val="bg1"/>
                </a:solidFill>
                <a:latin typeface="Times New Roman" pitchFamily="18" charset="0"/>
                <a:ea typeface="Times New Roman" pitchFamily="18" charset="0"/>
                <a:cs typeface="Times New Roman" pitchFamily="18" charset="0"/>
              </a:rPr>
              <a:t>Bài</a:t>
            </a:r>
            <a:r>
              <a:rPr lang="en-US" sz="2200" i="1" dirty="0" smtClean="0">
                <a:solidFill>
                  <a:schemeClr val="bg1"/>
                </a:solidFill>
                <a:latin typeface="Times New Roman" pitchFamily="18" charset="0"/>
                <a:ea typeface="Times New Roman" pitchFamily="18" charset="0"/>
                <a:cs typeface="Times New Roman" pitchFamily="18" charset="0"/>
              </a:rPr>
              <a:t> ca </a:t>
            </a:r>
            <a:r>
              <a:rPr lang="en-US" sz="2200" i="1" dirty="0" err="1" smtClean="0">
                <a:solidFill>
                  <a:schemeClr val="bg1"/>
                </a:solidFill>
                <a:latin typeface="Times New Roman" pitchFamily="18" charset="0"/>
                <a:ea typeface="Times New Roman" pitchFamily="18" charset="0"/>
                <a:cs typeface="Times New Roman" pitchFamily="18" charset="0"/>
              </a:rPr>
              <a:t>Côn</a:t>
            </a:r>
            <a:r>
              <a:rPr lang="en-US" sz="2200" i="1" dirty="0" smtClean="0">
                <a:solidFill>
                  <a:schemeClr val="bg1"/>
                </a:solidFill>
                <a:latin typeface="Times New Roman" pitchFamily="18" charset="0"/>
                <a:ea typeface="Times New Roman" pitchFamily="18" charset="0"/>
                <a:cs typeface="Times New Roman" pitchFamily="18" charset="0"/>
              </a:rPr>
              <a:t> </a:t>
            </a:r>
            <a:r>
              <a:rPr lang="en-US" sz="2200" i="1" dirty="0" err="1" smtClean="0">
                <a:solidFill>
                  <a:schemeClr val="bg1"/>
                </a:solidFill>
                <a:latin typeface="Times New Roman" pitchFamily="18" charset="0"/>
                <a:ea typeface="Times New Roman" pitchFamily="18" charset="0"/>
                <a:cs typeface="Times New Roman" pitchFamily="18" charset="0"/>
              </a:rPr>
              <a:t>Sơn</a:t>
            </a:r>
            <a:r>
              <a:rPr lang="en-US" sz="2200" i="1"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của</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Nguyễn</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Trãi</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vẻ</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đẹp</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của</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cảnh</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trí</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Côn</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Sơn</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là</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vẻ</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đẹp</a:t>
            </a:r>
            <a:r>
              <a:rPr lang="en-US" sz="2200" dirty="0" smtClean="0">
                <a:solidFill>
                  <a:schemeClr val="bg1"/>
                </a:solidFill>
                <a:latin typeface="Times New Roman" pitchFamily="18" charset="0"/>
                <a:ea typeface="Times New Roman" pitchFamily="18" charset="0"/>
                <a:cs typeface="Times New Roman" pitchFamily="18" charset="0"/>
              </a:rPr>
              <a:t> </a:t>
            </a:r>
            <a:r>
              <a:rPr lang="en-US" sz="2200" dirty="0" err="1" smtClean="0">
                <a:solidFill>
                  <a:schemeClr val="bg1"/>
                </a:solidFill>
                <a:latin typeface="Times New Roman" pitchFamily="18" charset="0"/>
                <a:ea typeface="Times New Roman" pitchFamily="18" charset="0"/>
                <a:cs typeface="Times New Roman" pitchFamily="18" charset="0"/>
              </a:rPr>
              <a:t>gì</a:t>
            </a:r>
            <a:r>
              <a:rPr lang="en-US" sz="2200" dirty="0" smtClean="0">
                <a:solidFill>
                  <a:schemeClr val="bg1"/>
                </a:solidFill>
                <a:latin typeface="Times New Roman" pitchFamily="18" charset="0"/>
                <a:ea typeface="Times New Roman" pitchFamily="18" charset="0"/>
                <a:cs typeface="Times New Roman" pitchFamily="18" charset="0"/>
              </a:rPr>
              <a:t>?</a:t>
            </a:r>
            <a:endParaRPr lang="en-US" sz="2200" dirty="0" smtClean="0">
              <a:solidFill>
                <a:schemeClr val="bg1"/>
              </a:solidFill>
              <a:latin typeface="Times New Roman" pitchFamily="18" charset="0"/>
              <a:cs typeface="Times New Roman" pitchFamily="18" charset="0"/>
            </a:endParaRPr>
          </a:p>
        </p:txBody>
      </p:sp>
      <p:sp>
        <p:nvSpPr>
          <p:cNvPr id="5" name="Rectangle 4"/>
          <p:cNvSpPr/>
          <p:nvPr/>
        </p:nvSpPr>
        <p:spPr>
          <a:xfrm>
            <a:off x="4572000" y="1200150"/>
            <a:ext cx="2362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Côn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sang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Rectangle 5"/>
          <p:cNvSpPr/>
          <p:nvPr/>
        </p:nvSpPr>
        <p:spPr>
          <a:xfrm>
            <a:off x="2209800" y="2876550"/>
            <a:ext cx="2362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Times New Roman" pitchFamily="18" charset="0"/>
                <a:cs typeface="Times New Roman" pitchFamily="18" charset="0"/>
              </a:rPr>
              <a:t>Câu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dồi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tấp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nói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7" name="Rectangle 6"/>
          <p:cNvSpPr/>
          <p:nvPr/>
        </p:nvSpPr>
        <p:spPr>
          <a:xfrm>
            <a:off x="4572000" y="2876550"/>
            <a:ext cx="2362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ngày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tết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Hàn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món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gì</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8" name="Rectangle 7"/>
          <p:cNvSpPr/>
          <p:nvPr/>
        </p:nvSpPr>
        <p:spPr>
          <a:xfrm>
            <a:off x="2209800" y="1200150"/>
            <a:ext cx="2362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1</a:t>
            </a:r>
            <a:endParaRPr lang="en-US" sz="6000" dirty="0">
              <a:latin typeface="Times New Roman" pitchFamily="18" charset="0"/>
              <a:cs typeface="Times New Roman" pitchFamily="18" charset="0"/>
            </a:endParaRPr>
          </a:p>
        </p:txBody>
      </p:sp>
      <p:sp>
        <p:nvSpPr>
          <p:cNvPr id="10" name="Cloud Callout 9"/>
          <p:cNvSpPr/>
          <p:nvPr/>
        </p:nvSpPr>
        <p:spPr>
          <a:xfrm flipH="1">
            <a:off x="0" y="895350"/>
            <a:ext cx="2057400" cy="13716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Yên</a:t>
            </a:r>
            <a:r>
              <a:rPr lang="en-US" sz="2400" dirty="0" smtClean="0">
                <a:latin typeface="Times New Roman" pitchFamily="18" charset="0"/>
                <a:cs typeface="Times New Roman" pitchFamily="18" charset="0"/>
              </a:rPr>
              <a:t> ả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endParaRPr lang="en-US" sz="2400" dirty="0">
              <a:latin typeface="Times New Roman" pitchFamily="18" charset="0"/>
              <a:cs typeface="Times New Roman" pitchFamily="18" charset="0"/>
            </a:endParaRPr>
          </a:p>
        </p:txBody>
      </p:sp>
      <p:sp>
        <p:nvSpPr>
          <p:cNvPr id="11" name="Rectangle 10"/>
          <p:cNvSpPr/>
          <p:nvPr/>
        </p:nvSpPr>
        <p:spPr>
          <a:xfrm>
            <a:off x="4572000" y="1200150"/>
            <a:ext cx="2362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2</a:t>
            </a:r>
            <a:endParaRPr lang="en-US" sz="6000" dirty="0">
              <a:latin typeface="Times New Roman" pitchFamily="18" charset="0"/>
              <a:cs typeface="Times New Roman" pitchFamily="18" charset="0"/>
            </a:endParaRPr>
          </a:p>
        </p:txBody>
      </p:sp>
      <p:sp>
        <p:nvSpPr>
          <p:cNvPr id="12" name="Cloud Callout 11"/>
          <p:cNvSpPr/>
          <p:nvPr/>
        </p:nvSpPr>
        <p:spPr>
          <a:xfrm>
            <a:off x="7086600" y="666750"/>
            <a:ext cx="1828800" cy="13716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Lục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bát</a:t>
            </a:r>
            <a:endParaRPr lang="en-US" sz="2400" dirty="0">
              <a:latin typeface="Times New Roman" pitchFamily="18" charset="0"/>
              <a:cs typeface="Times New Roman" pitchFamily="18" charset="0"/>
            </a:endParaRPr>
          </a:p>
        </p:txBody>
      </p:sp>
      <p:sp>
        <p:nvSpPr>
          <p:cNvPr id="13" name="Rectangle 12"/>
          <p:cNvSpPr/>
          <p:nvPr/>
        </p:nvSpPr>
        <p:spPr>
          <a:xfrm>
            <a:off x="2209800" y="2876550"/>
            <a:ext cx="2362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3</a:t>
            </a:r>
            <a:endParaRPr lang="en-US" sz="6000" dirty="0">
              <a:latin typeface="Times New Roman" pitchFamily="18" charset="0"/>
              <a:cs typeface="Times New Roman" pitchFamily="18" charset="0"/>
            </a:endParaRPr>
          </a:p>
        </p:txBody>
      </p:sp>
      <p:sp>
        <p:nvSpPr>
          <p:cNvPr id="14" name="Cloud Callout 13"/>
          <p:cNvSpPr/>
          <p:nvPr/>
        </p:nvSpPr>
        <p:spPr>
          <a:xfrm flipH="1">
            <a:off x="0" y="2190750"/>
            <a:ext cx="2057400" cy="16764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nữ</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kiến</a:t>
            </a:r>
            <a:endParaRPr lang="en-US" sz="2000" dirty="0">
              <a:latin typeface="Times New Roman" pitchFamily="18" charset="0"/>
              <a:cs typeface="Times New Roman" pitchFamily="18" charset="0"/>
            </a:endParaRPr>
          </a:p>
        </p:txBody>
      </p:sp>
      <p:sp>
        <p:nvSpPr>
          <p:cNvPr id="15" name="Rectangle 14"/>
          <p:cNvSpPr/>
          <p:nvPr/>
        </p:nvSpPr>
        <p:spPr>
          <a:xfrm>
            <a:off x="4572000" y="2876550"/>
            <a:ext cx="2362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4</a:t>
            </a:r>
            <a:endParaRPr lang="en-US" sz="6000" dirty="0">
              <a:latin typeface="Times New Roman" pitchFamily="18" charset="0"/>
              <a:cs typeface="Times New Roman" pitchFamily="18" charset="0"/>
            </a:endParaRPr>
          </a:p>
        </p:txBody>
      </p:sp>
      <p:sp>
        <p:nvSpPr>
          <p:cNvPr id="16" name="Cloud Callout 15"/>
          <p:cNvSpPr/>
          <p:nvPr/>
        </p:nvSpPr>
        <p:spPr>
          <a:xfrm>
            <a:off x="7010400" y="2724150"/>
            <a:ext cx="2133600" cy="13716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Bánh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chay</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0" nodeType="clickEffect">
                                  <p:stCondLst>
                                    <p:cond delay="0"/>
                                  </p:stCondLst>
                                  <p:childTnLst>
                                    <p:animEffect transition="out" filter="blinds(horizontal)">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1" nodeType="clickEffect">
                                  <p:stCondLst>
                                    <p:cond delay="0"/>
                                  </p:stCondLst>
                                  <p:childTnLst>
                                    <p:animEffect transition="out" filter="blinds(horizontal)">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par>
                                <p:cTn id="62" presetID="3" presetClass="exit" presetSubtype="10" fill="hold" grpId="0" nodeType="withEffect">
                                  <p:stCondLst>
                                    <p:cond delay="0"/>
                                  </p:stCondLst>
                                  <p:childTnLst>
                                    <p:animEffect transition="out" filter="blinds(horizontal)">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0" nodeType="clickEffect">
                                  <p:stCondLst>
                                    <p:cond delay="0"/>
                                  </p:stCondLst>
                                  <p:childTnLst>
                                    <p:animEffect transition="out" filter="blinds(horizontal)">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0" nodeType="clickEffect">
                                  <p:stCondLst>
                                    <p:cond delay="0"/>
                                  </p:stCondLst>
                                  <p:childTnLst>
                                    <p:animEffect transition="out" filter="blinds(horizontal)">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10" grpId="0" animBg="1"/>
      <p:bldP spid="10" grpId="1" animBg="1"/>
      <p:bldP spid="11" grpId="0" animBg="1"/>
      <p:bldP spid="12" grpId="0" animBg="1"/>
      <p:bldP spid="12" grpId="1" animBg="1"/>
      <p:bldP spid="13" grpId="0" animBg="1"/>
      <p:bldP spid="14" grpId="0" animBg="1"/>
      <p:bldP spid="14" grpId="1" animBg="1"/>
      <p:bldP spid="15" grpId="0" animBg="1"/>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thÃºy kiá»u"/>
          <p:cNvPicPr>
            <a:picLocks noChangeAspect="1" noChangeArrowheads="1"/>
          </p:cNvPicPr>
          <p:nvPr/>
        </p:nvPicPr>
        <p:blipFill>
          <a:blip r:embed="rId2"/>
          <a:srcRect/>
          <a:stretch>
            <a:fillRect/>
          </a:stretch>
        </p:blipFill>
        <p:spPr bwMode="auto">
          <a:xfrm>
            <a:off x="0" y="556261"/>
            <a:ext cx="9144000" cy="4587240"/>
          </a:xfrm>
          <a:prstGeom prst="rect">
            <a:avLst/>
          </a:prstGeom>
          <a:noFill/>
        </p:spPr>
      </p:pic>
      <p:sp>
        <p:nvSpPr>
          <p:cNvPr id="3" name="Rectangle 2"/>
          <p:cNvSpPr/>
          <p:nvPr/>
        </p:nvSpPr>
        <p:spPr>
          <a:xfrm>
            <a:off x="609600" y="-19050"/>
            <a:ext cx="8458200" cy="584775"/>
          </a:xfrm>
          <a:prstGeom prst="rect">
            <a:avLst/>
          </a:prstGeom>
        </p:spPr>
        <p:txBody>
          <a:bodyPr wrap="square">
            <a:spAutoFit/>
          </a:bodyPr>
          <a:lstStyle/>
          <a:p>
            <a:pPr algn="ctr"/>
            <a:r>
              <a:rPr lang="en-US" sz="3200" dirty="0" err="1" smtClean="0">
                <a:latin typeface="Times New Roman" pitchFamily="18" charset="0"/>
                <a:ea typeface="Times New Roman" pitchFamily="18" charset="0"/>
                <a:cs typeface="Times New Roman" pitchFamily="18" charset="0"/>
              </a:rPr>
              <a:t>Thúy</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Kiều</a:t>
            </a:r>
            <a:endParaRPr lang="en-US" sz="3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180332"/>
            <a:ext cx="2133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err="1" smtClean="0">
                <a:latin typeface="Times New Roman" pitchFamily="18" charset="0"/>
                <a:ea typeface="Times New Roman" pitchFamily="18" charset="0"/>
                <a:cs typeface="Times New Roman" pitchFamily="18" charset="0"/>
              </a:rPr>
              <a:t>Bánh</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trôi</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nước</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3810000" y="1047750"/>
            <a:ext cx="5334000" cy="1077218"/>
          </a:xfrm>
          <a:prstGeom prst="rect">
            <a:avLst/>
          </a:prstGeom>
        </p:spPr>
        <p:txBody>
          <a:bodyPr wrap="square">
            <a:spAutoFit/>
          </a:bodyPr>
          <a:lstStyle/>
          <a:p>
            <a:r>
              <a:rPr lang="en-US" sz="3200" dirty="0" err="1" smtClean="0">
                <a:latin typeface="Times New Roman" pitchFamily="18" charset="0"/>
                <a:ea typeface="Times New Roman" pitchFamily="18" charset="0"/>
                <a:cs typeface="Times New Roman" pitchFamily="18" charset="0"/>
              </a:rPr>
              <a:t>Nét</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nghĩa</a:t>
            </a:r>
            <a:r>
              <a:rPr lang="en-US" sz="3200" dirty="0" smtClean="0">
                <a:latin typeface="Times New Roman" pitchFamily="18" charset="0"/>
                <a:ea typeface="Times New Roman" pitchFamily="18" charset="0"/>
                <a:cs typeface="Times New Roman" pitchFamily="18" charset="0"/>
              </a:rPr>
              <a:t> 1: T</a:t>
            </a:r>
            <a:r>
              <a:rPr lang="pl-PL" sz="3200" dirty="0" smtClean="0">
                <a:latin typeface="Times New Roman" pitchFamily="18" charset="0"/>
                <a:ea typeface="Times New Roman" pitchFamily="18" charset="0"/>
                <a:cs typeface="Times New Roman" pitchFamily="18" charset="0"/>
              </a:rPr>
              <a:t>ả thực về bánh trôi nước</a:t>
            </a:r>
            <a:endParaRPr lang="en-US" sz="3200" dirty="0">
              <a:latin typeface="Times New Roman" pitchFamily="18" charset="0"/>
              <a:cs typeface="Times New Roman" pitchFamily="18" charset="0"/>
            </a:endParaRPr>
          </a:p>
        </p:txBody>
      </p:sp>
      <p:sp>
        <p:nvSpPr>
          <p:cNvPr id="4" name="Rectangle 3"/>
          <p:cNvSpPr/>
          <p:nvPr/>
        </p:nvSpPr>
        <p:spPr>
          <a:xfrm>
            <a:off x="3810000" y="3028950"/>
            <a:ext cx="5334000" cy="1569660"/>
          </a:xfrm>
          <a:prstGeom prst="rect">
            <a:avLst/>
          </a:prstGeom>
        </p:spPr>
        <p:txBody>
          <a:bodyPr wrap="square">
            <a:spAutoFit/>
          </a:bodyPr>
          <a:lstStyle/>
          <a:p>
            <a:pPr algn="just"/>
            <a:r>
              <a:rPr lang="en-US" sz="3200" dirty="0" err="1" smtClean="0">
                <a:latin typeface="Times New Roman" pitchFamily="18" charset="0"/>
                <a:ea typeface="Times New Roman" pitchFamily="18" charset="0"/>
                <a:cs typeface="Times New Roman" pitchFamily="18" charset="0"/>
              </a:rPr>
              <a:t>Nét</a:t>
            </a:r>
            <a:r>
              <a:rPr lang="pl-PL" sz="3200" dirty="0" smtClean="0">
                <a:latin typeface="Times New Roman" pitchFamily="18" charset="0"/>
                <a:ea typeface="Times New Roman" pitchFamily="18" charset="0"/>
                <a:cs typeface="Times New Roman" pitchFamily="18" charset="0"/>
              </a:rPr>
              <a:t> nghĩa </a:t>
            </a:r>
            <a:r>
              <a:rPr lang="en-US" sz="3200" dirty="0" smtClean="0">
                <a:latin typeface="Times New Roman" pitchFamily="18" charset="0"/>
                <a:ea typeface="Times New Roman" pitchFamily="18" charset="0"/>
                <a:cs typeface="Times New Roman" pitchFamily="18" charset="0"/>
              </a:rPr>
              <a:t>2: N</a:t>
            </a:r>
            <a:r>
              <a:rPr lang="pl-PL" sz="3200" dirty="0" smtClean="0">
                <a:latin typeface="Times New Roman" pitchFamily="18" charset="0"/>
                <a:ea typeface="Times New Roman" pitchFamily="18" charset="0"/>
                <a:cs typeface="Times New Roman" pitchFamily="18" charset="0"/>
              </a:rPr>
              <a:t>ói về phẩm chất, thân phận của người phụ nữ trong xã hội cũ.</a:t>
            </a:r>
            <a:endParaRPr lang="en-US" sz="3200" dirty="0">
              <a:latin typeface="Times New Roman" pitchFamily="18" charset="0"/>
              <a:cs typeface="Times New Roman" pitchFamily="18" charset="0"/>
            </a:endParaRPr>
          </a:p>
        </p:txBody>
      </p:sp>
      <p:cxnSp>
        <p:nvCxnSpPr>
          <p:cNvPr id="6" name="Straight Arrow Connector 5"/>
          <p:cNvCxnSpPr>
            <a:stCxn id="2" idx="3"/>
            <a:endCxn id="3" idx="1"/>
          </p:cNvCxnSpPr>
          <p:nvPr/>
        </p:nvCxnSpPr>
        <p:spPr>
          <a:xfrm flipV="1">
            <a:off x="2133600" y="1586359"/>
            <a:ext cx="1676400" cy="11325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3"/>
            <a:endCxn id="4" idx="1"/>
          </p:cNvCxnSpPr>
          <p:nvPr/>
        </p:nvCxnSpPr>
        <p:spPr>
          <a:xfrm>
            <a:off x="2133600" y="2718941"/>
            <a:ext cx="1676400" cy="10948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stretch>
            <a:fillRect/>
          </a:stretch>
        </p:blipFill>
        <p:spPr>
          <a:xfrm>
            <a:off x="6705600" y="2171700"/>
            <a:ext cx="2971800" cy="2971800"/>
          </a:xfrm>
          <a:prstGeom prst="rect">
            <a:avLst/>
          </a:prstGeom>
        </p:spPr>
      </p:pic>
      <p:sp>
        <p:nvSpPr>
          <p:cNvPr id="3" name="Cloud Callout 2"/>
          <p:cNvSpPr/>
          <p:nvPr/>
        </p:nvSpPr>
        <p:spPr>
          <a:xfrm rot="21023776" flipH="1">
            <a:off x="1704822" y="610455"/>
            <a:ext cx="5943600" cy="266700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l-PL" sz="3200" dirty="0" smtClean="0">
                <a:solidFill>
                  <a:schemeClr val="tx1"/>
                </a:solidFill>
                <a:latin typeface="Times New Roman" pitchFamily="18" charset="0"/>
                <a:ea typeface="Times New Roman" pitchFamily="18" charset="0"/>
                <a:cs typeface="Times New Roman" pitchFamily="18" charset="0"/>
              </a:rPr>
              <a:t>Theo em trong hai nét nghĩa trên, nét nghĩa nào quyết định giá trị của bài thơ? Vì sao?</a:t>
            </a:r>
            <a:endParaRPr lang="en-US" sz="3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189732"/>
            <a:ext cx="2133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err="1" smtClean="0">
                <a:latin typeface="Times New Roman" pitchFamily="18" charset="0"/>
                <a:ea typeface="Times New Roman" pitchFamily="18" charset="0"/>
                <a:cs typeface="Times New Roman" pitchFamily="18" charset="0"/>
              </a:rPr>
              <a:t>Bánh</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trôi</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nước</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819400" y="514350"/>
            <a:ext cx="6324600" cy="954107"/>
          </a:xfrm>
          <a:prstGeom prst="rect">
            <a:avLst/>
          </a:prstGeom>
        </p:spPr>
        <p:txBody>
          <a:bodyPr wrap="square">
            <a:spAutoFit/>
          </a:bodyPr>
          <a:lstStyle/>
          <a:p>
            <a:r>
              <a:rPr lang="en-US" sz="2800" dirty="0" err="1" smtClean="0">
                <a:latin typeface="Times New Roman" pitchFamily="18" charset="0"/>
                <a:ea typeface="Times New Roman" pitchFamily="18" charset="0"/>
                <a:cs typeface="Times New Roman" pitchFamily="18" charset="0"/>
              </a:rPr>
              <a:t>Nét</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nghĩa</a:t>
            </a:r>
            <a:r>
              <a:rPr lang="en-US" sz="2800" dirty="0" smtClean="0">
                <a:latin typeface="Times New Roman" pitchFamily="18" charset="0"/>
                <a:ea typeface="Times New Roman" pitchFamily="18" charset="0"/>
                <a:cs typeface="Times New Roman" pitchFamily="18" charset="0"/>
              </a:rPr>
              <a:t> 1: </a:t>
            </a:r>
            <a:r>
              <a:rPr lang="en-US" sz="2800" dirty="0" err="1" smtClean="0">
                <a:latin typeface="Times New Roman" pitchFamily="18" charset="0"/>
                <a:ea typeface="Times New Roman" pitchFamily="18" charset="0"/>
                <a:cs typeface="Times New Roman" pitchFamily="18" charset="0"/>
              </a:rPr>
              <a:t>Là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phương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tiện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để</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truyền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tải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nghĩa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thứ</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hai</a:t>
            </a:r>
            <a:r>
              <a:rPr lang="en-US" sz="2800" dirty="0" smtClean="0">
                <a:latin typeface="Times New Roman" pitchFamily="18" charset="0"/>
                <a:ea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Rectangle 3"/>
          <p:cNvSpPr/>
          <p:nvPr/>
        </p:nvSpPr>
        <p:spPr>
          <a:xfrm>
            <a:off x="2895600" y="2038350"/>
            <a:ext cx="5791200" cy="523220"/>
          </a:xfrm>
          <a:prstGeom prst="rect">
            <a:avLst/>
          </a:prstGeom>
        </p:spPr>
        <p:txBody>
          <a:bodyPr wrap="square">
            <a:spAutoFit/>
          </a:bodyPr>
          <a:lstStyle/>
          <a:p>
            <a:pPr algn="just"/>
            <a:r>
              <a:rPr lang="en-US" sz="2800" dirty="0" err="1" smtClean="0">
                <a:latin typeface="Times New Roman" pitchFamily="18" charset="0"/>
                <a:ea typeface="Times New Roman" pitchFamily="18" charset="0"/>
                <a:cs typeface="Times New Roman" pitchFamily="18" charset="0"/>
              </a:rPr>
              <a:t>Nét</a:t>
            </a:r>
            <a:r>
              <a:rPr lang="pl-PL" sz="2800" dirty="0" smtClean="0">
                <a:latin typeface="Times New Roman" pitchFamily="18" charset="0"/>
                <a:ea typeface="Times New Roman" pitchFamily="18" charset="0"/>
                <a:cs typeface="Times New Roman" pitchFamily="18" charset="0"/>
              </a:rPr>
              <a:t> nghĩa </a:t>
            </a:r>
            <a:r>
              <a:rPr lang="en-US" sz="2800" dirty="0" smtClean="0">
                <a:latin typeface="Times New Roman" pitchFamily="18" charset="0"/>
                <a:ea typeface="Times New Roman" pitchFamily="18" charset="0"/>
                <a:cs typeface="Times New Roman" pitchFamily="18" charset="0"/>
              </a:rPr>
              <a:t>2: </a:t>
            </a:r>
            <a:r>
              <a:rPr lang="en-US" sz="2800" dirty="0" err="1" smtClean="0">
                <a:latin typeface="Times New Roman" pitchFamily="18" charset="0"/>
                <a:ea typeface="Times New Roman" pitchFamily="18" charset="0"/>
                <a:cs typeface="Times New Roman" pitchFamily="18" charset="0"/>
              </a:rPr>
              <a:t>Tạo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nên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giá</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trị</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bài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thơ</a:t>
            </a:r>
            <a:r>
              <a:rPr lang="en-US" sz="2800" dirty="0" smtClean="0">
                <a:latin typeface="Times New Roman" pitchFamily="18" charset="0"/>
                <a:ea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cxnSp>
        <p:nvCxnSpPr>
          <p:cNvPr id="6" name="Straight Arrow Connector 5"/>
          <p:cNvCxnSpPr>
            <a:stCxn id="2" idx="3"/>
            <a:endCxn id="3" idx="1"/>
          </p:cNvCxnSpPr>
          <p:nvPr/>
        </p:nvCxnSpPr>
        <p:spPr>
          <a:xfrm flipV="1">
            <a:off x="2133600" y="991404"/>
            <a:ext cx="685800" cy="7369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3"/>
            <a:endCxn id="4" idx="1"/>
          </p:cNvCxnSpPr>
          <p:nvPr/>
        </p:nvCxnSpPr>
        <p:spPr>
          <a:xfrm>
            <a:off x="2133600" y="1728341"/>
            <a:ext cx="762000" cy="5716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52600" y="2876550"/>
            <a:ext cx="7391400" cy="2246769"/>
          </a:xfrm>
          <a:prstGeom prst="rect">
            <a:avLst/>
          </a:prstGeom>
        </p:spPr>
        <p:txBody>
          <a:bodyPr wrap="square">
            <a:spAutoFit/>
          </a:bodyPr>
          <a:lstStyle/>
          <a:p>
            <a:pPr algn="just"/>
            <a:r>
              <a:rPr lang="en-US" sz="2800" dirty="0" err="1" smtClean="0">
                <a:latin typeface="Times New Roman" pitchFamily="18" charset="0"/>
                <a:ea typeface="Times New Roman" pitchFamily="18" charset="0"/>
                <a:cs typeface="Times New Roman" pitchFamily="18" charset="0"/>
              </a:rPr>
              <a:t>Với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nét</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nghĩa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thứ</a:t>
            </a:r>
            <a:r>
              <a:rPr lang="en-US" sz="2800" dirty="0" smtClean="0">
                <a:latin typeface="Times New Roman" pitchFamily="18" charset="0"/>
                <a:ea typeface="Times New Roman" pitchFamily="18" charset="0"/>
                <a:cs typeface="Times New Roman" pitchFamily="18" charset="0"/>
              </a:rPr>
              <a:t> 2 </a:t>
            </a:r>
            <a:r>
              <a:rPr lang="en-US" sz="2800" dirty="0" err="1" smtClean="0">
                <a:latin typeface="Times New Roman" pitchFamily="18" charset="0"/>
                <a:ea typeface="Times New Roman" pitchFamily="18" charset="0"/>
                <a:cs typeface="Times New Roman" pitchFamily="18" charset="0"/>
              </a:rPr>
              <a:t>Hồ</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Xuân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Hương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đã</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thể</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hiện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một</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thái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độ</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vừa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trân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trọng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vẻ</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đẹp</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của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người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phụ</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nữ</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vừa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cảm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thương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cho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thân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phận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chìm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nổi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của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họ</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trong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xã</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hội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xưa</a:t>
            </a:r>
            <a:r>
              <a:rPr lang="en-US" sz="2800" dirty="0" smtClean="0">
                <a:latin typeface="Times New Roman" pitchFamily="18" charset="0"/>
                <a:ea typeface="Times New Roman" pitchFamily="18" charset="0"/>
                <a:cs typeface="Times New Roman" pitchFamily="18" charset="0"/>
              </a:rPr>
              <a:t>. </a:t>
            </a:r>
          </a:p>
          <a:p>
            <a:pPr algn="just"/>
            <a:r>
              <a:rPr lang="en-US" sz="2800" dirty="0" smtClean="0">
                <a:latin typeface="Times New Roman" pitchFamily="18" charset="0"/>
                <a:ea typeface="Times New Roman" pitchFamily="18" charset="0"/>
                <a:cs typeface="Times New Roman" pitchFamily="18" charset="0"/>
                <a:sym typeface="Wingdings" pitchFamily="2" charset="2"/>
              </a:rPr>
              <a:t></a:t>
            </a:r>
            <a:r>
              <a:rPr lang="en-US" sz="2800" dirty="0" err="1" smtClean="0">
                <a:latin typeface="Times New Roman" pitchFamily="18" charset="0"/>
                <a:ea typeface="Times New Roman" pitchFamily="18" charset="0"/>
                <a:cs typeface="Times New Roman" pitchFamily="18" charset="0"/>
              </a:rPr>
              <a:t>Tính</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nghĩa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trong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thơ</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Hồ</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Xuân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Hương</a:t>
            </a:r>
            <a:r>
              <a:rPr lang="en-US" sz="2800" dirty="0" smtClean="0">
                <a:latin typeface="Times New Roman" pitchFamily="18" charset="0"/>
                <a:ea typeface="Times New Roman" pitchFamily="18" charset="0"/>
                <a:cs typeface="Times New Roman" pitchFamily="18" charset="0"/>
              </a:rPr>
              <a:t>.</a:t>
            </a:r>
            <a:r>
              <a:rPr lang="en-US" sz="11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4)">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1"/>
          <p:cNvSpPr>
            <a:spLocks noChangeArrowheads="1"/>
          </p:cNvSpPr>
          <p:nvPr/>
        </p:nvSpPr>
        <p:spPr bwMode="gray">
          <a:xfrm>
            <a:off x="3352800" y="1844754"/>
            <a:ext cx="3425523" cy="1107996"/>
          </a:xfrm>
          <a:prstGeom prst="rect">
            <a:avLst/>
          </a:prstGeom>
          <a:noFill/>
          <a:ln>
            <a:noFill/>
          </a:ln>
          <a:extLst/>
        </p:spPr>
        <p:txBody>
          <a:bodyPr wrap="square">
            <a:spAutoFit/>
          </a:bodyPr>
          <a:lstStyle/>
          <a:p>
            <a:pPr algn="ctr"/>
            <a:r>
              <a:rPr lang="en-US" altLang="zh-CN" sz="6600" dirty="0" err="1" smtClean="0">
                <a:solidFill>
                  <a:schemeClr val="tx2"/>
                </a:solidFill>
                <a:latin typeface="Times New Roman" pitchFamily="18" charset="0"/>
                <a:ea typeface="方正兰亭中黑_GBK" pitchFamily="2" charset="-122"/>
                <a:cs typeface="Times New Roman" pitchFamily="18" charset="0"/>
              </a:rPr>
              <a:t>Tổng</a:t>
            </a:r>
            <a:r>
              <a:rPr lang="en-US" altLang="zh-CN" sz="6600" dirty="0" smtClean="0">
                <a:solidFill>
                  <a:schemeClr val="tx2"/>
                </a:solidFill>
                <a:latin typeface="Times New Roman" pitchFamily="18" charset="0"/>
                <a:ea typeface="方正兰亭中黑_GBK" pitchFamily="2" charset="-122"/>
                <a:cs typeface="Times New Roman" pitchFamily="18" charset="0"/>
              </a:rPr>
              <a:t> </a:t>
            </a:r>
            <a:r>
              <a:rPr lang="en-US" altLang="zh-CN" sz="6600" dirty="0" err="1" smtClean="0">
                <a:solidFill>
                  <a:schemeClr val="tx2"/>
                </a:solidFill>
                <a:latin typeface="Times New Roman" pitchFamily="18" charset="0"/>
                <a:ea typeface="方正兰亭中黑_GBK" pitchFamily="2" charset="-122"/>
                <a:cs typeface="Times New Roman" pitchFamily="18" charset="0"/>
              </a:rPr>
              <a:t>kết</a:t>
            </a:r>
            <a:endParaRPr lang="zh-CN" altLang="en-US" sz="6600" dirty="0">
              <a:solidFill>
                <a:schemeClr val="tx2"/>
              </a:solidFill>
              <a:latin typeface="Times New Roman" pitchFamily="18" charset="0"/>
              <a:ea typeface="方正兰亭中黑_GBK" pitchFamily="2" charset="-122"/>
              <a:cs typeface="Times New Roman" pitchFamily="18" charset="0"/>
            </a:endParaRPr>
          </a:p>
        </p:txBody>
      </p:sp>
      <p:grpSp>
        <p:nvGrpSpPr>
          <p:cNvPr id="2" name="组合 15"/>
          <p:cNvGrpSpPr/>
          <p:nvPr/>
        </p:nvGrpSpPr>
        <p:grpSpPr>
          <a:xfrm>
            <a:off x="2133600" y="2038350"/>
            <a:ext cx="1167800" cy="773822"/>
            <a:chOff x="377110" y="1100038"/>
            <a:chExt cx="883559" cy="773822"/>
          </a:xfrm>
        </p:grpSpPr>
        <p:sp>
          <p:nvSpPr>
            <p:cNvPr id="94" name="矩形 2"/>
            <p:cNvSpPr/>
            <p:nvPr/>
          </p:nvSpPr>
          <p:spPr>
            <a:xfrm rot="5400000">
              <a:off x="489632" y="1102822"/>
              <a:ext cx="773822" cy="768253"/>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77110" y="1175365"/>
              <a:ext cx="721879" cy="646331"/>
            </a:xfrm>
            <a:prstGeom prst="rect">
              <a:avLst/>
            </a:prstGeom>
            <a:noFill/>
          </p:spPr>
          <p:txBody>
            <a:bodyPr wrap="none" rtlCol="0">
              <a:spAutoFit/>
            </a:bodyPr>
            <a:lstStyle/>
            <a:p>
              <a:r>
                <a:rPr lang="en-US" altLang="zh-CN" sz="3600" b="1" dirty="0" smtClean="0">
                  <a:solidFill>
                    <a:schemeClr val="bg1"/>
                  </a:solidFill>
                  <a:latin typeface="Times New Roman" pitchFamily="18" charset="0"/>
                  <a:cs typeface="Times New Roman" pitchFamily="18" charset="0"/>
                </a:rPr>
                <a:t> III.</a:t>
              </a:r>
              <a:endParaRPr lang="zh-CN" altLang="en-US" sz="3600" b="1" dirty="0">
                <a:solidFill>
                  <a:schemeClr val="bg1"/>
                </a:solidFill>
                <a:latin typeface="Times New Roman" pitchFamily="18" charset="0"/>
                <a:cs typeface="Times New Roman" pitchFamily="18" charset="0"/>
              </a:endParaRPr>
            </a:p>
          </p:txBody>
        </p:sp>
      </p:grpSp>
      <p:grpSp>
        <p:nvGrpSpPr>
          <p:cNvPr id="3" name="组合 96">
            <a:extLst>
              <a:ext uri="{FF2B5EF4-FFF2-40B4-BE49-F238E27FC236}">
                <a16:creationId xmlns:a16="http://schemas.microsoft.com/office/drawing/2014/main" id="{D2FB8AE1-F195-4189-8786-3AD381BCDBDC}"/>
              </a:ext>
            </a:extLst>
          </p:cNvPr>
          <p:cNvGrpSpPr/>
          <p:nvPr/>
        </p:nvGrpSpPr>
        <p:grpSpPr>
          <a:xfrm>
            <a:off x="-56139" y="-601220"/>
            <a:ext cx="2368153" cy="5789614"/>
            <a:chOff x="-56639" y="-632373"/>
            <a:chExt cx="2368153" cy="5789614"/>
          </a:xfrm>
        </p:grpSpPr>
        <p:sp>
          <p:nvSpPr>
            <p:cNvPr id="98" name="矩形 2">
              <a:extLst>
                <a:ext uri="{FF2B5EF4-FFF2-40B4-BE49-F238E27FC236}">
                  <a16:creationId xmlns:a16="http://schemas.microsoft.com/office/drawing/2014/main" id="{DE51A31F-4CC3-45E4-9A6F-6B9576F81657}"/>
                </a:ext>
              </a:extLst>
            </p:cNvPr>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2">
              <a:extLst>
                <a:ext uri="{FF2B5EF4-FFF2-40B4-BE49-F238E27FC236}">
                  <a16:creationId xmlns:a16="http://schemas.microsoft.com/office/drawing/2014/main" id="{62CFCCC3-B2EC-4CBB-B116-3260D7AC88C2}"/>
                </a:ext>
              </a:extLst>
            </p:cNvPr>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2">
              <a:extLst>
                <a:ext uri="{FF2B5EF4-FFF2-40B4-BE49-F238E27FC236}">
                  <a16:creationId xmlns:a16="http://schemas.microsoft.com/office/drawing/2014/main" id="{55553648-4AB2-438A-8551-00B0D8E3FBD0}"/>
                </a:ext>
              </a:extLst>
            </p:cNvPr>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2">
              <a:extLst>
                <a:ext uri="{FF2B5EF4-FFF2-40B4-BE49-F238E27FC236}">
                  <a16:creationId xmlns:a16="http://schemas.microsoft.com/office/drawing/2014/main" id="{B9101AD3-7006-4970-B366-2B53690C275E}"/>
                </a:ext>
              </a:extLst>
            </p:cNvPr>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2">
              <a:extLst>
                <a:ext uri="{FF2B5EF4-FFF2-40B4-BE49-F238E27FC236}">
                  <a16:creationId xmlns:a16="http://schemas.microsoft.com/office/drawing/2014/main" id="{BDFB8FC4-77A3-47A9-9980-CDEBBDD901C1}"/>
                </a:ext>
              </a:extLst>
            </p:cNvPr>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2">
              <a:extLst>
                <a:ext uri="{FF2B5EF4-FFF2-40B4-BE49-F238E27FC236}">
                  <a16:creationId xmlns:a16="http://schemas.microsoft.com/office/drawing/2014/main" id="{4C626783-6702-415D-B4E7-8A4BFDBC2447}"/>
                </a:ext>
              </a:extLst>
            </p:cNvPr>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2">
              <a:extLst>
                <a:ext uri="{FF2B5EF4-FFF2-40B4-BE49-F238E27FC236}">
                  <a16:creationId xmlns:a16="http://schemas.microsoft.com/office/drawing/2014/main" id="{C6D52FBC-AE93-47EC-B197-8EA89A78140E}"/>
                </a:ext>
              </a:extLst>
            </p:cNvPr>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2">
              <a:extLst>
                <a:ext uri="{FF2B5EF4-FFF2-40B4-BE49-F238E27FC236}">
                  <a16:creationId xmlns:a16="http://schemas.microsoft.com/office/drawing/2014/main" id="{C0FFF7DC-8FD9-4AC4-97A9-DE72A6B036EA}"/>
                </a:ext>
              </a:extLst>
            </p:cNvPr>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2">
              <a:extLst>
                <a:ext uri="{FF2B5EF4-FFF2-40B4-BE49-F238E27FC236}">
                  <a16:creationId xmlns:a16="http://schemas.microsoft.com/office/drawing/2014/main" id="{900BD925-3848-4220-8AE8-EC5617694C6A}"/>
                </a:ext>
              </a:extLst>
            </p:cNvPr>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2">
              <a:extLst>
                <a:ext uri="{FF2B5EF4-FFF2-40B4-BE49-F238E27FC236}">
                  <a16:creationId xmlns:a16="http://schemas.microsoft.com/office/drawing/2014/main" id="{773B4003-7469-47A6-B8BB-39D0CB137C11}"/>
                </a:ext>
              </a:extLst>
            </p:cNvPr>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2">
              <a:extLst>
                <a:ext uri="{FF2B5EF4-FFF2-40B4-BE49-F238E27FC236}">
                  <a16:creationId xmlns:a16="http://schemas.microsoft.com/office/drawing/2014/main" id="{F00B8779-E901-41CF-82DA-2E1D92DAE6F8}"/>
                </a:ext>
              </a:extLst>
            </p:cNvPr>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2">
              <a:extLst>
                <a:ext uri="{FF2B5EF4-FFF2-40B4-BE49-F238E27FC236}">
                  <a16:creationId xmlns:a16="http://schemas.microsoft.com/office/drawing/2014/main" id="{EBF58AFB-D39B-4836-BDEB-8F65A7A4F49B}"/>
                </a:ext>
              </a:extLst>
            </p:cNvPr>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2">
              <a:extLst>
                <a:ext uri="{FF2B5EF4-FFF2-40B4-BE49-F238E27FC236}">
                  <a16:creationId xmlns:a16="http://schemas.microsoft.com/office/drawing/2014/main" id="{F19BE845-EFB0-4235-998C-62F4ADA917B3}"/>
                </a:ext>
              </a:extLst>
            </p:cNvPr>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2">
              <a:extLst>
                <a:ext uri="{FF2B5EF4-FFF2-40B4-BE49-F238E27FC236}">
                  <a16:creationId xmlns:a16="http://schemas.microsoft.com/office/drawing/2014/main" id="{F8874EAC-376B-42AE-A6D3-EED2C8BFBBFB}"/>
                </a:ext>
              </a:extLst>
            </p:cNvPr>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2">
              <a:extLst>
                <a:ext uri="{FF2B5EF4-FFF2-40B4-BE49-F238E27FC236}">
                  <a16:creationId xmlns:a16="http://schemas.microsoft.com/office/drawing/2014/main" id="{A11EECFD-D13D-4A31-BAA2-58BB4EFFD675}"/>
                </a:ext>
              </a:extLst>
            </p:cNvPr>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2">
              <a:extLst>
                <a:ext uri="{FF2B5EF4-FFF2-40B4-BE49-F238E27FC236}">
                  <a16:creationId xmlns:a16="http://schemas.microsoft.com/office/drawing/2014/main" id="{5C535AD1-227B-4488-BABD-38F172C39002}"/>
                </a:ext>
              </a:extLst>
            </p:cNvPr>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2">
              <a:extLst>
                <a:ext uri="{FF2B5EF4-FFF2-40B4-BE49-F238E27FC236}">
                  <a16:creationId xmlns:a16="http://schemas.microsoft.com/office/drawing/2014/main" id="{64A6FFFD-F428-4E20-8CC0-DFCC2429617E}"/>
                </a:ext>
              </a:extLst>
            </p:cNvPr>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2">
              <a:extLst>
                <a:ext uri="{FF2B5EF4-FFF2-40B4-BE49-F238E27FC236}">
                  <a16:creationId xmlns:a16="http://schemas.microsoft.com/office/drawing/2014/main" id="{E34A5E18-B04C-4E52-968A-5AAF117A176C}"/>
                </a:ext>
              </a:extLst>
            </p:cNvPr>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2">
              <a:extLst>
                <a:ext uri="{FF2B5EF4-FFF2-40B4-BE49-F238E27FC236}">
                  <a16:creationId xmlns:a16="http://schemas.microsoft.com/office/drawing/2014/main" id="{7CC84CB1-E7B6-4889-8504-D9F3B29F7810}"/>
                </a:ext>
              </a:extLst>
            </p:cNvPr>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2">
              <a:extLst>
                <a:ext uri="{FF2B5EF4-FFF2-40B4-BE49-F238E27FC236}">
                  <a16:creationId xmlns:a16="http://schemas.microsoft.com/office/drawing/2014/main" id="{2BD49A04-545B-48FA-9988-4D120AC6C317}"/>
                </a:ext>
              </a:extLst>
            </p:cNvPr>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2">
              <a:extLst>
                <a:ext uri="{FF2B5EF4-FFF2-40B4-BE49-F238E27FC236}">
                  <a16:creationId xmlns:a16="http://schemas.microsoft.com/office/drawing/2014/main" id="{419105D3-1269-4BBE-93E4-E2B4286C1E47}"/>
                </a:ext>
              </a:extLst>
            </p:cNvPr>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2">
              <a:extLst>
                <a:ext uri="{FF2B5EF4-FFF2-40B4-BE49-F238E27FC236}">
                  <a16:creationId xmlns:a16="http://schemas.microsoft.com/office/drawing/2014/main" id="{39574252-14B9-4C0F-B1EC-9FB7B0C57FC4}"/>
                </a:ext>
              </a:extLst>
            </p:cNvPr>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2">
              <a:extLst>
                <a:ext uri="{FF2B5EF4-FFF2-40B4-BE49-F238E27FC236}">
                  <a16:creationId xmlns:a16="http://schemas.microsoft.com/office/drawing/2014/main" id="{4BC34E68-8154-4488-8487-B774B53046C2}"/>
                </a:ext>
              </a:extLst>
            </p:cNvPr>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2">
              <a:extLst>
                <a:ext uri="{FF2B5EF4-FFF2-40B4-BE49-F238E27FC236}">
                  <a16:creationId xmlns:a16="http://schemas.microsoft.com/office/drawing/2014/main" id="{C2ACBDBF-6845-43EE-AC54-D4C45C993CFB}"/>
                </a:ext>
              </a:extLst>
            </p:cNvPr>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2">
              <a:extLst>
                <a:ext uri="{FF2B5EF4-FFF2-40B4-BE49-F238E27FC236}">
                  <a16:creationId xmlns:a16="http://schemas.microsoft.com/office/drawing/2014/main" id="{83ABB81C-D724-418A-AF23-543002185A04}"/>
                </a:ext>
              </a:extLst>
            </p:cNvPr>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2">
              <a:extLst>
                <a:ext uri="{FF2B5EF4-FFF2-40B4-BE49-F238E27FC236}">
                  <a16:creationId xmlns:a16="http://schemas.microsoft.com/office/drawing/2014/main" id="{2233D82C-8209-47A3-937B-2ED643C818AE}"/>
                </a:ext>
              </a:extLst>
            </p:cNvPr>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2">
              <a:extLst>
                <a:ext uri="{FF2B5EF4-FFF2-40B4-BE49-F238E27FC236}">
                  <a16:creationId xmlns:a16="http://schemas.microsoft.com/office/drawing/2014/main" id="{A7E235A4-229B-4279-8076-CF04ED013535}"/>
                </a:ext>
              </a:extLst>
            </p:cNvPr>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2">
              <a:extLst>
                <a:ext uri="{FF2B5EF4-FFF2-40B4-BE49-F238E27FC236}">
                  <a16:creationId xmlns:a16="http://schemas.microsoft.com/office/drawing/2014/main" id="{A0F15B90-0E77-46AB-8760-63359F298E82}"/>
                </a:ext>
              </a:extLst>
            </p:cNvPr>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2">
              <a:extLst>
                <a:ext uri="{FF2B5EF4-FFF2-40B4-BE49-F238E27FC236}">
                  <a16:creationId xmlns:a16="http://schemas.microsoft.com/office/drawing/2014/main" id="{BC8A3526-5982-424A-8663-75523661BBDC}"/>
                </a:ext>
              </a:extLst>
            </p:cNvPr>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2">
              <a:extLst>
                <a:ext uri="{FF2B5EF4-FFF2-40B4-BE49-F238E27FC236}">
                  <a16:creationId xmlns:a16="http://schemas.microsoft.com/office/drawing/2014/main" id="{B85FEDB7-4855-460E-8DDA-E08235C64A2B}"/>
                </a:ext>
              </a:extLst>
            </p:cNvPr>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2">
              <a:extLst>
                <a:ext uri="{FF2B5EF4-FFF2-40B4-BE49-F238E27FC236}">
                  <a16:creationId xmlns:a16="http://schemas.microsoft.com/office/drawing/2014/main" id="{22DC214C-4E57-40D5-976B-6F08E88DB3F3}"/>
                </a:ext>
              </a:extLst>
            </p:cNvPr>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2">
              <a:extLst>
                <a:ext uri="{FF2B5EF4-FFF2-40B4-BE49-F238E27FC236}">
                  <a16:creationId xmlns:a16="http://schemas.microsoft.com/office/drawing/2014/main" id="{66EAC705-E7EE-4DDE-9460-2B1F448FF94D}"/>
                </a:ext>
              </a:extLst>
            </p:cNvPr>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2">
              <a:extLst>
                <a:ext uri="{FF2B5EF4-FFF2-40B4-BE49-F238E27FC236}">
                  <a16:creationId xmlns:a16="http://schemas.microsoft.com/office/drawing/2014/main" id="{D29CA3EB-14B8-4C09-A7B0-865AB64ECD59}"/>
                </a:ext>
              </a:extLst>
            </p:cNvPr>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2">
              <a:extLst>
                <a:ext uri="{FF2B5EF4-FFF2-40B4-BE49-F238E27FC236}">
                  <a16:creationId xmlns:a16="http://schemas.microsoft.com/office/drawing/2014/main" id="{75B57D83-6EEB-4B07-9D91-82E92F6B7F4D}"/>
                </a:ext>
              </a:extLst>
            </p:cNvPr>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64">
            <a:extLst>
              <a:ext uri="{FF2B5EF4-FFF2-40B4-BE49-F238E27FC236}">
                <a16:creationId xmlns:a16="http://schemas.microsoft.com/office/drawing/2014/main" id="{A4317FDA-200E-4637-A6E6-69F835C085F8}"/>
              </a:ext>
            </a:extLst>
          </p:cNvPr>
          <p:cNvGrpSpPr/>
          <p:nvPr/>
        </p:nvGrpSpPr>
        <p:grpSpPr>
          <a:xfrm flipH="1">
            <a:off x="6833040" y="-636958"/>
            <a:ext cx="2368153" cy="5789614"/>
            <a:chOff x="-56639" y="-632373"/>
            <a:chExt cx="2368153" cy="5789614"/>
          </a:xfrm>
        </p:grpSpPr>
        <p:sp>
          <p:nvSpPr>
            <p:cNvPr id="166" name="矩形 2">
              <a:extLst>
                <a:ext uri="{FF2B5EF4-FFF2-40B4-BE49-F238E27FC236}">
                  <a16:creationId xmlns:a16="http://schemas.microsoft.com/office/drawing/2014/main" id="{F242DB58-A3D9-448A-BBF9-040DAEFDE65C}"/>
                </a:ext>
              </a:extLst>
            </p:cNvPr>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2">
              <a:extLst>
                <a:ext uri="{FF2B5EF4-FFF2-40B4-BE49-F238E27FC236}">
                  <a16:creationId xmlns:a16="http://schemas.microsoft.com/office/drawing/2014/main" id="{5DC70AF1-6501-41D4-8C14-70A1CBA617C5}"/>
                </a:ext>
              </a:extLst>
            </p:cNvPr>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2">
              <a:extLst>
                <a:ext uri="{FF2B5EF4-FFF2-40B4-BE49-F238E27FC236}">
                  <a16:creationId xmlns:a16="http://schemas.microsoft.com/office/drawing/2014/main" id="{172B6999-B9B1-4874-BF98-8EB77078919C}"/>
                </a:ext>
              </a:extLst>
            </p:cNvPr>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2">
              <a:extLst>
                <a:ext uri="{FF2B5EF4-FFF2-40B4-BE49-F238E27FC236}">
                  <a16:creationId xmlns:a16="http://schemas.microsoft.com/office/drawing/2014/main" id="{B2E96E1D-789A-444C-B1CC-DCBFFF30A3BE}"/>
                </a:ext>
              </a:extLst>
            </p:cNvPr>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2">
              <a:extLst>
                <a:ext uri="{FF2B5EF4-FFF2-40B4-BE49-F238E27FC236}">
                  <a16:creationId xmlns:a16="http://schemas.microsoft.com/office/drawing/2014/main" id="{BFAD0ABE-9068-485E-8BED-37CBB36E7581}"/>
                </a:ext>
              </a:extLst>
            </p:cNvPr>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2">
              <a:extLst>
                <a:ext uri="{FF2B5EF4-FFF2-40B4-BE49-F238E27FC236}">
                  <a16:creationId xmlns:a16="http://schemas.microsoft.com/office/drawing/2014/main" id="{BB0B7EBA-5CBC-4BF2-AFFD-7946E26EFE12}"/>
                </a:ext>
              </a:extLst>
            </p:cNvPr>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2">
              <a:extLst>
                <a:ext uri="{FF2B5EF4-FFF2-40B4-BE49-F238E27FC236}">
                  <a16:creationId xmlns:a16="http://schemas.microsoft.com/office/drawing/2014/main" id="{709A9654-2265-483A-9652-964695BD54B0}"/>
                </a:ext>
              </a:extLst>
            </p:cNvPr>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2">
              <a:extLst>
                <a:ext uri="{FF2B5EF4-FFF2-40B4-BE49-F238E27FC236}">
                  <a16:creationId xmlns:a16="http://schemas.microsoft.com/office/drawing/2014/main" id="{61252CD1-EE50-4662-A69E-19F4F37A3221}"/>
                </a:ext>
              </a:extLst>
            </p:cNvPr>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2">
              <a:extLst>
                <a:ext uri="{FF2B5EF4-FFF2-40B4-BE49-F238E27FC236}">
                  <a16:creationId xmlns:a16="http://schemas.microsoft.com/office/drawing/2014/main" id="{8154BC73-FA9A-4432-B546-51990A6047F3}"/>
                </a:ext>
              </a:extLst>
            </p:cNvPr>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2">
              <a:extLst>
                <a:ext uri="{FF2B5EF4-FFF2-40B4-BE49-F238E27FC236}">
                  <a16:creationId xmlns:a16="http://schemas.microsoft.com/office/drawing/2014/main" id="{617E6435-8005-46D8-A3A1-F14A5D3D77C3}"/>
                </a:ext>
              </a:extLst>
            </p:cNvPr>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2">
              <a:extLst>
                <a:ext uri="{FF2B5EF4-FFF2-40B4-BE49-F238E27FC236}">
                  <a16:creationId xmlns:a16="http://schemas.microsoft.com/office/drawing/2014/main" id="{7CE278EA-5147-4278-BA47-B9DA950CF318}"/>
                </a:ext>
              </a:extLst>
            </p:cNvPr>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2">
              <a:extLst>
                <a:ext uri="{FF2B5EF4-FFF2-40B4-BE49-F238E27FC236}">
                  <a16:creationId xmlns:a16="http://schemas.microsoft.com/office/drawing/2014/main" id="{251CEA55-D4F7-4C6D-BFFC-B1A20D757BCE}"/>
                </a:ext>
              </a:extLst>
            </p:cNvPr>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2">
              <a:extLst>
                <a:ext uri="{FF2B5EF4-FFF2-40B4-BE49-F238E27FC236}">
                  <a16:creationId xmlns:a16="http://schemas.microsoft.com/office/drawing/2014/main" id="{408B6D29-DAC3-42AA-9115-4B15331CE87E}"/>
                </a:ext>
              </a:extLst>
            </p:cNvPr>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2">
              <a:extLst>
                <a:ext uri="{FF2B5EF4-FFF2-40B4-BE49-F238E27FC236}">
                  <a16:creationId xmlns:a16="http://schemas.microsoft.com/office/drawing/2014/main" id="{EA917D1F-9BBA-4BC2-A72E-0DC60BAB1A2C}"/>
                </a:ext>
              </a:extLst>
            </p:cNvPr>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2">
              <a:extLst>
                <a:ext uri="{FF2B5EF4-FFF2-40B4-BE49-F238E27FC236}">
                  <a16:creationId xmlns:a16="http://schemas.microsoft.com/office/drawing/2014/main" id="{C390E7A9-7E61-40F8-85E4-D1B3239C8FCB}"/>
                </a:ext>
              </a:extLst>
            </p:cNvPr>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2">
              <a:extLst>
                <a:ext uri="{FF2B5EF4-FFF2-40B4-BE49-F238E27FC236}">
                  <a16:creationId xmlns:a16="http://schemas.microsoft.com/office/drawing/2014/main" id="{77FBFD12-B183-4654-912F-77B76F64080F}"/>
                </a:ext>
              </a:extLst>
            </p:cNvPr>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2">
              <a:extLst>
                <a:ext uri="{FF2B5EF4-FFF2-40B4-BE49-F238E27FC236}">
                  <a16:creationId xmlns:a16="http://schemas.microsoft.com/office/drawing/2014/main" id="{5B2765EA-595B-4272-9DF9-EFBF0B42E425}"/>
                </a:ext>
              </a:extLst>
            </p:cNvPr>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2">
              <a:extLst>
                <a:ext uri="{FF2B5EF4-FFF2-40B4-BE49-F238E27FC236}">
                  <a16:creationId xmlns:a16="http://schemas.microsoft.com/office/drawing/2014/main" id="{236089CE-0EFA-4A2D-AF34-99B05F6EE0EA}"/>
                </a:ext>
              </a:extLst>
            </p:cNvPr>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2">
              <a:extLst>
                <a:ext uri="{FF2B5EF4-FFF2-40B4-BE49-F238E27FC236}">
                  <a16:creationId xmlns:a16="http://schemas.microsoft.com/office/drawing/2014/main" id="{103E6610-455A-4ED9-ADCB-04E33A31480D}"/>
                </a:ext>
              </a:extLst>
            </p:cNvPr>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2">
              <a:extLst>
                <a:ext uri="{FF2B5EF4-FFF2-40B4-BE49-F238E27FC236}">
                  <a16:creationId xmlns:a16="http://schemas.microsoft.com/office/drawing/2014/main" id="{03A51A0B-624D-46CA-8706-6413F24899FA}"/>
                </a:ext>
              </a:extLst>
            </p:cNvPr>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2">
              <a:extLst>
                <a:ext uri="{FF2B5EF4-FFF2-40B4-BE49-F238E27FC236}">
                  <a16:creationId xmlns:a16="http://schemas.microsoft.com/office/drawing/2014/main" id="{B35A851D-CE34-4A45-AF66-47F87B150ACC}"/>
                </a:ext>
              </a:extLst>
            </p:cNvPr>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2">
              <a:extLst>
                <a:ext uri="{FF2B5EF4-FFF2-40B4-BE49-F238E27FC236}">
                  <a16:creationId xmlns:a16="http://schemas.microsoft.com/office/drawing/2014/main" id="{731750D5-FD35-4CD8-8B90-C223561F1593}"/>
                </a:ext>
              </a:extLst>
            </p:cNvPr>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2">
              <a:extLst>
                <a:ext uri="{FF2B5EF4-FFF2-40B4-BE49-F238E27FC236}">
                  <a16:creationId xmlns:a16="http://schemas.microsoft.com/office/drawing/2014/main" id="{1558E2C1-4A80-470E-B5E5-38FBE9B6F7FC}"/>
                </a:ext>
              </a:extLst>
            </p:cNvPr>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2">
              <a:extLst>
                <a:ext uri="{FF2B5EF4-FFF2-40B4-BE49-F238E27FC236}">
                  <a16:creationId xmlns:a16="http://schemas.microsoft.com/office/drawing/2014/main" id="{D73EFA8F-498A-4905-BFE6-7EA31617718A}"/>
                </a:ext>
              </a:extLst>
            </p:cNvPr>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2">
              <a:extLst>
                <a:ext uri="{FF2B5EF4-FFF2-40B4-BE49-F238E27FC236}">
                  <a16:creationId xmlns:a16="http://schemas.microsoft.com/office/drawing/2014/main" id="{E565F41D-AF93-4398-8440-E7624396BA3F}"/>
                </a:ext>
              </a:extLst>
            </p:cNvPr>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2">
              <a:extLst>
                <a:ext uri="{FF2B5EF4-FFF2-40B4-BE49-F238E27FC236}">
                  <a16:creationId xmlns:a16="http://schemas.microsoft.com/office/drawing/2014/main" id="{30EA597F-6EFE-4E9B-84BD-CBD669FDB202}"/>
                </a:ext>
              </a:extLst>
            </p:cNvPr>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2">
              <a:extLst>
                <a:ext uri="{FF2B5EF4-FFF2-40B4-BE49-F238E27FC236}">
                  <a16:creationId xmlns:a16="http://schemas.microsoft.com/office/drawing/2014/main" id="{EF69A437-344C-4DD9-A02D-4438D3CC8953}"/>
                </a:ext>
              </a:extLst>
            </p:cNvPr>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2">
              <a:extLst>
                <a:ext uri="{FF2B5EF4-FFF2-40B4-BE49-F238E27FC236}">
                  <a16:creationId xmlns:a16="http://schemas.microsoft.com/office/drawing/2014/main" id="{D8A7B4C5-95EA-4E0C-B618-1E577D535CF2}"/>
                </a:ext>
              </a:extLst>
            </p:cNvPr>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2">
              <a:extLst>
                <a:ext uri="{FF2B5EF4-FFF2-40B4-BE49-F238E27FC236}">
                  <a16:creationId xmlns:a16="http://schemas.microsoft.com/office/drawing/2014/main" id="{42A52867-2DBE-43C8-B34E-ABDE311E6DA0}"/>
                </a:ext>
              </a:extLst>
            </p:cNvPr>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2">
              <a:extLst>
                <a:ext uri="{FF2B5EF4-FFF2-40B4-BE49-F238E27FC236}">
                  <a16:creationId xmlns:a16="http://schemas.microsoft.com/office/drawing/2014/main" id="{6E814A63-527A-4601-A8BD-E192BE5F4489}"/>
                </a:ext>
              </a:extLst>
            </p:cNvPr>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2">
              <a:extLst>
                <a:ext uri="{FF2B5EF4-FFF2-40B4-BE49-F238E27FC236}">
                  <a16:creationId xmlns:a16="http://schemas.microsoft.com/office/drawing/2014/main" id="{58AC1EA3-9127-46E0-9866-F67B1E8242E0}"/>
                </a:ext>
              </a:extLst>
            </p:cNvPr>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2">
              <a:extLst>
                <a:ext uri="{FF2B5EF4-FFF2-40B4-BE49-F238E27FC236}">
                  <a16:creationId xmlns:a16="http://schemas.microsoft.com/office/drawing/2014/main" id="{C5692BA5-EF45-40E9-B7D2-662AFDD02807}"/>
                </a:ext>
              </a:extLst>
            </p:cNvPr>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2">
              <a:extLst>
                <a:ext uri="{FF2B5EF4-FFF2-40B4-BE49-F238E27FC236}">
                  <a16:creationId xmlns:a16="http://schemas.microsoft.com/office/drawing/2014/main" id="{CBE76EFC-AE6E-4879-B3F1-4C320470F822}"/>
                </a:ext>
              </a:extLst>
            </p:cNvPr>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2">
              <a:extLst>
                <a:ext uri="{FF2B5EF4-FFF2-40B4-BE49-F238E27FC236}">
                  <a16:creationId xmlns:a16="http://schemas.microsoft.com/office/drawing/2014/main" id="{D107777E-9E2D-483D-A2AF-5688433BA0FF}"/>
                </a:ext>
              </a:extLst>
            </p:cNvPr>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4506628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ppt_x</p:attrName>
                                        </p:attrNameLst>
                                      </p:cBhvr>
                                      <p:tavLst>
                                        <p:tav tm="0">
                                          <p:val>
                                            <p:strVal val="#ppt_x-#ppt_w*1.125000"/>
                                          </p:val>
                                        </p:tav>
                                        <p:tav tm="100000">
                                          <p:val>
                                            <p:strVal val="#ppt_x"/>
                                          </p:val>
                                        </p:tav>
                                      </p:tavLst>
                                    </p:anim>
                                    <p:animEffect transition="in" filter="wipe(right)">
                                      <p:cBhvr>
                                        <p:cTn id="19" dur="500"/>
                                        <p:tgtEl>
                                          <p:spTgt spid="2"/>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p:tgtEl>
                                          <p:spTgt spid="47"/>
                                        </p:tgtEl>
                                        <p:attrNameLst>
                                          <p:attrName>ppt_x</p:attrName>
                                        </p:attrNameLst>
                                      </p:cBhvr>
                                      <p:tavLst>
                                        <p:tav tm="0">
                                          <p:val>
                                            <p:strVal val="#ppt_x-#ppt_w*1.125000"/>
                                          </p:val>
                                        </p:tav>
                                        <p:tav tm="100000">
                                          <p:val>
                                            <p:strVal val="#ppt_x"/>
                                          </p:val>
                                        </p:tav>
                                      </p:tavLst>
                                    </p:anim>
                                    <p:animEffect transition="in" filter="wipe(right)">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76200" y="-646114"/>
            <a:ext cx="2368153" cy="5789614"/>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49"/>
          <p:cNvGrpSpPr/>
          <p:nvPr/>
        </p:nvGrpSpPr>
        <p:grpSpPr>
          <a:xfrm>
            <a:off x="3276600" y="317756"/>
            <a:ext cx="4195822" cy="707886"/>
            <a:chOff x="562412" y="1293059"/>
            <a:chExt cx="4195822" cy="707886"/>
          </a:xfrm>
        </p:grpSpPr>
        <p:sp>
          <p:nvSpPr>
            <p:cNvPr id="51" name="TextBox 50"/>
            <p:cNvSpPr txBox="1"/>
            <p:nvPr/>
          </p:nvSpPr>
          <p:spPr>
            <a:xfrm>
              <a:off x="562412" y="1530307"/>
              <a:ext cx="4195822" cy="261610"/>
            </a:xfrm>
            <a:prstGeom prst="rect">
              <a:avLst/>
            </a:prstGeom>
            <a:noFill/>
          </p:spPr>
          <p:txBody>
            <a:bodyPr wrap="square" rtlCol="0">
              <a:spAutoFit/>
            </a:bodyPr>
            <a:lstStyle/>
            <a:p>
              <a:pPr algn="just">
                <a:defRPr/>
              </a:pPr>
              <a:endParaRPr lang="en-US" altLang="zh-CN" sz="1050" dirty="0">
                <a:solidFill>
                  <a:schemeClr val="tx1">
                    <a:lumMod val="65000"/>
                    <a:lumOff val="35000"/>
                  </a:schemeClr>
                </a:solidFill>
                <a:latin typeface="方正兰亭黑_GBK" pitchFamily="2" charset="-122"/>
                <a:ea typeface="方正兰亭黑_GBK" pitchFamily="2" charset="-122"/>
              </a:endParaRPr>
            </a:p>
          </p:txBody>
        </p:sp>
        <p:sp>
          <p:nvSpPr>
            <p:cNvPr id="52" name="Rectangle 11"/>
            <p:cNvSpPr>
              <a:spLocks noChangeArrowheads="1"/>
            </p:cNvSpPr>
            <p:nvPr/>
          </p:nvSpPr>
          <p:spPr bwMode="gray">
            <a:xfrm>
              <a:off x="562412" y="1293059"/>
              <a:ext cx="3335322" cy="707886"/>
            </a:xfrm>
            <a:prstGeom prst="rect">
              <a:avLst/>
            </a:prstGeom>
            <a:noFill/>
            <a:ln>
              <a:noFill/>
            </a:ln>
            <a:extLst/>
          </p:spPr>
          <p:txBody>
            <a:bodyPr wrap="square">
              <a:spAutoFit/>
            </a:bodyPr>
            <a:lstStyle/>
            <a:p>
              <a:r>
                <a:rPr lang="en-US" altLang="zh-CN" sz="4000" dirty="0" err="1" smtClean="0">
                  <a:solidFill>
                    <a:schemeClr val="tx2"/>
                  </a:solidFill>
                  <a:latin typeface="Times New Roman" pitchFamily="18" charset="0"/>
                  <a:ea typeface="方正兰亭中黑_GBK" pitchFamily="2" charset="-122"/>
                  <a:cs typeface="Times New Roman" pitchFamily="18" charset="0"/>
                </a:rPr>
                <a:t>Nghệ</a:t>
              </a:r>
              <a:r>
                <a:rPr lang="en-US" altLang="zh-CN" sz="4000" dirty="0" smtClean="0">
                  <a:solidFill>
                    <a:schemeClr val="tx2"/>
                  </a:solidFill>
                  <a:latin typeface="Times New Roman" pitchFamily="18" charset="0"/>
                  <a:ea typeface="方正兰亭中黑_GBK" pitchFamily="2" charset="-122"/>
                  <a:cs typeface="Times New Roman" pitchFamily="18" charset="0"/>
                </a:rPr>
                <a:t> </a:t>
              </a:r>
              <a:r>
                <a:rPr lang="en-US" altLang="zh-CN" sz="4000" dirty="0" err="1" smtClean="0">
                  <a:solidFill>
                    <a:schemeClr val="tx2"/>
                  </a:solidFill>
                  <a:latin typeface="Times New Roman" pitchFamily="18" charset="0"/>
                  <a:ea typeface="方正兰亭中黑_GBK" pitchFamily="2" charset="-122"/>
                  <a:cs typeface="Times New Roman" pitchFamily="18" charset="0"/>
                </a:rPr>
                <a:t>thuật</a:t>
              </a:r>
              <a:endParaRPr lang="zh-CN" altLang="en-US" sz="4000" dirty="0">
                <a:solidFill>
                  <a:schemeClr val="tx2"/>
                </a:solidFill>
                <a:latin typeface="Times New Roman" pitchFamily="18" charset="0"/>
                <a:ea typeface="方正兰亭中黑_GBK" pitchFamily="2" charset="-122"/>
                <a:cs typeface="Times New Roman" pitchFamily="18" charset="0"/>
              </a:endParaRPr>
            </a:p>
          </p:txBody>
        </p:sp>
      </p:grpSp>
      <p:grpSp>
        <p:nvGrpSpPr>
          <p:cNvPr id="4" name="组合 96"/>
          <p:cNvGrpSpPr/>
          <p:nvPr/>
        </p:nvGrpSpPr>
        <p:grpSpPr>
          <a:xfrm>
            <a:off x="2471226" y="209550"/>
            <a:ext cx="710599" cy="773822"/>
            <a:chOff x="550069" y="1100038"/>
            <a:chExt cx="710599" cy="773822"/>
          </a:xfrm>
        </p:grpSpPr>
        <p:sp>
          <p:nvSpPr>
            <p:cNvPr id="98"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98"/>
            <p:cNvSpPr txBox="1"/>
            <p:nvPr/>
          </p:nvSpPr>
          <p:spPr>
            <a:xfrm>
              <a:off x="550069" y="1182919"/>
              <a:ext cx="639919" cy="584775"/>
            </a:xfrm>
            <a:prstGeom prst="rect">
              <a:avLst/>
            </a:prstGeom>
            <a:noFill/>
          </p:spPr>
          <p:txBody>
            <a:bodyPr wrap="none" rtlCol="0">
              <a:spAutoFit/>
            </a:bodyPr>
            <a:lstStyle/>
            <a:p>
              <a:r>
                <a:rPr lang="en-US" altLang="zh-CN" sz="3200" dirty="0" smtClean="0">
                  <a:solidFill>
                    <a:schemeClr val="bg1"/>
                  </a:solidFill>
                  <a:latin typeface="Swiss911 XCm BT" pitchFamily="34" charset="0"/>
                </a:rPr>
                <a:t>01</a:t>
              </a:r>
              <a:endParaRPr lang="zh-CN" altLang="en-US" sz="3200" dirty="0">
                <a:solidFill>
                  <a:schemeClr val="bg1"/>
                </a:solidFill>
                <a:latin typeface="Swiss911 XCm BT" pitchFamily="34" charset="0"/>
              </a:endParaRPr>
            </a:p>
          </p:txBody>
        </p:sp>
      </p:grpSp>
      <p:sp>
        <p:nvSpPr>
          <p:cNvPr id="48" name="Rectangle 47"/>
          <p:cNvSpPr/>
          <p:nvPr/>
        </p:nvSpPr>
        <p:spPr>
          <a:xfrm>
            <a:off x="3048000" y="1504950"/>
            <a:ext cx="5105400" cy="584775"/>
          </a:xfrm>
          <a:prstGeom prst="rect">
            <a:avLst/>
          </a:prstGeom>
        </p:spPr>
        <p:txBody>
          <a:bodyPr wrap="square">
            <a:spAutoFit/>
          </a:bodyPr>
          <a:lstStyle/>
          <a:p>
            <a:r>
              <a:rPr lang="en-US" sz="3200" dirty="0" err="1" smtClean="0">
                <a:latin typeface="Times New Roman" pitchFamily="18" charset="0"/>
                <a:ea typeface="Times New Roman" pitchFamily="18" charset="0"/>
                <a:cs typeface="Times New Roman" pitchFamily="18" charset="0"/>
              </a:rPr>
              <a:t>Ẩn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dụ</a:t>
            </a:r>
            <a:endParaRPr lang="en-US" sz="3200" dirty="0">
              <a:latin typeface="Times New Roman" pitchFamily="18" charset="0"/>
              <a:cs typeface="Times New Roman" pitchFamily="18" charset="0"/>
            </a:endParaRPr>
          </a:p>
        </p:txBody>
      </p:sp>
      <p:sp>
        <p:nvSpPr>
          <p:cNvPr id="49" name="Rectangle 48"/>
          <p:cNvSpPr/>
          <p:nvPr/>
        </p:nvSpPr>
        <p:spPr>
          <a:xfrm>
            <a:off x="3048000" y="2419350"/>
            <a:ext cx="5105400" cy="1569660"/>
          </a:xfrm>
          <a:prstGeom prst="rect">
            <a:avLst/>
          </a:prstGeom>
        </p:spPr>
        <p:txBody>
          <a:bodyPr wrap="square">
            <a:spAutoFit/>
          </a:bodyPr>
          <a:lstStyle/>
          <a:p>
            <a:pPr algn="just"/>
            <a:r>
              <a:rPr lang="en-US" sz="3200" dirty="0" err="1" smtClean="0">
                <a:latin typeface="Times New Roman" pitchFamily="18" charset="0"/>
                <a:ea typeface="Times New Roman" pitchFamily="18" charset="0"/>
                <a:cs typeface="Times New Roman" pitchFamily="18" charset="0"/>
              </a:rPr>
              <a:t>Sử</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dụng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thành</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ngữ</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điêu</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luyện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phù</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hợp</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làm</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tăng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giá</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trị</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nghệ</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thuật</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của</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bài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thơ</a:t>
            </a:r>
            <a:r>
              <a:rPr lang="en-US" sz="3200" dirty="0" smtClean="0">
                <a:latin typeface="Times New Roman" pitchFamily="18" charset="0"/>
                <a:ea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grpSp>
        <p:nvGrpSpPr>
          <p:cNvPr id="5" name="组合 21"/>
          <p:cNvGrpSpPr/>
          <p:nvPr/>
        </p:nvGrpSpPr>
        <p:grpSpPr>
          <a:xfrm>
            <a:off x="2438400" y="1657350"/>
            <a:ext cx="417263" cy="228018"/>
            <a:chOff x="2673784" y="2255757"/>
            <a:chExt cx="417263" cy="228018"/>
          </a:xfrm>
        </p:grpSpPr>
        <p:sp>
          <p:nvSpPr>
            <p:cNvPr id="53" name="燕尾形 12"/>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4" name="燕尾形 13"/>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6" name="组合 21"/>
          <p:cNvGrpSpPr/>
          <p:nvPr/>
        </p:nvGrpSpPr>
        <p:grpSpPr>
          <a:xfrm>
            <a:off x="2438400" y="2952750"/>
            <a:ext cx="417263" cy="228018"/>
            <a:chOff x="2673784" y="2255757"/>
            <a:chExt cx="417263" cy="228018"/>
          </a:xfrm>
        </p:grpSpPr>
        <p:sp>
          <p:nvSpPr>
            <p:cNvPr id="56" name="燕尾形 12"/>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7" name="燕尾形 13"/>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Tree>
    <p:extLst>
      <p:ext uri="{BB962C8B-B14F-4D97-AF65-F5344CB8AC3E}">
        <p14:creationId xmlns:p14="http://schemas.microsoft.com/office/powerpoint/2010/main" val="351322782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2000"/>
                                        <p:tgtEl>
                                          <p:spTgt spid="5"/>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heel(4)">
                                      <p:cBhvr>
                                        <p:cTn id="26" dur="20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4)">
                                      <p:cBhvr>
                                        <p:cTn id="31" dur="2000"/>
                                        <p:tgtEl>
                                          <p:spTgt spid="6"/>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heel(4)">
                                      <p:cBhvr>
                                        <p:cTn id="34"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56639" y="-632373"/>
            <a:ext cx="2368153" cy="5789614"/>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Rectangle 11"/>
          <p:cNvSpPr>
            <a:spLocks noChangeArrowheads="1"/>
          </p:cNvSpPr>
          <p:nvPr/>
        </p:nvSpPr>
        <p:spPr bwMode="gray">
          <a:xfrm>
            <a:off x="4114800" y="438150"/>
            <a:ext cx="2423096" cy="707886"/>
          </a:xfrm>
          <a:prstGeom prst="rect">
            <a:avLst/>
          </a:prstGeom>
          <a:noFill/>
          <a:ln>
            <a:noFill/>
          </a:ln>
          <a:extLst/>
        </p:spPr>
        <p:txBody>
          <a:bodyPr wrap="square">
            <a:spAutoFit/>
          </a:bodyPr>
          <a:lstStyle/>
          <a:p>
            <a:r>
              <a:rPr lang="en-US" altLang="zh-CN" sz="4000" dirty="0" err="1" smtClean="0">
                <a:solidFill>
                  <a:schemeClr val="tx2"/>
                </a:solidFill>
                <a:latin typeface="Times New Roman" pitchFamily="18" charset="0"/>
                <a:ea typeface="方正兰亭中黑_GBK" pitchFamily="2" charset="-122"/>
                <a:cs typeface="Times New Roman" pitchFamily="18" charset="0"/>
              </a:rPr>
              <a:t>Nội</a:t>
            </a:r>
            <a:r>
              <a:rPr lang="en-US" altLang="zh-CN" sz="4000" dirty="0" smtClean="0">
                <a:solidFill>
                  <a:schemeClr val="tx2"/>
                </a:solidFill>
                <a:latin typeface="Times New Roman" pitchFamily="18" charset="0"/>
                <a:ea typeface="方正兰亭中黑_GBK" pitchFamily="2" charset="-122"/>
                <a:cs typeface="Times New Roman" pitchFamily="18" charset="0"/>
              </a:rPr>
              <a:t> dung</a:t>
            </a:r>
            <a:endParaRPr lang="zh-CN" altLang="en-US" sz="4000" dirty="0">
              <a:solidFill>
                <a:schemeClr val="tx2"/>
              </a:solidFill>
              <a:latin typeface="Times New Roman" pitchFamily="18" charset="0"/>
              <a:ea typeface="方正兰亭中黑_GBK" pitchFamily="2" charset="-122"/>
              <a:cs typeface="Times New Roman" pitchFamily="18" charset="0"/>
            </a:endParaRPr>
          </a:p>
        </p:txBody>
      </p:sp>
      <p:grpSp>
        <p:nvGrpSpPr>
          <p:cNvPr id="3" name="组合 15"/>
          <p:cNvGrpSpPr/>
          <p:nvPr/>
        </p:nvGrpSpPr>
        <p:grpSpPr>
          <a:xfrm>
            <a:off x="3309426" y="354112"/>
            <a:ext cx="710599" cy="773822"/>
            <a:chOff x="550069" y="1100038"/>
            <a:chExt cx="710599" cy="773822"/>
          </a:xfrm>
        </p:grpSpPr>
        <p:sp>
          <p:nvSpPr>
            <p:cNvPr id="94"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50069" y="1175365"/>
              <a:ext cx="639919" cy="584775"/>
            </a:xfrm>
            <a:prstGeom prst="rect">
              <a:avLst/>
            </a:prstGeom>
            <a:noFill/>
          </p:spPr>
          <p:txBody>
            <a:bodyPr wrap="none" rtlCol="0">
              <a:spAutoFit/>
            </a:bodyPr>
            <a:lstStyle/>
            <a:p>
              <a:r>
                <a:rPr lang="en-US" altLang="zh-CN" sz="3200" dirty="0" smtClean="0">
                  <a:solidFill>
                    <a:schemeClr val="bg1"/>
                  </a:solidFill>
                  <a:latin typeface="Swiss911 XCm BT" pitchFamily="34" charset="0"/>
                </a:rPr>
                <a:t>02</a:t>
              </a:r>
              <a:endParaRPr lang="zh-CN" altLang="en-US" sz="3200" dirty="0">
                <a:solidFill>
                  <a:schemeClr val="bg1"/>
                </a:solidFill>
                <a:latin typeface="Swiss911 XCm BT" pitchFamily="34" charset="0"/>
              </a:endParaRPr>
            </a:p>
          </p:txBody>
        </p:sp>
      </p:grpSp>
      <p:sp>
        <p:nvSpPr>
          <p:cNvPr id="95" name="Rectangle 94"/>
          <p:cNvSpPr/>
          <p:nvPr/>
        </p:nvSpPr>
        <p:spPr>
          <a:xfrm>
            <a:off x="3048000" y="1504950"/>
            <a:ext cx="5562600" cy="1569660"/>
          </a:xfrm>
          <a:prstGeom prst="rect">
            <a:avLst/>
          </a:prstGeom>
        </p:spPr>
        <p:txBody>
          <a:bodyPr wrap="square">
            <a:spAutoFit/>
          </a:bodyPr>
          <a:lstStyle/>
          <a:p>
            <a:pPr lvl="0" algn="just" eaLnBrk="0" fontAlgn="base" hangingPunct="0">
              <a:spcBef>
                <a:spcPct val="0"/>
              </a:spcBef>
              <a:spcAft>
                <a:spcPct val="0"/>
              </a:spcAft>
            </a:pPr>
            <a:r>
              <a:rPr lang="en-US" sz="3200" dirty="0" err="1" smtClean="0">
                <a:latin typeface="Times New Roman" pitchFamily="18" charset="0"/>
                <a:ea typeface="Times New Roman" pitchFamily="18" charset="0"/>
                <a:cs typeface="Times New Roman" pitchFamily="18" charset="0"/>
              </a:rPr>
              <a:t>Vẻ</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đẹp</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phong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cách</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cao</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quý</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của</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người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phụ</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nữ</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trong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xã</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hội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cũ</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với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cuộc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sống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chìm</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nổi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bấp</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bênh</a:t>
            </a:r>
            <a:endParaRPr lang="en-US" sz="1100" dirty="0" smtClean="0">
              <a:latin typeface="Times New Roman" pitchFamily="18" charset="0"/>
              <a:cs typeface="Times New Roman" pitchFamily="18" charset="0"/>
            </a:endParaRPr>
          </a:p>
        </p:txBody>
      </p:sp>
      <p:sp>
        <p:nvSpPr>
          <p:cNvPr id="96" name="Rectangle 95"/>
          <p:cNvSpPr/>
          <p:nvPr/>
        </p:nvSpPr>
        <p:spPr>
          <a:xfrm>
            <a:off x="3048000" y="3562350"/>
            <a:ext cx="5105400" cy="584775"/>
          </a:xfrm>
          <a:prstGeom prst="rect">
            <a:avLst/>
          </a:prstGeom>
        </p:spPr>
        <p:txBody>
          <a:bodyPr wrap="square">
            <a:spAutoFit/>
          </a:bodyPr>
          <a:lstStyle/>
          <a:p>
            <a:pPr lvl="0" eaLnBrk="0" fontAlgn="base" hangingPunct="0">
              <a:spcBef>
                <a:spcPct val="0"/>
              </a:spcBef>
              <a:spcAft>
                <a:spcPct val="0"/>
              </a:spcAft>
            </a:pPr>
            <a:r>
              <a:rPr lang="en-US" sz="3200" dirty="0" err="1" smtClean="0">
                <a:latin typeface="Times New Roman" pitchFamily="18" charset="0"/>
                <a:ea typeface="Times New Roman" pitchFamily="18" charset="0"/>
                <a:cs typeface="Times New Roman" pitchFamily="18" charset="0"/>
              </a:rPr>
              <a:t>Tiếng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nói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phản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kháng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xã</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hội</a:t>
            </a:r>
            <a:r>
              <a:rPr lang="en-US" sz="3200" dirty="0" smtClean="0">
                <a:latin typeface="Times New Roman" pitchFamily="18" charset="0"/>
                <a:ea typeface="Times New Roman" pitchFamily="18" charset="0"/>
                <a:cs typeface="Times New Roman" pitchFamily="18" charset="0"/>
              </a:rPr>
              <a:t> .</a:t>
            </a:r>
            <a:endParaRPr lang="en-US" sz="4000" dirty="0" smtClean="0">
              <a:latin typeface="Times New Roman" pitchFamily="18" charset="0"/>
              <a:cs typeface="Times New Roman" pitchFamily="18" charset="0"/>
            </a:endParaRPr>
          </a:p>
        </p:txBody>
      </p:sp>
      <p:grpSp>
        <p:nvGrpSpPr>
          <p:cNvPr id="4" name="组合 21"/>
          <p:cNvGrpSpPr/>
          <p:nvPr/>
        </p:nvGrpSpPr>
        <p:grpSpPr>
          <a:xfrm>
            <a:off x="2438400" y="1657350"/>
            <a:ext cx="417263" cy="228018"/>
            <a:chOff x="2673784" y="2255757"/>
            <a:chExt cx="417263" cy="228018"/>
          </a:xfrm>
        </p:grpSpPr>
        <p:sp>
          <p:nvSpPr>
            <p:cNvPr id="107" name="燕尾形 12"/>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08" name="燕尾形 13"/>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5" name="组合 21"/>
          <p:cNvGrpSpPr/>
          <p:nvPr/>
        </p:nvGrpSpPr>
        <p:grpSpPr>
          <a:xfrm>
            <a:off x="2438400" y="3714750"/>
            <a:ext cx="417263" cy="228018"/>
            <a:chOff x="2673784" y="2255757"/>
            <a:chExt cx="417263" cy="228018"/>
          </a:xfrm>
        </p:grpSpPr>
        <p:sp>
          <p:nvSpPr>
            <p:cNvPr id="110" name="燕尾形 12"/>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1" name="燕尾形 13"/>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Tree>
    <p:extLst>
      <p:ext uri="{BB962C8B-B14F-4D97-AF65-F5344CB8AC3E}">
        <p14:creationId xmlns:p14="http://schemas.microsoft.com/office/powerpoint/2010/main" val="351322782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wheel(4)">
                                      <p:cBhvr>
                                        <p:cTn id="21" dur="2000"/>
                                        <p:tgtEl>
                                          <p:spTgt spid="9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4)">
                                      <p:cBhvr>
                                        <p:cTn id="26" dur="2000"/>
                                        <p:tgtEl>
                                          <p:spTgt spid="5"/>
                                        </p:tgtEl>
                                      </p:cBhvr>
                                    </p:animEffect>
                                  </p:childTnLst>
                                </p:cTn>
                              </p:par>
                              <p:par>
                                <p:cTn id="27" presetID="21" presetClass="entr" presetSubtype="4"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wheel(4)">
                                      <p:cBhvr>
                                        <p:cTn id="29"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718" y="-1007705"/>
            <a:ext cx="7205551" cy="3500235"/>
          </a:xfrm>
          <a:prstGeom prst="rect">
            <a:avLst/>
          </a:prstGeom>
        </p:spPr>
      </p:pic>
      <p:sp>
        <p:nvSpPr>
          <p:cNvPr id="39" name="TextBox 38"/>
          <p:cNvSpPr txBox="1"/>
          <p:nvPr/>
        </p:nvSpPr>
        <p:spPr>
          <a:xfrm>
            <a:off x="1701559" y="492510"/>
            <a:ext cx="5829161" cy="769441"/>
          </a:xfrm>
          <a:prstGeom prst="rect">
            <a:avLst/>
          </a:prstGeom>
          <a:noFill/>
        </p:spPr>
        <p:txBody>
          <a:bodyPr wrap="none" rtlCol="0">
            <a:spAutoFit/>
          </a:bodyPr>
          <a:lstStyle/>
          <a:p>
            <a:pPr algn="ctr"/>
            <a:r>
              <a:rPr lang="en-US" sz="4400" dirty="0" smtClean="0">
                <a:solidFill>
                  <a:schemeClr val="bg1"/>
                </a:solidFill>
                <a:latin typeface="Times New Roman" panose="02020603050405020304" pitchFamily="18" charset="0"/>
                <a:cs typeface="Times New Roman" panose="02020603050405020304" pitchFamily="18" charset="0"/>
              </a:rPr>
              <a:t>HOA HỒNG TẶNG MẸ</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846365" y="-1016175"/>
            <a:ext cx="3433609" cy="8780659"/>
          </a:xfrm>
          <a:prstGeom prst="rect">
            <a:avLst/>
          </a:prstGeom>
        </p:spPr>
      </p:pic>
      <p:sp>
        <p:nvSpPr>
          <p:cNvPr id="41" name="TextBox 40"/>
          <p:cNvSpPr txBox="1"/>
          <p:nvPr/>
        </p:nvSpPr>
        <p:spPr>
          <a:xfrm>
            <a:off x="1402598" y="2190750"/>
            <a:ext cx="6364563" cy="2400657"/>
          </a:xfrm>
          <a:prstGeom prst="rect">
            <a:avLst/>
          </a:prstGeom>
          <a:noFill/>
        </p:spPr>
        <p:txBody>
          <a:bodyPr wrap="square" rtlCol="0">
            <a:spAutoFit/>
          </a:bodyPr>
          <a:lstStyle/>
          <a:p>
            <a:pPr algn="ctr"/>
            <a:r>
              <a:rPr lang="en-US" sz="3000" dirty="0" err="1" smtClean="0">
                <a:solidFill>
                  <a:srgbClr val="0000FF"/>
                </a:solidFill>
                <a:latin typeface="Times New Roman" panose="02020603050405020304" pitchFamily="18" charset="0"/>
                <a:cs typeface="Times New Roman" panose="02020603050405020304" pitchFamily="18" charset="0"/>
              </a:rPr>
              <a:t>Các</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em</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hãy</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hái</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những</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bông</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hoa</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hồng</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đẹp</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nhất</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để</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dành</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tặng</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mẹ</a:t>
            </a:r>
            <a:r>
              <a:rPr lang="en-US" sz="3000" dirty="0" smtClean="0">
                <a:solidFill>
                  <a:srgbClr val="0000FF"/>
                </a:solidFill>
                <a:latin typeface="Times New Roman" panose="02020603050405020304" pitchFamily="18" charset="0"/>
                <a:cs typeface="Times New Roman" panose="02020603050405020304" pitchFamily="18" charset="0"/>
              </a:rPr>
              <a:t> - </a:t>
            </a:r>
            <a:r>
              <a:rPr lang="en-US" sz="3000" dirty="0" err="1" smtClean="0">
                <a:solidFill>
                  <a:srgbClr val="0000FF"/>
                </a:solidFill>
                <a:latin typeface="Times New Roman" panose="02020603050405020304" pitchFamily="18" charset="0"/>
                <a:cs typeface="Times New Roman" panose="02020603050405020304" pitchFamily="18" charset="0"/>
              </a:rPr>
              <a:t>Người</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đã</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trải</a:t>
            </a:r>
            <a:r>
              <a:rPr lang="en-US" sz="3000" dirty="0" smtClean="0">
                <a:solidFill>
                  <a:srgbClr val="0000FF"/>
                </a:solidFill>
                <a:latin typeface="Times New Roman" panose="02020603050405020304" pitchFamily="18" charset="0"/>
                <a:cs typeface="Times New Roman" panose="02020603050405020304" pitchFamily="18" charset="0"/>
              </a:rPr>
              <a:t> qua </a:t>
            </a:r>
            <a:r>
              <a:rPr lang="en-US" sz="3000" dirty="0" err="1" smtClean="0">
                <a:solidFill>
                  <a:srgbClr val="0000FF"/>
                </a:solidFill>
                <a:latin typeface="Times New Roman" panose="02020603050405020304" pitchFamily="18" charset="0"/>
                <a:cs typeface="Times New Roman" panose="02020603050405020304" pitchFamily="18" charset="0"/>
              </a:rPr>
              <a:t>bao</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nỗi</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vất</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vả</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để</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nuôi</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lớn</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chúng</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ta</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nên</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người</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bằng</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cách</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trả</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lời</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nhanh</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và</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đúng</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các</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câu</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hỏi</a:t>
            </a:r>
            <a:r>
              <a:rPr lang="en-US" sz="3000" dirty="0" smtClean="0">
                <a:solidFill>
                  <a:srgbClr val="0000FF"/>
                </a:solidFill>
                <a:latin typeface="Times New Roman" panose="02020603050405020304" pitchFamily="18" charset="0"/>
                <a:cs typeface="Times New Roman" panose="02020603050405020304" pitchFamily="18" charset="0"/>
              </a:rPr>
              <a:t>.</a:t>
            </a:r>
            <a:endParaRPr lang="en-US" sz="3000" dirty="0">
              <a:solidFill>
                <a:srgbClr val="0000FF"/>
              </a:solidFill>
              <a:latin typeface="Times New Roman" panose="02020603050405020304" pitchFamily="18" charset="0"/>
              <a:cs typeface="Times New Roman" panose="02020603050405020304" pitchFamily="18" charset="0"/>
            </a:endParaRPr>
          </a:p>
        </p:txBody>
      </p:sp>
      <p:pic>
        <p:nvPicPr>
          <p:cNvPr id="42" name="Picture 2" descr="Káº¿t quáº£ hÃ¬nh áº£nh cho rose cartoon png pink">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978891">
            <a:off x="7606478" y="3445588"/>
            <a:ext cx="1162118" cy="1790524"/>
          </a:xfrm>
          <a:prstGeom prst="rect">
            <a:avLst/>
          </a:prstGeom>
          <a:noFill/>
          <a:extLst>
            <a:ext uri="{909E8E84-426E-40DD-AFC4-6F175D3DCCD1}">
              <a14:hiddenFill xmlns:a14="http://schemas.microsoft.com/office/drawing/2010/main">
                <a:solidFill>
                  <a:srgbClr val="FFFFFF"/>
                </a:solidFill>
              </a14:hiddenFill>
            </a:ext>
          </a:extLst>
        </p:spPr>
      </p:pic>
      <p:pic>
        <p:nvPicPr>
          <p:cNvPr id="2" name="Hoa hong tang co (July - In Love)">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8" cstate="print"/>
          <a:stretch>
            <a:fillRect/>
          </a:stretch>
        </p:blipFill>
        <p:spPr>
          <a:xfrm>
            <a:off x="9414635" y="1057355"/>
            <a:ext cx="609600" cy="457200"/>
          </a:xfrm>
          <a:prstGeom prst="rect">
            <a:avLst/>
          </a:prstGeom>
        </p:spPr>
      </p:pic>
    </p:spTree>
    <p:extLst>
      <p:ext uri="{BB962C8B-B14F-4D97-AF65-F5344CB8AC3E}">
        <p14:creationId xmlns:p14="http://schemas.microsoft.com/office/powerpoint/2010/main" val="1931586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7"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fade">
                                      <p:cBhvr>
                                        <p:cTn id="9" dur="1000"/>
                                        <p:tgtEl>
                                          <p:spTgt spid="39"/>
                                        </p:tgtEl>
                                      </p:cBhvr>
                                    </p:animEffect>
                                    <p:anim calcmode="lin" valueType="num">
                                      <p:cBhvr>
                                        <p:cTn id="10" dur="1000" fill="hold"/>
                                        <p:tgtEl>
                                          <p:spTgt spid="39"/>
                                        </p:tgtEl>
                                        <p:attrNameLst>
                                          <p:attrName>ppt_x</p:attrName>
                                        </p:attrNameLst>
                                      </p:cBhvr>
                                      <p:tavLst>
                                        <p:tav tm="0">
                                          <p:val>
                                            <p:strVal val="#ppt_x"/>
                                          </p:val>
                                        </p:tav>
                                        <p:tav tm="100000">
                                          <p:val>
                                            <p:strVal val="#ppt_x"/>
                                          </p:val>
                                        </p:tav>
                                      </p:tavLst>
                                    </p:anim>
                                    <p:anim calcmode="lin" valueType="num">
                                      <p:cBhvr>
                                        <p:cTn id="11" dur="1000" fill="hold"/>
                                        <p:tgtEl>
                                          <p:spTgt spid="39"/>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numSld="13">
                <p:cTn id="34" repeatCount="indefinite" fill="hold" display="0">
                  <p:stCondLst>
                    <p:cond delay="indefinite"/>
                  </p:stCondLst>
                  <p:endCondLst>
                    <p:cond evt="onStopAudio" delay="0">
                      <p:tgtEl>
                        <p:sldTgt/>
                      </p:tgtEl>
                    </p:cond>
                  </p:endCondLst>
                </p:cTn>
                <p:tgtEl>
                  <p:spTgt spid="2"/>
                </p:tgtEl>
              </p:cMediaNode>
            </p:video>
          </p:childTnLst>
        </p:cTn>
      </p:par>
    </p:tnLst>
    <p:bldLst>
      <p:bldP spid="39"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960587" y="1123950"/>
            <a:ext cx="719989" cy="798108"/>
            <a:chOff x="8051785" y="857385"/>
            <a:chExt cx="826543" cy="916224"/>
          </a:xfrm>
        </p:grpSpPr>
        <p:sp>
          <p:nvSpPr>
            <p:cNvPr id="11" name="椭圆 10"/>
            <p:cNvSpPr/>
            <p:nvPr/>
          </p:nvSpPr>
          <p:spPr>
            <a:xfrm>
              <a:off x="8051785" y="947066"/>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2" name="椭圆 11"/>
            <p:cNvSpPr/>
            <p:nvPr/>
          </p:nvSpPr>
          <p:spPr>
            <a:xfrm>
              <a:off x="8139438" y="1034719"/>
              <a:ext cx="651236" cy="651236"/>
            </a:xfrm>
            <a:prstGeom prst="ellipse">
              <a:avLst/>
            </a:prstGeom>
            <a:solidFill>
              <a:schemeClr val="accent3">
                <a:lumMod val="60000"/>
                <a:lumOff val="40000"/>
              </a:schemeClr>
            </a:solidFill>
            <a:ln w="28575" cmpd="sng">
              <a:solidFill>
                <a:schemeClr val="accent3">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3" name="TextBox 12"/>
            <p:cNvSpPr txBox="1"/>
            <p:nvPr/>
          </p:nvSpPr>
          <p:spPr>
            <a:xfrm>
              <a:off x="8139262" y="857385"/>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A</a:t>
              </a:r>
              <a:endParaRPr lang="zh-CN" altLang="en-US" sz="4400" b="1" dirty="0">
                <a:solidFill>
                  <a:schemeClr val="bg1"/>
                </a:solidFill>
                <a:latin typeface="Arial" pitchFamily="34" charset="0"/>
                <a:cs typeface="Arial" pitchFamily="34" charset="0"/>
              </a:endParaRPr>
            </a:p>
          </p:txBody>
        </p:sp>
      </p:grpSp>
      <p:grpSp>
        <p:nvGrpSpPr>
          <p:cNvPr id="3" name="组合 18"/>
          <p:cNvGrpSpPr/>
          <p:nvPr/>
        </p:nvGrpSpPr>
        <p:grpSpPr>
          <a:xfrm>
            <a:off x="960587" y="2190750"/>
            <a:ext cx="719989" cy="769441"/>
            <a:chOff x="6852825" y="2036989"/>
            <a:chExt cx="826543" cy="883314"/>
          </a:xfrm>
        </p:grpSpPr>
        <p:sp>
          <p:nvSpPr>
            <p:cNvPr id="20" name="椭圆 19"/>
            <p:cNvSpPr/>
            <p:nvPr/>
          </p:nvSpPr>
          <p:spPr>
            <a:xfrm>
              <a:off x="6852825" y="2063640"/>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1" name="椭圆 20"/>
            <p:cNvSpPr/>
            <p:nvPr/>
          </p:nvSpPr>
          <p:spPr>
            <a:xfrm>
              <a:off x="6940478" y="2151293"/>
              <a:ext cx="651236" cy="651236"/>
            </a:xfrm>
            <a:prstGeom prst="ellipse">
              <a:avLst/>
            </a:prstGeom>
            <a:solidFill>
              <a:schemeClr val="accent4">
                <a:lumMod val="60000"/>
                <a:lumOff val="40000"/>
              </a:schemeClr>
            </a:solidFill>
            <a:ln w="28575" cmpd="sng">
              <a:solidFill>
                <a:schemeClr val="accent4">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2" name="TextBox 21"/>
            <p:cNvSpPr txBox="1"/>
            <p:nvPr/>
          </p:nvSpPr>
          <p:spPr>
            <a:xfrm>
              <a:off x="6940302" y="2036989"/>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B</a:t>
              </a:r>
              <a:endParaRPr lang="zh-CN" altLang="en-US" sz="4400" b="1" dirty="0">
                <a:solidFill>
                  <a:schemeClr val="bg1"/>
                </a:solidFill>
                <a:latin typeface="Arial" pitchFamily="34" charset="0"/>
                <a:cs typeface="Arial" pitchFamily="34" charset="0"/>
              </a:endParaRPr>
            </a:p>
          </p:txBody>
        </p:sp>
      </p:grpSp>
      <p:grpSp>
        <p:nvGrpSpPr>
          <p:cNvPr id="4" name="组合 27"/>
          <p:cNvGrpSpPr/>
          <p:nvPr/>
        </p:nvGrpSpPr>
        <p:grpSpPr>
          <a:xfrm>
            <a:off x="960587" y="3227532"/>
            <a:ext cx="719989" cy="769441"/>
            <a:chOff x="5607753" y="3137044"/>
            <a:chExt cx="826543" cy="883314"/>
          </a:xfrm>
        </p:grpSpPr>
        <p:sp>
          <p:nvSpPr>
            <p:cNvPr id="29" name="椭圆 28"/>
            <p:cNvSpPr/>
            <p:nvPr/>
          </p:nvSpPr>
          <p:spPr>
            <a:xfrm>
              <a:off x="5607753" y="3170764"/>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0" name="椭圆 29"/>
            <p:cNvSpPr/>
            <p:nvPr/>
          </p:nvSpPr>
          <p:spPr>
            <a:xfrm>
              <a:off x="5695406" y="3258417"/>
              <a:ext cx="651236" cy="651236"/>
            </a:xfrm>
            <a:prstGeom prst="ellipse">
              <a:avLst/>
            </a:prstGeom>
            <a:solidFill>
              <a:schemeClr val="accent6">
                <a:lumMod val="75000"/>
              </a:schemeClr>
            </a:solidFill>
            <a:ln w="28575" cmpd="sng">
              <a:solidFill>
                <a:schemeClr val="accent6">
                  <a:lumMod val="75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1" name="TextBox 30"/>
            <p:cNvSpPr txBox="1"/>
            <p:nvPr/>
          </p:nvSpPr>
          <p:spPr>
            <a:xfrm>
              <a:off x="5698428" y="313704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C</a:t>
              </a:r>
              <a:endParaRPr lang="zh-CN" altLang="en-US" sz="4400" b="1" dirty="0">
                <a:solidFill>
                  <a:schemeClr val="bg1"/>
                </a:solidFill>
                <a:latin typeface="Arial" pitchFamily="34" charset="0"/>
                <a:cs typeface="Arial" pitchFamily="34" charset="0"/>
              </a:endParaRPr>
            </a:p>
          </p:txBody>
        </p:sp>
      </p:grpSp>
      <p:grpSp>
        <p:nvGrpSpPr>
          <p:cNvPr id="5" name="组合 36"/>
          <p:cNvGrpSpPr/>
          <p:nvPr/>
        </p:nvGrpSpPr>
        <p:grpSpPr>
          <a:xfrm>
            <a:off x="960587" y="4164509"/>
            <a:ext cx="719989" cy="769441"/>
            <a:chOff x="4362681" y="4266924"/>
            <a:chExt cx="826543" cy="883314"/>
          </a:xfrm>
          <a:effectLst/>
        </p:grpSpPr>
        <p:sp>
          <p:nvSpPr>
            <p:cNvPr id="38" name="椭圆 37"/>
            <p:cNvSpPr/>
            <p:nvPr/>
          </p:nvSpPr>
          <p:spPr>
            <a:xfrm>
              <a:off x="4362681" y="4300937"/>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endParaRPr>
            </a:p>
          </p:txBody>
        </p:sp>
        <p:sp>
          <p:nvSpPr>
            <p:cNvPr id="39" name="椭圆 38"/>
            <p:cNvSpPr/>
            <p:nvPr/>
          </p:nvSpPr>
          <p:spPr>
            <a:xfrm>
              <a:off x="4450337" y="4388590"/>
              <a:ext cx="651237" cy="651236"/>
            </a:xfrm>
            <a:prstGeom prst="ellipse">
              <a:avLst/>
            </a:prstGeom>
            <a:solidFill>
              <a:schemeClr val="accent5">
                <a:lumMod val="60000"/>
                <a:lumOff val="40000"/>
              </a:schemeClr>
            </a:solidFill>
            <a:ln w="28575" cmpd="sng">
              <a:solidFill>
                <a:schemeClr val="accent5">
                  <a:lumMod val="60000"/>
                  <a:lumOff val="40000"/>
                </a:schemeClr>
              </a:solidFill>
              <a:round/>
              <a:headEnd/>
              <a:tailEnd/>
            </a:ln>
            <a:effectLst/>
          </p:spPr>
          <p:txBody>
            <a:bodyPr rtlCol="0" anchor="ctr"/>
            <a:lstStyle/>
            <a:p>
              <a:pPr algn="ctr"/>
              <a:endParaRPr lang="zh-CN" altLang="en-US" dirty="0">
                <a:solidFill>
                  <a:srgbClr val="C89800"/>
                </a:solidFill>
                <a:latin typeface="Arial Unicode MS" pitchFamily="34" charset="-122"/>
                <a:ea typeface="Arial Unicode MS" pitchFamily="34" charset="-122"/>
                <a:cs typeface="Arial Unicode MS" pitchFamily="34" charset="-122"/>
              </a:endParaRPr>
            </a:p>
          </p:txBody>
        </p:sp>
        <p:sp>
          <p:nvSpPr>
            <p:cNvPr id="40" name="TextBox 39"/>
            <p:cNvSpPr txBox="1"/>
            <p:nvPr/>
          </p:nvSpPr>
          <p:spPr>
            <a:xfrm>
              <a:off x="4423867" y="426692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ea typeface="Arial Unicode MS" pitchFamily="34" charset="-122"/>
                  <a:cs typeface="Arial" pitchFamily="34" charset="0"/>
                </a:rPr>
                <a:t>D</a:t>
              </a:r>
              <a:endParaRPr lang="zh-CN" altLang="en-US" sz="4400" b="1" dirty="0">
                <a:solidFill>
                  <a:schemeClr val="bg1"/>
                </a:solidFill>
                <a:latin typeface="Arial" pitchFamily="34" charset="0"/>
                <a:ea typeface="Arial Unicode MS" pitchFamily="34" charset="-122"/>
                <a:cs typeface="Arial" pitchFamily="34" charset="0"/>
              </a:endParaRPr>
            </a:p>
          </p:txBody>
        </p:sp>
      </p:grpSp>
      <p:sp>
        <p:nvSpPr>
          <p:cNvPr id="49" name="TextBox 48"/>
          <p:cNvSpPr txBox="1"/>
          <p:nvPr/>
        </p:nvSpPr>
        <p:spPr>
          <a:xfrm>
            <a:off x="0" y="0"/>
            <a:ext cx="9144000" cy="954107"/>
          </a:xfrm>
          <a:prstGeom prst="rect">
            <a:avLst/>
          </a:prstGeom>
          <a:noFill/>
        </p:spPr>
        <p:txBody>
          <a:bodyPr wrap="square" rtlCol="0">
            <a:spAutoFit/>
          </a:bodyPr>
          <a:lstStyle/>
          <a:p>
            <a:pPr lvl="0" algn="ctr" eaLnBrk="0" fontAlgn="base" hangingPunct="0">
              <a:spcBef>
                <a:spcPct val="0"/>
              </a:spcBef>
              <a:spcAft>
                <a:spcPct val="0"/>
              </a:spcAft>
              <a:tabLst>
                <a:tab pos="1743075" algn="l"/>
              </a:tabLst>
            </a:pPr>
            <a:r>
              <a:rPr lang="nl-NL" sz="2800" b="1" dirty="0" smtClean="0">
                <a:solidFill>
                  <a:srgbClr val="FF0000"/>
                </a:solidFill>
                <a:latin typeface="Times New Roman" pitchFamily="18" charset="0"/>
                <a:ea typeface="Times New Roman" pitchFamily="18" charset="0"/>
                <a:cs typeface="Times New Roman" pitchFamily="18" charset="0"/>
              </a:rPr>
              <a:t>Câu nào dưới đây thể hiện đúng đặc điểm bài thơ Bánh trôi nước của Hồ Xuân Hương?</a:t>
            </a:r>
            <a:endParaRPr lang="en-US" sz="2800" dirty="0" smtClean="0">
              <a:solidFill>
                <a:srgbClr val="FF0000"/>
              </a:solidFill>
              <a:latin typeface="Times New Roman" pitchFamily="18" charset="0"/>
              <a:cs typeface="Times New Roman" pitchFamily="18" charset="0"/>
            </a:endParaRPr>
          </a:p>
        </p:txBody>
      </p:sp>
      <p:pic>
        <p:nvPicPr>
          <p:cNvPr id="54" name="Picture 2" descr="Káº¿t quáº£ hÃ¬nh áº£nh cho rose cartoon png pin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978891">
            <a:off x="235691" y="1073334"/>
            <a:ext cx="565407" cy="87114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951187" y="1181100"/>
            <a:ext cx="6659413" cy="892552"/>
          </a:xfrm>
          <a:prstGeom prst="rect">
            <a:avLst/>
          </a:prstGeom>
          <a:noFill/>
        </p:spPr>
        <p:txBody>
          <a:bodyPr wrap="square" rtlCol="0">
            <a:spAutoFit/>
          </a:bodyPr>
          <a:lstStyle/>
          <a:p>
            <a:pPr lvl="0" algn="just" eaLnBrk="0" fontAlgn="base" hangingPunct="0">
              <a:spcBef>
                <a:spcPct val="0"/>
              </a:spcBef>
              <a:spcAft>
                <a:spcPct val="0"/>
              </a:spcAft>
              <a:tabLst>
                <a:tab pos="1743075" algn="l"/>
              </a:tabLst>
            </a:pPr>
            <a:r>
              <a:rPr lang="nl-NL" sz="2600" dirty="0" smtClean="0">
                <a:solidFill>
                  <a:srgbClr val="000000"/>
                </a:solidFill>
                <a:latin typeface="Times New Roman" pitchFamily="18" charset="0"/>
                <a:ea typeface="Times New Roman" pitchFamily="18" charset="0"/>
                <a:cs typeface="Times New Roman" pitchFamily="18" charset="0"/>
              </a:rPr>
              <a:t>Viết bằng chữ Nôm, theo thể thất ngôn tứ tuyệt Đường luật.</a:t>
            </a:r>
            <a:endParaRPr lang="en-US" sz="2600" dirty="0" smtClean="0">
              <a:latin typeface="Times New Roman" pitchFamily="18" charset="0"/>
              <a:cs typeface="Times New Roman" pitchFamily="18" charset="0"/>
            </a:endParaRPr>
          </a:p>
        </p:txBody>
      </p:sp>
      <p:sp>
        <p:nvSpPr>
          <p:cNvPr id="60" name="TextBox 59"/>
          <p:cNvSpPr txBox="1"/>
          <p:nvPr/>
        </p:nvSpPr>
        <p:spPr>
          <a:xfrm>
            <a:off x="1951187" y="2171700"/>
            <a:ext cx="6659413" cy="892552"/>
          </a:xfrm>
          <a:prstGeom prst="rect">
            <a:avLst/>
          </a:prstGeom>
          <a:noFill/>
        </p:spPr>
        <p:txBody>
          <a:bodyPr wrap="square" rtlCol="0">
            <a:spAutoFit/>
          </a:bodyPr>
          <a:lstStyle/>
          <a:p>
            <a:pPr lvl="0" algn="just" eaLnBrk="0" fontAlgn="base" hangingPunct="0">
              <a:spcBef>
                <a:spcPct val="0"/>
              </a:spcBef>
              <a:spcAft>
                <a:spcPct val="0"/>
              </a:spcAft>
              <a:tabLst>
                <a:tab pos="1743075" algn="l"/>
              </a:tabLst>
            </a:pPr>
            <a:r>
              <a:rPr lang="nl-NL" sz="2600" dirty="0" smtClean="0">
                <a:solidFill>
                  <a:srgbClr val="000000"/>
                </a:solidFill>
                <a:latin typeface="Times New Roman" pitchFamily="18" charset="0"/>
                <a:ea typeface="Times New Roman" pitchFamily="18" charset="0"/>
                <a:cs typeface="Times New Roman" pitchFamily="18" charset="0"/>
              </a:rPr>
              <a:t>Viết bằng chữ Hán theo thể thất ngôn bát cú Đường luật .</a:t>
            </a:r>
            <a:endParaRPr lang="en-US" sz="2600" dirty="0" smtClean="0">
              <a:latin typeface="Times New Roman" pitchFamily="18" charset="0"/>
              <a:cs typeface="Times New Roman" pitchFamily="18" charset="0"/>
            </a:endParaRPr>
          </a:p>
        </p:txBody>
      </p:sp>
      <p:sp>
        <p:nvSpPr>
          <p:cNvPr id="61" name="TextBox 60"/>
          <p:cNvSpPr txBox="1"/>
          <p:nvPr/>
        </p:nvSpPr>
        <p:spPr>
          <a:xfrm>
            <a:off x="1951187" y="3162300"/>
            <a:ext cx="6659413" cy="892552"/>
          </a:xfrm>
          <a:prstGeom prst="rect">
            <a:avLst/>
          </a:prstGeom>
          <a:noFill/>
        </p:spPr>
        <p:txBody>
          <a:bodyPr wrap="square" rtlCol="0">
            <a:spAutoFit/>
          </a:bodyPr>
          <a:lstStyle/>
          <a:p>
            <a:pPr lvl="0" algn="just" eaLnBrk="0" fontAlgn="base" hangingPunct="0">
              <a:spcBef>
                <a:spcPct val="0"/>
              </a:spcBef>
              <a:spcAft>
                <a:spcPct val="0"/>
              </a:spcAft>
              <a:tabLst>
                <a:tab pos="1743075" algn="l"/>
              </a:tabLst>
            </a:pPr>
            <a:r>
              <a:rPr lang="nl-NL" sz="2600" dirty="0" smtClean="0">
                <a:solidFill>
                  <a:srgbClr val="000000"/>
                </a:solidFill>
                <a:latin typeface="Times New Roman" pitchFamily="18" charset="0"/>
                <a:ea typeface="Times New Roman" pitchFamily="18" charset="0"/>
                <a:cs typeface="Times New Roman" pitchFamily="18" charset="0"/>
              </a:rPr>
              <a:t>Viết bằng chữ Quốc ngữ theo thể thất ngôn tứ tuyệt Đường luật.</a:t>
            </a:r>
            <a:endParaRPr lang="en-US" sz="2600" dirty="0" smtClean="0">
              <a:latin typeface="Times New Roman" pitchFamily="18" charset="0"/>
              <a:cs typeface="Times New Roman" pitchFamily="18" charset="0"/>
            </a:endParaRPr>
          </a:p>
        </p:txBody>
      </p:sp>
      <p:sp>
        <p:nvSpPr>
          <p:cNvPr id="62" name="TextBox 61"/>
          <p:cNvSpPr txBox="1"/>
          <p:nvPr/>
        </p:nvSpPr>
        <p:spPr>
          <a:xfrm>
            <a:off x="1951187" y="4250948"/>
            <a:ext cx="6705600" cy="892552"/>
          </a:xfrm>
          <a:prstGeom prst="rect">
            <a:avLst/>
          </a:prstGeom>
          <a:noFill/>
        </p:spPr>
        <p:txBody>
          <a:bodyPr wrap="square" rtlCol="0">
            <a:spAutoFit/>
          </a:bodyPr>
          <a:lstStyle/>
          <a:p>
            <a:pPr lvl="0" algn="just" eaLnBrk="0" fontAlgn="base" hangingPunct="0">
              <a:spcBef>
                <a:spcPct val="0"/>
              </a:spcBef>
              <a:spcAft>
                <a:spcPct val="0"/>
              </a:spcAft>
              <a:tabLst>
                <a:tab pos="1743075" algn="l"/>
              </a:tabLst>
            </a:pPr>
            <a:r>
              <a:rPr lang="nl-NL" sz="2600" dirty="0" smtClean="0">
                <a:solidFill>
                  <a:srgbClr val="000000"/>
                </a:solidFill>
                <a:latin typeface="Times New Roman" pitchFamily="18" charset="0"/>
                <a:ea typeface="Times New Roman" pitchFamily="18" charset="0"/>
                <a:cs typeface="Times New Roman" pitchFamily="18" charset="0"/>
              </a:rPr>
              <a:t>Viết bằng chữ Nôm theo thể ngũ ngôn tứ tuyệt Đường luật.</a:t>
            </a:r>
            <a:endParaRPr lang="en-US"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057917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additive="base">
                                        <p:cTn id="38" dur="500" fill="hold"/>
                                        <p:tgtEl>
                                          <p:spTgt spid="59"/>
                                        </p:tgtEl>
                                        <p:attrNameLst>
                                          <p:attrName>ppt_x</p:attrName>
                                        </p:attrNameLst>
                                      </p:cBhvr>
                                      <p:tavLst>
                                        <p:tav tm="0">
                                          <p:val>
                                            <p:strVal val="#ppt_x"/>
                                          </p:val>
                                        </p:tav>
                                        <p:tav tm="100000">
                                          <p:val>
                                            <p:strVal val="#ppt_x"/>
                                          </p:val>
                                        </p:tav>
                                      </p:tavLst>
                                    </p:anim>
                                    <p:anim calcmode="lin" valueType="num">
                                      <p:cBhvr additive="base">
                                        <p:cTn id="3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ppt_x"/>
                                          </p:val>
                                        </p:tav>
                                        <p:tav tm="100000">
                                          <p:val>
                                            <p:strVal val="#ppt_x"/>
                                          </p:val>
                                        </p:tav>
                                      </p:tavLst>
                                    </p:anim>
                                    <p:anim calcmode="lin" valueType="num">
                                      <p:cBhvr additive="base">
                                        <p:cTn id="5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fill="hold"/>
                                        <p:tgtEl>
                                          <p:spTgt spid="62"/>
                                        </p:tgtEl>
                                        <p:attrNameLst>
                                          <p:attrName>ppt_x</p:attrName>
                                        </p:attrNameLst>
                                      </p:cBhvr>
                                      <p:tavLst>
                                        <p:tav tm="0">
                                          <p:val>
                                            <p:strVal val="#ppt_x"/>
                                          </p:val>
                                        </p:tav>
                                        <p:tav tm="100000">
                                          <p:val>
                                            <p:strVal val="#ppt_x"/>
                                          </p:val>
                                        </p:tav>
                                      </p:tavLst>
                                    </p:anim>
                                    <p:anim calcmode="lin" valueType="num">
                                      <p:cBhvr additive="base">
                                        <p:cTn id="5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9" grpId="0"/>
      <p:bldP spid="60" grpId="0"/>
      <p:bldP spid="61" grpId="0"/>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960587" y="1123950"/>
            <a:ext cx="719989" cy="798108"/>
            <a:chOff x="8051785" y="857385"/>
            <a:chExt cx="826543" cy="916224"/>
          </a:xfrm>
        </p:grpSpPr>
        <p:sp>
          <p:nvSpPr>
            <p:cNvPr id="11" name="椭圆 10"/>
            <p:cNvSpPr/>
            <p:nvPr/>
          </p:nvSpPr>
          <p:spPr>
            <a:xfrm>
              <a:off x="8051785" y="947066"/>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2" name="椭圆 11"/>
            <p:cNvSpPr/>
            <p:nvPr/>
          </p:nvSpPr>
          <p:spPr>
            <a:xfrm>
              <a:off x="8139438" y="1034719"/>
              <a:ext cx="651236" cy="651236"/>
            </a:xfrm>
            <a:prstGeom prst="ellipse">
              <a:avLst/>
            </a:prstGeom>
            <a:solidFill>
              <a:schemeClr val="accent3">
                <a:lumMod val="60000"/>
                <a:lumOff val="40000"/>
              </a:schemeClr>
            </a:solidFill>
            <a:ln w="28575" cmpd="sng">
              <a:solidFill>
                <a:schemeClr val="accent3">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3" name="TextBox 12"/>
            <p:cNvSpPr txBox="1"/>
            <p:nvPr/>
          </p:nvSpPr>
          <p:spPr>
            <a:xfrm>
              <a:off x="8139262" y="857385"/>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A</a:t>
              </a:r>
              <a:endParaRPr lang="zh-CN" altLang="en-US" sz="4400" b="1" dirty="0">
                <a:solidFill>
                  <a:schemeClr val="bg1"/>
                </a:solidFill>
                <a:latin typeface="Arial" pitchFamily="34" charset="0"/>
                <a:cs typeface="Arial" pitchFamily="34" charset="0"/>
              </a:endParaRPr>
            </a:p>
          </p:txBody>
        </p:sp>
      </p:grpSp>
      <p:grpSp>
        <p:nvGrpSpPr>
          <p:cNvPr id="3" name="组合 18"/>
          <p:cNvGrpSpPr/>
          <p:nvPr/>
        </p:nvGrpSpPr>
        <p:grpSpPr>
          <a:xfrm>
            <a:off x="960587" y="2190750"/>
            <a:ext cx="719989" cy="769441"/>
            <a:chOff x="6852825" y="2036989"/>
            <a:chExt cx="826543" cy="883314"/>
          </a:xfrm>
        </p:grpSpPr>
        <p:sp>
          <p:nvSpPr>
            <p:cNvPr id="20" name="椭圆 19"/>
            <p:cNvSpPr/>
            <p:nvPr/>
          </p:nvSpPr>
          <p:spPr>
            <a:xfrm>
              <a:off x="6852825" y="2063640"/>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1" name="椭圆 20"/>
            <p:cNvSpPr/>
            <p:nvPr/>
          </p:nvSpPr>
          <p:spPr>
            <a:xfrm>
              <a:off x="6940478" y="2151293"/>
              <a:ext cx="651236" cy="651236"/>
            </a:xfrm>
            <a:prstGeom prst="ellipse">
              <a:avLst/>
            </a:prstGeom>
            <a:solidFill>
              <a:schemeClr val="accent4">
                <a:lumMod val="60000"/>
                <a:lumOff val="40000"/>
              </a:schemeClr>
            </a:solidFill>
            <a:ln w="28575" cmpd="sng">
              <a:solidFill>
                <a:schemeClr val="accent4">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2" name="TextBox 21"/>
            <p:cNvSpPr txBox="1"/>
            <p:nvPr/>
          </p:nvSpPr>
          <p:spPr>
            <a:xfrm>
              <a:off x="6940302" y="2036989"/>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B</a:t>
              </a:r>
              <a:endParaRPr lang="zh-CN" altLang="en-US" sz="4400" b="1" dirty="0">
                <a:solidFill>
                  <a:schemeClr val="bg1"/>
                </a:solidFill>
                <a:latin typeface="Arial" pitchFamily="34" charset="0"/>
                <a:cs typeface="Arial" pitchFamily="34" charset="0"/>
              </a:endParaRPr>
            </a:p>
          </p:txBody>
        </p:sp>
      </p:grpSp>
      <p:grpSp>
        <p:nvGrpSpPr>
          <p:cNvPr id="4" name="组合 27"/>
          <p:cNvGrpSpPr/>
          <p:nvPr/>
        </p:nvGrpSpPr>
        <p:grpSpPr>
          <a:xfrm>
            <a:off x="960587" y="3227532"/>
            <a:ext cx="719989" cy="769441"/>
            <a:chOff x="5607753" y="3137044"/>
            <a:chExt cx="826543" cy="883314"/>
          </a:xfrm>
        </p:grpSpPr>
        <p:sp>
          <p:nvSpPr>
            <p:cNvPr id="29" name="椭圆 28"/>
            <p:cNvSpPr/>
            <p:nvPr/>
          </p:nvSpPr>
          <p:spPr>
            <a:xfrm>
              <a:off x="5607753" y="3170764"/>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0" name="椭圆 29"/>
            <p:cNvSpPr/>
            <p:nvPr/>
          </p:nvSpPr>
          <p:spPr>
            <a:xfrm>
              <a:off x="5695406" y="3258417"/>
              <a:ext cx="651236" cy="651236"/>
            </a:xfrm>
            <a:prstGeom prst="ellipse">
              <a:avLst/>
            </a:prstGeom>
            <a:solidFill>
              <a:schemeClr val="accent6">
                <a:lumMod val="75000"/>
              </a:schemeClr>
            </a:solidFill>
            <a:ln w="28575" cmpd="sng">
              <a:solidFill>
                <a:schemeClr val="accent6">
                  <a:lumMod val="75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1" name="TextBox 30"/>
            <p:cNvSpPr txBox="1"/>
            <p:nvPr/>
          </p:nvSpPr>
          <p:spPr>
            <a:xfrm>
              <a:off x="5698428" y="313704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C</a:t>
              </a:r>
              <a:endParaRPr lang="zh-CN" altLang="en-US" sz="4400" b="1" dirty="0">
                <a:solidFill>
                  <a:schemeClr val="bg1"/>
                </a:solidFill>
                <a:latin typeface="Arial" pitchFamily="34" charset="0"/>
                <a:cs typeface="Arial" pitchFamily="34" charset="0"/>
              </a:endParaRPr>
            </a:p>
          </p:txBody>
        </p:sp>
      </p:grpSp>
      <p:grpSp>
        <p:nvGrpSpPr>
          <p:cNvPr id="5" name="组合 36"/>
          <p:cNvGrpSpPr/>
          <p:nvPr/>
        </p:nvGrpSpPr>
        <p:grpSpPr>
          <a:xfrm>
            <a:off x="960587" y="4164509"/>
            <a:ext cx="719989" cy="769441"/>
            <a:chOff x="4362681" y="4266924"/>
            <a:chExt cx="826543" cy="883314"/>
          </a:xfrm>
          <a:effectLst/>
        </p:grpSpPr>
        <p:sp>
          <p:nvSpPr>
            <p:cNvPr id="38" name="椭圆 37"/>
            <p:cNvSpPr/>
            <p:nvPr/>
          </p:nvSpPr>
          <p:spPr>
            <a:xfrm>
              <a:off x="4362681" y="4300937"/>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endParaRPr>
            </a:p>
          </p:txBody>
        </p:sp>
        <p:sp>
          <p:nvSpPr>
            <p:cNvPr id="39" name="椭圆 38"/>
            <p:cNvSpPr/>
            <p:nvPr/>
          </p:nvSpPr>
          <p:spPr>
            <a:xfrm>
              <a:off x="4450337" y="4388590"/>
              <a:ext cx="651237" cy="651236"/>
            </a:xfrm>
            <a:prstGeom prst="ellipse">
              <a:avLst/>
            </a:prstGeom>
            <a:solidFill>
              <a:schemeClr val="accent5">
                <a:lumMod val="60000"/>
                <a:lumOff val="40000"/>
              </a:schemeClr>
            </a:solidFill>
            <a:ln w="28575" cmpd="sng">
              <a:solidFill>
                <a:schemeClr val="accent5">
                  <a:lumMod val="60000"/>
                  <a:lumOff val="40000"/>
                </a:schemeClr>
              </a:solidFill>
              <a:round/>
              <a:headEnd/>
              <a:tailEnd/>
            </a:ln>
            <a:effectLst/>
          </p:spPr>
          <p:txBody>
            <a:bodyPr rtlCol="0" anchor="ctr"/>
            <a:lstStyle/>
            <a:p>
              <a:pPr algn="ctr"/>
              <a:endParaRPr lang="zh-CN" altLang="en-US" dirty="0">
                <a:solidFill>
                  <a:srgbClr val="C89800"/>
                </a:solidFill>
                <a:latin typeface="Arial Unicode MS" pitchFamily="34" charset="-122"/>
                <a:ea typeface="Arial Unicode MS" pitchFamily="34" charset="-122"/>
                <a:cs typeface="Arial Unicode MS" pitchFamily="34" charset="-122"/>
              </a:endParaRPr>
            </a:p>
          </p:txBody>
        </p:sp>
        <p:sp>
          <p:nvSpPr>
            <p:cNvPr id="40" name="TextBox 39"/>
            <p:cNvSpPr txBox="1"/>
            <p:nvPr/>
          </p:nvSpPr>
          <p:spPr>
            <a:xfrm>
              <a:off x="4423867" y="426692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ea typeface="Arial Unicode MS" pitchFamily="34" charset="-122"/>
                  <a:cs typeface="Arial" pitchFamily="34" charset="0"/>
                </a:rPr>
                <a:t>D</a:t>
              </a:r>
              <a:endParaRPr lang="zh-CN" altLang="en-US" sz="4400" b="1" dirty="0">
                <a:solidFill>
                  <a:schemeClr val="bg1"/>
                </a:solidFill>
                <a:latin typeface="Arial" pitchFamily="34" charset="0"/>
                <a:ea typeface="Arial Unicode MS" pitchFamily="34" charset="-122"/>
                <a:cs typeface="Arial" pitchFamily="34" charset="0"/>
              </a:endParaRPr>
            </a:p>
          </p:txBody>
        </p:sp>
      </p:grpSp>
      <p:sp>
        <p:nvSpPr>
          <p:cNvPr id="49" name="TextBox 48"/>
          <p:cNvSpPr txBox="1"/>
          <p:nvPr/>
        </p:nvSpPr>
        <p:spPr>
          <a:xfrm>
            <a:off x="0" y="0"/>
            <a:ext cx="9144000" cy="954107"/>
          </a:xfrm>
          <a:prstGeom prst="rect">
            <a:avLst/>
          </a:prstGeom>
          <a:noFill/>
        </p:spPr>
        <p:txBody>
          <a:bodyPr wrap="square" rtlCol="0">
            <a:spAutoFit/>
          </a:bodyPr>
          <a:lstStyle/>
          <a:p>
            <a:pPr lvl="0" algn="ctr" eaLnBrk="0" fontAlgn="base" hangingPunct="0">
              <a:spcBef>
                <a:spcPct val="0"/>
              </a:spcBef>
              <a:spcAft>
                <a:spcPct val="0"/>
              </a:spcAft>
              <a:tabLst>
                <a:tab pos="1743075" algn="l"/>
              </a:tabLst>
            </a:pPr>
            <a:r>
              <a:rPr lang="nl-NL" sz="2800" b="1" dirty="0" smtClean="0">
                <a:solidFill>
                  <a:srgbClr val="FF0000"/>
                </a:solidFill>
                <a:latin typeface="Times New Roman" pitchFamily="18" charset="0"/>
                <a:ea typeface="Times New Roman" pitchFamily="18" charset="0"/>
                <a:cs typeface="Times New Roman" pitchFamily="18" charset="0"/>
              </a:rPr>
              <a:t>Qua hình ảnh chiếc bánh trôi nước, Hồ Xuân Hương muốn nói gì về người phụ nữ?</a:t>
            </a:r>
            <a:endParaRPr lang="en-US" sz="2800" dirty="0" smtClean="0">
              <a:solidFill>
                <a:srgbClr val="FF0000"/>
              </a:solidFill>
              <a:latin typeface="Times New Roman" pitchFamily="18" charset="0"/>
              <a:cs typeface="Times New Roman" pitchFamily="18" charset="0"/>
            </a:endParaRPr>
          </a:p>
        </p:txBody>
      </p:sp>
      <p:pic>
        <p:nvPicPr>
          <p:cNvPr id="54" name="Picture 2" descr="Káº¿t quáº£ hÃ¬nh áº£nh cho rose cartoon png pin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978891">
            <a:off x="235691" y="1073334"/>
            <a:ext cx="565407" cy="87114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951187" y="1264682"/>
            <a:ext cx="7772400" cy="523220"/>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nl-NL" sz="2800" dirty="0" smtClean="0">
                <a:solidFill>
                  <a:srgbClr val="000000"/>
                </a:solidFill>
                <a:latin typeface="Times New Roman" pitchFamily="18" charset="0"/>
                <a:ea typeface="Times New Roman" pitchFamily="18" charset="0"/>
                <a:cs typeface="Times New Roman" pitchFamily="18" charset="0"/>
              </a:rPr>
              <a:t>Vẻ đẹp và số phận long đong.</a:t>
            </a:r>
            <a:endParaRPr lang="en-US" sz="2600" dirty="0" smtClean="0">
              <a:latin typeface="Times New Roman" pitchFamily="18" charset="0"/>
              <a:cs typeface="Times New Roman" pitchFamily="18" charset="0"/>
            </a:endParaRPr>
          </a:p>
        </p:txBody>
      </p:sp>
      <p:sp>
        <p:nvSpPr>
          <p:cNvPr id="60" name="TextBox 59"/>
          <p:cNvSpPr txBox="1"/>
          <p:nvPr/>
        </p:nvSpPr>
        <p:spPr>
          <a:xfrm>
            <a:off x="1951187" y="2255282"/>
            <a:ext cx="7162800" cy="523220"/>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nl-NL" sz="2800" dirty="0" smtClean="0">
                <a:solidFill>
                  <a:srgbClr val="000000"/>
                </a:solidFill>
                <a:latin typeface="Times New Roman" pitchFamily="18" charset="0"/>
                <a:ea typeface="Times New Roman" pitchFamily="18" charset="0"/>
                <a:cs typeface="Times New Roman" pitchFamily="18" charset="0"/>
              </a:rPr>
              <a:t>Số phận bất hạnh.</a:t>
            </a:r>
            <a:endParaRPr lang="en-US" sz="2600" dirty="0" smtClean="0">
              <a:latin typeface="Times New Roman" pitchFamily="18" charset="0"/>
              <a:cs typeface="Times New Roman" pitchFamily="18" charset="0"/>
            </a:endParaRPr>
          </a:p>
        </p:txBody>
      </p:sp>
      <p:sp>
        <p:nvSpPr>
          <p:cNvPr id="61" name="TextBox 60"/>
          <p:cNvSpPr txBox="1"/>
          <p:nvPr/>
        </p:nvSpPr>
        <p:spPr>
          <a:xfrm>
            <a:off x="1951187" y="3245882"/>
            <a:ext cx="6934200" cy="523220"/>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nl-NL" sz="2800" dirty="0" smtClean="0">
                <a:solidFill>
                  <a:srgbClr val="000000"/>
                </a:solidFill>
                <a:latin typeface="Times New Roman" pitchFamily="18" charset="0"/>
                <a:ea typeface="Times New Roman" pitchFamily="18" charset="0"/>
                <a:cs typeface="Times New Roman" pitchFamily="18" charset="0"/>
              </a:rPr>
              <a:t>Vẻ đẹp hình thể.</a:t>
            </a:r>
            <a:endParaRPr lang="en-US" sz="2600" dirty="0" smtClean="0">
              <a:latin typeface="Times New Roman" pitchFamily="18" charset="0"/>
              <a:cs typeface="Times New Roman" pitchFamily="18" charset="0"/>
            </a:endParaRPr>
          </a:p>
        </p:txBody>
      </p:sp>
      <p:sp>
        <p:nvSpPr>
          <p:cNvPr id="62" name="TextBox 61"/>
          <p:cNvSpPr txBox="1"/>
          <p:nvPr/>
        </p:nvSpPr>
        <p:spPr>
          <a:xfrm>
            <a:off x="1951187" y="4334530"/>
            <a:ext cx="6705600" cy="523220"/>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nl-NL" sz="2800" dirty="0" smtClean="0">
                <a:solidFill>
                  <a:srgbClr val="000000"/>
                </a:solidFill>
                <a:latin typeface="Times New Roman" pitchFamily="18" charset="0"/>
                <a:ea typeface="Times New Roman" pitchFamily="18" charset="0"/>
                <a:cs typeface="Times New Roman" pitchFamily="18" charset="0"/>
              </a:rPr>
              <a:t>Vẻ đẹp tâm hồn.</a:t>
            </a:r>
            <a:endParaRPr lang="en-US"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057917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additive="base">
                                        <p:cTn id="38" dur="500" fill="hold"/>
                                        <p:tgtEl>
                                          <p:spTgt spid="59"/>
                                        </p:tgtEl>
                                        <p:attrNameLst>
                                          <p:attrName>ppt_x</p:attrName>
                                        </p:attrNameLst>
                                      </p:cBhvr>
                                      <p:tavLst>
                                        <p:tav tm="0">
                                          <p:val>
                                            <p:strVal val="#ppt_x"/>
                                          </p:val>
                                        </p:tav>
                                        <p:tav tm="100000">
                                          <p:val>
                                            <p:strVal val="#ppt_x"/>
                                          </p:val>
                                        </p:tav>
                                      </p:tavLst>
                                    </p:anim>
                                    <p:anim calcmode="lin" valueType="num">
                                      <p:cBhvr additive="base">
                                        <p:cTn id="3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ppt_x"/>
                                          </p:val>
                                        </p:tav>
                                        <p:tav tm="100000">
                                          <p:val>
                                            <p:strVal val="#ppt_x"/>
                                          </p:val>
                                        </p:tav>
                                      </p:tavLst>
                                    </p:anim>
                                    <p:anim calcmode="lin" valueType="num">
                                      <p:cBhvr additive="base">
                                        <p:cTn id="5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fill="hold"/>
                                        <p:tgtEl>
                                          <p:spTgt spid="62"/>
                                        </p:tgtEl>
                                        <p:attrNameLst>
                                          <p:attrName>ppt_x</p:attrName>
                                        </p:attrNameLst>
                                      </p:cBhvr>
                                      <p:tavLst>
                                        <p:tav tm="0">
                                          <p:val>
                                            <p:strVal val="#ppt_x"/>
                                          </p:val>
                                        </p:tav>
                                        <p:tav tm="100000">
                                          <p:val>
                                            <p:strVal val="#ppt_x"/>
                                          </p:val>
                                        </p:tav>
                                      </p:tavLst>
                                    </p:anim>
                                    <p:anim calcmode="lin" valueType="num">
                                      <p:cBhvr additive="base">
                                        <p:cTn id="5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9" grpId="0"/>
      <p:bldP spid="60" grpId="0"/>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52685"/>
            <a:ext cx="6551794" cy="461665"/>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Nối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minh </a:t>
            </a:r>
            <a:r>
              <a:rPr lang="en-US" sz="2400" dirty="0" err="1" smtClean="0">
                <a:latin typeface="Times New Roman" pitchFamily="18" charset="0"/>
                <a:cs typeface="Times New Roman" pitchFamily="18" charset="0"/>
              </a:rPr>
              <a:t>họa</a:t>
            </a:r>
            <a:endParaRPr lang="en-US" sz="2400" dirty="0">
              <a:latin typeface="Times New Roman" pitchFamily="18" charset="0"/>
              <a:cs typeface="Times New Roman" pitchFamily="18" charset="0"/>
            </a:endParaRPr>
          </a:p>
        </p:txBody>
      </p:sp>
      <p:sp>
        <p:nvSpPr>
          <p:cNvPr id="3" name="TextBox 2"/>
          <p:cNvSpPr txBox="1"/>
          <p:nvPr/>
        </p:nvSpPr>
        <p:spPr>
          <a:xfrm>
            <a:off x="457200" y="3638729"/>
            <a:ext cx="168026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Nặn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bánh</a:t>
            </a:r>
            <a:endParaRPr lang="en-US" sz="2400" dirty="0">
              <a:latin typeface="Times New Roman" pitchFamily="18" charset="0"/>
              <a:cs typeface="Times New Roman" pitchFamily="18" charset="0"/>
            </a:endParaRPr>
          </a:p>
        </p:txBody>
      </p:sp>
      <p:sp>
        <p:nvSpPr>
          <p:cNvPr id="4" name="TextBox 3"/>
          <p:cNvSpPr txBox="1"/>
          <p:nvPr/>
        </p:nvSpPr>
        <p:spPr>
          <a:xfrm>
            <a:off x="2743200" y="3638550"/>
            <a:ext cx="1905000" cy="1200329"/>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Thả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nồi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endParaRPr lang="en-US" sz="2400" dirty="0">
              <a:latin typeface="Times New Roman" pitchFamily="18" charset="0"/>
              <a:cs typeface="Times New Roman" pitchFamily="18" charset="0"/>
            </a:endParaRPr>
          </a:p>
        </p:txBody>
      </p:sp>
      <p:sp>
        <p:nvSpPr>
          <p:cNvPr id="5" name="TextBox 4"/>
          <p:cNvSpPr txBox="1"/>
          <p:nvPr/>
        </p:nvSpPr>
        <p:spPr>
          <a:xfrm>
            <a:off x="5029200" y="3638550"/>
            <a:ext cx="1905000" cy="1200329"/>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Vớt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endParaRPr lang="en-US" sz="2400" dirty="0">
              <a:latin typeface="Times New Roman" pitchFamily="18" charset="0"/>
              <a:cs typeface="Times New Roman" pitchFamily="18" charset="0"/>
            </a:endParaRPr>
          </a:p>
        </p:txBody>
      </p:sp>
      <p:sp>
        <p:nvSpPr>
          <p:cNvPr id="6" name="TextBox 5"/>
          <p:cNvSpPr txBox="1"/>
          <p:nvPr/>
        </p:nvSpPr>
        <p:spPr>
          <a:xfrm>
            <a:off x="7239000" y="3638729"/>
            <a:ext cx="172194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Sắp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đĩa</a:t>
            </a:r>
            <a:endParaRPr lang="en-US" sz="2400" dirty="0">
              <a:latin typeface="Times New Roman" pitchFamily="18" charset="0"/>
              <a:cs typeface="Times New Roman" pitchFamily="18" charset="0"/>
            </a:endParaRPr>
          </a:p>
        </p:txBody>
      </p:sp>
      <p:pic>
        <p:nvPicPr>
          <p:cNvPr id="1026" name="Picture 2" descr="HÃ¬nh áº£nh cÃ³ liÃªn quan"/>
          <p:cNvPicPr>
            <a:picLocks noChangeAspect="1" noChangeArrowheads="1"/>
          </p:cNvPicPr>
          <p:nvPr/>
        </p:nvPicPr>
        <p:blipFill>
          <a:blip r:embed="rId2"/>
          <a:srcRect t="10000" r="12000"/>
          <a:stretch>
            <a:fillRect/>
          </a:stretch>
        </p:blipFill>
        <p:spPr bwMode="auto">
          <a:xfrm>
            <a:off x="2667000" y="971550"/>
            <a:ext cx="1828800" cy="1371600"/>
          </a:xfrm>
          <a:prstGeom prst="rect">
            <a:avLst/>
          </a:prstGeom>
          <a:noFill/>
        </p:spPr>
      </p:pic>
      <p:sp>
        <p:nvSpPr>
          <p:cNvPr id="1028" name="AutoShape 4"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cuoi-sac-tiet-voi-nhung-pha-nan-banh-troi-ba-dao-cua-cac-chi-7.gif"/>
          <p:cNvPicPr>
            <a:picLocks noChangeAspect="1"/>
          </p:cNvPicPr>
          <p:nvPr/>
        </p:nvPicPr>
        <p:blipFill>
          <a:blip r:embed="rId3"/>
          <a:stretch>
            <a:fillRect/>
          </a:stretch>
        </p:blipFill>
        <p:spPr>
          <a:xfrm>
            <a:off x="4724400" y="971550"/>
            <a:ext cx="2078182" cy="1371600"/>
          </a:xfrm>
          <a:prstGeom prst="rect">
            <a:avLst/>
          </a:prstGeom>
        </p:spPr>
      </p:pic>
      <p:pic>
        <p:nvPicPr>
          <p:cNvPr id="1034" name="Picture 10" descr="Káº¿t quáº£ hÃ¬nh áº£nh cho tháº£ bÃ¡nh trÃ´i"/>
          <p:cNvPicPr>
            <a:picLocks noChangeAspect="1" noChangeArrowheads="1"/>
          </p:cNvPicPr>
          <p:nvPr/>
        </p:nvPicPr>
        <p:blipFill>
          <a:blip r:embed="rId4" cstate="print"/>
          <a:srcRect/>
          <a:stretch>
            <a:fillRect/>
          </a:stretch>
        </p:blipFill>
        <p:spPr bwMode="auto">
          <a:xfrm>
            <a:off x="7086600" y="971550"/>
            <a:ext cx="1752600" cy="1374038"/>
          </a:xfrm>
          <a:prstGeom prst="rect">
            <a:avLst/>
          </a:prstGeom>
          <a:noFill/>
        </p:spPr>
      </p:pic>
      <p:pic>
        <p:nvPicPr>
          <p:cNvPr id="1036" name="Picture 12" descr="Káº¿t quáº£ hÃ¬nh áº£nh cho tháº£ bÃ¡nh trÃ´i vÃ o ná»i"/>
          <p:cNvPicPr>
            <a:picLocks noChangeAspect="1" noChangeArrowheads="1"/>
          </p:cNvPicPr>
          <p:nvPr/>
        </p:nvPicPr>
        <p:blipFill>
          <a:blip r:embed="rId5"/>
          <a:srcRect/>
          <a:stretch>
            <a:fillRect/>
          </a:stretch>
        </p:blipFill>
        <p:spPr bwMode="auto">
          <a:xfrm>
            <a:off x="381000" y="997148"/>
            <a:ext cx="1981200" cy="1315641"/>
          </a:xfrm>
          <a:prstGeom prst="rect">
            <a:avLst/>
          </a:prstGeom>
          <a:noFill/>
        </p:spPr>
      </p:pic>
      <p:cxnSp>
        <p:nvCxnSpPr>
          <p:cNvPr id="15" name="Straight Arrow Connector 14"/>
          <p:cNvCxnSpPr>
            <a:endCxn id="4" idx="0"/>
          </p:cNvCxnSpPr>
          <p:nvPr/>
        </p:nvCxnSpPr>
        <p:spPr>
          <a:xfrm>
            <a:off x="1371600" y="2343150"/>
            <a:ext cx="2324100" cy="129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26" idx="2"/>
            <a:endCxn id="3" idx="0"/>
          </p:cNvCxnSpPr>
          <p:nvPr/>
        </p:nvCxnSpPr>
        <p:spPr>
          <a:xfrm rot="5400000">
            <a:off x="1791578" y="1848906"/>
            <a:ext cx="1295579" cy="22840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6" idx="0"/>
          </p:cNvCxnSpPr>
          <p:nvPr/>
        </p:nvCxnSpPr>
        <p:spPr>
          <a:xfrm rot="16200000" flipH="1">
            <a:off x="6283943" y="1822698"/>
            <a:ext cx="1295579" cy="23364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34" idx="2"/>
            <a:endCxn id="5" idx="0"/>
          </p:cNvCxnSpPr>
          <p:nvPr/>
        </p:nvCxnSpPr>
        <p:spPr>
          <a:xfrm rot="5400000">
            <a:off x="6325819" y="2001469"/>
            <a:ext cx="1292962" cy="1981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036"/>
                                        </p:tgtEl>
                                        <p:attrNameLst>
                                          <p:attrName>style.visibility</p:attrName>
                                        </p:attrNameLst>
                                      </p:cBhvr>
                                      <p:to>
                                        <p:strVal val="visible"/>
                                      </p:to>
                                    </p:set>
                                    <p:animEffect transition="in" filter="wheel(4)">
                                      <p:cBhvr>
                                        <p:cTn id="32" dur="2000"/>
                                        <p:tgtEl>
                                          <p:spTgt spid="1036"/>
                                        </p:tgtEl>
                                      </p:cBhvr>
                                    </p:animEffect>
                                  </p:childTnLst>
                                </p:cTn>
                              </p:par>
                              <p:par>
                                <p:cTn id="33" presetID="21" presetClass="entr" presetSubtype="4"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heel(4)">
                                      <p:cBhvr>
                                        <p:cTn id="35" dur="2000"/>
                                        <p:tgtEl>
                                          <p:spTgt spid="1026"/>
                                        </p:tgtEl>
                                      </p:cBhvr>
                                    </p:animEffect>
                                  </p:childTnLst>
                                </p:cTn>
                              </p:par>
                              <p:par>
                                <p:cTn id="36" presetID="21"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4)">
                                      <p:cBhvr>
                                        <p:cTn id="38" dur="2000"/>
                                        <p:tgtEl>
                                          <p:spTgt spid="11"/>
                                        </p:tgtEl>
                                      </p:cBhvr>
                                    </p:animEffect>
                                  </p:childTnLst>
                                </p:cTn>
                              </p:par>
                              <p:par>
                                <p:cTn id="39" presetID="21" presetClass="entr" presetSubtype="4" fill="hold" nodeType="with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wheel(4)">
                                      <p:cBhvr>
                                        <p:cTn id="41" dur="2000"/>
                                        <p:tgtEl>
                                          <p:spTgt spid="103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Horizontal)">
                                      <p:cBhvr>
                                        <p:cTn id="46" dur="500"/>
                                        <p:tgtEl>
                                          <p:spTgt spid="15"/>
                                        </p:tgtEl>
                                      </p:cBhvr>
                                    </p:animEffect>
                                  </p:childTnLst>
                                </p:cTn>
                              </p:par>
                              <p:par>
                                <p:cTn id="47" presetID="16" presetClass="entr" presetSubtype="26"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Horizontal)">
                                      <p:cBhvr>
                                        <p:cTn id="49" dur="500"/>
                                        <p:tgtEl>
                                          <p:spTgt spid="16"/>
                                        </p:tgtEl>
                                      </p:cBhvr>
                                    </p:animEffect>
                                  </p:childTnLst>
                                </p:cTn>
                              </p:par>
                              <p:par>
                                <p:cTn id="50" presetID="16" presetClass="entr" presetSubtype="2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Horizontal)">
                                      <p:cBhvr>
                                        <p:cTn id="52" dur="500"/>
                                        <p:tgtEl>
                                          <p:spTgt spid="19"/>
                                        </p:tgtEl>
                                      </p:cBhvr>
                                    </p:animEffect>
                                  </p:childTnLst>
                                </p:cTn>
                              </p:par>
                              <p:par>
                                <p:cTn id="53" presetID="16" presetClass="entr" presetSubtype="2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Horizontal)">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960587" y="1123950"/>
            <a:ext cx="719989" cy="798108"/>
            <a:chOff x="8051785" y="857385"/>
            <a:chExt cx="826543" cy="916224"/>
          </a:xfrm>
        </p:grpSpPr>
        <p:sp>
          <p:nvSpPr>
            <p:cNvPr id="11" name="椭圆 10"/>
            <p:cNvSpPr/>
            <p:nvPr/>
          </p:nvSpPr>
          <p:spPr>
            <a:xfrm>
              <a:off x="8051785" y="947066"/>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2" name="椭圆 11"/>
            <p:cNvSpPr/>
            <p:nvPr/>
          </p:nvSpPr>
          <p:spPr>
            <a:xfrm>
              <a:off x="8139438" y="1034719"/>
              <a:ext cx="651236" cy="651236"/>
            </a:xfrm>
            <a:prstGeom prst="ellipse">
              <a:avLst/>
            </a:prstGeom>
            <a:solidFill>
              <a:schemeClr val="accent3">
                <a:lumMod val="60000"/>
                <a:lumOff val="40000"/>
              </a:schemeClr>
            </a:solidFill>
            <a:ln w="28575" cmpd="sng">
              <a:solidFill>
                <a:schemeClr val="accent3">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3" name="TextBox 12"/>
            <p:cNvSpPr txBox="1"/>
            <p:nvPr/>
          </p:nvSpPr>
          <p:spPr>
            <a:xfrm>
              <a:off x="8139262" y="857385"/>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A</a:t>
              </a:r>
              <a:endParaRPr lang="zh-CN" altLang="en-US" sz="4400" b="1" dirty="0">
                <a:solidFill>
                  <a:schemeClr val="bg1"/>
                </a:solidFill>
                <a:latin typeface="Arial" pitchFamily="34" charset="0"/>
                <a:cs typeface="Arial" pitchFamily="34" charset="0"/>
              </a:endParaRPr>
            </a:p>
          </p:txBody>
        </p:sp>
      </p:grpSp>
      <p:grpSp>
        <p:nvGrpSpPr>
          <p:cNvPr id="3" name="组合 18"/>
          <p:cNvGrpSpPr/>
          <p:nvPr/>
        </p:nvGrpSpPr>
        <p:grpSpPr>
          <a:xfrm>
            <a:off x="960587" y="2190750"/>
            <a:ext cx="719989" cy="769441"/>
            <a:chOff x="6852825" y="2036989"/>
            <a:chExt cx="826543" cy="883314"/>
          </a:xfrm>
        </p:grpSpPr>
        <p:sp>
          <p:nvSpPr>
            <p:cNvPr id="20" name="椭圆 19"/>
            <p:cNvSpPr/>
            <p:nvPr/>
          </p:nvSpPr>
          <p:spPr>
            <a:xfrm>
              <a:off x="6852825" y="2063640"/>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1" name="椭圆 20"/>
            <p:cNvSpPr/>
            <p:nvPr/>
          </p:nvSpPr>
          <p:spPr>
            <a:xfrm>
              <a:off x="6940478" y="2151293"/>
              <a:ext cx="651236" cy="651236"/>
            </a:xfrm>
            <a:prstGeom prst="ellipse">
              <a:avLst/>
            </a:prstGeom>
            <a:solidFill>
              <a:schemeClr val="accent4">
                <a:lumMod val="60000"/>
                <a:lumOff val="40000"/>
              </a:schemeClr>
            </a:solidFill>
            <a:ln w="28575" cmpd="sng">
              <a:solidFill>
                <a:schemeClr val="accent4">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2" name="TextBox 21"/>
            <p:cNvSpPr txBox="1"/>
            <p:nvPr/>
          </p:nvSpPr>
          <p:spPr>
            <a:xfrm>
              <a:off x="6940302" y="2036989"/>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B</a:t>
              </a:r>
              <a:endParaRPr lang="zh-CN" altLang="en-US" sz="4400" b="1" dirty="0">
                <a:solidFill>
                  <a:schemeClr val="bg1"/>
                </a:solidFill>
                <a:latin typeface="Arial" pitchFamily="34" charset="0"/>
                <a:cs typeface="Arial" pitchFamily="34" charset="0"/>
              </a:endParaRPr>
            </a:p>
          </p:txBody>
        </p:sp>
      </p:grpSp>
      <p:grpSp>
        <p:nvGrpSpPr>
          <p:cNvPr id="4" name="组合 27"/>
          <p:cNvGrpSpPr/>
          <p:nvPr/>
        </p:nvGrpSpPr>
        <p:grpSpPr>
          <a:xfrm>
            <a:off x="960587" y="3227532"/>
            <a:ext cx="719989" cy="769441"/>
            <a:chOff x="5607753" y="3137044"/>
            <a:chExt cx="826543" cy="883314"/>
          </a:xfrm>
        </p:grpSpPr>
        <p:sp>
          <p:nvSpPr>
            <p:cNvPr id="29" name="椭圆 28"/>
            <p:cNvSpPr/>
            <p:nvPr/>
          </p:nvSpPr>
          <p:spPr>
            <a:xfrm>
              <a:off x="5607753" y="3170764"/>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0" name="椭圆 29"/>
            <p:cNvSpPr/>
            <p:nvPr/>
          </p:nvSpPr>
          <p:spPr>
            <a:xfrm>
              <a:off x="5695406" y="3258417"/>
              <a:ext cx="651236" cy="651236"/>
            </a:xfrm>
            <a:prstGeom prst="ellipse">
              <a:avLst/>
            </a:prstGeom>
            <a:solidFill>
              <a:schemeClr val="accent6">
                <a:lumMod val="75000"/>
              </a:schemeClr>
            </a:solidFill>
            <a:ln w="28575" cmpd="sng">
              <a:solidFill>
                <a:schemeClr val="accent6">
                  <a:lumMod val="75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1" name="TextBox 30"/>
            <p:cNvSpPr txBox="1"/>
            <p:nvPr/>
          </p:nvSpPr>
          <p:spPr>
            <a:xfrm>
              <a:off x="5698428" y="313704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C</a:t>
              </a:r>
              <a:endParaRPr lang="zh-CN" altLang="en-US" sz="4400" b="1" dirty="0">
                <a:solidFill>
                  <a:schemeClr val="bg1"/>
                </a:solidFill>
                <a:latin typeface="Arial" pitchFamily="34" charset="0"/>
                <a:cs typeface="Arial" pitchFamily="34" charset="0"/>
              </a:endParaRPr>
            </a:p>
          </p:txBody>
        </p:sp>
      </p:grpSp>
      <p:grpSp>
        <p:nvGrpSpPr>
          <p:cNvPr id="5" name="组合 36"/>
          <p:cNvGrpSpPr/>
          <p:nvPr/>
        </p:nvGrpSpPr>
        <p:grpSpPr>
          <a:xfrm>
            <a:off x="960587" y="4240709"/>
            <a:ext cx="719989" cy="769441"/>
            <a:chOff x="4362681" y="4266924"/>
            <a:chExt cx="826543" cy="883314"/>
          </a:xfrm>
          <a:effectLst/>
        </p:grpSpPr>
        <p:sp>
          <p:nvSpPr>
            <p:cNvPr id="38" name="椭圆 37"/>
            <p:cNvSpPr/>
            <p:nvPr/>
          </p:nvSpPr>
          <p:spPr>
            <a:xfrm>
              <a:off x="4362681" y="4300937"/>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endParaRPr>
            </a:p>
          </p:txBody>
        </p:sp>
        <p:sp>
          <p:nvSpPr>
            <p:cNvPr id="39" name="椭圆 38"/>
            <p:cNvSpPr/>
            <p:nvPr/>
          </p:nvSpPr>
          <p:spPr>
            <a:xfrm>
              <a:off x="4450337" y="4388590"/>
              <a:ext cx="651237" cy="651236"/>
            </a:xfrm>
            <a:prstGeom prst="ellipse">
              <a:avLst/>
            </a:prstGeom>
            <a:solidFill>
              <a:schemeClr val="accent5">
                <a:lumMod val="60000"/>
                <a:lumOff val="40000"/>
              </a:schemeClr>
            </a:solidFill>
            <a:ln w="28575" cmpd="sng">
              <a:solidFill>
                <a:schemeClr val="accent5">
                  <a:lumMod val="60000"/>
                  <a:lumOff val="40000"/>
                </a:schemeClr>
              </a:solidFill>
              <a:round/>
              <a:headEnd/>
              <a:tailEnd/>
            </a:ln>
            <a:effectLst/>
          </p:spPr>
          <p:txBody>
            <a:bodyPr rtlCol="0" anchor="ctr"/>
            <a:lstStyle/>
            <a:p>
              <a:pPr algn="ctr"/>
              <a:endParaRPr lang="zh-CN" altLang="en-US" dirty="0">
                <a:solidFill>
                  <a:srgbClr val="C89800"/>
                </a:solidFill>
                <a:latin typeface="Arial Unicode MS" pitchFamily="34" charset="-122"/>
                <a:ea typeface="Arial Unicode MS" pitchFamily="34" charset="-122"/>
                <a:cs typeface="Arial Unicode MS" pitchFamily="34" charset="-122"/>
              </a:endParaRPr>
            </a:p>
          </p:txBody>
        </p:sp>
        <p:sp>
          <p:nvSpPr>
            <p:cNvPr id="40" name="TextBox 39"/>
            <p:cNvSpPr txBox="1"/>
            <p:nvPr/>
          </p:nvSpPr>
          <p:spPr>
            <a:xfrm>
              <a:off x="4423867" y="426692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ea typeface="Arial Unicode MS" pitchFamily="34" charset="-122"/>
                  <a:cs typeface="Arial" pitchFamily="34" charset="0"/>
                </a:rPr>
                <a:t>D</a:t>
              </a:r>
              <a:endParaRPr lang="zh-CN" altLang="en-US" sz="4400" b="1" dirty="0">
                <a:solidFill>
                  <a:schemeClr val="bg1"/>
                </a:solidFill>
                <a:latin typeface="Arial" pitchFamily="34" charset="0"/>
                <a:ea typeface="Arial Unicode MS" pitchFamily="34" charset="-122"/>
                <a:cs typeface="Arial" pitchFamily="34" charset="0"/>
              </a:endParaRPr>
            </a:p>
          </p:txBody>
        </p:sp>
      </p:grpSp>
      <p:sp>
        <p:nvSpPr>
          <p:cNvPr id="49" name="TextBox 48"/>
          <p:cNvSpPr txBox="1"/>
          <p:nvPr/>
        </p:nvSpPr>
        <p:spPr>
          <a:xfrm>
            <a:off x="0" y="0"/>
            <a:ext cx="9144000" cy="954107"/>
          </a:xfrm>
          <a:prstGeom prst="rect">
            <a:avLst/>
          </a:prstGeom>
          <a:noFill/>
        </p:spPr>
        <p:txBody>
          <a:bodyPr wrap="square" rtlCol="0">
            <a:spAutoFit/>
          </a:bodyPr>
          <a:lstStyle/>
          <a:p>
            <a:pPr lvl="0" algn="ctr" eaLnBrk="0" fontAlgn="base" hangingPunct="0">
              <a:spcBef>
                <a:spcPct val="0"/>
              </a:spcBef>
              <a:spcAft>
                <a:spcPct val="0"/>
              </a:spcAft>
              <a:tabLst>
                <a:tab pos="1743075" algn="l"/>
              </a:tabLst>
            </a:pPr>
            <a:r>
              <a:rPr lang="nl-NL" sz="2800" b="1" dirty="0" smtClean="0">
                <a:solidFill>
                  <a:srgbClr val="FF0000"/>
                </a:solidFill>
                <a:latin typeface="Times New Roman" pitchFamily="18" charset="0"/>
                <a:ea typeface="Times New Roman" pitchFamily="18" charset="0"/>
                <a:cs typeface="Times New Roman" pitchFamily="18" charset="0"/>
              </a:rPr>
              <a:t>Nhận xét nào đúng khi nói về những đặc sắc trong nội dung của bài thơ Bánh trôi nước?</a:t>
            </a:r>
            <a:endParaRPr lang="en-US" sz="2800" dirty="0" smtClean="0">
              <a:solidFill>
                <a:srgbClr val="FF0000"/>
              </a:solidFill>
              <a:latin typeface="Times New Roman" pitchFamily="18" charset="0"/>
              <a:cs typeface="Times New Roman" pitchFamily="18" charset="0"/>
            </a:endParaRPr>
          </a:p>
        </p:txBody>
      </p:sp>
      <p:pic>
        <p:nvPicPr>
          <p:cNvPr id="54" name="Picture 2" descr="Káº¿t quáº£ hÃ¬nh áº£nh cho rose cartoon png pin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978891">
            <a:off x="235689" y="2140135"/>
            <a:ext cx="565407" cy="87114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951187" y="1123950"/>
            <a:ext cx="7192813" cy="830997"/>
          </a:xfrm>
          <a:prstGeom prst="rect">
            <a:avLst/>
          </a:prstGeom>
          <a:noFill/>
        </p:spPr>
        <p:txBody>
          <a:bodyPr wrap="square" rtlCol="0">
            <a:spAutoFit/>
          </a:bodyPr>
          <a:lstStyle/>
          <a:p>
            <a:pPr lvl="0" algn="just" eaLnBrk="0" fontAlgn="base" hangingPunct="0">
              <a:spcBef>
                <a:spcPct val="0"/>
              </a:spcBef>
              <a:spcAft>
                <a:spcPct val="0"/>
              </a:spcAft>
              <a:tabLst>
                <a:tab pos="1743075" algn="l"/>
              </a:tabLst>
            </a:pPr>
            <a:r>
              <a:rPr lang="nl-NL" sz="2400" dirty="0" smtClean="0">
                <a:solidFill>
                  <a:srgbClr val="000000"/>
                </a:solidFill>
                <a:latin typeface="Times New Roman" pitchFamily="18" charset="0"/>
                <a:ea typeface="Times New Roman" pitchFamily="18" charset="0"/>
                <a:cs typeface="Times New Roman" pitchFamily="18" charset="0"/>
              </a:rPr>
              <a:t>Bài thơ ca ngợi vẻ đẹp hình thức của chiếc bánh trôi và vẻ đẹp bên ngoài của người phụ nữ.</a:t>
            </a:r>
            <a:endParaRPr lang="en-US" sz="2400" dirty="0" smtClean="0">
              <a:latin typeface="Times New Roman" pitchFamily="18" charset="0"/>
              <a:cs typeface="Times New Roman" pitchFamily="18" charset="0"/>
            </a:endParaRPr>
          </a:p>
        </p:txBody>
      </p:sp>
      <p:sp>
        <p:nvSpPr>
          <p:cNvPr id="60" name="TextBox 59"/>
          <p:cNvSpPr txBox="1"/>
          <p:nvPr/>
        </p:nvSpPr>
        <p:spPr>
          <a:xfrm>
            <a:off x="1951186" y="1962150"/>
            <a:ext cx="7192814" cy="1200329"/>
          </a:xfrm>
          <a:prstGeom prst="rect">
            <a:avLst/>
          </a:prstGeom>
          <a:noFill/>
        </p:spPr>
        <p:txBody>
          <a:bodyPr wrap="square" rtlCol="0">
            <a:spAutoFit/>
          </a:bodyPr>
          <a:lstStyle/>
          <a:p>
            <a:pPr lvl="0" algn="just" eaLnBrk="0" fontAlgn="base" hangingPunct="0">
              <a:spcBef>
                <a:spcPct val="0"/>
              </a:spcBef>
              <a:spcAft>
                <a:spcPct val="0"/>
              </a:spcAft>
              <a:tabLst>
                <a:tab pos="1743075" algn="l"/>
              </a:tabLst>
            </a:pPr>
            <a:r>
              <a:rPr lang="nl-NL" sz="2400" dirty="0" smtClean="0">
                <a:solidFill>
                  <a:srgbClr val="000000"/>
                </a:solidFill>
                <a:latin typeface="Times New Roman" pitchFamily="18" charset="0"/>
                <a:ea typeface="Times New Roman" pitchFamily="18" charset="0"/>
                <a:cs typeface="Times New Roman" pitchFamily="18" charset="0"/>
              </a:rPr>
              <a:t>Bài thơ vừa tả thực về chiếc bánh trôi, vừa thể hiện vẻ đẹp hình thức và tấm lòng nhân hậu cao đẹp của người phụ nữ, vừa cảm thông cho thân phận chìm nổi của họ.</a:t>
            </a:r>
            <a:endParaRPr lang="en-US" sz="2400" dirty="0" smtClean="0">
              <a:latin typeface="Times New Roman" pitchFamily="18" charset="0"/>
              <a:cs typeface="Times New Roman" pitchFamily="18" charset="0"/>
            </a:endParaRPr>
          </a:p>
        </p:txBody>
      </p:sp>
      <p:sp>
        <p:nvSpPr>
          <p:cNvPr id="61" name="TextBox 60"/>
          <p:cNvSpPr txBox="1"/>
          <p:nvPr/>
        </p:nvSpPr>
        <p:spPr>
          <a:xfrm>
            <a:off x="1951187" y="3245882"/>
            <a:ext cx="7192814" cy="830997"/>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nl-NL" sz="2400" dirty="0" smtClean="0">
                <a:solidFill>
                  <a:srgbClr val="000000"/>
                </a:solidFill>
                <a:latin typeface="Times New Roman" pitchFamily="18" charset="0"/>
                <a:ea typeface="Times New Roman" pitchFamily="18" charset="0"/>
                <a:cs typeface="Times New Roman" pitchFamily="18" charset="0"/>
              </a:rPr>
              <a:t>Bài thơ đã thể hiện sâu sắc vẻ đẹp hình thức và tấm lòng nhân hậu, son sắt, thủy chung của người phụ nữ.</a:t>
            </a:r>
            <a:endParaRPr lang="en-US" sz="2400" dirty="0" smtClean="0">
              <a:latin typeface="Times New Roman" pitchFamily="18" charset="0"/>
              <a:cs typeface="Times New Roman" pitchFamily="18" charset="0"/>
            </a:endParaRPr>
          </a:p>
        </p:txBody>
      </p:sp>
      <p:sp>
        <p:nvSpPr>
          <p:cNvPr id="62" name="TextBox 61"/>
          <p:cNvSpPr txBox="1"/>
          <p:nvPr/>
        </p:nvSpPr>
        <p:spPr>
          <a:xfrm>
            <a:off x="1951186" y="4334530"/>
            <a:ext cx="7497613" cy="830997"/>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nl-NL" sz="2400" dirty="0" smtClean="0">
                <a:solidFill>
                  <a:srgbClr val="000000"/>
                </a:solidFill>
                <a:latin typeface="Times New Roman" pitchFamily="18" charset="0"/>
                <a:ea typeface="Times New Roman" pitchFamily="18" charset="0"/>
                <a:cs typeface="Times New Roman" pitchFamily="18" charset="0"/>
              </a:rPr>
              <a:t>Bài thơ đã miêu tả sinh động hình ảnh chiếc bánh trôi, một món ăn độc đáo của dân tộc.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057917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additive="base">
                                        <p:cTn id="38" dur="500" fill="hold"/>
                                        <p:tgtEl>
                                          <p:spTgt spid="59"/>
                                        </p:tgtEl>
                                        <p:attrNameLst>
                                          <p:attrName>ppt_x</p:attrName>
                                        </p:attrNameLst>
                                      </p:cBhvr>
                                      <p:tavLst>
                                        <p:tav tm="0">
                                          <p:val>
                                            <p:strVal val="#ppt_x"/>
                                          </p:val>
                                        </p:tav>
                                        <p:tav tm="100000">
                                          <p:val>
                                            <p:strVal val="#ppt_x"/>
                                          </p:val>
                                        </p:tav>
                                      </p:tavLst>
                                    </p:anim>
                                    <p:anim calcmode="lin" valueType="num">
                                      <p:cBhvr additive="base">
                                        <p:cTn id="3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ppt_x"/>
                                          </p:val>
                                        </p:tav>
                                        <p:tav tm="100000">
                                          <p:val>
                                            <p:strVal val="#ppt_x"/>
                                          </p:val>
                                        </p:tav>
                                      </p:tavLst>
                                    </p:anim>
                                    <p:anim calcmode="lin" valueType="num">
                                      <p:cBhvr additive="base">
                                        <p:cTn id="5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fill="hold"/>
                                        <p:tgtEl>
                                          <p:spTgt spid="62"/>
                                        </p:tgtEl>
                                        <p:attrNameLst>
                                          <p:attrName>ppt_x</p:attrName>
                                        </p:attrNameLst>
                                      </p:cBhvr>
                                      <p:tavLst>
                                        <p:tav tm="0">
                                          <p:val>
                                            <p:strVal val="#ppt_x"/>
                                          </p:val>
                                        </p:tav>
                                        <p:tav tm="100000">
                                          <p:val>
                                            <p:strVal val="#ppt_x"/>
                                          </p:val>
                                        </p:tav>
                                      </p:tavLst>
                                    </p:anim>
                                    <p:anim calcmode="lin" valueType="num">
                                      <p:cBhvr additive="base">
                                        <p:cTn id="5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9" grpId="0"/>
      <p:bldP spid="60" grpId="0"/>
      <p:bldP spid="61" grpId="0"/>
      <p:bldP spid="6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960587" y="1123950"/>
            <a:ext cx="719989" cy="798108"/>
            <a:chOff x="8051785" y="857385"/>
            <a:chExt cx="826543" cy="916224"/>
          </a:xfrm>
        </p:grpSpPr>
        <p:sp>
          <p:nvSpPr>
            <p:cNvPr id="11" name="椭圆 10"/>
            <p:cNvSpPr/>
            <p:nvPr/>
          </p:nvSpPr>
          <p:spPr>
            <a:xfrm>
              <a:off x="8051785" y="947066"/>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2" name="椭圆 11"/>
            <p:cNvSpPr/>
            <p:nvPr/>
          </p:nvSpPr>
          <p:spPr>
            <a:xfrm>
              <a:off x="8139438" y="1034719"/>
              <a:ext cx="651236" cy="651236"/>
            </a:xfrm>
            <a:prstGeom prst="ellipse">
              <a:avLst/>
            </a:prstGeom>
            <a:solidFill>
              <a:schemeClr val="accent3">
                <a:lumMod val="60000"/>
                <a:lumOff val="40000"/>
              </a:schemeClr>
            </a:solidFill>
            <a:ln w="28575" cmpd="sng">
              <a:solidFill>
                <a:schemeClr val="accent3">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3" name="TextBox 12"/>
            <p:cNvSpPr txBox="1"/>
            <p:nvPr/>
          </p:nvSpPr>
          <p:spPr>
            <a:xfrm>
              <a:off x="8139262" y="857385"/>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A</a:t>
              </a:r>
              <a:endParaRPr lang="zh-CN" altLang="en-US" sz="4400" b="1" dirty="0">
                <a:solidFill>
                  <a:schemeClr val="bg1"/>
                </a:solidFill>
                <a:latin typeface="Arial" pitchFamily="34" charset="0"/>
                <a:cs typeface="Arial" pitchFamily="34" charset="0"/>
              </a:endParaRPr>
            </a:p>
          </p:txBody>
        </p:sp>
      </p:grpSp>
      <p:grpSp>
        <p:nvGrpSpPr>
          <p:cNvPr id="3" name="组合 18"/>
          <p:cNvGrpSpPr/>
          <p:nvPr/>
        </p:nvGrpSpPr>
        <p:grpSpPr>
          <a:xfrm>
            <a:off x="960587" y="2190750"/>
            <a:ext cx="719989" cy="769441"/>
            <a:chOff x="6852825" y="2036989"/>
            <a:chExt cx="826543" cy="883314"/>
          </a:xfrm>
        </p:grpSpPr>
        <p:sp>
          <p:nvSpPr>
            <p:cNvPr id="20" name="椭圆 19"/>
            <p:cNvSpPr/>
            <p:nvPr/>
          </p:nvSpPr>
          <p:spPr>
            <a:xfrm>
              <a:off x="6852825" y="2063640"/>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1" name="椭圆 20"/>
            <p:cNvSpPr/>
            <p:nvPr/>
          </p:nvSpPr>
          <p:spPr>
            <a:xfrm>
              <a:off x="6940478" y="2151293"/>
              <a:ext cx="651236" cy="651236"/>
            </a:xfrm>
            <a:prstGeom prst="ellipse">
              <a:avLst/>
            </a:prstGeom>
            <a:solidFill>
              <a:schemeClr val="accent4">
                <a:lumMod val="60000"/>
                <a:lumOff val="40000"/>
              </a:schemeClr>
            </a:solidFill>
            <a:ln w="28575" cmpd="sng">
              <a:solidFill>
                <a:schemeClr val="accent4">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2" name="TextBox 21"/>
            <p:cNvSpPr txBox="1"/>
            <p:nvPr/>
          </p:nvSpPr>
          <p:spPr>
            <a:xfrm>
              <a:off x="6940302" y="2036989"/>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B</a:t>
              </a:r>
              <a:endParaRPr lang="zh-CN" altLang="en-US" sz="4400" b="1" dirty="0">
                <a:solidFill>
                  <a:schemeClr val="bg1"/>
                </a:solidFill>
                <a:latin typeface="Arial" pitchFamily="34" charset="0"/>
                <a:cs typeface="Arial" pitchFamily="34" charset="0"/>
              </a:endParaRPr>
            </a:p>
          </p:txBody>
        </p:sp>
      </p:grpSp>
      <p:grpSp>
        <p:nvGrpSpPr>
          <p:cNvPr id="4" name="组合 27"/>
          <p:cNvGrpSpPr/>
          <p:nvPr/>
        </p:nvGrpSpPr>
        <p:grpSpPr>
          <a:xfrm>
            <a:off x="960587" y="3227532"/>
            <a:ext cx="719989" cy="769441"/>
            <a:chOff x="5607753" y="3137044"/>
            <a:chExt cx="826543" cy="883314"/>
          </a:xfrm>
        </p:grpSpPr>
        <p:sp>
          <p:nvSpPr>
            <p:cNvPr id="29" name="椭圆 28"/>
            <p:cNvSpPr/>
            <p:nvPr/>
          </p:nvSpPr>
          <p:spPr>
            <a:xfrm>
              <a:off x="5607753" y="3170764"/>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0" name="椭圆 29"/>
            <p:cNvSpPr/>
            <p:nvPr/>
          </p:nvSpPr>
          <p:spPr>
            <a:xfrm>
              <a:off x="5695406" y="3258417"/>
              <a:ext cx="651236" cy="651236"/>
            </a:xfrm>
            <a:prstGeom prst="ellipse">
              <a:avLst/>
            </a:prstGeom>
            <a:solidFill>
              <a:schemeClr val="accent6">
                <a:lumMod val="75000"/>
              </a:schemeClr>
            </a:solidFill>
            <a:ln w="28575" cmpd="sng">
              <a:solidFill>
                <a:schemeClr val="accent6">
                  <a:lumMod val="75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1" name="TextBox 30"/>
            <p:cNvSpPr txBox="1"/>
            <p:nvPr/>
          </p:nvSpPr>
          <p:spPr>
            <a:xfrm>
              <a:off x="5698428" y="313704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C</a:t>
              </a:r>
              <a:endParaRPr lang="zh-CN" altLang="en-US" sz="4400" b="1" dirty="0">
                <a:solidFill>
                  <a:schemeClr val="bg1"/>
                </a:solidFill>
                <a:latin typeface="Arial" pitchFamily="34" charset="0"/>
                <a:cs typeface="Arial" pitchFamily="34" charset="0"/>
              </a:endParaRPr>
            </a:p>
          </p:txBody>
        </p:sp>
      </p:grpSp>
      <p:grpSp>
        <p:nvGrpSpPr>
          <p:cNvPr id="5" name="组合 36"/>
          <p:cNvGrpSpPr/>
          <p:nvPr/>
        </p:nvGrpSpPr>
        <p:grpSpPr>
          <a:xfrm>
            <a:off x="960587" y="4240709"/>
            <a:ext cx="719989" cy="769441"/>
            <a:chOff x="4362681" y="4266924"/>
            <a:chExt cx="826543" cy="883314"/>
          </a:xfrm>
          <a:effectLst/>
        </p:grpSpPr>
        <p:sp>
          <p:nvSpPr>
            <p:cNvPr id="38" name="椭圆 37"/>
            <p:cNvSpPr/>
            <p:nvPr/>
          </p:nvSpPr>
          <p:spPr>
            <a:xfrm>
              <a:off x="4362681" y="4300937"/>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endParaRPr>
            </a:p>
          </p:txBody>
        </p:sp>
        <p:sp>
          <p:nvSpPr>
            <p:cNvPr id="39" name="椭圆 38"/>
            <p:cNvSpPr/>
            <p:nvPr/>
          </p:nvSpPr>
          <p:spPr>
            <a:xfrm>
              <a:off x="4450337" y="4388590"/>
              <a:ext cx="651237" cy="651236"/>
            </a:xfrm>
            <a:prstGeom prst="ellipse">
              <a:avLst/>
            </a:prstGeom>
            <a:solidFill>
              <a:schemeClr val="accent5">
                <a:lumMod val="60000"/>
                <a:lumOff val="40000"/>
              </a:schemeClr>
            </a:solidFill>
            <a:ln w="28575" cmpd="sng">
              <a:solidFill>
                <a:schemeClr val="accent5">
                  <a:lumMod val="60000"/>
                  <a:lumOff val="40000"/>
                </a:schemeClr>
              </a:solidFill>
              <a:round/>
              <a:headEnd/>
              <a:tailEnd/>
            </a:ln>
            <a:effectLst/>
          </p:spPr>
          <p:txBody>
            <a:bodyPr rtlCol="0" anchor="ctr"/>
            <a:lstStyle/>
            <a:p>
              <a:pPr algn="ctr"/>
              <a:endParaRPr lang="zh-CN" altLang="en-US" dirty="0">
                <a:solidFill>
                  <a:srgbClr val="C89800"/>
                </a:solidFill>
                <a:latin typeface="Arial Unicode MS" pitchFamily="34" charset="-122"/>
                <a:ea typeface="Arial Unicode MS" pitchFamily="34" charset="-122"/>
                <a:cs typeface="Arial Unicode MS" pitchFamily="34" charset="-122"/>
              </a:endParaRPr>
            </a:p>
          </p:txBody>
        </p:sp>
        <p:sp>
          <p:nvSpPr>
            <p:cNvPr id="40" name="TextBox 39"/>
            <p:cNvSpPr txBox="1"/>
            <p:nvPr/>
          </p:nvSpPr>
          <p:spPr>
            <a:xfrm>
              <a:off x="4423867" y="426692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ea typeface="Arial Unicode MS" pitchFamily="34" charset="-122"/>
                  <a:cs typeface="Arial" pitchFamily="34" charset="0"/>
                </a:rPr>
                <a:t>D</a:t>
              </a:r>
              <a:endParaRPr lang="zh-CN" altLang="en-US" sz="4400" b="1" dirty="0">
                <a:solidFill>
                  <a:schemeClr val="bg1"/>
                </a:solidFill>
                <a:latin typeface="Arial" pitchFamily="34" charset="0"/>
                <a:ea typeface="Arial Unicode MS" pitchFamily="34" charset="-122"/>
                <a:cs typeface="Arial" pitchFamily="34" charset="0"/>
              </a:endParaRPr>
            </a:p>
          </p:txBody>
        </p:sp>
      </p:grpSp>
      <p:sp>
        <p:nvSpPr>
          <p:cNvPr id="49" name="TextBox 48"/>
          <p:cNvSpPr txBox="1"/>
          <p:nvPr/>
        </p:nvSpPr>
        <p:spPr>
          <a:xfrm>
            <a:off x="0" y="0"/>
            <a:ext cx="9144000" cy="954107"/>
          </a:xfrm>
          <a:prstGeom prst="rect">
            <a:avLst/>
          </a:prstGeom>
          <a:noFill/>
        </p:spPr>
        <p:txBody>
          <a:bodyPr wrap="square" rtlCol="0">
            <a:spAutoFit/>
          </a:bodyPr>
          <a:lstStyle/>
          <a:p>
            <a:pPr lvl="0" algn="ctr" eaLnBrk="0" fontAlgn="base" hangingPunct="0">
              <a:spcBef>
                <a:spcPct val="0"/>
              </a:spcBef>
              <a:spcAft>
                <a:spcPct val="0"/>
              </a:spcAft>
              <a:tabLst>
                <a:tab pos="1743075" algn="l"/>
              </a:tabLst>
            </a:pPr>
            <a:r>
              <a:rPr lang="nl-NL" sz="2800" b="1" dirty="0" smtClean="0">
                <a:solidFill>
                  <a:srgbClr val="FF0000"/>
                </a:solidFill>
                <a:latin typeface="Times New Roman" pitchFamily="18" charset="0"/>
                <a:ea typeface="Times New Roman" pitchFamily="18" charset="0"/>
                <a:cs typeface="Times New Roman" pitchFamily="18" charset="0"/>
              </a:rPr>
              <a:t>Nghĩa thứ hai trong bài thơ Bánh trôi nước của tác giả Hồ Xuân Hương là gì?</a:t>
            </a:r>
            <a:endParaRPr lang="en-US" sz="2800" dirty="0" smtClean="0">
              <a:solidFill>
                <a:srgbClr val="FF0000"/>
              </a:solidFill>
              <a:latin typeface="Times New Roman" pitchFamily="18" charset="0"/>
              <a:cs typeface="Times New Roman" pitchFamily="18" charset="0"/>
            </a:endParaRPr>
          </a:p>
        </p:txBody>
      </p:sp>
      <p:pic>
        <p:nvPicPr>
          <p:cNvPr id="54" name="Picture 2" descr="Káº¿t quáº£ hÃ¬nh áº£nh cho rose cartoon png pin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978891">
            <a:off x="235689" y="3130734"/>
            <a:ext cx="565407" cy="87114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951187" y="1123950"/>
            <a:ext cx="7192813" cy="830997"/>
          </a:xfrm>
          <a:prstGeom prst="rect">
            <a:avLst/>
          </a:prstGeom>
          <a:noFill/>
        </p:spPr>
        <p:txBody>
          <a:bodyPr wrap="square" rtlCol="0">
            <a:spAutoFit/>
          </a:bodyPr>
          <a:lstStyle/>
          <a:p>
            <a:pPr lvl="0" algn="just" eaLnBrk="0" fontAlgn="base" hangingPunct="0">
              <a:spcBef>
                <a:spcPct val="0"/>
              </a:spcBef>
              <a:spcAft>
                <a:spcPct val="0"/>
              </a:spcAft>
              <a:tabLst>
                <a:tab pos="1743075" algn="l"/>
              </a:tabLst>
            </a:pPr>
            <a:r>
              <a:rPr lang="nl-NL" sz="2400" dirty="0" smtClean="0">
                <a:solidFill>
                  <a:srgbClr val="000000"/>
                </a:solidFill>
                <a:latin typeface="Times New Roman" pitchFamily="18" charset="0"/>
                <a:ea typeface="Times New Roman" pitchFamily="18" charset="0"/>
                <a:cs typeface="Times New Roman" pitchFamily="18" charset="0"/>
              </a:rPr>
              <a:t>Diễn tả lại các công đoạn làm ra chiếc bánh trôi nước và các nguyên liệu làm nên chiếc bánh.</a:t>
            </a:r>
            <a:endParaRPr lang="en-US" sz="2400" dirty="0" smtClean="0">
              <a:latin typeface="Times New Roman" pitchFamily="18" charset="0"/>
              <a:cs typeface="Times New Roman" pitchFamily="18" charset="0"/>
            </a:endParaRPr>
          </a:p>
        </p:txBody>
      </p:sp>
      <p:sp>
        <p:nvSpPr>
          <p:cNvPr id="60" name="TextBox 59"/>
          <p:cNvSpPr txBox="1"/>
          <p:nvPr/>
        </p:nvSpPr>
        <p:spPr>
          <a:xfrm>
            <a:off x="1951186" y="2114550"/>
            <a:ext cx="7192814" cy="830997"/>
          </a:xfrm>
          <a:prstGeom prst="rect">
            <a:avLst/>
          </a:prstGeom>
          <a:noFill/>
        </p:spPr>
        <p:txBody>
          <a:bodyPr wrap="square" rtlCol="0">
            <a:spAutoFit/>
          </a:bodyPr>
          <a:lstStyle/>
          <a:p>
            <a:pPr lvl="0" algn="just" eaLnBrk="0" fontAlgn="base" hangingPunct="0">
              <a:spcBef>
                <a:spcPct val="0"/>
              </a:spcBef>
              <a:spcAft>
                <a:spcPct val="0"/>
              </a:spcAft>
              <a:tabLst>
                <a:tab pos="1743075" algn="l"/>
              </a:tabLst>
            </a:pPr>
            <a:r>
              <a:rPr lang="nl-NL" sz="2400" dirty="0" smtClean="0">
                <a:solidFill>
                  <a:srgbClr val="000000"/>
                </a:solidFill>
                <a:latin typeface="Times New Roman" pitchFamily="18" charset="0"/>
                <a:ea typeface="Times New Roman" pitchFamily="18" charset="0"/>
                <a:cs typeface="Times New Roman" pitchFamily="18" charset="0"/>
              </a:rPr>
              <a:t>Phản ánh thái độ của người thưởng thức về hương vị của chiếc bánh trôi nước.</a:t>
            </a:r>
            <a:endParaRPr lang="en-US" sz="2400" dirty="0" smtClean="0">
              <a:latin typeface="Times New Roman" pitchFamily="18" charset="0"/>
              <a:cs typeface="Times New Roman" pitchFamily="18" charset="0"/>
            </a:endParaRPr>
          </a:p>
        </p:txBody>
      </p:sp>
      <p:sp>
        <p:nvSpPr>
          <p:cNvPr id="61" name="TextBox 60"/>
          <p:cNvSpPr txBox="1"/>
          <p:nvPr/>
        </p:nvSpPr>
        <p:spPr>
          <a:xfrm>
            <a:off x="1951187" y="3162479"/>
            <a:ext cx="7192814" cy="830997"/>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nl-NL" sz="2400" dirty="0" smtClean="0">
                <a:solidFill>
                  <a:srgbClr val="000000"/>
                </a:solidFill>
                <a:latin typeface="Times New Roman" pitchFamily="18" charset="0"/>
                <a:ea typeface="Times New Roman" pitchFamily="18" charset="0"/>
                <a:cs typeface="Times New Roman" pitchFamily="18" charset="0"/>
              </a:rPr>
              <a:t>Phản ánh phẩm chất, vẻ đẹp và thân phận của những người phụ nữ trong xã hội phong kiến.</a:t>
            </a:r>
            <a:endParaRPr lang="en-US" sz="2400" dirty="0" smtClean="0">
              <a:latin typeface="Times New Roman" pitchFamily="18" charset="0"/>
              <a:cs typeface="Times New Roman" pitchFamily="18" charset="0"/>
            </a:endParaRPr>
          </a:p>
        </p:txBody>
      </p:sp>
      <p:sp>
        <p:nvSpPr>
          <p:cNvPr id="62" name="TextBox 61"/>
          <p:cNvSpPr txBox="1"/>
          <p:nvPr/>
        </p:nvSpPr>
        <p:spPr>
          <a:xfrm>
            <a:off x="1951186" y="4251127"/>
            <a:ext cx="7497613" cy="830997"/>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nl-NL" sz="2400" dirty="0" smtClean="0">
                <a:solidFill>
                  <a:srgbClr val="000000"/>
                </a:solidFill>
                <a:latin typeface="Times New Roman" pitchFamily="18" charset="0"/>
                <a:ea typeface="Times New Roman" pitchFamily="18" charset="0"/>
                <a:cs typeface="Times New Roman" pitchFamily="18" charset="0"/>
              </a:rPr>
              <a:t>Thể hiện niềm thương cảm của tác giả đối với số phận của những chiếc bánh trôi</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057917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additive="base">
                                        <p:cTn id="38" dur="500" fill="hold"/>
                                        <p:tgtEl>
                                          <p:spTgt spid="59"/>
                                        </p:tgtEl>
                                        <p:attrNameLst>
                                          <p:attrName>ppt_x</p:attrName>
                                        </p:attrNameLst>
                                      </p:cBhvr>
                                      <p:tavLst>
                                        <p:tav tm="0">
                                          <p:val>
                                            <p:strVal val="#ppt_x"/>
                                          </p:val>
                                        </p:tav>
                                        <p:tav tm="100000">
                                          <p:val>
                                            <p:strVal val="#ppt_x"/>
                                          </p:val>
                                        </p:tav>
                                      </p:tavLst>
                                    </p:anim>
                                    <p:anim calcmode="lin" valueType="num">
                                      <p:cBhvr additive="base">
                                        <p:cTn id="3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ppt_x"/>
                                          </p:val>
                                        </p:tav>
                                        <p:tav tm="100000">
                                          <p:val>
                                            <p:strVal val="#ppt_x"/>
                                          </p:val>
                                        </p:tav>
                                      </p:tavLst>
                                    </p:anim>
                                    <p:anim calcmode="lin" valueType="num">
                                      <p:cBhvr additive="base">
                                        <p:cTn id="5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fill="hold"/>
                                        <p:tgtEl>
                                          <p:spTgt spid="62"/>
                                        </p:tgtEl>
                                        <p:attrNameLst>
                                          <p:attrName>ppt_x</p:attrName>
                                        </p:attrNameLst>
                                      </p:cBhvr>
                                      <p:tavLst>
                                        <p:tav tm="0">
                                          <p:val>
                                            <p:strVal val="#ppt_x"/>
                                          </p:val>
                                        </p:tav>
                                        <p:tav tm="100000">
                                          <p:val>
                                            <p:strVal val="#ppt_x"/>
                                          </p:val>
                                        </p:tav>
                                      </p:tavLst>
                                    </p:anim>
                                    <p:anim calcmode="lin" valueType="num">
                                      <p:cBhvr additive="base">
                                        <p:cTn id="5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9" grpId="0"/>
      <p:bldP spid="60" grpId="0"/>
      <p:bldP spid="61" grpId="0"/>
      <p:bldP spid="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960587" y="1047750"/>
            <a:ext cx="719989" cy="798108"/>
            <a:chOff x="8051785" y="857385"/>
            <a:chExt cx="826543" cy="916224"/>
          </a:xfrm>
        </p:grpSpPr>
        <p:sp>
          <p:nvSpPr>
            <p:cNvPr id="11" name="椭圆 10"/>
            <p:cNvSpPr/>
            <p:nvPr/>
          </p:nvSpPr>
          <p:spPr>
            <a:xfrm>
              <a:off x="8051785" y="947066"/>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2" name="椭圆 11"/>
            <p:cNvSpPr/>
            <p:nvPr/>
          </p:nvSpPr>
          <p:spPr>
            <a:xfrm>
              <a:off x="8139438" y="1034719"/>
              <a:ext cx="651236" cy="651236"/>
            </a:xfrm>
            <a:prstGeom prst="ellipse">
              <a:avLst/>
            </a:prstGeom>
            <a:solidFill>
              <a:schemeClr val="accent3">
                <a:lumMod val="60000"/>
                <a:lumOff val="40000"/>
              </a:schemeClr>
            </a:solidFill>
            <a:ln w="28575" cmpd="sng">
              <a:solidFill>
                <a:schemeClr val="accent3">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13" name="TextBox 12"/>
            <p:cNvSpPr txBox="1"/>
            <p:nvPr/>
          </p:nvSpPr>
          <p:spPr>
            <a:xfrm>
              <a:off x="8139262" y="857385"/>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A</a:t>
              </a:r>
              <a:endParaRPr lang="zh-CN" altLang="en-US" sz="4400" b="1" dirty="0">
                <a:solidFill>
                  <a:schemeClr val="bg1"/>
                </a:solidFill>
                <a:latin typeface="Arial" pitchFamily="34" charset="0"/>
                <a:cs typeface="Arial" pitchFamily="34" charset="0"/>
              </a:endParaRPr>
            </a:p>
          </p:txBody>
        </p:sp>
      </p:grpSp>
      <p:grpSp>
        <p:nvGrpSpPr>
          <p:cNvPr id="3" name="组合 18"/>
          <p:cNvGrpSpPr/>
          <p:nvPr/>
        </p:nvGrpSpPr>
        <p:grpSpPr>
          <a:xfrm>
            <a:off x="960587" y="2190750"/>
            <a:ext cx="719989" cy="769441"/>
            <a:chOff x="6852825" y="2036989"/>
            <a:chExt cx="826543" cy="883314"/>
          </a:xfrm>
        </p:grpSpPr>
        <p:sp>
          <p:nvSpPr>
            <p:cNvPr id="20" name="椭圆 19"/>
            <p:cNvSpPr/>
            <p:nvPr/>
          </p:nvSpPr>
          <p:spPr>
            <a:xfrm>
              <a:off x="6852825" y="2063640"/>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1" name="椭圆 20"/>
            <p:cNvSpPr/>
            <p:nvPr/>
          </p:nvSpPr>
          <p:spPr>
            <a:xfrm>
              <a:off x="6940478" y="2151293"/>
              <a:ext cx="651236" cy="651236"/>
            </a:xfrm>
            <a:prstGeom prst="ellipse">
              <a:avLst/>
            </a:prstGeom>
            <a:solidFill>
              <a:schemeClr val="accent4">
                <a:lumMod val="60000"/>
                <a:lumOff val="40000"/>
              </a:schemeClr>
            </a:solidFill>
            <a:ln w="28575" cmpd="sng">
              <a:solidFill>
                <a:schemeClr val="accent4">
                  <a:lumMod val="60000"/>
                  <a:lumOff val="40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22" name="TextBox 21"/>
            <p:cNvSpPr txBox="1"/>
            <p:nvPr/>
          </p:nvSpPr>
          <p:spPr>
            <a:xfrm>
              <a:off x="6940302" y="2036989"/>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B</a:t>
              </a:r>
              <a:endParaRPr lang="zh-CN" altLang="en-US" sz="4400" b="1" dirty="0">
                <a:solidFill>
                  <a:schemeClr val="bg1"/>
                </a:solidFill>
                <a:latin typeface="Arial" pitchFamily="34" charset="0"/>
                <a:cs typeface="Arial" pitchFamily="34" charset="0"/>
              </a:endParaRPr>
            </a:p>
          </p:txBody>
        </p:sp>
      </p:grpSp>
      <p:grpSp>
        <p:nvGrpSpPr>
          <p:cNvPr id="4" name="组合 27"/>
          <p:cNvGrpSpPr/>
          <p:nvPr/>
        </p:nvGrpSpPr>
        <p:grpSpPr>
          <a:xfrm>
            <a:off x="960587" y="3478709"/>
            <a:ext cx="719989" cy="769441"/>
            <a:chOff x="5607753" y="3137044"/>
            <a:chExt cx="826543" cy="883314"/>
          </a:xfrm>
        </p:grpSpPr>
        <p:sp>
          <p:nvSpPr>
            <p:cNvPr id="29" name="椭圆 28"/>
            <p:cNvSpPr/>
            <p:nvPr/>
          </p:nvSpPr>
          <p:spPr>
            <a:xfrm>
              <a:off x="5607753" y="3170764"/>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0" name="椭圆 29"/>
            <p:cNvSpPr/>
            <p:nvPr/>
          </p:nvSpPr>
          <p:spPr>
            <a:xfrm>
              <a:off x="5695406" y="3258417"/>
              <a:ext cx="651236" cy="651236"/>
            </a:xfrm>
            <a:prstGeom prst="ellipse">
              <a:avLst/>
            </a:prstGeom>
            <a:solidFill>
              <a:schemeClr val="accent6">
                <a:lumMod val="75000"/>
              </a:schemeClr>
            </a:solidFill>
            <a:ln w="28575" cmpd="sng">
              <a:solidFill>
                <a:schemeClr val="accent6">
                  <a:lumMod val="75000"/>
                </a:schemeClr>
              </a:solidFill>
              <a:round/>
              <a:headEnd/>
              <a:tailEnd/>
            </a:ln>
            <a:effectLst/>
          </p:spPr>
          <p:txBody>
            <a:bodyPr rtlCol="0" anchor="ctr"/>
            <a:lstStyle/>
            <a:p>
              <a:pPr algn="ctr"/>
              <a:endParaRPr lang="zh-CN" altLang="en-US">
                <a:solidFill>
                  <a:srgbClr val="C89800"/>
                </a:solidFill>
                <a:latin typeface="Arial" charset="0"/>
                <a:ea typeface="宋体" pitchFamily="2" charset="-122"/>
              </a:endParaRPr>
            </a:p>
          </p:txBody>
        </p:sp>
        <p:sp>
          <p:nvSpPr>
            <p:cNvPr id="31" name="TextBox 30"/>
            <p:cNvSpPr txBox="1"/>
            <p:nvPr/>
          </p:nvSpPr>
          <p:spPr>
            <a:xfrm>
              <a:off x="5698428" y="313704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cs typeface="Arial" pitchFamily="34" charset="0"/>
                </a:rPr>
                <a:t>C</a:t>
              </a:r>
              <a:endParaRPr lang="zh-CN" altLang="en-US" sz="4400" b="1" dirty="0">
                <a:solidFill>
                  <a:schemeClr val="bg1"/>
                </a:solidFill>
                <a:latin typeface="Arial" pitchFamily="34" charset="0"/>
                <a:cs typeface="Arial" pitchFamily="34" charset="0"/>
              </a:endParaRPr>
            </a:p>
          </p:txBody>
        </p:sp>
      </p:grpSp>
      <p:grpSp>
        <p:nvGrpSpPr>
          <p:cNvPr id="5" name="组合 36"/>
          <p:cNvGrpSpPr/>
          <p:nvPr/>
        </p:nvGrpSpPr>
        <p:grpSpPr>
          <a:xfrm>
            <a:off x="960587" y="4321135"/>
            <a:ext cx="719989" cy="769441"/>
            <a:chOff x="4362681" y="4266924"/>
            <a:chExt cx="826543" cy="883314"/>
          </a:xfrm>
          <a:effectLst/>
        </p:grpSpPr>
        <p:sp>
          <p:nvSpPr>
            <p:cNvPr id="38" name="椭圆 37"/>
            <p:cNvSpPr/>
            <p:nvPr/>
          </p:nvSpPr>
          <p:spPr>
            <a:xfrm>
              <a:off x="4362681" y="4300937"/>
              <a:ext cx="826543" cy="826543"/>
            </a:xfrm>
            <a:prstGeom prst="ellipse">
              <a:avLst/>
            </a:prstGeom>
            <a:noFill/>
            <a:ln w="12700" cmpd="sng">
              <a:solidFill>
                <a:schemeClr val="accent2"/>
              </a:solidFill>
              <a:round/>
              <a:headEnd/>
              <a:tailEnd/>
            </a:ln>
            <a:effectLst/>
          </p:spPr>
          <p:txBody>
            <a:bodyPr rtlCol="0" anchor="ctr"/>
            <a:lstStyle/>
            <a:p>
              <a:pPr algn="ctr"/>
              <a:endParaRPr lang="zh-CN" altLang="en-US">
                <a:solidFill>
                  <a:srgbClr val="C89800"/>
                </a:solidFill>
              </a:endParaRPr>
            </a:p>
          </p:txBody>
        </p:sp>
        <p:sp>
          <p:nvSpPr>
            <p:cNvPr id="39" name="椭圆 38"/>
            <p:cNvSpPr/>
            <p:nvPr/>
          </p:nvSpPr>
          <p:spPr>
            <a:xfrm>
              <a:off x="4450337" y="4388590"/>
              <a:ext cx="651237" cy="651236"/>
            </a:xfrm>
            <a:prstGeom prst="ellipse">
              <a:avLst/>
            </a:prstGeom>
            <a:solidFill>
              <a:schemeClr val="accent5">
                <a:lumMod val="60000"/>
                <a:lumOff val="40000"/>
              </a:schemeClr>
            </a:solidFill>
            <a:ln w="28575" cmpd="sng">
              <a:solidFill>
                <a:schemeClr val="accent5">
                  <a:lumMod val="60000"/>
                  <a:lumOff val="40000"/>
                </a:schemeClr>
              </a:solidFill>
              <a:round/>
              <a:headEnd/>
              <a:tailEnd/>
            </a:ln>
            <a:effectLst/>
          </p:spPr>
          <p:txBody>
            <a:bodyPr rtlCol="0" anchor="ctr"/>
            <a:lstStyle/>
            <a:p>
              <a:pPr algn="ctr"/>
              <a:endParaRPr lang="zh-CN" altLang="en-US" dirty="0">
                <a:solidFill>
                  <a:srgbClr val="C89800"/>
                </a:solidFill>
                <a:latin typeface="Arial Unicode MS" pitchFamily="34" charset="-122"/>
                <a:ea typeface="Arial Unicode MS" pitchFamily="34" charset="-122"/>
                <a:cs typeface="Arial Unicode MS" pitchFamily="34" charset="-122"/>
              </a:endParaRPr>
            </a:p>
          </p:txBody>
        </p:sp>
        <p:sp>
          <p:nvSpPr>
            <p:cNvPr id="40" name="TextBox 39"/>
            <p:cNvSpPr txBox="1"/>
            <p:nvPr/>
          </p:nvSpPr>
          <p:spPr>
            <a:xfrm>
              <a:off x="4423867" y="4266924"/>
              <a:ext cx="679416" cy="883314"/>
            </a:xfrm>
            <a:prstGeom prst="rect">
              <a:avLst/>
            </a:prstGeom>
            <a:noFill/>
          </p:spPr>
          <p:txBody>
            <a:bodyPr wrap="none" rtlCol="0">
              <a:spAutoFit/>
            </a:bodyPr>
            <a:lstStyle/>
            <a:p>
              <a:r>
                <a:rPr lang="en-US" altLang="zh-CN" sz="4400" b="1" dirty="0" smtClean="0">
                  <a:solidFill>
                    <a:schemeClr val="bg1"/>
                  </a:solidFill>
                  <a:latin typeface="Arial" pitchFamily="34" charset="0"/>
                  <a:ea typeface="Arial Unicode MS" pitchFamily="34" charset="-122"/>
                  <a:cs typeface="Arial" pitchFamily="34" charset="0"/>
                </a:rPr>
                <a:t>D</a:t>
              </a:r>
              <a:endParaRPr lang="zh-CN" altLang="en-US" sz="4400" b="1" dirty="0">
                <a:solidFill>
                  <a:schemeClr val="bg1"/>
                </a:solidFill>
                <a:latin typeface="Arial" pitchFamily="34" charset="0"/>
                <a:ea typeface="Arial Unicode MS" pitchFamily="34" charset="-122"/>
                <a:cs typeface="Arial" pitchFamily="34" charset="0"/>
              </a:endParaRPr>
            </a:p>
          </p:txBody>
        </p:sp>
      </p:grpSp>
      <p:sp>
        <p:nvSpPr>
          <p:cNvPr id="49" name="TextBox 48"/>
          <p:cNvSpPr txBox="1"/>
          <p:nvPr/>
        </p:nvSpPr>
        <p:spPr>
          <a:xfrm>
            <a:off x="0" y="0"/>
            <a:ext cx="9144000" cy="954107"/>
          </a:xfrm>
          <a:prstGeom prst="rect">
            <a:avLst/>
          </a:prstGeom>
          <a:noFill/>
        </p:spPr>
        <p:txBody>
          <a:bodyPr wrap="square" rtlCol="0">
            <a:spAutoFit/>
          </a:bodyPr>
          <a:lstStyle/>
          <a:p>
            <a:pPr lvl="0" algn="ctr" eaLnBrk="0" fontAlgn="base" hangingPunct="0">
              <a:spcBef>
                <a:spcPct val="0"/>
              </a:spcBef>
              <a:spcAft>
                <a:spcPct val="0"/>
              </a:spcAft>
              <a:tabLst>
                <a:tab pos="1743075" algn="l"/>
              </a:tabLst>
            </a:pPr>
            <a:r>
              <a:rPr lang="en-US" sz="2800" b="1" dirty="0" err="1" smtClean="0">
                <a:solidFill>
                  <a:srgbClr val="FF0000"/>
                </a:solidFill>
                <a:latin typeface="Times New Roman" pitchFamily="18" charset="0"/>
                <a:ea typeface="Times New Roman" pitchFamily="18" charset="0"/>
                <a:cs typeface="Times New Roman" pitchFamily="18" charset="0"/>
              </a:rPr>
              <a:t>Trong</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nghĩa</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thứ</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nhất</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của</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thơ</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i="1" dirty="0" err="1" smtClean="0">
                <a:solidFill>
                  <a:srgbClr val="FF0000"/>
                </a:solidFill>
                <a:latin typeface="Times New Roman" pitchFamily="18" charset="0"/>
                <a:ea typeface="Times New Roman" pitchFamily="18" charset="0"/>
                <a:cs typeface="Times New Roman" pitchFamily="18" charset="0"/>
              </a:rPr>
              <a:t>Bánh</a:t>
            </a:r>
            <a:r>
              <a:rPr lang="en-US" sz="2800" b="1" i="1" dirty="0" smtClean="0">
                <a:solidFill>
                  <a:srgbClr val="FF0000"/>
                </a:solidFill>
                <a:latin typeface="Times New Roman" pitchFamily="18" charset="0"/>
                <a:ea typeface="Times New Roman" pitchFamily="18" charset="0"/>
                <a:cs typeface="Times New Roman" pitchFamily="18" charset="0"/>
              </a:rPr>
              <a:t> </a:t>
            </a:r>
            <a:r>
              <a:rPr lang="en-US" sz="2800" b="1" i="1" dirty="0" err="1" smtClean="0">
                <a:solidFill>
                  <a:srgbClr val="FF0000"/>
                </a:solidFill>
                <a:latin typeface="Times New Roman" pitchFamily="18" charset="0"/>
                <a:ea typeface="Times New Roman" pitchFamily="18" charset="0"/>
                <a:cs typeface="Times New Roman" pitchFamily="18" charset="0"/>
              </a:rPr>
              <a:t>trôi</a:t>
            </a:r>
            <a:r>
              <a:rPr lang="en-US" sz="2800" b="1" i="1" dirty="0" smtClean="0">
                <a:solidFill>
                  <a:srgbClr val="FF0000"/>
                </a:solidFill>
                <a:latin typeface="Times New Roman" pitchFamily="18" charset="0"/>
                <a:ea typeface="Times New Roman" pitchFamily="18" charset="0"/>
                <a:cs typeface="Times New Roman" pitchFamily="18" charset="0"/>
              </a:rPr>
              <a:t> </a:t>
            </a:r>
            <a:r>
              <a:rPr lang="en-US" sz="2800" b="1" i="1" dirty="0" err="1" smtClean="0">
                <a:solidFill>
                  <a:srgbClr val="FF0000"/>
                </a:solidFill>
                <a:latin typeface="Times New Roman" pitchFamily="18" charset="0"/>
                <a:ea typeface="Times New Roman" pitchFamily="18" charset="0"/>
                <a:cs typeface="Times New Roman" pitchFamily="18" charset="0"/>
              </a:rPr>
              <a:t>nước</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chiếc</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bánh</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trôi</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nước</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được</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miêu</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tả</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như</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thế</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nào</a:t>
            </a:r>
            <a:r>
              <a:rPr lang="en-US" sz="2800" b="1" dirty="0" smtClean="0">
                <a:solidFill>
                  <a:srgbClr val="FF0000"/>
                </a:solidFill>
                <a:latin typeface="Times New Roman" pitchFamily="18" charset="0"/>
                <a:ea typeface="Times New Roman" pitchFamily="18" charset="0"/>
                <a:cs typeface="Times New Roman" pitchFamily="18" charset="0"/>
              </a:rPr>
              <a:t>?</a:t>
            </a:r>
            <a:endParaRPr lang="en-US" sz="3600" dirty="0" smtClean="0">
              <a:solidFill>
                <a:srgbClr val="FF0000"/>
              </a:solidFill>
              <a:latin typeface="Times New Roman" pitchFamily="18" charset="0"/>
              <a:cs typeface="Times New Roman" pitchFamily="18" charset="0"/>
            </a:endParaRPr>
          </a:p>
        </p:txBody>
      </p:sp>
      <p:pic>
        <p:nvPicPr>
          <p:cNvPr id="54" name="Picture 2" descr="Káº¿t quáº£ hÃ¬nh áº£nh cho rose cartoon png pin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978891">
            <a:off x="235690" y="2063935"/>
            <a:ext cx="565407" cy="87114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951187" y="1047750"/>
            <a:ext cx="7192813" cy="914930"/>
          </a:xfrm>
          <a:prstGeom prst="rect">
            <a:avLst/>
          </a:prstGeom>
          <a:noFill/>
        </p:spPr>
        <p:txBody>
          <a:bodyPr wrap="square" rtlCol="0">
            <a:spAutoFit/>
          </a:bodyPr>
          <a:lstStyle/>
          <a:p>
            <a:pPr>
              <a:lnSpc>
                <a:spcPct val="115000"/>
              </a:lnSpc>
              <a:spcAft>
                <a:spcPts val="0"/>
              </a:spcAft>
            </a:pPr>
            <a:r>
              <a:rPr lang="en-US" sz="2400" dirty="0" err="1" smtClean="0">
                <a:latin typeface="Times New Roman"/>
                <a:ea typeface="Times New Roman"/>
                <a:cs typeface="Times New Roman"/>
              </a:rPr>
              <a:t>Chiếc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bánh</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được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làm</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từ</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bột</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gạo</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có</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hình</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ống</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với</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nhiều</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màu</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sắc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khác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nhau</a:t>
            </a:r>
            <a:r>
              <a:rPr lang="en-US" sz="2400" dirty="0" smtClean="0">
                <a:latin typeface="Times New Roman"/>
                <a:ea typeface="Times New Roman"/>
                <a:cs typeface="Times New Roman"/>
              </a:rPr>
              <a:t>.</a:t>
            </a:r>
            <a:endParaRPr lang="en-US" sz="2400" dirty="0">
              <a:latin typeface="Calibri"/>
              <a:ea typeface="Calibri"/>
              <a:cs typeface="Times New Roman"/>
            </a:endParaRPr>
          </a:p>
        </p:txBody>
      </p:sp>
      <p:sp>
        <p:nvSpPr>
          <p:cNvPr id="60" name="TextBox 59"/>
          <p:cNvSpPr txBox="1"/>
          <p:nvPr/>
        </p:nvSpPr>
        <p:spPr>
          <a:xfrm>
            <a:off x="1951186" y="2038350"/>
            <a:ext cx="7192814" cy="1366528"/>
          </a:xfrm>
          <a:prstGeom prst="rect">
            <a:avLst/>
          </a:prstGeom>
          <a:noFill/>
        </p:spPr>
        <p:txBody>
          <a:bodyPr wrap="square" rtlCol="0">
            <a:spAutoFit/>
          </a:bodyPr>
          <a:lstStyle/>
          <a:p>
            <a:pPr>
              <a:lnSpc>
                <a:spcPct val="115000"/>
              </a:lnSpc>
              <a:spcAft>
                <a:spcPts val="0"/>
              </a:spcAft>
            </a:pPr>
            <a:r>
              <a:rPr lang="en-US" sz="2400" dirty="0" err="1" smtClean="0">
                <a:latin typeface="Times New Roman"/>
                <a:ea typeface="Times New Roman"/>
                <a:cs typeface="Times New Roman"/>
              </a:rPr>
              <a:t>Chiếc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bánh</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được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làm</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từ</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bột</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nếp</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nhào</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nặn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thành</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viên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tròn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màu</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trắng</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bên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trong</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chứa</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nhân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khi</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cho</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vào</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nước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thì</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vừa</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chìm</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vừa</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nổi</a:t>
            </a:r>
            <a:r>
              <a:rPr lang="en-US" sz="2400" dirty="0" smtClean="0">
                <a:latin typeface="Times New Roman"/>
                <a:ea typeface="Times New Roman"/>
                <a:cs typeface="Times New Roman"/>
              </a:rPr>
              <a:t>.</a:t>
            </a:r>
            <a:endParaRPr lang="en-US" sz="2400" dirty="0">
              <a:latin typeface="Calibri"/>
              <a:ea typeface="Calibri"/>
              <a:cs typeface="Times New Roman"/>
            </a:endParaRPr>
          </a:p>
        </p:txBody>
      </p:sp>
      <p:sp>
        <p:nvSpPr>
          <p:cNvPr id="61" name="TextBox 60"/>
          <p:cNvSpPr txBox="1"/>
          <p:nvPr/>
        </p:nvSpPr>
        <p:spPr>
          <a:xfrm>
            <a:off x="1951187" y="3413656"/>
            <a:ext cx="7192814" cy="830997"/>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en-US" sz="2400" dirty="0" err="1" smtClean="0">
                <a:latin typeface="Times New Roman"/>
                <a:ea typeface="Times New Roman"/>
                <a:cs typeface="Times New Roman"/>
              </a:rPr>
              <a:t>Chiếc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bánh</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có</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hình</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vuông</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màu</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trắng</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và</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bên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trong</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chứa</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nhân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khi</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cho</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vào</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nước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thì</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vừa</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chìm</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vừa</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nổi</a:t>
            </a:r>
            <a:r>
              <a:rPr lang="en-US" sz="2400" dirty="0" smtClean="0">
                <a:latin typeface="Times New Roman"/>
                <a:ea typeface="Times New Roman"/>
                <a:cs typeface="Times New Roman"/>
              </a:rPr>
              <a:t>.</a:t>
            </a:r>
            <a:endParaRPr lang="en-US" sz="2400" dirty="0" smtClean="0">
              <a:latin typeface="Times New Roman" pitchFamily="18" charset="0"/>
              <a:cs typeface="Times New Roman" pitchFamily="18" charset="0"/>
            </a:endParaRPr>
          </a:p>
        </p:txBody>
      </p:sp>
      <p:sp>
        <p:nvSpPr>
          <p:cNvPr id="62" name="TextBox 61"/>
          <p:cNvSpPr txBox="1"/>
          <p:nvPr/>
        </p:nvSpPr>
        <p:spPr>
          <a:xfrm>
            <a:off x="1951187" y="4331553"/>
            <a:ext cx="7192814" cy="830997"/>
          </a:xfrm>
          <a:prstGeom prst="rect">
            <a:avLst/>
          </a:prstGeom>
          <a:noFill/>
        </p:spPr>
        <p:txBody>
          <a:bodyPr wrap="square" rtlCol="0">
            <a:spAutoFit/>
          </a:bodyPr>
          <a:lstStyle/>
          <a:p>
            <a:pPr lvl="0" eaLnBrk="0" fontAlgn="base" hangingPunct="0">
              <a:spcBef>
                <a:spcPct val="0"/>
              </a:spcBef>
              <a:spcAft>
                <a:spcPct val="0"/>
              </a:spcAft>
              <a:tabLst>
                <a:tab pos="1743075" algn="l"/>
              </a:tabLst>
            </a:pPr>
            <a:r>
              <a:rPr lang="en-US" sz="2400" dirty="0" err="1" smtClean="0">
                <a:latin typeface="Times New Roman"/>
                <a:ea typeface="Times New Roman"/>
                <a:cs typeface="Times New Roman"/>
              </a:rPr>
              <a:t>Chiếc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bánh</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được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nhào</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nặn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bên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trong</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chứa</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nhân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bánh</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có</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màu</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đỏ</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và</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nổi</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trên</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mặt</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nước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khi</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luộc</a:t>
            </a:r>
            <a:r>
              <a:rPr lang="en-US" sz="2400" dirty="0" smtClean="0">
                <a:latin typeface="Times New Roman"/>
                <a:ea typeface="Times New Roman"/>
                <a:cs typeface="Times New Roman"/>
              </a:rPr>
              <a:t>.</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057917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additive="base">
                                        <p:cTn id="38" dur="500" fill="hold"/>
                                        <p:tgtEl>
                                          <p:spTgt spid="59"/>
                                        </p:tgtEl>
                                        <p:attrNameLst>
                                          <p:attrName>ppt_x</p:attrName>
                                        </p:attrNameLst>
                                      </p:cBhvr>
                                      <p:tavLst>
                                        <p:tav tm="0">
                                          <p:val>
                                            <p:strVal val="#ppt_x"/>
                                          </p:val>
                                        </p:tav>
                                        <p:tav tm="100000">
                                          <p:val>
                                            <p:strVal val="#ppt_x"/>
                                          </p:val>
                                        </p:tav>
                                      </p:tavLst>
                                    </p:anim>
                                    <p:anim calcmode="lin" valueType="num">
                                      <p:cBhvr additive="base">
                                        <p:cTn id="3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ppt_x"/>
                                          </p:val>
                                        </p:tav>
                                        <p:tav tm="100000">
                                          <p:val>
                                            <p:strVal val="#ppt_x"/>
                                          </p:val>
                                        </p:tav>
                                      </p:tavLst>
                                    </p:anim>
                                    <p:anim calcmode="lin" valueType="num">
                                      <p:cBhvr additive="base">
                                        <p:cTn id="5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fill="hold"/>
                                        <p:tgtEl>
                                          <p:spTgt spid="62"/>
                                        </p:tgtEl>
                                        <p:attrNameLst>
                                          <p:attrName>ppt_x</p:attrName>
                                        </p:attrNameLst>
                                      </p:cBhvr>
                                      <p:tavLst>
                                        <p:tav tm="0">
                                          <p:val>
                                            <p:strVal val="#ppt_x"/>
                                          </p:val>
                                        </p:tav>
                                        <p:tav tm="100000">
                                          <p:val>
                                            <p:strVal val="#ppt_x"/>
                                          </p:val>
                                        </p:tav>
                                      </p:tavLst>
                                    </p:anim>
                                    <p:anim calcmode="lin" valueType="num">
                                      <p:cBhvr additive="base">
                                        <p:cTn id="5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9" grpId="0"/>
      <p:bldP spid="60" grpId="0"/>
      <p:bldP spid="61" grpId="0"/>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622431" y="-511446"/>
            <a:ext cx="2637494" cy="1505910"/>
          </a:xfrm>
          <a:custGeom>
            <a:avLst/>
            <a:gdLst/>
            <a:ahLst/>
            <a:cxnLst/>
            <a:rect l="l" t="t" r="r" b="b"/>
            <a:pathLst>
              <a:path w="421675" h="210838">
                <a:moveTo>
                  <a:pt x="210838" y="0"/>
                </a:moveTo>
                <a:lnTo>
                  <a:pt x="421675" y="210838"/>
                </a:lnTo>
                <a:lnTo>
                  <a:pt x="0" y="210838"/>
                </a:lnTo>
                <a:close/>
              </a:path>
            </a:pathLst>
          </a:cu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
          <p:cNvSpPr/>
          <p:nvPr/>
        </p:nvSpPr>
        <p:spPr>
          <a:xfrm rot="5400000">
            <a:off x="-335752" y="1125526"/>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rot="5400000">
            <a:off x="440446" y="1590202"/>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
          <p:cNvSpPr/>
          <p:nvPr/>
        </p:nvSpPr>
        <p:spPr>
          <a:xfrm rot="5400000">
            <a:off x="315136" y="412526"/>
            <a:ext cx="1302985" cy="65026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rot="5400000">
            <a:off x="906560" y="1928305"/>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rot="5400000">
            <a:off x="906560" y="2456469"/>
            <a:ext cx="547159" cy="2730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
          <p:cNvSpPr/>
          <p:nvPr/>
        </p:nvSpPr>
        <p:spPr>
          <a:xfrm rot="5400000">
            <a:off x="440446" y="2391946"/>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
          <p:cNvSpPr/>
          <p:nvPr/>
        </p:nvSpPr>
        <p:spPr>
          <a:xfrm rot="5400000">
            <a:off x="367402" y="3265808"/>
            <a:ext cx="1094318" cy="54612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
          <p:cNvSpPr/>
          <p:nvPr/>
        </p:nvSpPr>
        <p:spPr>
          <a:xfrm rot="5400000">
            <a:off x="486335" y="425795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
          <p:cNvSpPr/>
          <p:nvPr/>
        </p:nvSpPr>
        <p:spPr>
          <a:xfrm rot="5400000">
            <a:off x="-335752" y="4444812"/>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
          <p:cNvSpPr/>
          <p:nvPr/>
        </p:nvSpPr>
        <p:spPr>
          <a:xfrm rot="5400000">
            <a:off x="486335" y="4918502"/>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
          <p:cNvSpPr/>
          <p:nvPr/>
        </p:nvSpPr>
        <p:spPr>
          <a:xfrm rot="5400000">
            <a:off x="795492" y="4608759"/>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
          <p:cNvSpPr/>
          <p:nvPr/>
        </p:nvSpPr>
        <p:spPr>
          <a:xfrm rot="5400000">
            <a:off x="1106720" y="4305215"/>
            <a:ext cx="611216" cy="30503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
          <p:cNvSpPr/>
          <p:nvPr/>
        </p:nvSpPr>
        <p:spPr>
          <a:xfrm rot="5400000">
            <a:off x="1104649" y="3687800"/>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rot="5400000">
            <a:off x="-233773" y="3135261"/>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
          <p:cNvSpPr/>
          <p:nvPr/>
        </p:nvSpPr>
        <p:spPr>
          <a:xfrm rot="5400000">
            <a:off x="-457281" y="119735"/>
            <a:ext cx="1829122" cy="9145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
          <p:cNvSpPr/>
          <p:nvPr/>
        </p:nvSpPr>
        <p:spPr>
          <a:xfrm rot="5400000">
            <a:off x="151528" y="1502693"/>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
          <p:cNvSpPr/>
          <p:nvPr/>
        </p:nvSpPr>
        <p:spPr>
          <a:xfrm rot="5400000">
            <a:off x="151528" y="2523478"/>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
          <p:cNvSpPr/>
          <p:nvPr/>
        </p:nvSpPr>
        <p:spPr>
          <a:xfrm rot="5400000">
            <a:off x="-75391" y="3863968"/>
            <a:ext cx="957086" cy="477638"/>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2"/>
          <p:cNvSpPr/>
          <p:nvPr/>
        </p:nvSpPr>
        <p:spPr>
          <a:xfrm rot="5400000">
            <a:off x="1306481" y="1479337"/>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
          <p:cNvSpPr/>
          <p:nvPr/>
        </p:nvSpPr>
        <p:spPr>
          <a:xfrm rot="5400000">
            <a:off x="-700570" y="1070967"/>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2"/>
          <p:cNvSpPr/>
          <p:nvPr/>
        </p:nvSpPr>
        <p:spPr>
          <a:xfrm rot="5400000">
            <a:off x="-407031" y="2913873"/>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2"/>
          <p:cNvSpPr/>
          <p:nvPr/>
        </p:nvSpPr>
        <p:spPr>
          <a:xfrm rot="5400000">
            <a:off x="361002" y="4020142"/>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2"/>
          <p:cNvSpPr/>
          <p:nvPr/>
        </p:nvSpPr>
        <p:spPr>
          <a:xfrm rot="5400000">
            <a:off x="1277524" y="3061881"/>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
          <p:cNvSpPr/>
          <p:nvPr/>
        </p:nvSpPr>
        <p:spPr>
          <a:xfrm rot="5400000">
            <a:off x="1747240" y="2233233"/>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2"/>
          <p:cNvSpPr/>
          <p:nvPr/>
        </p:nvSpPr>
        <p:spPr>
          <a:xfrm rot="5400000">
            <a:off x="1687430" y="2829651"/>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2"/>
          <p:cNvSpPr/>
          <p:nvPr/>
        </p:nvSpPr>
        <p:spPr>
          <a:xfrm rot="5400000">
            <a:off x="1501312" y="4527089"/>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2"/>
          <p:cNvSpPr/>
          <p:nvPr/>
        </p:nvSpPr>
        <p:spPr>
          <a:xfrm rot="5400000">
            <a:off x="1164999" y="5043965"/>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70723" y="2550230"/>
            <a:ext cx="1882895" cy="941450"/>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197724" y="4516526"/>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76184" y="1235392"/>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84628" y="2196878"/>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1226534" y="542473"/>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16200000">
            <a:off x="7402359" y="1913156"/>
            <a:ext cx="2340562" cy="117028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16200000">
            <a:off x="8150524" y="3620765"/>
            <a:ext cx="1343009" cy="671506"/>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16200000">
            <a:off x="7913119" y="3425486"/>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16200000">
            <a:off x="7539660" y="4355011"/>
            <a:ext cx="1302985" cy="65026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16200000">
            <a:off x="7704062" y="3216430"/>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16200000">
            <a:off x="7704062" y="2688266"/>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16200000">
            <a:off x="7913119" y="2623742"/>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16200000">
            <a:off x="7696061" y="1605865"/>
            <a:ext cx="1094318" cy="54612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16200000">
            <a:off x="8051961" y="850689"/>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16200000">
            <a:off x="8150524" y="301479"/>
            <a:ext cx="1343009" cy="671506"/>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16200000">
            <a:off x="8051961" y="190138"/>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16200000">
            <a:off x="7742804" y="49988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16200000">
            <a:off x="7439845" y="807552"/>
            <a:ext cx="611216" cy="3050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16200000">
            <a:off x="7433647" y="1420840"/>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16200000">
            <a:off x="8456467" y="1814992"/>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2"/>
          <p:cNvSpPr/>
          <p:nvPr/>
        </p:nvSpPr>
        <p:spPr>
          <a:xfrm rot="16200000">
            <a:off x="7785940" y="4383500"/>
            <a:ext cx="1829122" cy="914562"/>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16200000">
            <a:off x="8427737" y="3626393"/>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2"/>
          <p:cNvSpPr/>
          <p:nvPr/>
        </p:nvSpPr>
        <p:spPr>
          <a:xfrm rot="16200000">
            <a:off x="8427737" y="2605608"/>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2"/>
          <p:cNvSpPr/>
          <p:nvPr/>
        </p:nvSpPr>
        <p:spPr>
          <a:xfrm rot="16200000">
            <a:off x="8276086" y="1076191"/>
            <a:ext cx="957086" cy="477638"/>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2"/>
          <p:cNvSpPr/>
          <p:nvPr/>
        </p:nvSpPr>
        <p:spPr>
          <a:xfrm rot="16200000">
            <a:off x="7491229" y="3814035"/>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2"/>
          <p:cNvSpPr/>
          <p:nvPr/>
        </p:nvSpPr>
        <p:spPr>
          <a:xfrm rot="16200000">
            <a:off x="7286929" y="3063551"/>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2"/>
          <p:cNvSpPr/>
          <p:nvPr/>
        </p:nvSpPr>
        <p:spPr>
          <a:xfrm rot="16200000">
            <a:off x="8165890" y="1805786"/>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2"/>
          <p:cNvSpPr/>
          <p:nvPr/>
        </p:nvSpPr>
        <p:spPr>
          <a:xfrm rot="16200000">
            <a:off x="7703908" y="852253"/>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2"/>
          <p:cNvSpPr/>
          <p:nvPr/>
        </p:nvSpPr>
        <p:spPr>
          <a:xfrm rot="16200000">
            <a:off x="7135069" y="4083577"/>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2"/>
          <p:cNvSpPr/>
          <p:nvPr/>
        </p:nvSpPr>
        <p:spPr>
          <a:xfrm rot="16200000">
            <a:off x="7258114" y="1919896"/>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2"/>
          <p:cNvSpPr/>
          <p:nvPr/>
        </p:nvSpPr>
        <p:spPr>
          <a:xfrm rot="16200000">
            <a:off x="7281990" y="2426460"/>
            <a:ext cx="360071" cy="17969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2"/>
          <p:cNvSpPr/>
          <p:nvPr/>
        </p:nvSpPr>
        <p:spPr>
          <a:xfrm rot="16200000">
            <a:off x="7396060" y="760750"/>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2"/>
          <p:cNvSpPr/>
          <p:nvPr/>
        </p:nvSpPr>
        <p:spPr>
          <a:xfrm rot="16200000">
            <a:off x="7563822" y="159758"/>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2"/>
          <p:cNvSpPr/>
          <p:nvPr/>
        </p:nvSpPr>
        <p:spPr>
          <a:xfrm rot="16200000">
            <a:off x="7745609" y="1926117"/>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2"/>
          <p:cNvSpPr/>
          <p:nvPr/>
        </p:nvSpPr>
        <p:spPr>
          <a:xfrm rot="16200000">
            <a:off x="8071565" y="457024"/>
            <a:ext cx="888492" cy="444247"/>
          </a:xfrm>
          <a:custGeom>
            <a:avLst/>
            <a:gdLst/>
            <a:ahLst/>
            <a:cxnLst/>
            <a:rect l="l" t="t" r="r" b="b"/>
            <a:pathLst>
              <a:path w="421675" h="210838">
                <a:moveTo>
                  <a:pt x="210838" y="0"/>
                </a:moveTo>
                <a:lnTo>
                  <a:pt x="421675" y="210838"/>
                </a:lnTo>
                <a:lnTo>
                  <a:pt x="0" y="210838"/>
                </a:lnTo>
                <a:close/>
              </a:path>
            </a:pathLst>
          </a:cu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2"/>
          <p:cNvSpPr/>
          <p:nvPr/>
        </p:nvSpPr>
        <p:spPr>
          <a:xfrm rot="16200000">
            <a:off x="8093105" y="373815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2"/>
          <p:cNvSpPr/>
          <p:nvPr/>
        </p:nvSpPr>
        <p:spPr>
          <a:xfrm rot="16200000">
            <a:off x="7444988" y="2956836"/>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2"/>
          <p:cNvSpPr/>
          <p:nvPr/>
        </p:nvSpPr>
        <p:spPr>
          <a:xfrm rot="16200000">
            <a:off x="7670838" y="4745366"/>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2"/>
          <p:cNvSpPr/>
          <p:nvPr/>
        </p:nvSpPr>
        <p:spPr>
          <a:xfrm rot="16200000">
            <a:off x="6602252" y="1252110"/>
            <a:ext cx="221029" cy="11030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2"/>
          <p:cNvSpPr/>
          <p:nvPr/>
        </p:nvSpPr>
        <p:spPr>
          <a:xfrm rot="16200000">
            <a:off x="6789362" y="863370"/>
            <a:ext cx="346918" cy="1731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2"/>
          <p:cNvSpPr/>
          <p:nvPr/>
        </p:nvSpPr>
        <p:spPr>
          <a:xfrm rot="5400000">
            <a:off x="2373847" y="3995607"/>
            <a:ext cx="151366" cy="7554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2"/>
          <p:cNvSpPr/>
          <p:nvPr/>
        </p:nvSpPr>
        <p:spPr>
          <a:xfrm rot="5400000">
            <a:off x="2143823" y="4294172"/>
            <a:ext cx="223729" cy="111653"/>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2"/>
          <p:cNvSpPr/>
          <p:nvPr/>
        </p:nvSpPr>
        <p:spPr>
          <a:xfrm rot="5400000">
            <a:off x="954577" y="553142"/>
            <a:ext cx="2388807" cy="1192144"/>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2"/>
          <p:cNvSpPr/>
          <p:nvPr/>
        </p:nvSpPr>
        <p:spPr>
          <a:xfrm rot="16200000" flipH="1">
            <a:off x="5815089" y="1807217"/>
            <a:ext cx="4052969" cy="2147308"/>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2"/>
          <p:cNvSpPr/>
          <p:nvPr/>
        </p:nvSpPr>
        <p:spPr>
          <a:xfrm rot="16200000" flipH="1">
            <a:off x="5726344" y="181545"/>
            <a:ext cx="2384235" cy="1189862"/>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2"/>
          <p:cNvSpPr/>
          <p:nvPr/>
        </p:nvSpPr>
        <p:spPr>
          <a:xfrm rot="16200000">
            <a:off x="6556517" y="2723944"/>
            <a:ext cx="3610375" cy="1805192"/>
          </a:xfrm>
          <a:custGeom>
            <a:avLst/>
            <a:gdLst/>
            <a:ahLst/>
            <a:cxnLst/>
            <a:rect l="l" t="t" r="r" b="b"/>
            <a:pathLst>
              <a:path w="421675" h="210838">
                <a:moveTo>
                  <a:pt x="210838" y="0"/>
                </a:moveTo>
                <a:lnTo>
                  <a:pt x="421675" y="210838"/>
                </a:lnTo>
                <a:lnTo>
                  <a:pt x="0" y="210838"/>
                </a:lnTo>
                <a:close/>
              </a:path>
            </a:pathLst>
          </a:custGeom>
          <a:solidFill>
            <a:srgbClr val="EEECE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2"/>
          <p:cNvSpPr/>
          <p:nvPr/>
        </p:nvSpPr>
        <p:spPr>
          <a:xfrm rot="16200000">
            <a:off x="6187228" y="3832378"/>
            <a:ext cx="940772" cy="470387"/>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684759" y="1218783"/>
            <a:ext cx="5774482" cy="2800767"/>
          </a:xfrm>
          <a:prstGeom prst="rect">
            <a:avLst/>
          </a:prstGeom>
          <a:noFill/>
        </p:spPr>
        <p:txBody>
          <a:bodyPr wrap="square" rtlCol="0">
            <a:spAutoFit/>
          </a:bodyPr>
          <a:lstStyle/>
          <a:p>
            <a:pPr algn="ctr"/>
            <a:r>
              <a:rPr lang="en-US" altLang="zh-CN" sz="8800" b="1" dirty="0" err="1" smtClean="0">
                <a:solidFill>
                  <a:schemeClr val="tx2"/>
                </a:solidFill>
                <a:latin typeface="Times New Roman" pitchFamily="18" charset="0"/>
                <a:ea typeface="微软雅黑" panose="020B0503020204020204" pitchFamily="34" charset="-122"/>
                <a:cs typeface="Times New Roman" pitchFamily="18" charset="0"/>
              </a:rPr>
              <a:t>Tạm</a:t>
            </a:r>
            <a:r>
              <a:rPr lang="en-US" altLang="zh-CN" sz="8800" b="1" dirty="0" smtClean="0">
                <a:solidFill>
                  <a:schemeClr val="tx2"/>
                </a:solidFill>
                <a:latin typeface="Times New Roman" pitchFamily="18" charset="0"/>
                <a:ea typeface="微软雅黑" panose="020B0503020204020204" pitchFamily="34" charset="-122"/>
                <a:cs typeface="Times New Roman" pitchFamily="18" charset="0"/>
              </a:rPr>
              <a:t> </a:t>
            </a:r>
            <a:r>
              <a:rPr lang="en-US" altLang="zh-CN" sz="8800" b="1" dirty="0" err="1" smtClean="0">
                <a:solidFill>
                  <a:schemeClr val="tx2"/>
                </a:solidFill>
                <a:latin typeface="Times New Roman" pitchFamily="18" charset="0"/>
                <a:ea typeface="微软雅黑" panose="020B0503020204020204" pitchFamily="34" charset="-122"/>
                <a:cs typeface="Times New Roman" pitchFamily="18" charset="0"/>
              </a:rPr>
              <a:t>biệt</a:t>
            </a:r>
            <a:r>
              <a:rPr lang="en-US" altLang="zh-CN" sz="8800" b="1" dirty="0" smtClean="0">
                <a:solidFill>
                  <a:schemeClr val="tx2"/>
                </a:solidFill>
                <a:latin typeface="Times New Roman" pitchFamily="18" charset="0"/>
                <a:ea typeface="微软雅黑" panose="020B0503020204020204" pitchFamily="34" charset="-122"/>
                <a:cs typeface="Times New Roman" pitchFamily="18" charset="0"/>
              </a:rPr>
              <a:t> </a:t>
            </a:r>
            <a:r>
              <a:rPr lang="en-US" altLang="zh-CN" sz="8800" b="1" dirty="0" err="1" smtClean="0">
                <a:solidFill>
                  <a:schemeClr val="tx2"/>
                </a:solidFill>
                <a:latin typeface="Times New Roman" pitchFamily="18" charset="0"/>
                <a:ea typeface="微软雅黑" panose="020B0503020204020204" pitchFamily="34" charset="-122"/>
                <a:cs typeface="Times New Roman" pitchFamily="18" charset="0"/>
              </a:rPr>
              <a:t>các</a:t>
            </a:r>
            <a:r>
              <a:rPr lang="en-US" altLang="zh-CN" sz="8800" b="1" dirty="0" smtClean="0">
                <a:solidFill>
                  <a:schemeClr val="tx2"/>
                </a:solidFill>
                <a:latin typeface="Times New Roman" pitchFamily="18" charset="0"/>
                <a:ea typeface="微软雅黑" panose="020B0503020204020204" pitchFamily="34" charset="-122"/>
                <a:cs typeface="Times New Roman" pitchFamily="18" charset="0"/>
              </a:rPr>
              <a:t> </a:t>
            </a:r>
            <a:r>
              <a:rPr lang="en-US" altLang="zh-CN" sz="8800" b="1" dirty="0" err="1" smtClean="0">
                <a:solidFill>
                  <a:schemeClr val="tx2"/>
                </a:solidFill>
                <a:latin typeface="Times New Roman" pitchFamily="18" charset="0"/>
                <a:ea typeface="微软雅黑" panose="020B0503020204020204" pitchFamily="34" charset="-122"/>
                <a:cs typeface="Times New Roman" pitchFamily="18" charset="0"/>
              </a:rPr>
              <a:t>em</a:t>
            </a:r>
            <a:r>
              <a:rPr lang="en-US" altLang="zh-CN" sz="8800" b="1" dirty="0" smtClean="0">
                <a:solidFill>
                  <a:schemeClr val="tx2"/>
                </a:solidFill>
                <a:latin typeface="Times New Roman" pitchFamily="18" charset="0"/>
                <a:ea typeface="微软雅黑" panose="020B0503020204020204" pitchFamily="34" charset="-122"/>
                <a:cs typeface="Times New Roman" pitchFamily="18" charset="0"/>
              </a:rPr>
              <a:t>!</a:t>
            </a:r>
            <a:endParaRPr lang="zh-CN" altLang="en-US" sz="8800" b="1" dirty="0">
              <a:solidFill>
                <a:schemeClr val="tx2"/>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80930920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3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80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30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0-#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100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8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30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0-#ppt_w/2"/>
                                          </p:val>
                                        </p:tav>
                                        <p:tav tm="100000">
                                          <p:val>
                                            <p:strVal val="#ppt_x"/>
                                          </p:val>
                                        </p:tav>
                                      </p:tavLst>
                                    </p:anim>
                                    <p:anim calcmode="lin" valueType="num">
                                      <p:cBhvr additive="base">
                                        <p:cTn id="92" dur="500" fill="hold"/>
                                        <p:tgtEl>
                                          <p:spTgt spid="3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0-#ppt_w/2"/>
                                          </p:val>
                                        </p:tav>
                                        <p:tav tm="100000">
                                          <p:val>
                                            <p:strVal val="#ppt_x"/>
                                          </p:val>
                                        </p:tav>
                                      </p:tavLst>
                                    </p:anim>
                                    <p:anim calcmode="lin" valueType="num">
                                      <p:cBhvr additive="base">
                                        <p:cTn id="96" dur="500" fill="hold"/>
                                        <p:tgtEl>
                                          <p:spTgt spid="34"/>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100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0-#ppt_w/2"/>
                                          </p:val>
                                        </p:tav>
                                        <p:tav tm="100000">
                                          <p:val>
                                            <p:strVal val="#ppt_x"/>
                                          </p:val>
                                        </p:tav>
                                      </p:tavLst>
                                    </p:anim>
                                    <p:anim calcmode="lin" valueType="num">
                                      <p:cBhvr additive="base">
                                        <p:cTn id="100" dur="500" fill="hold"/>
                                        <p:tgtEl>
                                          <p:spTgt spid="3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50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0-#ppt_w/2"/>
                                          </p:val>
                                        </p:tav>
                                        <p:tav tm="100000">
                                          <p:val>
                                            <p:strVal val="#ppt_x"/>
                                          </p:val>
                                        </p:tav>
                                      </p:tavLst>
                                    </p:anim>
                                    <p:anim calcmode="lin" valueType="num">
                                      <p:cBhvr additive="base">
                                        <p:cTn id="104" dur="500" fill="hold"/>
                                        <p:tgtEl>
                                          <p:spTgt spid="3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0-#ppt_w/2"/>
                                          </p:val>
                                        </p:tav>
                                        <p:tav tm="100000">
                                          <p:val>
                                            <p:strVal val="#ppt_x"/>
                                          </p:val>
                                        </p:tav>
                                      </p:tavLst>
                                    </p:anim>
                                    <p:anim calcmode="lin" valueType="num">
                                      <p:cBhvr additive="base">
                                        <p:cTn id="108" dur="500" fill="hold"/>
                                        <p:tgtEl>
                                          <p:spTgt spid="37"/>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100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0-#ppt_w/2"/>
                                          </p:val>
                                        </p:tav>
                                        <p:tav tm="100000">
                                          <p:val>
                                            <p:strVal val="#ppt_x"/>
                                          </p:val>
                                        </p:tav>
                                      </p:tavLst>
                                    </p:anim>
                                    <p:anim calcmode="lin" valueType="num">
                                      <p:cBhvr additive="base">
                                        <p:cTn id="112" dur="500" fill="hold"/>
                                        <p:tgtEl>
                                          <p:spTgt spid="38"/>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0-#ppt_w/2"/>
                                          </p:val>
                                        </p:tav>
                                        <p:tav tm="100000">
                                          <p:val>
                                            <p:strVal val="#ppt_x"/>
                                          </p:val>
                                        </p:tav>
                                      </p:tavLst>
                                    </p:anim>
                                    <p:anim calcmode="lin" valueType="num">
                                      <p:cBhvr additive="base">
                                        <p:cTn id="116" dur="500" fill="hold"/>
                                        <p:tgtEl>
                                          <p:spTgt spid="3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300"/>
                                  </p:st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500" fill="hold"/>
                                        <p:tgtEl>
                                          <p:spTgt spid="69"/>
                                        </p:tgtEl>
                                        <p:attrNameLst>
                                          <p:attrName>ppt_x</p:attrName>
                                        </p:attrNameLst>
                                      </p:cBhvr>
                                      <p:tavLst>
                                        <p:tav tm="0">
                                          <p:val>
                                            <p:strVal val="0-#ppt_w/2"/>
                                          </p:val>
                                        </p:tav>
                                        <p:tav tm="100000">
                                          <p:val>
                                            <p:strVal val="#ppt_x"/>
                                          </p:val>
                                        </p:tav>
                                      </p:tavLst>
                                    </p:anim>
                                    <p:anim calcmode="lin" valueType="num">
                                      <p:cBhvr additive="base">
                                        <p:cTn id="120" dur="500" fill="hold"/>
                                        <p:tgtEl>
                                          <p:spTgt spid="69"/>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500" fill="hold"/>
                                        <p:tgtEl>
                                          <p:spTgt spid="70"/>
                                        </p:tgtEl>
                                        <p:attrNameLst>
                                          <p:attrName>ppt_x</p:attrName>
                                        </p:attrNameLst>
                                      </p:cBhvr>
                                      <p:tavLst>
                                        <p:tav tm="0">
                                          <p:val>
                                            <p:strVal val="0-#ppt_w/2"/>
                                          </p:val>
                                        </p:tav>
                                        <p:tav tm="100000">
                                          <p:val>
                                            <p:strVal val="#ppt_x"/>
                                          </p:val>
                                        </p:tav>
                                      </p:tavLst>
                                    </p:anim>
                                    <p:anim calcmode="lin" valueType="num">
                                      <p:cBhvr additive="base">
                                        <p:cTn id="124" dur="500" fill="hold"/>
                                        <p:tgtEl>
                                          <p:spTgt spid="70"/>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800"/>
                                  </p:stCondLst>
                                  <p:childTnLst>
                                    <p:set>
                                      <p:cBhvr>
                                        <p:cTn id="126" dur="1" fill="hold">
                                          <p:stCondLst>
                                            <p:cond delay="0"/>
                                          </p:stCondLst>
                                        </p:cTn>
                                        <p:tgtEl>
                                          <p:spTgt spid="71"/>
                                        </p:tgtEl>
                                        <p:attrNameLst>
                                          <p:attrName>style.visibility</p:attrName>
                                        </p:attrNameLst>
                                      </p:cBhvr>
                                      <p:to>
                                        <p:strVal val="visible"/>
                                      </p:to>
                                    </p:set>
                                    <p:anim calcmode="lin" valueType="num">
                                      <p:cBhvr additive="base">
                                        <p:cTn id="127" dur="500" fill="hold"/>
                                        <p:tgtEl>
                                          <p:spTgt spid="71"/>
                                        </p:tgtEl>
                                        <p:attrNameLst>
                                          <p:attrName>ppt_x</p:attrName>
                                        </p:attrNameLst>
                                      </p:cBhvr>
                                      <p:tavLst>
                                        <p:tav tm="0">
                                          <p:val>
                                            <p:strVal val="0-#ppt_w/2"/>
                                          </p:val>
                                        </p:tav>
                                        <p:tav tm="100000">
                                          <p:val>
                                            <p:strVal val="#ppt_x"/>
                                          </p:val>
                                        </p:tav>
                                      </p:tavLst>
                                    </p:anim>
                                    <p:anim calcmode="lin" valueType="num">
                                      <p:cBhvr additive="base">
                                        <p:cTn id="128" dur="500" fill="hold"/>
                                        <p:tgtEl>
                                          <p:spTgt spid="71"/>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500" fill="hold"/>
                                        <p:tgtEl>
                                          <p:spTgt spid="72"/>
                                        </p:tgtEl>
                                        <p:attrNameLst>
                                          <p:attrName>ppt_x</p:attrName>
                                        </p:attrNameLst>
                                      </p:cBhvr>
                                      <p:tavLst>
                                        <p:tav tm="0">
                                          <p:val>
                                            <p:strVal val="0-#ppt_w/2"/>
                                          </p:val>
                                        </p:tav>
                                        <p:tav tm="100000">
                                          <p:val>
                                            <p:strVal val="#ppt_x"/>
                                          </p:val>
                                        </p:tav>
                                      </p:tavLst>
                                    </p:anim>
                                    <p:anim calcmode="lin" valueType="num">
                                      <p:cBhvr additive="base">
                                        <p:cTn id="132" dur="500" fill="hold"/>
                                        <p:tgtEl>
                                          <p:spTgt spid="72"/>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300"/>
                                  </p:stCondLst>
                                  <p:childTnLst>
                                    <p:set>
                                      <p:cBhvr>
                                        <p:cTn id="134" dur="1" fill="hold">
                                          <p:stCondLst>
                                            <p:cond delay="0"/>
                                          </p:stCondLst>
                                        </p:cTn>
                                        <p:tgtEl>
                                          <p:spTgt spid="73"/>
                                        </p:tgtEl>
                                        <p:attrNameLst>
                                          <p:attrName>style.visibility</p:attrName>
                                        </p:attrNameLst>
                                      </p:cBhvr>
                                      <p:to>
                                        <p:strVal val="visible"/>
                                      </p:to>
                                    </p:set>
                                    <p:anim calcmode="lin" valueType="num">
                                      <p:cBhvr additive="base">
                                        <p:cTn id="135" dur="500" fill="hold"/>
                                        <p:tgtEl>
                                          <p:spTgt spid="73"/>
                                        </p:tgtEl>
                                        <p:attrNameLst>
                                          <p:attrName>ppt_x</p:attrName>
                                        </p:attrNameLst>
                                      </p:cBhvr>
                                      <p:tavLst>
                                        <p:tav tm="0">
                                          <p:val>
                                            <p:strVal val="0-#ppt_w/2"/>
                                          </p:val>
                                        </p:tav>
                                        <p:tav tm="100000">
                                          <p:val>
                                            <p:strVal val="#ppt_x"/>
                                          </p:val>
                                        </p:tav>
                                      </p:tavLst>
                                    </p:anim>
                                    <p:anim calcmode="lin" valueType="num">
                                      <p:cBhvr additive="base">
                                        <p:cTn id="136" dur="500" fill="hold"/>
                                        <p:tgtEl>
                                          <p:spTgt spid="73"/>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800"/>
                                  </p:stCondLst>
                                  <p:childTnLst>
                                    <p:set>
                                      <p:cBhvr>
                                        <p:cTn id="138" dur="1" fill="hold">
                                          <p:stCondLst>
                                            <p:cond delay="0"/>
                                          </p:stCondLst>
                                        </p:cTn>
                                        <p:tgtEl>
                                          <p:spTgt spid="112"/>
                                        </p:tgtEl>
                                        <p:attrNameLst>
                                          <p:attrName>style.visibility</p:attrName>
                                        </p:attrNameLst>
                                      </p:cBhvr>
                                      <p:to>
                                        <p:strVal val="visible"/>
                                      </p:to>
                                    </p:set>
                                    <p:anim calcmode="lin" valueType="num">
                                      <p:cBhvr additive="base">
                                        <p:cTn id="139" dur="500" fill="hold"/>
                                        <p:tgtEl>
                                          <p:spTgt spid="112"/>
                                        </p:tgtEl>
                                        <p:attrNameLst>
                                          <p:attrName>ppt_x</p:attrName>
                                        </p:attrNameLst>
                                      </p:cBhvr>
                                      <p:tavLst>
                                        <p:tav tm="0">
                                          <p:val>
                                            <p:strVal val="0-#ppt_w/2"/>
                                          </p:val>
                                        </p:tav>
                                        <p:tav tm="100000">
                                          <p:val>
                                            <p:strVal val="#ppt_x"/>
                                          </p:val>
                                        </p:tav>
                                      </p:tavLst>
                                    </p:anim>
                                    <p:anim calcmode="lin" valueType="num">
                                      <p:cBhvr additive="base">
                                        <p:cTn id="140" dur="500" fill="hold"/>
                                        <p:tgtEl>
                                          <p:spTgt spid="112"/>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300"/>
                                  </p:stCondLst>
                                  <p:childTnLst>
                                    <p:set>
                                      <p:cBhvr>
                                        <p:cTn id="142" dur="1" fill="hold">
                                          <p:stCondLst>
                                            <p:cond delay="0"/>
                                          </p:stCondLst>
                                        </p:cTn>
                                        <p:tgtEl>
                                          <p:spTgt spid="113"/>
                                        </p:tgtEl>
                                        <p:attrNameLst>
                                          <p:attrName>style.visibility</p:attrName>
                                        </p:attrNameLst>
                                      </p:cBhvr>
                                      <p:to>
                                        <p:strVal val="visible"/>
                                      </p:to>
                                    </p:set>
                                    <p:anim calcmode="lin" valueType="num">
                                      <p:cBhvr additive="base">
                                        <p:cTn id="143" dur="500" fill="hold"/>
                                        <p:tgtEl>
                                          <p:spTgt spid="113"/>
                                        </p:tgtEl>
                                        <p:attrNameLst>
                                          <p:attrName>ppt_x</p:attrName>
                                        </p:attrNameLst>
                                      </p:cBhvr>
                                      <p:tavLst>
                                        <p:tav tm="0">
                                          <p:val>
                                            <p:strVal val="0-#ppt_w/2"/>
                                          </p:val>
                                        </p:tav>
                                        <p:tav tm="100000">
                                          <p:val>
                                            <p:strVal val="#ppt_x"/>
                                          </p:val>
                                        </p:tav>
                                      </p:tavLst>
                                    </p:anim>
                                    <p:anim calcmode="lin" valueType="num">
                                      <p:cBhvr additive="base">
                                        <p:cTn id="144" dur="500" fill="hold"/>
                                        <p:tgtEl>
                                          <p:spTgt spid="113"/>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77"/>
                                        </p:tgtEl>
                                        <p:attrNameLst>
                                          <p:attrName>style.visibility</p:attrName>
                                        </p:attrNameLst>
                                      </p:cBhvr>
                                      <p:to>
                                        <p:strVal val="visible"/>
                                      </p:to>
                                    </p:set>
                                    <p:anim calcmode="lin" valueType="num">
                                      <p:cBhvr additive="base">
                                        <p:cTn id="147" dur="500" fill="hold"/>
                                        <p:tgtEl>
                                          <p:spTgt spid="77"/>
                                        </p:tgtEl>
                                        <p:attrNameLst>
                                          <p:attrName>ppt_x</p:attrName>
                                        </p:attrNameLst>
                                      </p:cBhvr>
                                      <p:tavLst>
                                        <p:tav tm="0">
                                          <p:val>
                                            <p:strVal val="1+#ppt_w/2"/>
                                          </p:val>
                                        </p:tav>
                                        <p:tav tm="100000">
                                          <p:val>
                                            <p:strVal val="#ppt_x"/>
                                          </p:val>
                                        </p:tav>
                                      </p:tavLst>
                                    </p:anim>
                                    <p:anim calcmode="lin" valueType="num">
                                      <p:cBhvr additive="base">
                                        <p:cTn id="148" dur="500" fill="hold"/>
                                        <p:tgtEl>
                                          <p:spTgt spid="77"/>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500"/>
                                  </p:stCondLst>
                                  <p:childTnLst>
                                    <p:set>
                                      <p:cBhvr>
                                        <p:cTn id="150" dur="1" fill="hold">
                                          <p:stCondLst>
                                            <p:cond delay="0"/>
                                          </p:stCondLst>
                                        </p:cTn>
                                        <p:tgtEl>
                                          <p:spTgt spid="78"/>
                                        </p:tgtEl>
                                        <p:attrNameLst>
                                          <p:attrName>style.visibility</p:attrName>
                                        </p:attrNameLst>
                                      </p:cBhvr>
                                      <p:to>
                                        <p:strVal val="visible"/>
                                      </p:to>
                                    </p:set>
                                    <p:anim calcmode="lin" valueType="num">
                                      <p:cBhvr additive="base">
                                        <p:cTn id="151" dur="500" fill="hold"/>
                                        <p:tgtEl>
                                          <p:spTgt spid="78"/>
                                        </p:tgtEl>
                                        <p:attrNameLst>
                                          <p:attrName>ppt_x</p:attrName>
                                        </p:attrNameLst>
                                      </p:cBhvr>
                                      <p:tavLst>
                                        <p:tav tm="0">
                                          <p:val>
                                            <p:strVal val="1+#ppt_w/2"/>
                                          </p:val>
                                        </p:tav>
                                        <p:tav tm="100000">
                                          <p:val>
                                            <p:strVal val="#ppt_x"/>
                                          </p:val>
                                        </p:tav>
                                      </p:tavLst>
                                    </p:anim>
                                    <p:anim calcmode="lin" valueType="num">
                                      <p:cBhvr additive="base">
                                        <p:cTn id="152" dur="500" fill="hold"/>
                                        <p:tgtEl>
                                          <p:spTgt spid="78"/>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 calcmode="lin" valueType="num">
                                      <p:cBhvr additive="base">
                                        <p:cTn id="155" dur="500" fill="hold"/>
                                        <p:tgtEl>
                                          <p:spTgt spid="79"/>
                                        </p:tgtEl>
                                        <p:attrNameLst>
                                          <p:attrName>ppt_x</p:attrName>
                                        </p:attrNameLst>
                                      </p:cBhvr>
                                      <p:tavLst>
                                        <p:tav tm="0">
                                          <p:val>
                                            <p:strVal val="1+#ppt_w/2"/>
                                          </p:val>
                                        </p:tav>
                                        <p:tav tm="100000">
                                          <p:val>
                                            <p:strVal val="#ppt_x"/>
                                          </p:val>
                                        </p:tav>
                                      </p:tavLst>
                                    </p:anim>
                                    <p:anim calcmode="lin" valueType="num">
                                      <p:cBhvr additive="base">
                                        <p:cTn id="156" dur="500" fill="hold"/>
                                        <p:tgtEl>
                                          <p:spTgt spid="79"/>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800"/>
                                  </p:stCondLst>
                                  <p:childTnLst>
                                    <p:set>
                                      <p:cBhvr>
                                        <p:cTn id="158" dur="1" fill="hold">
                                          <p:stCondLst>
                                            <p:cond delay="0"/>
                                          </p:stCondLst>
                                        </p:cTn>
                                        <p:tgtEl>
                                          <p:spTgt spid="80"/>
                                        </p:tgtEl>
                                        <p:attrNameLst>
                                          <p:attrName>style.visibility</p:attrName>
                                        </p:attrNameLst>
                                      </p:cBhvr>
                                      <p:to>
                                        <p:strVal val="visible"/>
                                      </p:to>
                                    </p:set>
                                    <p:anim calcmode="lin" valueType="num">
                                      <p:cBhvr additive="base">
                                        <p:cTn id="159" dur="500" fill="hold"/>
                                        <p:tgtEl>
                                          <p:spTgt spid="80"/>
                                        </p:tgtEl>
                                        <p:attrNameLst>
                                          <p:attrName>ppt_x</p:attrName>
                                        </p:attrNameLst>
                                      </p:cBhvr>
                                      <p:tavLst>
                                        <p:tav tm="0">
                                          <p:val>
                                            <p:strVal val="1+#ppt_w/2"/>
                                          </p:val>
                                        </p:tav>
                                        <p:tav tm="100000">
                                          <p:val>
                                            <p:strVal val="#ppt_x"/>
                                          </p:val>
                                        </p:tav>
                                      </p:tavLst>
                                    </p:anim>
                                    <p:anim calcmode="lin" valueType="num">
                                      <p:cBhvr additive="base">
                                        <p:cTn id="160" dur="500" fill="hold"/>
                                        <p:tgtEl>
                                          <p:spTgt spid="80"/>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500"/>
                                  </p:stCondLst>
                                  <p:childTnLst>
                                    <p:set>
                                      <p:cBhvr>
                                        <p:cTn id="162" dur="1" fill="hold">
                                          <p:stCondLst>
                                            <p:cond delay="0"/>
                                          </p:stCondLst>
                                        </p:cTn>
                                        <p:tgtEl>
                                          <p:spTgt spid="81"/>
                                        </p:tgtEl>
                                        <p:attrNameLst>
                                          <p:attrName>style.visibility</p:attrName>
                                        </p:attrNameLst>
                                      </p:cBhvr>
                                      <p:to>
                                        <p:strVal val="visible"/>
                                      </p:to>
                                    </p:set>
                                    <p:anim calcmode="lin" valueType="num">
                                      <p:cBhvr additive="base">
                                        <p:cTn id="163" dur="500" fill="hold"/>
                                        <p:tgtEl>
                                          <p:spTgt spid="81"/>
                                        </p:tgtEl>
                                        <p:attrNameLst>
                                          <p:attrName>ppt_x</p:attrName>
                                        </p:attrNameLst>
                                      </p:cBhvr>
                                      <p:tavLst>
                                        <p:tav tm="0">
                                          <p:val>
                                            <p:strVal val="1+#ppt_w/2"/>
                                          </p:val>
                                        </p:tav>
                                        <p:tav tm="100000">
                                          <p:val>
                                            <p:strVal val="#ppt_x"/>
                                          </p:val>
                                        </p:tav>
                                      </p:tavLst>
                                    </p:anim>
                                    <p:anim calcmode="lin" valueType="num">
                                      <p:cBhvr additive="base">
                                        <p:cTn id="164" dur="500" fill="hold"/>
                                        <p:tgtEl>
                                          <p:spTgt spid="81"/>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1000"/>
                                  </p:stCondLst>
                                  <p:childTnLst>
                                    <p:set>
                                      <p:cBhvr>
                                        <p:cTn id="166" dur="1" fill="hold">
                                          <p:stCondLst>
                                            <p:cond delay="0"/>
                                          </p:stCondLst>
                                        </p:cTn>
                                        <p:tgtEl>
                                          <p:spTgt spid="82"/>
                                        </p:tgtEl>
                                        <p:attrNameLst>
                                          <p:attrName>style.visibility</p:attrName>
                                        </p:attrNameLst>
                                      </p:cBhvr>
                                      <p:to>
                                        <p:strVal val="visible"/>
                                      </p:to>
                                    </p:set>
                                    <p:anim calcmode="lin" valueType="num">
                                      <p:cBhvr additive="base">
                                        <p:cTn id="167" dur="500" fill="hold"/>
                                        <p:tgtEl>
                                          <p:spTgt spid="82"/>
                                        </p:tgtEl>
                                        <p:attrNameLst>
                                          <p:attrName>ppt_x</p:attrName>
                                        </p:attrNameLst>
                                      </p:cBhvr>
                                      <p:tavLst>
                                        <p:tav tm="0">
                                          <p:val>
                                            <p:strVal val="1+#ppt_w/2"/>
                                          </p:val>
                                        </p:tav>
                                        <p:tav tm="100000">
                                          <p:val>
                                            <p:strVal val="#ppt_x"/>
                                          </p:val>
                                        </p:tav>
                                      </p:tavLst>
                                    </p:anim>
                                    <p:anim calcmode="lin" valueType="num">
                                      <p:cBhvr additive="base">
                                        <p:cTn id="168" dur="500" fill="hold"/>
                                        <p:tgtEl>
                                          <p:spTgt spid="82"/>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300"/>
                                  </p:stCondLst>
                                  <p:childTnLst>
                                    <p:set>
                                      <p:cBhvr>
                                        <p:cTn id="170" dur="1" fill="hold">
                                          <p:stCondLst>
                                            <p:cond delay="0"/>
                                          </p:stCondLst>
                                        </p:cTn>
                                        <p:tgtEl>
                                          <p:spTgt spid="83"/>
                                        </p:tgtEl>
                                        <p:attrNameLst>
                                          <p:attrName>style.visibility</p:attrName>
                                        </p:attrNameLst>
                                      </p:cBhvr>
                                      <p:to>
                                        <p:strVal val="visible"/>
                                      </p:to>
                                    </p:set>
                                    <p:anim calcmode="lin" valueType="num">
                                      <p:cBhvr additive="base">
                                        <p:cTn id="171" dur="500" fill="hold"/>
                                        <p:tgtEl>
                                          <p:spTgt spid="83"/>
                                        </p:tgtEl>
                                        <p:attrNameLst>
                                          <p:attrName>ppt_x</p:attrName>
                                        </p:attrNameLst>
                                      </p:cBhvr>
                                      <p:tavLst>
                                        <p:tav tm="0">
                                          <p:val>
                                            <p:strVal val="1+#ppt_w/2"/>
                                          </p:val>
                                        </p:tav>
                                        <p:tav tm="100000">
                                          <p:val>
                                            <p:strVal val="#ppt_x"/>
                                          </p:val>
                                        </p:tav>
                                      </p:tavLst>
                                    </p:anim>
                                    <p:anim calcmode="lin" valueType="num">
                                      <p:cBhvr additive="base">
                                        <p:cTn id="172" dur="500" fill="hold"/>
                                        <p:tgtEl>
                                          <p:spTgt spid="83"/>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84"/>
                                        </p:tgtEl>
                                        <p:attrNameLst>
                                          <p:attrName>style.visibility</p:attrName>
                                        </p:attrNameLst>
                                      </p:cBhvr>
                                      <p:to>
                                        <p:strVal val="visible"/>
                                      </p:to>
                                    </p:set>
                                    <p:anim calcmode="lin" valueType="num">
                                      <p:cBhvr additive="base">
                                        <p:cTn id="175" dur="500" fill="hold"/>
                                        <p:tgtEl>
                                          <p:spTgt spid="84"/>
                                        </p:tgtEl>
                                        <p:attrNameLst>
                                          <p:attrName>ppt_x</p:attrName>
                                        </p:attrNameLst>
                                      </p:cBhvr>
                                      <p:tavLst>
                                        <p:tav tm="0">
                                          <p:val>
                                            <p:strVal val="1+#ppt_w/2"/>
                                          </p:val>
                                        </p:tav>
                                        <p:tav tm="100000">
                                          <p:val>
                                            <p:strVal val="#ppt_x"/>
                                          </p:val>
                                        </p:tav>
                                      </p:tavLst>
                                    </p:anim>
                                    <p:anim calcmode="lin" valueType="num">
                                      <p:cBhvr additive="base">
                                        <p:cTn id="176" dur="500" fill="hold"/>
                                        <p:tgtEl>
                                          <p:spTgt spid="84"/>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500"/>
                                  </p:stCondLst>
                                  <p:childTnLst>
                                    <p:set>
                                      <p:cBhvr>
                                        <p:cTn id="178" dur="1" fill="hold">
                                          <p:stCondLst>
                                            <p:cond delay="0"/>
                                          </p:stCondLst>
                                        </p:cTn>
                                        <p:tgtEl>
                                          <p:spTgt spid="85"/>
                                        </p:tgtEl>
                                        <p:attrNameLst>
                                          <p:attrName>style.visibility</p:attrName>
                                        </p:attrNameLst>
                                      </p:cBhvr>
                                      <p:to>
                                        <p:strVal val="visible"/>
                                      </p:to>
                                    </p:set>
                                    <p:anim calcmode="lin" valueType="num">
                                      <p:cBhvr additive="base">
                                        <p:cTn id="179" dur="500" fill="hold"/>
                                        <p:tgtEl>
                                          <p:spTgt spid="85"/>
                                        </p:tgtEl>
                                        <p:attrNameLst>
                                          <p:attrName>ppt_x</p:attrName>
                                        </p:attrNameLst>
                                      </p:cBhvr>
                                      <p:tavLst>
                                        <p:tav tm="0">
                                          <p:val>
                                            <p:strVal val="1+#ppt_w/2"/>
                                          </p:val>
                                        </p:tav>
                                        <p:tav tm="100000">
                                          <p:val>
                                            <p:strVal val="#ppt_x"/>
                                          </p:val>
                                        </p:tav>
                                      </p:tavLst>
                                    </p:anim>
                                    <p:anim calcmode="lin" valueType="num">
                                      <p:cBhvr additive="base">
                                        <p:cTn id="180" dur="500" fill="hold"/>
                                        <p:tgtEl>
                                          <p:spTgt spid="85"/>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86"/>
                                        </p:tgtEl>
                                        <p:attrNameLst>
                                          <p:attrName>style.visibility</p:attrName>
                                        </p:attrNameLst>
                                      </p:cBhvr>
                                      <p:to>
                                        <p:strVal val="visible"/>
                                      </p:to>
                                    </p:set>
                                    <p:anim calcmode="lin" valueType="num">
                                      <p:cBhvr additive="base">
                                        <p:cTn id="183" dur="500" fill="hold"/>
                                        <p:tgtEl>
                                          <p:spTgt spid="86"/>
                                        </p:tgtEl>
                                        <p:attrNameLst>
                                          <p:attrName>ppt_x</p:attrName>
                                        </p:attrNameLst>
                                      </p:cBhvr>
                                      <p:tavLst>
                                        <p:tav tm="0">
                                          <p:val>
                                            <p:strVal val="1+#ppt_w/2"/>
                                          </p:val>
                                        </p:tav>
                                        <p:tav tm="100000">
                                          <p:val>
                                            <p:strVal val="#ppt_x"/>
                                          </p:val>
                                        </p:tav>
                                      </p:tavLst>
                                    </p:anim>
                                    <p:anim calcmode="lin" valueType="num">
                                      <p:cBhvr additive="base">
                                        <p:cTn id="184" dur="500" fill="hold"/>
                                        <p:tgtEl>
                                          <p:spTgt spid="86"/>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800"/>
                                  </p:stCondLst>
                                  <p:childTnLst>
                                    <p:set>
                                      <p:cBhvr>
                                        <p:cTn id="186" dur="1" fill="hold">
                                          <p:stCondLst>
                                            <p:cond delay="0"/>
                                          </p:stCondLst>
                                        </p:cTn>
                                        <p:tgtEl>
                                          <p:spTgt spid="87"/>
                                        </p:tgtEl>
                                        <p:attrNameLst>
                                          <p:attrName>style.visibility</p:attrName>
                                        </p:attrNameLst>
                                      </p:cBhvr>
                                      <p:to>
                                        <p:strVal val="visible"/>
                                      </p:to>
                                    </p:set>
                                    <p:anim calcmode="lin" valueType="num">
                                      <p:cBhvr additive="base">
                                        <p:cTn id="187" dur="500" fill="hold"/>
                                        <p:tgtEl>
                                          <p:spTgt spid="87"/>
                                        </p:tgtEl>
                                        <p:attrNameLst>
                                          <p:attrName>ppt_x</p:attrName>
                                        </p:attrNameLst>
                                      </p:cBhvr>
                                      <p:tavLst>
                                        <p:tav tm="0">
                                          <p:val>
                                            <p:strVal val="1+#ppt_w/2"/>
                                          </p:val>
                                        </p:tav>
                                        <p:tav tm="100000">
                                          <p:val>
                                            <p:strVal val="#ppt_x"/>
                                          </p:val>
                                        </p:tav>
                                      </p:tavLst>
                                    </p:anim>
                                    <p:anim calcmode="lin" valueType="num">
                                      <p:cBhvr additive="base">
                                        <p:cTn id="188" dur="500" fill="hold"/>
                                        <p:tgtEl>
                                          <p:spTgt spid="87"/>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1000"/>
                                  </p:stCondLst>
                                  <p:childTnLst>
                                    <p:set>
                                      <p:cBhvr>
                                        <p:cTn id="190" dur="1" fill="hold">
                                          <p:stCondLst>
                                            <p:cond delay="0"/>
                                          </p:stCondLst>
                                        </p:cTn>
                                        <p:tgtEl>
                                          <p:spTgt spid="88"/>
                                        </p:tgtEl>
                                        <p:attrNameLst>
                                          <p:attrName>style.visibility</p:attrName>
                                        </p:attrNameLst>
                                      </p:cBhvr>
                                      <p:to>
                                        <p:strVal val="visible"/>
                                      </p:to>
                                    </p:set>
                                    <p:anim calcmode="lin" valueType="num">
                                      <p:cBhvr additive="base">
                                        <p:cTn id="191" dur="500" fill="hold"/>
                                        <p:tgtEl>
                                          <p:spTgt spid="88"/>
                                        </p:tgtEl>
                                        <p:attrNameLst>
                                          <p:attrName>ppt_x</p:attrName>
                                        </p:attrNameLst>
                                      </p:cBhvr>
                                      <p:tavLst>
                                        <p:tav tm="0">
                                          <p:val>
                                            <p:strVal val="1+#ppt_w/2"/>
                                          </p:val>
                                        </p:tav>
                                        <p:tav tm="100000">
                                          <p:val>
                                            <p:strVal val="#ppt_x"/>
                                          </p:val>
                                        </p:tav>
                                      </p:tavLst>
                                    </p:anim>
                                    <p:anim calcmode="lin" valueType="num">
                                      <p:cBhvr additive="base">
                                        <p:cTn id="192" dur="500" fill="hold"/>
                                        <p:tgtEl>
                                          <p:spTgt spid="88"/>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500"/>
                                  </p:stCondLst>
                                  <p:childTnLst>
                                    <p:set>
                                      <p:cBhvr>
                                        <p:cTn id="194" dur="1" fill="hold">
                                          <p:stCondLst>
                                            <p:cond delay="0"/>
                                          </p:stCondLst>
                                        </p:cTn>
                                        <p:tgtEl>
                                          <p:spTgt spid="89"/>
                                        </p:tgtEl>
                                        <p:attrNameLst>
                                          <p:attrName>style.visibility</p:attrName>
                                        </p:attrNameLst>
                                      </p:cBhvr>
                                      <p:to>
                                        <p:strVal val="visible"/>
                                      </p:to>
                                    </p:set>
                                    <p:anim calcmode="lin" valueType="num">
                                      <p:cBhvr additive="base">
                                        <p:cTn id="195" dur="500" fill="hold"/>
                                        <p:tgtEl>
                                          <p:spTgt spid="89"/>
                                        </p:tgtEl>
                                        <p:attrNameLst>
                                          <p:attrName>ppt_x</p:attrName>
                                        </p:attrNameLst>
                                      </p:cBhvr>
                                      <p:tavLst>
                                        <p:tav tm="0">
                                          <p:val>
                                            <p:strVal val="1+#ppt_w/2"/>
                                          </p:val>
                                        </p:tav>
                                        <p:tav tm="100000">
                                          <p:val>
                                            <p:strVal val="#ppt_x"/>
                                          </p:val>
                                        </p:tav>
                                      </p:tavLst>
                                    </p:anim>
                                    <p:anim calcmode="lin" valueType="num">
                                      <p:cBhvr additive="base">
                                        <p:cTn id="196" dur="500" fill="hold"/>
                                        <p:tgtEl>
                                          <p:spTgt spid="89"/>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90"/>
                                        </p:tgtEl>
                                        <p:attrNameLst>
                                          <p:attrName>style.visibility</p:attrName>
                                        </p:attrNameLst>
                                      </p:cBhvr>
                                      <p:to>
                                        <p:strVal val="visible"/>
                                      </p:to>
                                    </p:set>
                                    <p:anim calcmode="lin" valueType="num">
                                      <p:cBhvr additive="base">
                                        <p:cTn id="199" dur="500" fill="hold"/>
                                        <p:tgtEl>
                                          <p:spTgt spid="90"/>
                                        </p:tgtEl>
                                        <p:attrNameLst>
                                          <p:attrName>ppt_x</p:attrName>
                                        </p:attrNameLst>
                                      </p:cBhvr>
                                      <p:tavLst>
                                        <p:tav tm="0">
                                          <p:val>
                                            <p:strVal val="1+#ppt_w/2"/>
                                          </p:val>
                                        </p:tav>
                                        <p:tav tm="100000">
                                          <p:val>
                                            <p:strVal val="#ppt_x"/>
                                          </p:val>
                                        </p:tav>
                                      </p:tavLst>
                                    </p:anim>
                                    <p:anim calcmode="lin" valueType="num">
                                      <p:cBhvr additive="base">
                                        <p:cTn id="200" dur="500" fill="hold"/>
                                        <p:tgtEl>
                                          <p:spTgt spid="90"/>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300"/>
                                  </p:stCondLst>
                                  <p:childTnLst>
                                    <p:set>
                                      <p:cBhvr>
                                        <p:cTn id="202" dur="1" fill="hold">
                                          <p:stCondLst>
                                            <p:cond delay="0"/>
                                          </p:stCondLst>
                                        </p:cTn>
                                        <p:tgtEl>
                                          <p:spTgt spid="91"/>
                                        </p:tgtEl>
                                        <p:attrNameLst>
                                          <p:attrName>style.visibility</p:attrName>
                                        </p:attrNameLst>
                                      </p:cBhvr>
                                      <p:to>
                                        <p:strVal val="visible"/>
                                      </p:to>
                                    </p:set>
                                    <p:anim calcmode="lin" valueType="num">
                                      <p:cBhvr additive="base">
                                        <p:cTn id="203" dur="500" fill="hold"/>
                                        <p:tgtEl>
                                          <p:spTgt spid="91"/>
                                        </p:tgtEl>
                                        <p:attrNameLst>
                                          <p:attrName>ppt_x</p:attrName>
                                        </p:attrNameLst>
                                      </p:cBhvr>
                                      <p:tavLst>
                                        <p:tav tm="0">
                                          <p:val>
                                            <p:strVal val="1+#ppt_w/2"/>
                                          </p:val>
                                        </p:tav>
                                        <p:tav tm="100000">
                                          <p:val>
                                            <p:strVal val="#ppt_x"/>
                                          </p:val>
                                        </p:tav>
                                      </p:tavLst>
                                    </p:anim>
                                    <p:anim calcmode="lin" valueType="num">
                                      <p:cBhvr additive="base">
                                        <p:cTn id="204" dur="500" fill="hold"/>
                                        <p:tgtEl>
                                          <p:spTgt spid="91"/>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92"/>
                                        </p:tgtEl>
                                        <p:attrNameLst>
                                          <p:attrName>style.visibility</p:attrName>
                                        </p:attrNameLst>
                                      </p:cBhvr>
                                      <p:to>
                                        <p:strVal val="visible"/>
                                      </p:to>
                                    </p:set>
                                    <p:anim calcmode="lin" valueType="num">
                                      <p:cBhvr additive="base">
                                        <p:cTn id="207" dur="500" fill="hold"/>
                                        <p:tgtEl>
                                          <p:spTgt spid="92"/>
                                        </p:tgtEl>
                                        <p:attrNameLst>
                                          <p:attrName>ppt_x</p:attrName>
                                        </p:attrNameLst>
                                      </p:cBhvr>
                                      <p:tavLst>
                                        <p:tav tm="0">
                                          <p:val>
                                            <p:strVal val="1+#ppt_w/2"/>
                                          </p:val>
                                        </p:tav>
                                        <p:tav tm="100000">
                                          <p:val>
                                            <p:strVal val="#ppt_x"/>
                                          </p:val>
                                        </p:tav>
                                      </p:tavLst>
                                    </p:anim>
                                    <p:anim calcmode="lin" valueType="num">
                                      <p:cBhvr additive="base">
                                        <p:cTn id="208" dur="500" fill="hold"/>
                                        <p:tgtEl>
                                          <p:spTgt spid="92"/>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500"/>
                                  </p:stCondLst>
                                  <p:childTnLst>
                                    <p:set>
                                      <p:cBhvr>
                                        <p:cTn id="210" dur="1" fill="hold">
                                          <p:stCondLst>
                                            <p:cond delay="0"/>
                                          </p:stCondLst>
                                        </p:cTn>
                                        <p:tgtEl>
                                          <p:spTgt spid="93"/>
                                        </p:tgtEl>
                                        <p:attrNameLst>
                                          <p:attrName>style.visibility</p:attrName>
                                        </p:attrNameLst>
                                      </p:cBhvr>
                                      <p:to>
                                        <p:strVal val="visible"/>
                                      </p:to>
                                    </p:set>
                                    <p:anim calcmode="lin" valueType="num">
                                      <p:cBhvr additive="base">
                                        <p:cTn id="211" dur="500" fill="hold"/>
                                        <p:tgtEl>
                                          <p:spTgt spid="93"/>
                                        </p:tgtEl>
                                        <p:attrNameLst>
                                          <p:attrName>ppt_x</p:attrName>
                                        </p:attrNameLst>
                                      </p:cBhvr>
                                      <p:tavLst>
                                        <p:tav tm="0">
                                          <p:val>
                                            <p:strVal val="1+#ppt_w/2"/>
                                          </p:val>
                                        </p:tav>
                                        <p:tav tm="100000">
                                          <p:val>
                                            <p:strVal val="#ppt_x"/>
                                          </p:val>
                                        </p:tav>
                                      </p:tavLst>
                                    </p:anim>
                                    <p:anim calcmode="lin" valueType="num">
                                      <p:cBhvr additive="base">
                                        <p:cTn id="212" dur="500" fill="hold"/>
                                        <p:tgtEl>
                                          <p:spTgt spid="93"/>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300"/>
                                  </p:stCondLst>
                                  <p:childTnLst>
                                    <p:set>
                                      <p:cBhvr>
                                        <p:cTn id="214" dur="1" fill="hold">
                                          <p:stCondLst>
                                            <p:cond delay="0"/>
                                          </p:stCondLst>
                                        </p:cTn>
                                        <p:tgtEl>
                                          <p:spTgt spid="94"/>
                                        </p:tgtEl>
                                        <p:attrNameLst>
                                          <p:attrName>style.visibility</p:attrName>
                                        </p:attrNameLst>
                                      </p:cBhvr>
                                      <p:to>
                                        <p:strVal val="visible"/>
                                      </p:to>
                                    </p:set>
                                    <p:anim calcmode="lin" valueType="num">
                                      <p:cBhvr additive="base">
                                        <p:cTn id="215" dur="500" fill="hold"/>
                                        <p:tgtEl>
                                          <p:spTgt spid="94"/>
                                        </p:tgtEl>
                                        <p:attrNameLst>
                                          <p:attrName>ppt_x</p:attrName>
                                        </p:attrNameLst>
                                      </p:cBhvr>
                                      <p:tavLst>
                                        <p:tav tm="0">
                                          <p:val>
                                            <p:strVal val="1+#ppt_w/2"/>
                                          </p:val>
                                        </p:tav>
                                        <p:tav tm="100000">
                                          <p:val>
                                            <p:strVal val="#ppt_x"/>
                                          </p:val>
                                        </p:tav>
                                      </p:tavLst>
                                    </p:anim>
                                    <p:anim calcmode="lin" valueType="num">
                                      <p:cBhvr additive="base">
                                        <p:cTn id="216" dur="500" fill="hold"/>
                                        <p:tgtEl>
                                          <p:spTgt spid="94"/>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95"/>
                                        </p:tgtEl>
                                        <p:attrNameLst>
                                          <p:attrName>style.visibility</p:attrName>
                                        </p:attrNameLst>
                                      </p:cBhvr>
                                      <p:to>
                                        <p:strVal val="visible"/>
                                      </p:to>
                                    </p:set>
                                    <p:anim calcmode="lin" valueType="num">
                                      <p:cBhvr additive="base">
                                        <p:cTn id="219" dur="500" fill="hold"/>
                                        <p:tgtEl>
                                          <p:spTgt spid="95"/>
                                        </p:tgtEl>
                                        <p:attrNameLst>
                                          <p:attrName>ppt_x</p:attrName>
                                        </p:attrNameLst>
                                      </p:cBhvr>
                                      <p:tavLst>
                                        <p:tav tm="0">
                                          <p:val>
                                            <p:strVal val="1+#ppt_w/2"/>
                                          </p:val>
                                        </p:tav>
                                        <p:tav tm="100000">
                                          <p:val>
                                            <p:strVal val="#ppt_x"/>
                                          </p:val>
                                        </p:tav>
                                      </p:tavLst>
                                    </p:anim>
                                    <p:anim calcmode="lin" valueType="num">
                                      <p:cBhvr additive="base">
                                        <p:cTn id="220" dur="500" fill="hold"/>
                                        <p:tgtEl>
                                          <p:spTgt spid="95"/>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800"/>
                                  </p:stCondLst>
                                  <p:childTnLst>
                                    <p:set>
                                      <p:cBhvr>
                                        <p:cTn id="222" dur="1" fill="hold">
                                          <p:stCondLst>
                                            <p:cond delay="0"/>
                                          </p:stCondLst>
                                        </p:cTn>
                                        <p:tgtEl>
                                          <p:spTgt spid="96"/>
                                        </p:tgtEl>
                                        <p:attrNameLst>
                                          <p:attrName>style.visibility</p:attrName>
                                        </p:attrNameLst>
                                      </p:cBhvr>
                                      <p:to>
                                        <p:strVal val="visible"/>
                                      </p:to>
                                    </p:set>
                                    <p:anim calcmode="lin" valueType="num">
                                      <p:cBhvr additive="base">
                                        <p:cTn id="223" dur="500" fill="hold"/>
                                        <p:tgtEl>
                                          <p:spTgt spid="96"/>
                                        </p:tgtEl>
                                        <p:attrNameLst>
                                          <p:attrName>ppt_x</p:attrName>
                                        </p:attrNameLst>
                                      </p:cBhvr>
                                      <p:tavLst>
                                        <p:tav tm="0">
                                          <p:val>
                                            <p:strVal val="1+#ppt_w/2"/>
                                          </p:val>
                                        </p:tav>
                                        <p:tav tm="100000">
                                          <p:val>
                                            <p:strVal val="#ppt_x"/>
                                          </p:val>
                                        </p:tav>
                                      </p:tavLst>
                                    </p:anim>
                                    <p:anim calcmode="lin" valueType="num">
                                      <p:cBhvr additive="base">
                                        <p:cTn id="224" dur="500" fill="hold"/>
                                        <p:tgtEl>
                                          <p:spTgt spid="96"/>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97"/>
                                        </p:tgtEl>
                                        <p:attrNameLst>
                                          <p:attrName>style.visibility</p:attrName>
                                        </p:attrNameLst>
                                      </p:cBhvr>
                                      <p:to>
                                        <p:strVal val="visible"/>
                                      </p:to>
                                    </p:set>
                                    <p:anim calcmode="lin" valueType="num">
                                      <p:cBhvr additive="base">
                                        <p:cTn id="227" dur="500" fill="hold"/>
                                        <p:tgtEl>
                                          <p:spTgt spid="97"/>
                                        </p:tgtEl>
                                        <p:attrNameLst>
                                          <p:attrName>ppt_x</p:attrName>
                                        </p:attrNameLst>
                                      </p:cBhvr>
                                      <p:tavLst>
                                        <p:tav tm="0">
                                          <p:val>
                                            <p:strVal val="1+#ppt_w/2"/>
                                          </p:val>
                                        </p:tav>
                                        <p:tav tm="100000">
                                          <p:val>
                                            <p:strVal val="#ppt_x"/>
                                          </p:val>
                                        </p:tav>
                                      </p:tavLst>
                                    </p:anim>
                                    <p:anim calcmode="lin" valueType="num">
                                      <p:cBhvr additive="base">
                                        <p:cTn id="228" dur="500" fill="hold"/>
                                        <p:tgtEl>
                                          <p:spTgt spid="97"/>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300"/>
                                  </p:stCondLst>
                                  <p:childTnLst>
                                    <p:set>
                                      <p:cBhvr>
                                        <p:cTn id="230" dur="1" fill="hold">
                                          <p:stCondLst>
                                            <p:cond delay="0"/>
                                          </p:stCondLst>
                                        </p:cTn>
                                        <p:tgtEl>
                                          <p:spTgt spid="98"/>
                                        </p:tgtEl>
                                        <p:attrNameLst>
                                          <p:attrName>style.visibility</p:attrName>
                                        </p:attrNameLst>
                                      </p:cBhvr>
                                      <p:to>
                                        <p:strVal val="visible"/>
                                      </p:to>
                                    </p:set>
                                    <p:anim calcmode="lin" valueType="num">
                                      <p:cBhvr additive="base">
                                        <p:cTn id="231" dur="500" fill="hold"/>
                                        <p:tgtEl>
                                          <p:spTgt spid="98"/>
                                        </p:tgtEl>
                                        <p:attrNameLst>
                                          <p:attrName>ppt_x</p:attrName>
                                        </p:attrNameLst>
                                      </p:cBhvr>
                                      <p:tavLst>
                                        <p:tav tm="0">
                                          <p:val>
                                            <p:strVal val="1+#ppt_w/2"/>
                                          </p:val>
                                        </p:tav>
                                        <p:tav tm="100000">
                                          <p:val>
                                            <p:strVal val="#ppt_x"/>
                                          </p:val>
                                        </p:tav>
                                      </p:tavLst>
                                    </p:anim>
                                    <p:anim calcmode="lin" valueType="num">
                                      <p:cBhvr additive="base">
                                        <p:cTn id="232" dur="500" fill="hold"/>
                                        <p:tgtEl>
                                          <p:spTgt spid="98"/>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1000"/>
                                  </p:stCondLst>
                                  <p:childTnLst>
                                    <p:set>
                                      <p:cBhvr>
                                        <p:cTn id="234" dur="1" fill="hold">
                                          <p:stCondLst>
                                            <p:cond delay="0"/>
                                          </p:stCondLst>
                                        </p:cTn>
                                        <p:tgtEl>
                                          <p:spTgt spid="99"/>
                                        </p:tgtEl>
                                        <p:attrNameLst>
                                          <p:attrName>style.visibility</p:attrName>
                                        </p:attrNameLst>
                                      </p:cBhvr>
                                      <p:to>
                                        <p:strVal val="visible"/>
                                      </p:to>
                                    </p:set>
                                    <p:anim calcmode="lin" valueType="num">
                                      <p:cBhvr additive="base">
                                        <p:cTn id="235" dur="500" fill="hold"/>
                                        <p:tgtEl>
                                          <p:spTgt spid="99"/>
                                        </p:tgtEl>
                                        <p:attrNameLst>
                                          <p:attrName>ppt_x</p:attrName>
                                        </p:attrNameLst>
                                      </p:cBhvr>
                                      <p:tavLst>
                                        <p:tav tm="0">
                                          <p:val>
                                            <p:strVal val="1+#ppt_w/2"/>
                                          </p:val>
                                        </p:tav>
                                        <p:tav tm="100000">
                                          <p:val>
                                            <p:strVal val="#ppt_x"/>
                                          </p:val>
                                        </p:tav>
                                      </p:tavLst>
                                    </p:anim>
                                    <p:anim calcmode="lin" valueType="num">
                                      <p:cBhvr additive="base">
                                        <p:cTn id="236" dur="500" fill="hold"/>
                                        <p:tgtEl>
                                          <p:spTgt spid="99"/>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500"/>
                                  </p:stCondLst>
                                  <p:childTnLst>
                                    <p:set>
                                      <p:cBhvr>
                                        <p:cTn id="238" dur="1" fill="hold">
                                          <p:stCondLst>
                                            <p:cond delay="0"/>
                                          </p:stCondLst>
                                        </p:cTn>
                                        <p:tgtEl>
                                          <p:spTgt spid="100"/>
                                        </p:tgtEl>
                                        <p:attrNameLst>
                                          <p:attrName>style.visibility</p:attrName>
                                        </p:attrNameLst>
                                      </p:cBhvr>
                                      <p:to>
                                        <p:strVal val="visible"/>
                                      </p:to>
                                    </p:set>
                                    <p:anim calcmode="lin" valueType="num">
                                      <p:cBhvr additive="base">
                                        <p:cTn id="239" dur="500" fill="hold"/>
                                        <p:tgtEl>
                                          <p:spTgt spid="100"/>
                                        </p:tgtEl>
                                        <p:attrNameLst>
                                          <p:attrName>ppt_x</p:attrName>
                                        </p:attrNameLst>
                                      </p:cBhvr>
                                      <p:tavLst>
                                        <p:tav tm="0">
                                          <p:val>
                                            <p:strVal val="1+#ppt_w/2"/>
                                          </p:val>
                                        </p:tav>
                                        <p:tav tm="100000">
                                          <p:val>
                                            <p:strVal val="#ppt_x"/>
                                          </p:val>
                                        </p:tav>
                                      </p:tavLst>
                                    </p:anim>
                                    <p:anim calcmode="lin" valueType="num">
                                      <p:cBhvr additive="base">
                                        <p:cTn id="240" dur="500" fill="hold"/>
                                        <p:tgtEl>
                                          <p:spTgt spid="100"/>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101"/>
                                        </p:tgtEl>
                                        <p:attrNameLst>
                                          <p:attrName>style.visibility</p:attrName>
                                        </p:attrNameLst>
                                      </p:cBhvr>
                                      <p:to>
                                        <p:strVal val="visible"/>
                                      </p:to>
                                    </p:set>
                                    <p:anim calcmode="lin" valueType="num">
                                      <p:cBhvr additive="base">
                                        <p:cTn id="243" dur="500" fill="hold"/>
                                        <p:tgtEl>
                                          <p:spTgt spid="101"/>
                                        </p:tgtEl>
                                        <p:attrNameLst>
                                          <p:attrName>ppt_x</p:attrName>
                                        </p:attrNameLst>
                                      </p:cBhvr>
                                      <p:tavLst>
                                        <p:tav tm="0">
                                          <p:val>
                                            <p:strVal val="1+#ppt_w/2"/>
                                          </p:val>
                                        </p:tav>
                                        <p:tav tm="100000">
                                          <p:val>
                                            <p:strVal val="#ppt_x"/>
                                          </p:val>
                                        </p:tav>
                                      </p:tavLst>
                                    </p:anim>
                                    <p:anim calcmode="lin" valueType="num">
                                      <p:cBhvr additive="base">
                                        <p:cTn id="244" dur="500" fill="hold"/>
                                        <p:tgtEl>
                                          <p:spTgt spid="101"/>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300"/>
                                  </p:stCondLst>
                                  <p:childTnLst>
                                    <p:set>
                                      <p:cBhvr>
                                        <p:cTn id="246" dur="1" fill="hold">
                                          <p:stCondLst>
                                            <p:cond delay="0"/>
                                          </p:stCondLst>
                                        </p:cTn>
                                        <p:tgtEl>
                                          <p:spTgt spid="102"/>
                                        </p:tgtEl>
                                        <p:attrNameLst>
                                          <p:attrName>style.visibility</p:attrName>
                                        </p:attrNameLst>
                                      </p:cBhvr>
                                      <p:to>
                                        <p:strVal val="visible"/>
                                      </p:to>
                                    </p:set>
                                    <p:anim calcmode="lin" valueType="num">
                                      <p:cBhvr additive="base">
                                        <p:cTn id="247" dur="500" fill="hold"/>
                                        <p:tgtEl>
                                          <p:spTgt spid="102"/>
                                        </p:tgtEl>
                                        <p:attrNameLst>
                                          <p:attrName>ppt_x</p:attrName>
                                        </p:attrNameLst>
                                      </p:cBhvr>
                                      <p:tavLst>
                                        <p:tav tm="0">
                                          <p:val>
                                            <p:strVal val="1+#ppt_w/2"/>
                                          </p:val>
                                        </p:tav>
                                        <p:tav tm="100000">
                                          <p:val>
                                            <p:strVal val="#ppt_x"/>
                                          </p:val>
                                        </p:tav>
                                      </p:tavLst>
                                    </p:anim>
                                    <p:anim calcmode="lin" valueType="num">
                                      <p:cBhvr additive="base">
                                        <p:cTn id="248" dur="500" fill="hold"/>
                                        <p:tgtEl>
                                          <p:spTgt spid="102"/>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1000"/>
                                  </p:stCondLst>
                                  <p:childTnLst>
                                    <p:set>
                                      <p:cBhvr>
                                        <p:cTn id="250" dur="1" fill="hold">
                                          <p:stCondLst>
                                            <p:cond delay="0"/>
                                          </p:stCondLst>
                                        </p:cTn>
                                        <p:tgtEl>
                                          <p:spTgt spid="103"/>
                                        </p:tgtEl>
                                        <p:attrNameLst>
                                          <p:attrName>style.visibility</p:attrName>
                                        </p:attrNameLst>
                                      </p:cBhvr>
                                      <p:to>
                                        <p:strVal val="visible"/>
                                      </p:to>
                                    </p:set>
                                    <p:anim calcmode="lin" valueType="num">
                                      <p:cBhvr additive="base">
                                        <p:cTn id="251" dur="500" fill="hold"/>
                                        <p:tgtEl>
                                          <p:spTgt spid="103"/>
                                        </p:tgtEl>
                                        <p:attrNameLst>
                                          <p:attrName>ppt_x</p:attrName>
                                        </p:attrNameLst>
                                      </p:cBhvr>
                                      <p:tavLst>
                                        <p:tav tm="0">
                                          <p:val>
                                            <p:strVal val="1+#ppt_w/2"/>
                                          </p:val>
                                        </p:tav>
                                        <p:tav tm="100000">
                                          <p:val>
                                            <p:strVal val="#ppt_x"/>
                                          </p:val>
                                        </p:tav>
                                      </p:tavLst>
                                    </p:anim>
                                    <p:anim calcmode="lin" valueType="num">
                                      <p:cBhvr additive="base">
                                        <p:cTn id="252" dur="500" fill="hold"/>
                                        <p:tgtEl>
                                          <p:spTgt spid="103"/>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500"/>
                                  </p:stCondLst>
                                  <p:childTnLst>
                                    <p:set>
                                      <p:cBhvr>
                                        <p:cTn id="254" dur="1" fill="hold">
                                          <p:stCondLst>
                                            <p:cond delay="0"/>
                                          </p:stCondLst>
                                        </p:cTn>
                                        <p:tgtEl>
                                          <p:spTgt spid="104"/>
                                        </p:tgtEl>
                                        <p:attrNameLst>
                                          <p:attrName>style.visibility</p:attrName>
                                        </p:attrNameLst>
                                      </p:cBhvr>
                                      <p:to>
                                        <p:strVal val="visible"/>
                                      </p:to>
                                    </p:set>
                                    <p:anim calcmode="lin" valueType="num">
                                      <p:cBhvr additive="base">
                                        <p:cTn id="255" dur="500" fill="hold"/>
                                        <p:tgtEl>
                                          <p:spTgt spid="104"/>
                                        </p:tgtEl>
                                        <p:attrNameLst>
                                          <p:attrName>ppt_x</p:attrName>
                                        </p:attrNameLst>
                                      </p:cBhvr>
                                      <p:tavLst>
                                        <p:tav tm="0">
                                          <p:val>
                                            <p:strVal val="1+#ppt_w/2"/>
                                          </p:val>
                                        </p:tav>
                                        <p:tav tm="100000">
                                          <p:val>
                                            <p:strVal val="#ppt_x"/>
                                          </p:val>
                                        </p:tav>
                                      </p:tavLst>
                                    </p:anim>
                                    <p:anim calcmode="lin" valueType="num">
                                      <p:cBhvr additive="base">
                                        <p:cTn id="256" dur="500" fill="hold"/>
                                        <p:tgtEl>
                                          <p:spTgt spid="104"/>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300"/>
                                  </p:stCondLst>
                                  <p:childTnLst>
                                    <p:set>
                                      <p:cBhvr>
                                        <p:cTn id="258" dur="1" fill="hold">
                                          <p:stCondLst>
                                            <p:cond delay="0"/>
                                          </p:stCondLst>
                                        </p:cTn>
                                        <p:tgtEl>
                                          <p:spTgt spid="105"/>
                                        </p:tgtEl>
                                        <p:attrNameLst>
                                          <p:attrName>style.visibility</p:attrName>
                                        </p:attrNameLst>
                                      </p:cBhvr>
                                      <p:to>
                                        <p:strVal val="visible"/>
                                      </p:to>
                                    </p:set>
                                    <p:anim calcmode="lin" valueType="num">
                                      <p:cBhvr additive="base">
                                        <p:cTn id="259" dur="500" fill="hold"/>
                                        <p:tgtEl>
                                          <p:spTgt spid="105"/>
                                        </p:tgtEl>
                                        <p:attrNameLst>
                                          <p:attrName>ppt_x</p:attrName>
                                        </p:attrNameLst>
                                      </p:cBhvr>
                                      <p:tavLst>
                                        <p:tav tm="0">
                                          <p:val>
                                            <p:strVal val="1+#ppt_w/2"/>
                                          </p:val>
                                        </p:tav>
                                        <p:tav tm="100000">
                                          <p:val>
                                            <p:strVal val="#ppt_x"/>
                                          </p:val>
                                        </p:tav>
                                      </p:tavLst>
                                    </p:anim>
                                    <p:anim calcmode="lin" valueType="num">
                                      <p:cBhvr additive="base">
                                        <p:cTn id="260" dur="500" fill="hold"/>
                                        <p:tgtEl>
                                          <p:spTgt spid="105"/>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800"/>
                                  </p:stCondLst>
                                  <p:childTnLst>
                                    <p:set>
                                      <p:cBhvr>
                                        <p:cTn id="262" dur="1" fill="hold">
                                          <p:stCondLst>
                                            <p:cond delay="0"/>
                                          </p:stCondLst>
                                        </p:cTn>
                                        <p:tgtEl>
                                          <p:spTgt spid="106"/>
                                        </p:tgtEl>
                                        <p:attrNameLst>
                                          <p:attrName>style.visibility</p:attrName>
                                        </p:attrNameLst>
                                      </p:cBhvr>
                                      <p:to>
                                        <p:strVal val="visible"/>
                                      </p:to>
                                    </p:set>
                                    <p:anim calcmode="lin" valueType="num">
                                      <p:cBhvr additive="base">
                                        <p:cTn id="263" dur="500" fill="hold"/>
                                        <p:tgtEl>
                                          <p:spTgt spid="106"/>
                                        </p:tgtEl>
                                        <p:attrNameLst>
                                          <p:attrName>ppt_x</p:attrName>
                                        </p:attrNameLst>
                                      </p:cBhvr>
                                      <p:tavLst>
                                        <p:tav tm="0">
                                          <p:val>
                                            <p:strVal val="1+#ppt_w/2"/>
                                          </p:val>
                                        </p:tav>
                                        <p:tav tm="100000">
                                          <p:val>
                                            <p:strVal val="#ppt_x"/>
                                          </p:val>
                                        </p:tav>
                                      </p:tavLst>
                                    </p:anim>
                                    <p:anim calcmode="lin" valueType="num">
                                      <p:cBhvr additive="base">
                                        <p:cTn id="264" dur="500" fill="hold"/>
                                        <p:tgtEl>
                                          <p:spTgt spid="106"/>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500"/>
                                  </p:stCondLst>
                                  <p:childTnLst>
                                    <p:set>
                                      <p:cBhvr>
                                        <p:cTn id="266" dur="1" fill="hold">
                                          <p:stCondLst>
                                            <p:cond delay="0"/>
                                          </p:stCondLst>
                                        </p:cTn>
                                        <p:tgtEl>
                                          <p:spTgt spid="107"/>
                                        </p:tgtEl>
                                        <p:attrNameLst>
                                          <p:attrName>style.visibility</p:attrName>
                                        </p:attrNameLst>
                                      </p:cBhvr>
                                      <p:to>
                                        <p:strVal val="visible"/>
                                      </p:to>
                                    </p:set>
                                    <p:anim calcmode="lin" valueType="num">
                                      <p:cBhvr additive="base">
                                        <p:cTn id="267" dur="500" fill="hold"/>
                                        <p:tgtEl>
                                          <p:spTgt spid="107"/>
                                        </p:tgtEl>
                                        <p:attrNameLst>
                                          <p:attrName>ppt_x</p:attrName>
                                        </p:attrNameLst>
                                      </p:cBhvr>
                                      <p:tavLst>
                                        <p:tav tm="0">
                                          <p:val>
                                            <p:strVal val="1+#ppt_w/2"/>
                                          </p:val>
                                        </p:tav>
                                        <p:tav tm="100000">
                                          <p:val>
                                            <p:strVal val="#ppt_x"/>
                                          </p:val>
                                        </p:tav>
                                      </p:tavLst>
                                    </p:anim>
                                    <p:anim calcmode="lin" valueType="num">
                                      <p:cBhvr additive="base">
                                        <p:cTn id="268" dur="500" fill="hold"/>
                                        <p:tgtEl>
                                          <p:spTgt spid="107"/>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108"/>
                                        </p:tgtEl>
                                        <p:attrNameLst>
                                          <p:attrName>style.visibility</p:attrName>
                                        </p:attrNameLst>
                                      </p:cBhvr>
                                      <p:to>
                                        <p:strVal val="visible"/>
                                      </p:to>
                                    </p:set>
                                    <p:anim calcmode="lin" valueType="num">
                                      <p:cBhvr additive="base">
                                        <p:cTn id="271" dur="500" fill="hold"/>
                                        <p:tgtEl>
                                          <p:spTgt spid="108"/>
                                        </p:tgtEl>
                                        <p:attrNameLst>
                                          <p:attrName>ppt_x</p:attrName>
                                        </p:attrNameLst>
                                      </p:cBhvr>
                                      <p:tavLst>
                                        <p:tav tm="0">
                                          <p:val>
                                            <p:strVal val="1+#ppt_w/2"/>
                                          </p:val>
                                        </p:tav>
                                        <p:tav tm="100000">
                                          <p:val>
                                            <p:strVal val="#ppt_x"/>
                                          </p:val>
                                        </p:tav>
                                      </p:tavLst>
                                    </p:anim>
                                    <p:anim calcmode="lin" valueType="num">
                                      <p:cBhvr additive="base">
                                        <p:cTn id="272" dur="500" fill="hold"/>
                                        <p:tgtEl>
                                          <p:spTgt spid="108"/>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300"/>
                                  </p:stCondLst>
                                  <p:childTnLst>
                                    <p:set>
                                      <p:cBhvr>
                                        <p:cTn id="274" dur="1" fill="hold">
                                          <p:stCondLst>
                                            <p:cond delay="0"/>
                                          </p:stCondLst>
                                        </p:cTn>
                                        <p:tgtEl>
                                          <p:spTgt spid="109"/>
                                        </p:tgtEl>
                                        <p:attrNameLst>
                                          <p:attrName>style.visibility</p:attrName>
                                        </p:attrNameLst>
                                      </p:cBhvr>
                                      <p:to>
                                        <p:strVal val="visible"/>
                                      </p:to>
                                    </p:set>
                                    <p:anim calcmode="lin" valueType="num">
                                      <p:cBhvr additive="base">
                                        <p:cTn id="275" dur="500" fill="hold"/>
                                        <p:tgtEl>
                                          <p:spTgt spid="109"/>
                                        </p:tgtEl>
                                        <p:attrNameLst>
                                          <p:attrName>ppt_x</p:attrName>
                                        </p:attrNameLst>
                                      </p:cBhvr>
                                      <p:tavLst>
                                        <p:tav tm="0">
                                          <p:val>
                                            <p:strVal val="1+#ppt_w/2"/>
                                          </p:val>
                                        </p:tav>
                                        <p:tav tm="100000">
                                          <p:val>
                                            <p:strVal val="#ppt_x"/>
                                          </p:val>
                                        </p:tav>
                                      </p:tavLst>
                                    </p:anim>
                                    <p:anim calcmode="lin" valueType="num">
                                      <p:cBhvr additive="base">
                                        <p:cTn id="276" dur="500" fill="hold"/>
                                        <p:tgtEl>
                                          <p:spTgt spid="109"/>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500"/>
                                  </p:stCondLst>
                                  <p:childTnLst>
                                    <p:set>
                                      <p:cBhvr>
                                        <p:cTn id="278" dur="1" fill="hold">
                                          <p:stCondLst>
                                            <p:cond delay="0"/>
                                          </p:stCondLst>
                                        </p:cTn>
                                        <p:tgtEl>
                                          <p:spTgt spid="110"/>
                                        </p:tgtEl>
                                        <p:attrNameLst>
                                          <p:attrName>style.visibility</p:attrName>
                                        </p:attrNameLst>
                                      </p:cBhvr>
                                      <p:to>
                                        <p:strVal val="visible"/>
                                      </p:to>
                                    </p:set>
                                    <p:anim calcmode="lin" valueType="num">
                                      <p:cBhvr additive="base">
                                        <p:cTn id="279" dur="500" fill="hold"/>
                                        <p:tgtEl>
                                          <p:spTgt spid="110"/>
                                        </p:tgtEl>
                                        <p:attrNameLst>
                                          <p:attrName>ppt_x</p:attrName>
                                        </p:attrNameLst>
                                      </p:cBhvr>
                                      <p:tavLst>
                                        <p:tav tm="0">
                                          <p:val>
                                            <p:strVal val="1+#ppt_w/2"/>
                                          </p:val>
                                        </p:tav>
                                        <p:tav tm="100000">
                                          <p:val>
                                            <p:strVal val="#ppt_x"/>
                                          </p:val>
                                        </p:tav>
                                      </p:tavLst>
                                    </p:anim>
                                    <p:anim calcmode="lin" valueType="num">
                                      <p:cBhvr additive="base">
                                        <p:cTn id="280" dur="500" fill="hold"/>
                                        <p:tgtEl>
                                          <p:spTgt spid="110"/>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111"/>
                                        </p:tgtEl>
                                        <p:attrNameLst>
                                          <p:attrName>style.visibility</p:attrName>
                                        </p:attrNameLst>
                                      </p:cBhvr>
                                      <p:to>
                                        <p:strVal val="visible"/>
                                      </p:to>
                                    </p:set>
                                    <p:anim calcmode="lin" valueType="num">
                                      <p:cBhvr additive="base">
                                        <p:cTn id="283" dur="500" fill="hold"/>
                                        <p:tgtEl>
                                          <p:spTgt spid="111"/>
                                        </p:tgtEl>
                                        <p:attrNameLst>
                                          <p:attrName>ppt_x</p:attrName>
                                        </p:attrNameLst>
                                      </p:cBhvr>
                                      <p:tavLst>
                                        <p:tav tm="0">
                                          <p:val>
                                            <p:strVal val="1+#ppt_w/2"/>
                                          </p:val>
                                        </p:tav>
                                        <p:tav tm="100000">
                                          <p:val>
                                            <p:strVal val="#ppt_x"/>
                                          </p:val>
                                        </p:tav>
                                      </p:tavLst>
                                    </p:anim>
                                    <p:anim calcmode="lin" valueType="num">
                                      <p:cBhvr additive="base">
                                        <p:cTn id="284" dur="500" fill="hold"/>
                                        <p:tgtEl>
                                          <p:spTgt spid="111"/>
                                        </p:tgtEl>
                                        <p:attrNameLst>
                                          <p:attrName>ppt_y</p:attrName>
                                        </p:attrNameLst>
                                      </p:cBhvr>
                                      <p:tavLst>
                                        <p:tav tm="0">
                                          <p:val>
                                            <p:strVal val="#ppt_y"/>
                                          </p:val>
                                        </p:tav>
                                        <p:tav tm="100000">
                                          <p:val>
                                            <p:strVal val="#ppt_y"/>
                                          </p:val>
                                        </p:tav>
                                      </p:tavLst>
                                    </p:anim>
                                  </p:childTnLst>
                                </p:cTn>
                              </p:par>
                            </p:childTnLst>
                          </p:cTn>
                        </p:par>
                        <p:par>
                          <p:cTn id="285" fill="hold">
                            <p:stCondLst>
                              <p:cond delay="1500"/>
                            </p:stCondLst>
                            <p:childTnLst>
                              <p:par>
                                <p:cTn id="286" presetID="38" presetClass="entr" presetSubtype="0" accel="50000" fill="hold" grpId="0" nodeType="afterEffect">
                                  <p:stCondLst>
                                    <p:cond delay="0"/>
                                  </p:stCondLst>
                                  <p:iterate type="lt">
                                    <p:tmPct val="28571"/>
                                  </p:iterate>
                                  <p:childTnLst>
                                    <p:set>
                                      <p:cBhvr>
                                        <p:cTn id="287" dur="1" fill="hold">
                                          <p:stCondLst>
                                            <p:cond delay="0"/>
                                          </p:stCondLst>
                                        </p:cTn>
                                        <p:tgtEl>
                                          <p:spTgt spid="5"/>
                                        </p:tgtEl>
                                        <p:attrNameLst>
                                          <p:attrName>style.visibility</p:attrName>
                                        </p:attrNameLst>
                                      </p:cBhvr>
                                      <p:to>
                                        <p:strVal val="visible"/>
                                      </p:to>
                                    </p:set>
                                    <p:set>
                                      <p:cBhvr>
                                        <p:cTn id="288" dur="455" fill="hold">
                                          <p:stCondLst>
                                            <p:cond delay="0"/>
                                          </p:stCondLst>
                                        </p:cTn>
                                        <p:tgtEl>
                                          <p:spTgt spid="5"/>
                                        </p:tgtEl>
                                        <p:attrNameLst>
                                          <p:attrName>style.rotation</p:attrName>
                                        </p:attrNameLst>
                                      </p:cBhvr>
                                      <p:to>
                                        <p:strVal val="-45.0"/>
                                      </p:to>
                                    </p:set>
                                    <p:anim calcmode="lin" valueType="num">
                                      <p:cBhvr>
                                        <p:cTn id="289"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90"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91"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92"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293" presetID="2" presetClass="entr" presetSubtype="8" fill="hold" grpId="0" nodeType="withEffect">
                                  <p:stCondLst>
                                    <p:cond delay="500"/>
                                  </p:stCondLst>
                                  <p:childTnLst>
                                    <p:set>
                                      <p:cBhvr>
                                        <p:cTn id="294" dur="1" fill="hold">
                                          <p:stCondLst>
                                            <p:cond delay="0"/>
                                          </p:stCondLst>
                                        </p:cTn>
                                        <p:tgtEl>
                                          <p:spTgt spid="116"/>
                                        </p:tgtEl>
                                        <p:attrNameLst>
                                          <p:attrName>style.visibility</p:attrName>
                                        </p:attrNameLst>
                                      </p:cBhvr>
                                      <p:to>
                                        <p:strVal val="visible"/>
                                      </p:to>
                                    </p:set>
                                    <p:anim calcmode="lin" valueType="num">
                                      <p:cBhvr additive="base">
                                        <p:cTn id="295" dur="500" fill="hold"/>
                                        <p:tgtEl>
                                          <p:spTgt spid="116"/>
                                        </p:tgtEl>
                                        <p:attrNameLst>
                                          <p:attrName>ppt_x</p:attrName>
                                        </p:attrNameLst>
                                      </p:cBhvr>
                                      <p:tavLst>
                                        <p:tav tm="0">
                                          <p:val>
                                            <p:strVal val="0-#ppt_w/2"/>
                                          </p:val>
                                        </p:tav>
                                        <p:tav tm="100000">
                                          <p:val>
                                            <p:strVal val="#ppt_x"/>
                                          </p:val>
                                        </p:tav>
                                      </p:tavLst>
                                    </p:anim>
                                    <p:anim calcmode="lin" valueType="num">
                                      <p:cBhvr additive="base">
                                        <p:cTn id="296" dur="500" fill="hold"/>
                                        <p:tgtEl>
                                          <p:spTgt spid="116"/>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200"/>
                                  </p:stCondLst>
                                  <p:childTnLst>
                                    <p:set>
                                      <p:cBhvr>
                                        <p:cTn id="298" dur="1" fill="hold">
                                          <p:stCondLst>
                                            <p:cond delay="0"/>
                                          </p:stCondLst>
                                        </p:cTn>
                                        <p:tgtEl>
                                          <p:spTgt spid="119"/>
                                        </p:tgtEl>
                                        <p:attrNameLst>
                                          <p:attrName>style.visibility</p:attrName>
                                        </p:attrNameLst>
                                      </p:cBhvr>
                                      <p:to>
                                        <p:strVal val="visible"/>
                                      </p:to>
                                    </p:set>
                                    <p:anim calcmode="lin" valueType="num">
                                      <p:cBhvr additive="base">
                                        <p:cTn id="299" dur="500" fill="hold"/>
                                        <p:tgtEl>
                                          <p:spTgt spid="119"/>
                                        </p:tgtEl>
                                        <p:attrNameLst>
                                          <p:attrName>ppt_x</p:attrName>
                                        </p:attrNameLst>
                                      </p:cBhvr>
                                      <p:tavLst>
                                        <p:tav tm="0">
                                          <p:val>
                                            <p:strVal val="1+#ppt_w/2"/>
                                          </p:val>
                                        </p:tav>
                                        <p:tav tm="100000">
                                          <p:val>
                                            <p:strVal val="#ppt_x"/>
                                          </p:val>
                                        </p:tav>
                                      </p:tavLst>
                                    </p:anim>
                                    <p:anim calcmode="lin" valueType="num">
                                      <p:cBhvr additive="base">
                                        <p:cTn id="300" dur="500" fill="hold"/>
                                        <p:tgtEl>
                                          <p:spTgt spid="11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500"/>
                                  </p:stCondLst>
                                  <p:childTnLst>
                                    <p:set>
                                      <p:cBhvr>
                                        <p:cTn id="302" dur="1" fill="hold">
                                          <p:stCondLst>
                                            <p:cond delay="0"/>
                                          </p:stCondLst>
                                        </p:cTn>
                                        <p:tgtEl>
                                          <p:spTgt spid="120"/>
                                        </p:tgtEl>
                                        <p:attrNameLst>
                                          <p:attrName>style.visibility</p:attrName>
                                        </p:attrNameLst>
                                      </p:cBhvr>
                                      <p:to>
                                        <p:strVal val="visible"/>
                                      </p:to>
                                    </p:set>
                                    <p:anim calcmode="lin" valueType="num">
                                      <p:cBhvr additive="base">
                                        <p:cTn id="303" dur="600" fill="hold"/>
                                        <p:tgtEl>
                                          <p:spTgt spid="120"/>
                                        </p:tgtEl>
                                        <p:attrNameLst>
                                          <p:attrName>ppt_x</p:attrName>
                                        </p:attrNameLst>
                                      </p:cBhvr>
                                      <p:tavLst>
                                        <p:tav tm="0">
                                          <p:val>
                                            <p:strVal val="1+#ppt_w/2"/>
                                          </p:val>
                                        </p:tav>
                                        <p:tav tm="100000">
                                          <p:val>
                                            <p:strVal val="#ppt_x"/>
                                          </p:val>
                                        </p:tav>
                                      </p:tavLst>
                                    </p:anim>
                                    <p:anim calcmode="lin" valueType="num">
                                      <p:cBhvr additive="base">
                                        <p:cTn id="304" dur="600" fill="hold"/>
                                        <p:tgtEl>
                                          <p:spTgt spid="12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700"/>
                                  </p:stCondLst>
                                  <p:childTnLst>
                                    <p:set>
                                      <p:cBhvr>
                                        <p:cTn id="306" dur="1" fill="hold">
                                          <p:stCondLst>
                                            <p:cond delay="0"/>
                                          </p:stCondLst>
                                        </p:cTn>
                                        <p:tgtEl>
                                          <p:spTgt spid="123"/>
                                        </p:tgtEl>
                                        <p:attrNameLst>
                                          <p:attrName>style.visibility</p:attrName>
                                        </p:attrNameLst>
                                      </p:cBhvr>
                                      <p:to>
                                        <p:strVal val="visible"/>
                                      </p:to>
                                    </p:set>
                                    <p:anim calcmode="lin" valueType="num">
                                      <p:cBhvr additive="base">
                                        <p:cTn id="307" dur="500" fill="hold"/>
                                        <p:tgtEl>
                                          <p:spTgt spid="123"/>
                                        </p:tgtEl>
                                        <p:attrNameLst>
                                          <p:attrName>ppt_x</p:attrName>
                                        </p:attrNameLst>
                                      </p:cBhvr>
                                      <p:tavLst>
                                        <p:tav tm="0">
                                          <p:val>
                                            <p:strVal val="1+#ppt_w/2"/>
                                          </p:val>
                                        </p:tav>
                                        <p:tav tm="100000">
                                          <p:val>
                                            <p:strVal val="#ppt_x"/>
                                          </p:val>
                                        </p:tav>
                                      </p:tavLst>
                                    </p:anim>
                                    <p:anim calcmode="lin" valueType="num">
                                      <p:cBhvr additive="base">
                                        <p:cTn id="308" dur="500" fill="hold"/>
                                        <p:tgtEl>
                                          <p:spTgt spid="123"/>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300"/>
                                  </p:stCondLst>
                                  <p:childTnLst>
                                    <p:set>
                                      <p:cBhvr>
                                        <p:cTn id="310" dur="1" fill="hold">
                                          <p:stCondLst>
                                            <p:cond delay="0"/>
                                          </p:stCondLst>
                                        </p:cTn>
                                        <p:tgtEl>
                                          <p:spTgt spid="124"/>
                                        </p:tgtEl>
                                        <p:attrNameLst>
                                          <p:attrName>style.visibility</p:attrName>
                                        </p:attrNameLst>
                                      </p:cBhvr>
                                      <p:to>
                                        <p:strVal val="visible"/>
                                      </p:to>
                                    </p:set>
                                    <p:anim calcmode="lin" valueType="num">
                                      <p:cBhvr additive="base">
                                        <p:cTn id="311" dur="500" fill="hold"/>
                                        <p:tgtEl>
                                          <p:spTgt spid="124"/>
                                        </p:tgtEl>
                                        <p:attrNameLst>
                                          <p:attrName>ppt_x</p:attrName>
                                        </p:attrNameLst>
                                      </p:cBhvr>
                                      <p:tavLst>
                                        <p:tav tm="0">
                                          <p:val>
                                            <p:strVal val="1+#ppt_w/2"/>
                                          </p:val>
                                        </p:tav>
                                        <p:tav tm="100000">
                                          <p:val>
                                            <p:strVal val="#ppt_x"/>
                                          </p:val>
                                        </p:tav>
                                      </p:tavLst>
                                    </p:anim>
                                    <p:anim calcmode="lin" valueType="num">
                                      <p:cBhvr additive="base">
                                        <p:cTn id="312"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69" grpId="0" animBg="1"/>
      <p:bldP spid="70" grpId="0" animBg="1"/>
      <p:bldP spid="71" grpId="0" animBg="1"/>
      <p:bldP spid="72" grpId="0" animBg="1"/>
      <p:bldP spid="73"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6" grpId="0" animBg="1"/>
      <p:bldP spid="119" grpId="0" animBg="1"/>
      <p:bldP spid="120" grpId="0" animBg="1"/>
      <p:bldP spid="123" grpId="0" animBg="1"/>
      <p:bldP spid="12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rot="5400000">
            <a:off x="-950112" y="-552328"/>
            <a:ext cx="3197376" cy="1598692"/>
          </a:xfrm>
          <a:custGeom>
            <a:avLst/>
            <a:gdLst/>
            <a:ahLst/>
            <a:cxnLst/>
            <a:rect l="l" t="t" r="r" b="b"/>
            <a:pathLst>
              <a:path w="421675" h="210838">
                <a:moveTo>
                  <a:pt x="210838" y="0"/>
                </a:moveTo>
                <a:lnTo>
                  <a:pt x="421675" y="210838"/>
                </a:lnTo>
                <a:lnTo>
                  <a:pt x="0" y="210838"/>
                </a:lnTo>
                <a:close/>
              </a:path>
            </a:pathLst>
          </a:cu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
          <p:cNvSpPr/>
          <p:nvPr/>
        </p:nvSpPr>
        <p:spPr>
          <a:xfrm rot="5400000">
            <a:off x="-335752" y="1125526"/>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rot="5400000">
            <a:off x="440446" y="1590202"/>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
          <p:cNvSpPr/>
          <p:nvPr/>
        </p:nvSpPr>
        <p:spPr>
          <a:xfrm rot="5400000">
            <a:off x="315136" y="412526"/>
            <a:ext cx="1302985" cy="65026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rot="5400000">
            <a:off x="906560" y="1928305"/>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rot="5400000">
            <a:off x="906560" y="2456469"/>
            <a:ext cx="547159" cy="2730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
          <p:cNvSpPr/>
          <p:nvPr/>
        </p:nvSpPr>
        <p:spPr>
          <a:xfrm rot="5400000">
            <a:off x="440446" y="2391946"/>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
          <p:cNvSpPr/>
          <p:nvPr/>
        </p:nvSpPr>
        <p:spPr>
          <a:xfrm rot="5400000">
            <a:off x="367402" y="3265808"/>
            <a:ext cx="1094318" cy="54612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
          <p:cNvSpPr/>
          <p:nvPr/>
        </p:nvSpPr>
        <p:spPr>
          <a:xfrm rot="5400000">
            <a:off x="486335" y="425795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
          <p:cNvSpPr/>
          <p:nvPr/>
        </p:nvSpPr>
        <p:spPr>
          <a:xfrm rot="5400000">
            <a:off x="-335752" y="4444812"/>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
          <p:cNvSpPr/>
          <p:nvPr/>
        </p:nvSpPr>
        <p:spPr>
          <a:xfrm rot="5400000">
            <a:off x="486335" y="4918502"/>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
          <p:cNvSpPr/>
          <p:nvPr/>
        </p:nvSpPr>
        <p:spPr>
          <a:xfrm rot="5400000">
            <a:off x="795492" y="4608759"/>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
          <p:cNvSpPr/>
          <p:nvPr/>
        </p:nvSpPr>
        <p:spPr>
          <a:xfrm rot="5400000">
            <a:off x="1106720" y="4305215"/>
            <a:ext cx="611216" cy="30503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
          <p:cNvSpPr/>
          <p:nvPr/>
        </p:nvSpPr>
        <p:spPr>
          <a:xfrm rot="5400000">
            <a:off x="1104649" y="3687800"/>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rot="5400000">
            <a:off x="-233773" y="3135261"/>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
          <p:cNvSpPr/>
          <p:nvPr/>
        </p:nvSpPr>
        <p:spPr>
          <a:xfrm rot="5400000">
            <a:off x="-457281" y="119735"/>
            <a:ext cx="1829122" cy="9145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
          <p:cNvSpPr/>
          <p:nvPr/>
        </p:nvSpPr>
        <p:spPr>
          <a:xfrm rot="5400000">
            <a:off x="151528" y="1502693"/>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
          <p:cNvSpPr/>
          <p:nvPr/>
        </p:nvSpPr>
        <p:spPr>
          <a:xfrm rot="5400000">
            <a:off x="151528" y="2523478"/>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
          <p:cNvSpPr/>
          <p:nvPr/>
        </p:nvSpPr>
        <p:spPr>
          <a:xfrm rot="5400000">
            <a:off x="-75391" y="3863968"/>
            <a:ext cx="957086" cy="477638"/>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2"/>
          <p:cNvSpPr/>
          <p:nvPr/>
        </p:nvSpPr>
        <p:spPr>
          <a:xfrm rot="5400000">
            <a:off x="1306481" y="1479337"/>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
          <p:cNvSpPr/>
          <p:nvPr/>
        </p:nvSpPr>
        <p:spPr>
          <a:xfrm rot="5400000">
            <a:off x="-700570" y="1070967"/>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2"/>
          <p:cNvSpPr/>
          <p:nvPr/>
        </p:nvSpPr>
        <p:spPr>
          <a:xfrm rot="5400000">
            <a:off x="-407031" y="2913873"/>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2"/>
          <p:cNvSpPr/>
          <p:nvPr/>
        </p:nvSpPr>
        <p:spPr>
          <a:xfrm rot="5400000">
            <a:off x="361002" y="4020142"/>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2"/>
          <p:cNvSpPr/>
          <p:nvPr/>
        </p:nvSpPr>
        <p:spPr>
          <a:xfrm rot="5400000">
            <a:off x="1277524" y="3061881"/>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
          <p:cNvSpPr/>
          <p:nvPr/>
        </p:nvSpPr>
        <p:spPr>
          <a:xfrm rot="5400000">
            <a:off x="1747240" y="2233233"/>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2"/>
          <p:cNvSpPr/>
          <p:nvPr/>
        </p:nvSpPr>
        <p:spPr>
          <a:xfrm rot="5400000">
            <a:off x="1687430" y="2829651"/>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2"/>
          <p:cNvSpPr/>
          <p:nvPr/>
        </p:nvSpPr>
        <p:spPr>
          <a:xfrm rot="5400000">
            <a:off x="1501312" y="4527089"/>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2"/>
          <p:cNvSpPr/>
          <p:nvPr/>
        </p:nvSpPr>
        <p:spPr>
          <a:xfrm rot="5400000">
            <a:off x="1164999" y="5043965"/>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70723" y="2550230"/>
            <a:ext cx="1882895" cy="941450"/>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197724" y="4516526"/>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76184" y="1235392"/>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84628" y="2196878"/>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1226534" y="542473"/>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16200000">
            <a:off x="7402359" y="1913156"/>
            <a:ext cx="2340562" cy="117028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16200000">
            <a:off x="8150524" y="3620765"/>
            <a:ext cx="1343009" cy="671506"/>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16200000">
            <a:off x="7913119" y="3425486"/>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16200000">
            <a:off x="7539660" y="4355011"/>
            <a:ext cx="1302985" cy="65026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16200000">
            <a:off x="7704062" y="3216430"/>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16200000">
            <a:off x="7704062" y="2688266"/>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16200000">
            <a:off x="7913119" y="2623742"/>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16200000">
            <a:off x="7696061" y="1605865"/>
            <a:ext cx="1094318" cy="54612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16200000">
            <a:off x="8051961" y="850689"/>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16200000">
            <a:off x="8150524" y="301479"/>
            <a:ext cx="1343009" cy="671506"/>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16200000">
            <a:off x="8051961" y="190138"/>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16200000">
            <a:off x="7742804" y="49988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16200000">
            <a:off x="7439845" y="807552"/>
            <a:ext cx="611216" cy="3050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16200000">
            <a:off x="7433647" y="1420840"/>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16200000">
            <a:off x="8456467" y="1814992"/>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2"/>
          <p:cNvSpPr/>
          <p:nvPr/>
        </p:nvSpPr>
        <p:spPr>
          <a:xfrm rot="16200000">
            <a:off x="7785940" y="4383500"/>
            <a:ext cx="1829122" cy="914562"/>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16200000">
            <a:off x="8427737" y="3626393"/>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2"/>
          <p:cNvSpPr/>
          <p:nvPr/>
        </p:nvSpPr>
        <p:spPr>
          <a:xfrm rot="16200000">
            <a:off x="8427737" y="2605608"/>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2"/>
          <p:cNvSpPr/>
          <p:nvPr/>
        </p:nvSpPr>
        <p:spPr>
          <a:xfrm rot="16200000">
            <a:off x="8276086" y="1076191"/>
            <a:ext cx="957086" cy="477638"/>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2"/>
          <p:cNvSpPr/>
          <p:nvPr/>
        </p:nvSpPr>
        <p:spPr>
          <a:xfrm rot="16200000">
            <a:off x="7491229" y="3814035"/>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2"/>
          <p:cNvSpPr/>
          <p:nvPr/>
        </p:nvSpPr>
        <p:spPr>
          <a:xfrm rot="16200000">
            <a:off x="7286929" y="3063551"/>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2"/>
          <p:cNvSpPr/>
          <p:nvPr/>
        </p:nvSpPr>
        <p:spPr>
          <a:xfrm rot="16200000">
            <a:off x="8165890" y="1805786"/>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2"/>
          <p:cNvSpPr/>
          <p:nvPr/>
        </p:nvSpPr>
        <p:spPr>
          <a:xfrm rot="16200000">
            <a:off x="7703908" y="852253"/>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2"/>
          <p:cNvSpPr/>
          <p:nvPr/>
        </p:nvSpPr>
        <p:spPr>
          <a:xfrm rot="16200000">
            <a:off x="7135069" y="4083577"/>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2"/>
          <p:cNvSpPr/>
          <p:nvPr/>
        </p:nvSpPr>
        <p:spPr>
          <a:xfrm rot="16200000">
            <a:off x="7258114" y="1919896"/>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2"/>
          <p:cNvSpPr/>
          <p:nvPr/>
        </p:nvSpPr>
        <p:spPr>
          <a:xfrm rot="16200000">
            <a:off x="7281990" y="2426460"/>
            <a:ext cx="360071" cy="17969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2"/>
          <p:cNvSpPr/>
          <p:nvPr/>
        </p:nvSpPr>
        <p:spPr>
          <a:xfrm rot="16200000">
            <a:off x="7396060" y="760750"/>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2"/>
          <p:cNvSpPr/>
          <p:nvPr/>
        </p:nvSpPr>
        <p:spPr>
          <a:xfrm rot="16200000">
            <a:off x="7563822" y="159758"/>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2"/>
          <p:cNvSpPr/>
          <p:nvPr/>
        </p:nvSpPr>
        <p:spPr>
          <a:xfrm rot="16200000">
            <a:off x="7745609" y="1926117"/>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2"/>
          <p:cNvSpPr/>
          <p:nvPr/>
        </p:nvSpPr>
        <p:spPr>
          <a:xfrm rot="16200000">
            <a:off x="8071565" y="457024"/>
            <a:ext cx="888492" cy="444247"/>
          </a:xfrm>
          <a:custGeom>
            <a:avLst/>
            <a:gdLst/>
            <a:ahLst/>
            <a:cxnLst/>
            <a:rect l="l" t="t" r="r" b="b"/>
            <a:pathLst>
              <a:path w="421675" h="210838">
                <a:moveTo>
                  <a:pt x="210838" y="0"/>
                </a:moveTo>
                <a:lnTo>
                  <a:pt x="421675" y="210838"/>
                </a:lnTo>
                <a:lnTo>
                  <a:pt x="0" y="210838"/>
                </a:lnTo>
                <a:close/>
              </a:path>
            </a:pathLst>
          </a:cu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2"/>
          <p:cNvSpPr/>
          <p:nvPr/>
        </p:nvSpPr>
        <p:spPr>
          <a:xfrm rot="16200000">
            <a:off x="8093105" y="373815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2"/>
          <p:cNvSpPr/>
          <p:nvPr/>
        </p:nvSpPr>
        <p:spPr>
          <a:xfrm rot="16200000">
            <a:off x="7444988" y="2956836"/>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2"/>
          <p:cNvSpPr/>
          <p:nvPr/>
        </p:nvSpPr>
        <p:spPr>
          <a:xfrm rot="16200000">
            <a:off x="7670838" y="4745366"/>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2"/>
          <p:cNvSpPr/>
          <p:nvPr/>
        </p:nvSpPr>
        <p:spPr>
          <a:xfrm rot="16200000">
            <a:off x="6602252" y="1252110"/>
            <a:ext cx="221029" cy="11030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2"/>
          <p:cNvSpPr/>
          <p:nvPr/>
        </p:nvSpPr>
        <p:spPr>
          <a:xfrm rot="16200000">
            <a:off x="6789362" y="863370"/>
            <a:ext cx="346918" cy="1731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2"/>
          <p:cNvSpPr/>
          <p:nvPr/>
        </p:nvSpPr>
        <p:spPr>
          <a:xfrm rot="5400000">
            <a:off x="2373847" y="3995607"/>
            <a:ext cx="151366" cy="7554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2"/>
          <p:cNvSpPr/>
          <p:nvPr/>
        </p:nvSpPr>
        <p:spPr>
          <a:xfrm rot="5400000">
            <a:off x="2143823" y="4294172"/>
            <a:ext cx="223729" cy="111653"/>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2"/>
          <p:cNvSpPr/>
          <p:nvPr/>
        </p:nvSpPr>
        <p:spPr>
          <a:xfrm rot="5400000">
            <a:off x="954577" y="553142"/>
            <a:ext cx="2388807" cy="1192144"/>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2"/>
          <p:cNvSpPr/>
          <p:nvPr/>
        </p:nvSpPr>
        <p:spPr>
          <a:xfrm rot="16200000" flipH="1">
            <a:off x="5815089" y="1807217"/>
            <a:ext cx="4052969" cy="2147308"/>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2"/>
          <p:cNvSpPr/>
          <p:nvPr/>
        </p:nvSpPr>
        <p:spPr>
          <a:xfrm rot="16200000" flipH="1">
            <a:off x="5726344" y="181545"/>
            <a:ext cx="2384235" cy="1189862"/>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2"/>
          <p:cNvSpPr/>
          <p:nvPr/>
        </p:nvSpPr>
        <p:spPr>
          <a:xfrm rot="16200000">
            <a:off x="6556517" y="2723944"/>
            <a:ext cx="3610375" cy="1805192"/>
          </a:xfrm>
          <a:custGeom>
            <a:avLst/>
            <a:gdLst/>
            <a:ahLst/>
            <a:cxnLst/>
            <a:rect l="l" t="t" r="r" b="b"/>
            <a:pathLst>
              <a:path w="421675" h="210838">
                <a:moveTo>
                  <a:pt x="210838" y="0"/>
                </a:moveTo>
                <a:lnTo>
                  <a:pt x="421675" y="210838"/>
                </a:lnTo>
                <a:lnTo>
                  <a:pt x="0" y="210838"/>
                </a:lnTo>
                <a:close/>
              </a:path>
            </a:pathLst>
          </a:custGeom>
          <a:solidFill>
            <a:srgbClr val="EEECE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2"/>
          <p:cNvSpPr/>
          <p:nvPr/>
        </p:nvSpPr>
        <p:spPr>
          <a:xfrm rot="16200000">
            <a:off x="6187228" y="3832378"/>
            <a:ext cx="940772" cy="470387"/>
          </a:xfrm>
          <a:custGeom>
            <a:avLst/>
            <a:gdLst/>
            <a:ahLst/>
            <a:cxnLst/>
            <a:rect l="l" t="t" r="r" b="b"/>
            <a:pathLst>
              <a:path w="421675" h="210838">
                <a:moveTo>
                  <a:pt x="210838" y="0"/>
                </a:moveTo>
                <a:lnTo>
                  <a:pt x="421675" y="210838"/>
                </a:lnTo>
                <a:lnTo>
                  <a:pt x="0" y="210838"/>
                </a:lnTo>
                <a:close/>
              </a:path>
            </a:pathLst>
          </a:custGeom>
          <a:solidFill>
            <a:schemeClr val="accent4">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892672" y="1595330"/>
            <a:ext cx="5528945" cy="923330"/>
          </a:xfrm>
          <a:prstGeom prst="rect">
            <a:avLst/>
          </a:prstGeom>
          <a:noFill/>
        </p:spPr>
        <p:txBody>
          <a:bodyPr wrap="square" rtlCol="0">
            <a:spAutoFit/>
          </a:bodyPr>
          <a:lstStyle/>
          <a:p>
            <a:pPr algn="dist"/>
            <a:r>
              <a:rPr lang="en-US" altLang="zh-CN" sz="5400" b="1" dirty="0" err="1" smtClean="0">
                <a:solidFill>
                  <a:schemeClr val="tx2"/>
                </a:solidFill>
                <a:latin typeface="微软雅黑" panose="020B0503020204020204" pitchFamily="34" charset="-122"/>
                <a:ea typeface="微软雅黑" panose="020B0503020204020204" pitchFamily="34" charset="-122"/>
              </a:rPr>
              <a:t>Bánh</a:t>
            </a:r>
            <a:r>
              <a:rPr lang="en-US" altLang="zh-CN" sz="5400" b="1" dirty="0" smtClean="0">
                <a:solidFill>
                  <a:schemeClr val="tx2"/>
                </a:solidFill>
                <a:latin typeface="微软雅黑" panose="020B0503020204020204" pitchFamily="34" charset="-122"/>
                <a:ea typeface="微软雅黑" panose="020B0503020204020204" pitchFamily="34" charset="-122"/>
              </a:rPr>
              <a:t> </a:t>
            </a:r>
            <a:r>
              <a:rPr lang="en-US" altLang="zh-CN" sz="5400" b="1" dirty="0" err="1" smtClean="0">
                <a:solidFill>
                  <a:schemeClr val="tx2"/>
                </a:solidFill>
                <a:latin typeface="微软雅黑" panose="020B0503020204020204" pitchFamily="34" charset="-122"/>
                <a:ea typeface="微软雅黑" panose="020B0503020204020204" pitchFamily="34" charset="-122"/>
              </a:rPr>
              <a:t>trôi</a:t>
            </a:r>
            <a:r>
              <a:rPr lang="en-US" altLang="zh-CN" sz="5400" b="1" dirty="0" smtClean="0">
                <a:solidFill>
                  <a:schemeClr val="tx2"/>
                </a:solidFill>
                <a:latin typeface="微软雅黑" panose="020B0503020204020204" pitchFamily="34" charset="-122"/>
                <a:ea typeface="微软雅黑" panose="020B0503020204020204" pitchFamily="34" charset="-122"/>
              </a:rPr>
              <a:t> </a:t>
            </a:r>
            <a:r>
              <a:rPr lang="en-US" altLang="zh-CN" sz="5400" b="1" dirty="0" err="1" smtClean="0">
                <a:solidFill>
                  <a:schemeClr val="tx2"/>
                </a:solidFill>
                <a:latin typeface="微软雅黑" panose="020B0503020204020204" pitchFamily="34" charset="-122"/>
                <a:ea typeface="微软雅黑" panose="020B0503020204020204" pitchFamily="34" charset="-122"/>
              </a:rPr>
              <a:t>nước</a:t>
            </a:r>
            <a:endParaRPr lang="zh-CN" altLang="en-US" sz="5400" b="1" dirty="0">
              <a:solidFill>
                <a:schemeClr val="tx2"/>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3048000" y="2800350"/>
            <a:ext cx="3002745"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Hương</a:t>
            </a:r>
            <a:r>
              <a:rPr lang="en-US" sz="280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511914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3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80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30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0-#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100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8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30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0-#ppt_w/2"/>
                                          </p:val>
                                        </p:tav>
                                        <p:tav tm="100000">
                                          <p:val>
                                            <p:strVal val="#ppt_x"/>
                                          </p:val>
                                        </p:tav>
                                      </p:tavLst>
                                    </p:anim>
                                    <p:anim calcmode="lin" valueType="num">
                                      <p:cBhvr additive="base">
                                        <p:cTn id="92" dur="500" fill="hold"/>
                                        <p:tgtEl>
                                          <p:spTgt spid="3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0-#ppt_w/2"/>
                                          </p:val>
                                        </p:tav>
                                        <p:tav tm="100000">
                                          <p:val>
                                            <p:strVal val="#ppt_x"/>
                                          </p:val>
                                        </p:tav>
                                      </p:tavLst>
                                    </p:anim>
                                    <p:anim calcmode="lin" valueType="num">
                                      <p:cBhvr additive="base">
                                        <p:cTn id="96" dur="500" fill="hold"/>
                                        <p:tgtEl>
                                          <p:spTgt spid="34"/>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100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0-#ppt_w/2"/>
                                          </p:val>
                                        </p:tav>
                                        <p:tav tm="100000">
                                          <p:val>
                                            <p:strVal val="#ppt_x"/>
                                          </p:val>
                                        </p:tav>
                                      </p:tavLst>
                                    </p:anim>
                                    <p:anim calcmode="lin" valueType="num">
                                      <p:cBhvr additive="base">
                                        <p:cTn id="100" dur="500" fill="hold"/>
                                        <p:tgtEl>
                                          <p:spTgt spid="3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50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0-#ppt_w/2"/>
                                          </p:val>
                                        </p:tav>
                                        <p:tav tm="100000">
                                          <p:val>
                                            <p:strVal val="#ppt_x"/>
                                          </p:val>
                                        </p:tav>
                                      </p:tavLst>
                                    </p:anim>
                                    <p:anim calcmode="lin" valueType="num">
                                      <p:cBhvr additive="base">
                                        <p:cTn id="104" dur="500" fill="hold"/>
                                        <p:tgtEl>
                                          <p:spTgt spid="3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0-#ppt_w/2"/>
                                          </p:val>
                                        </p:tav>
                                        <p:tav tm="100000">
                                          <p:val>
                                            <p:strVal val="#ppt_x"/>
                                          </p:val>
                                        </p:tav>
                                      </p:tavLst>
                                    </p:anim>
                                    <p:anim calcmode="lin" valueType="num">
                                      <p:cBhvr additive="base">
                                        <p:cTn id="108" dur="500" fill="hold"/>
                                        <p:tgtEl>
                                          <p:spTgt spid="37"/>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100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0-#ppt_w/2"/>
                                          </p:val>
                                        </p:tav>
                                        <p:tav tm="100000">
                                          <p:val>
                                            <p:strVal val="#ppt_x"/>
                                          </p:val>
                                        </p:tav>
                                      </p:tavLst>
                                    </p:anim>
                                    <p:anim calcmode="lin" valueType="num">
                                      <p:cBhvr additive="base">
                                        <p:cTn id="112" dur="500" fill="hold"/>
                                        <p:tgtEl>
                                          <p:spTgt spid="38"/>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0-#ppt_w/2"/>
                                          </p:val>
                                        </p:tav>
                                        <p:tav tm="100000">
                                          <p:val>
                                            <p:strVal val="#ppt_x"/>
                                          </p:val>
                                        </p:tav>
                                      </p:tavLst>
                                    </p:anim>
                                    <p:anim calcmode="lin" valueType="num">
                                      <p:cBhvr additive="base">
                                        <p:cTn id="116" dur="500" fill="hold"/>
                                        <p:tgtEl>
                                          <p:spTgt spid="3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300"/>
                                  </p:st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500" fill="hold"/>
                                        <p:tgtEl>
                                          <p:spTgt spid="69"/>
                                        </p:tgtEl>
                                        <p:attrNameLst>
                                          <p:attrName>ppt_x</p:attrName>
                                        </p:attrNameLst>
                                      </p:cBhvr>
                                      <p:tavLst>
                                        <p:tav tm="0">
                                          <p:val>
                                            <p:strVal val="0-#ppt_w/2"/>
                                          </p:val>
                                        </p:tav>
                                        <p:tav tm="100000">
                                          <p:val>
                                            <p:strVal val="#ppt_x"/>
                                          </p:val>
                                        </p:tav>
                                      </p:tavLst>
                                    </p:anim>
                                    <p:anim calcmode="lin" valueType="num">
                                      <p:cBhvr additive="base">
                                        <p:cTn id="120" dur="500" fill="hold"/>
                                        <p:tgtEl>
                                          <p:spTgt spid="69"/>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500" fill="hold"/>
                                        <p:tgtEl>
                                          <p:spTgt spid="70"/>
                                        </p:tgtEl>
                                        <p:attrNameLst>
                                          <p:attrName>ppt_x</p:attrName>
                                        </p:attrNameLst>
                                      </p:cBhvr>
                                      <p:tavLst>
                                        <p:tav tm="0">
                                          <p:val>
                                            <p:strVal val="0-#ppt_w/2"/>
                                          </p:val>
                                        </p:tav>
                                        <p:tav tm="100000">
                                          <p:val>
                                            <p:strVal val="#ppt_x"/>
                                          </p:val>
                                        </p:tav>
                                      </p:tavLst>
                                    </p:anim>
                                    <p:anim calcmode="lin" valueType="num">
                                      <p:cBhvr additive="base">
                                        <p:cTn id="124" dur="500" fill="hold"/>
                                        <p:tgtEl>
                                          <p:spTgt spid="70"/>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800"/>
                                  </p:stCondLst>
                                  <p:childTnLst>
                                    <p:set>
                                      <p:cBhvr>
                                        <p:cTn id="126" dur="1" fill="hold">
                                          <p:stCondLst>
                                            <p:cond delay="0"/>
                                          </p:stCondLst>
                                        </p:cTn>
                                        <p:tgtEl>
                                          <p:spTgt spid="71"/>
                                        </p:tgtEl>
                                        <p:attrNameLst>
                                          <p:attrName>style.visibility</p:attrName>
                                        </p:attrNameLst>
                                      </p:cBhvr>
                                      <p:to>
                                        <p:strVal val="visible"/>
                                      </p:to>
                                    </p:set>
                                    <p:anim calcmode="lin" valueType="num">
                                      <p:cBhvr additive="base">
                                        <p:cTn id="127" dur="500" fill="hold"/>
                                        <p:tgtEl>
                                          <p:spTgt spid="71"/>
                                        </p:tgtEl>
                                        <p:attrNameLst>
                                          <p:attrName>ppt_x</p:attrName>
                                        </p:attrNameLst>
                                      </p:cBhvr>
                                      <p:tavLst>
                                        <p:tav tm="0">
                                          <p:val>
                                            <p:strVal val="0-#ppt_w/2"/>
                                          </p:val>
                                        </p:tav>
                                        <p:tav tm="100000">
                                          <p:val>
                                            <p:strVal val="#ppt_x"/>
                                          </p:val>
                                        </p:tav>
                                      </p:tavLst>
                                    </p:anim>
                                    <p:anim calcmode="lin" valueType="num">
                                      <p:cBhvr additive="base">
                                        <p:cTn id="128" dur="500" fill="hold"/>
                                        <p:tgtEl>
                                          <p:spTgt spid="71"/>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500" fill="hold"/>
                                        <p:tgtEl>
                                          <p:spTgt spid="72"/>
                                        </p:tgtEl>
                                        <p:attrNameLst>
                                          <p:attrName>ppt_x</p:attrName>
                                        </p:attrNameLst>
                                      </p:cBhvr>
                                      <p:tavLst>
                                        <p:tav tm="0">
                                          <p:val>
                                            <p:strVal val="0-#ppt_w/2"/>
                                          </p:val>
                                        </p:tav>
                                        <p:tav tm="100000">
                                          <p:val>
                                            <p:strVal val="#ppt_x"/>
                                          </p:val>
                                        </p:tav>
                                      </p:tavLst>
                                    </p:anim>
                                    <p:anim calcmode="lin" valueType="num">
                                      <p:cBhvr additive="base">
                                        <p:cTn id="132" dur="500" fill="hold"/>
                                        <p:tgtEl>
                                          <p:spTgt spid="72"/>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300"/>
                                  </p:stCondLst>
                                  <p:childTnLst>
                                    <p:set>
                                      <p:cBhvr>
                                        <p:cTn id="134" dur="1" fill="hold">
                                          <p:stCondLst>
                                            <p:cond delay="0"/>
                                          </p:stCondLst>
                                        </p:cTn>
                                        <p:tgtEl>
                                          <p:spTgt spid="73"/>
                                        </p:tgtEl>
                                        <p:attrNameLst>
                                          <p:attrName>style.visibility</p:attrName>
                                        </p:attrNameLst>
                                      </p:cBhvr>
                                      <p:to>
                                        <p:strVal val="visible"/>
                                      </p:to>
                                    </p:set>
                                    <p:anim calcmode="lin" valueType="num">
                                      <p:cBhvr additive="base">
                                        <p:cTn id="135" dur="500" fill="hold"/>
                                        <p:tgtEl>
                                          <p:spTgt spid="73"/>
                                        </p:tgtEl>
                                        <p:attrNameLst>
                                          <p:attrName>ppt_x</p:attrName>
                                        </p:attrNameLst>
                                      </p:cBhvr>
                                      <p:tavLst>
                                        <p:tav tm="0">
                                          <p:val>
                                            <p:strVal val="0-#ppt_w/2"/>
                                          </p:val>
                                        </p:tav>
                                        <p:tav tm="100000">
                                          <p:val>
                                            <p:strVal val="#ppt_x"/>
                                          </p:val>
                                        </p:tav>
                                      </p:tavLst>
                                    </p:anim>
                                    <p:anim calcmode="lin" valueType="num">
                                      <p:cBhvr additive="base">
                                        <p:cTn id="136" dur="500" fill="hold"/>
                                        <p:tgtEl>
                                          <p:spTgt spid="73"/>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800"/>
                                  </p:stCondLst>
                                  <p:childTnLst>
                                    <p:set>
                                      <p:cBhvr>
                                        <p:cTn id="138" dur="1" fill="hold">
                                          <p:stCondLst>
                                            <p:cond delay="0"/>
                                          </p:stCondLst>
                                        </p:cTn>
                                        <p:tgtEl>
                                          <p:spTgt spid="112"/>
                                        </p:tgtEl>
                                        <p:attrNameLst>
                                          <p:attrName>style.visibility</p:attrName>
                                        </p:attrNameLst>
                                      </p:cBhvr>
                                      <p:to>
                                        <p:strVal val="visible"/>
                                      </p:to>
                                    </p:set>
                                    <p:anim calcmode="lin" valueType="num">
                                      <p:cBhvr additive="base">
                                        <p:cTn id="139" dur="500" fill="hold"/>
                                        <p:tgtEl>
                                          <p:spTgt spid="112"/>
                                        </p:tgtEl>
                                        <p:attrNameLst>
                                          <p:attrName>ppt_x</p:attrName>
                                        </p:attrNameLst>
                                      </p:cBhvr>
                                      <p:tavLst>
                                        <p:tav tm="0">
                                          <p:val>
                                            <p:strVal val="0-#ppt_w/2"/>
                                          </p:val>
                                        </p:tav>
                                        <p:tav tm="100000">
                                          <p:val>
                                            <p:strVal val="#ppt_x"/>
                                          </p:val>
                                        </p:tav>
                                      </p:tavLst>
                                    </p:anim>
                                    <p:anim calcmode="lin" valueType="num">
                                      <p:cBhvr additive="base">
                                        <p:cTn id="140" dur="500" fill="hold"/>
                                        <p:tgtEl>
                                          <p:spTgt spid="112"/>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300"/>
                                  </p:stCondLst>
                                  <p:childTnLst>
                                    <p:set>
                                      <p:cBhvr>
                                        <p:cTn id="142" dur="1" fill="hold">
                                          <p:stCondLst>
                                            <p:cond delay="0"/>
                                          </p:stCondLst>
                                        </p:cTn>
                                        <p:tgtEl>
                                          <p:spTgt spid="113"/>
                                        </p:tgtEl>
                                        <p:attrNameLst>
                                          <p:attrName>style.visibility</p:attrName>
                                        </p:attrNameLst>
                                      </p:cBhvr>
                                      <p:to>
                                        <p:strVal val="visible"/>
                                      </p:to>
                                    </p:set>
                                    <p:anim calcmode="lin" valueType="num">
                                      <p:cBhvr additive="base">
                                        <p:cTn id="143" dur="500" fill="hold"/>
                                        <p:tgtEl>
                                          <p:spTgt spid="113"/>
                                        </p:tgtEl>
                                        <p:attrNameLst>
                                          <p:attrName>ppt_x</p:attrName>
                                        </p:attrNameLst>
                                      </p:cBhvr>
                                      <p:tavLst>
                                        <p:tav tm="0">
                                          <p:val>
                                            <p:strVal val="0-#ppt_w/2"/>
                                          </p:val>
                                        </p:tav>
                                        <p:tav tm="100000">
                                          <p:val>
                                            <p:strVal val="#ppt_x"/>
                                          </p:val>
                                        </p:tav>
                                      </p:tavLst>
                                    </p:anim>
                                    <p:anim calcmode="lin" valueType="num">
                                      <p:cBhvr additive="base">
                                        <p:cTn id="144" dur="500" fill="hold"/>
                                        <p:tgtEl>
                                          <p:spTgt spid="113"/>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77"/>
                                        </p:tgtEl>
                                        <p:attrNameLst>
                                          <p:attrName>style.visibility</p:attrName>
                                        </p:attrNameLst>
                                      </p:cBhvr>
                                      <p:to>
                                        <p:strVal val="visible"/>
                                      </p:to>
                                    </p:set>
                                    <p:anim calcmode="lin" valueType="num">
                                      <p:cBhvr additive="base">
                                        <p:cTn id="147" dur="500" fill="hold"/>
                                        <p:tgtEl>
                                          <p:spTgt spid="77"/>
                                        </p:tgtEl>
                                        <p:attrNameLst>
                                          <p:attrName>ppt_x</p:attrName>
                                        </p:attrNameLst>
                                      </p:cBhvr>
                                      <p:tavLst>
                                        <p:tav tm="0">
                                          <p:val>
                                            <p:strVal val="1+#ppt_w/2"/>
                                          </p:val>
                                        </p:tav>
                                        <p:tav tm="100000">
                                          <p:val>
                                            <p:strVal val="#ppt_x"/>
                                          </p:val>
                                        </p:tav>
                                      </p:tavLst>
                                    </p:anim>
                                    <p:anim calcmode="lin" valueType="num">
                                      <p:cBhvr additive="base">
                                        <p:cTn id="148" dur="500" fill="hold"/>
                                        <p:tgtEl>
                                          <p:spTgt spid="77"/>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500"/>
                                  </p:stCondLst>
                                  <p:childTnLst>
                                    <p:set>
                                      <p:cBhvr>
                                        <p:cTn id="150" dur="1" fill="hold">
                                          <p:stCondLst>
                                            <p:cond delay="0"/>
                                          </p:stCondLst>
                                        </p:cTn>
                                        <p:tgtEl>
                                          <p:spTgt spid="78"/>
                                        </p:tgtEl>
                                        <p:attrNameLst>
                                          <p:attrName>style.visibility</p:attrName>
                                        </p:attrNameLst>
                                      </p:cBhvr>
                                      <p:to>
                                        <p:strVal val="visible"/>
                                      </p:to>
                                    </p:set>
                                    <p:anim calcmode="lin" valueType="num">
                                      <p:cBhvr additive="base">
                                        <p:cTn id="151" dur="500" fill="hold"/>
                                        <p:tgtEl>
                                          <p:spTgt spid="78"/>
                                        </p:tgtEl>
                                        <p:attrNameLst>
                                          <p:attrName>ppt_x</p:attrName>
                                        </p:attrNameLst>
                                      </p:cBhvr>
                                      <p:tavLst>
                                        <p:tav tm="0">
                                          <p:val>
                                            <p:strVal val="1+#ppt_w/2"/>
                                          </p:val>
                                        </p:tav>
                                        <p:tav tm="100000">
                                          <p:val>
                                            <p:strVal val="#ppt_x"/>
                                          </p:val>
                                        </p:tav>
                                      </p:tavLst>
                                    </p:anim>
                                    <p:anim calcmode="lin" valueType="num">
                                      <p:cBhvr additive="base">
                                        <p:cTn id="152" dur="500" fill="hold"/>
                                        <p:tgtEl>
                                          <p:spTgt spid="78"/>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 calcmode="lin" valueType="num">
                                      <p:cBhvr additive="base">
                                        <p:cTn id="155" dur="500" fill="hold"/>
                                        <p:tgtEl>
                                          <p:spTgt spid="79"/>
                                        </p:tgtEl>
                                        <p:attrNameLst>
                                          <p:attrName>ppt_x</p:attrName>
                                        </p:attrNameLst>
                                      </p:cBhvr>
                                      <p:tavLst>
                                        <p:tav tm="0">
                                          <p:val>
                                            <p:strVal val="1+#ppt_w/2"/>
                                          </p:val>
                                        </p:tav>
                                        <p:tav tm="100000">
                                          <p:val>
                                            <p:strVal val="#ppt_x"/>
                                          </p:val>
                                        </p:tav>
                                      </p:tavLst>
                                    </p:anim>
                                    <p:anim calcmode="lin" valueType="num">
                                      <p:cBhvr additive="base">
                                        <p:cTn id="156" dur="500" fill="hold"/>
                                        <p:tgtEl>
                                          <p:spTgt spid="79"/>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800"/>
                                  </p:stCondLst>
                                  <p:childTnLst>
                                    <p:set>
                                      <p:cBhvr>
                                        <p:cTn id="158" dur="1" fill="hold">
                                          <p:stCondLst>
                                            <p:cond delay="0"/>
                                          </p:stCondLst>
                                        </p:cTn>
                                        <p:tgtEl>
                                          <p:spTgt spid="80"/>
                                        </p:tgtEl>
                                        <p:attrNameLst>
                                          <p:attrName>style.visibility</p:attrName>
                                        </p:attrNameLst>
                                      </p:cBhvr>
                                      <p:to>
                                        <p:strVal val="visible"/>
                                      </p:to>
                                    </p:set>
                                    <p:anim calcmode="lin" valueType="num">
                                      <p:cBhvr additive="base">
                                        <p:cTn id="159" dur="500" fill="hold"/>
                                        <p:tgtEl>
                                          <p:spTgt spid="80"/>
                                        </p:tgtEl>
                                        <p:attrNameLst>
                                          <p:attrName>ppt_x</p:attrName>
                                        </p:attrNameLst>
                                      </p:cBhvr>
                                      <p:tavLst>
                                        <p:tav tm="0">
                                          <p:val>
                                            <p:strVal val="1+#ppt_w/2"/>
                                          </p:val>
                                        </p:tav>
                                        <p:tav tm="100000">
                                          <p:val>
                                            <p:strVal val="#ppt_x"/>
                                          </p:val>
                                        </p:tav>
                                      </p:tavLst>
                                    </p:anim>
                                    <p:anim calcmode="lin" valueType="num">
                                      <p:cBhvr additive="base">
                                        <p:cTn id="160" dur="500" fill="hold"/>
                                        <p:tgtEl>
                                          <p:spTgt spid="80"/>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500"/>
                                  </p:stCondLst>
                                  <p:childTnLst>
                                    <p:set>
                                      <p:cBhvr>
                                        <p:cTn id="162" dur="1" fill="hold">
                                          <p:stCondLst>
                                            <p:cond delay="0"/>
                                          </p:stCondLst>
                                        </p:cTn>
                                        <p:tgtEl>
                                          <p:spTgt spid="81"/>
                                        </p:tgtEl>
                                        <p:attrNameLst>
                                          <p:attrName>style.visibility</p:attrName>
                                        </p:attrNameLst>
                                      </p:cBhvr>
                                      <p:to>
                                        <p:strVal val="visible"/>
                                      </p:to>
                                    </p:set>
                                    <p:anim calcmode="lin" valueType="num">
                                      <p:cBhvr additive="base">
                                        <p:cTn id="163" dur="500" fill="hold"/>
                                        <p:tgtEl>
                                          <p:spTgt spid="81"/>
                                        </p:tgtEl>
                                        <p:attrNameLst>
                                          <p:attrName>ppt_x</p:attrName>
                                        </p:attrNameLst>
                                      </p:cBhvr>
                                      <p:tavLst>
                                        <p:tav tm="0">
                                          <p:val>
                                            <p:strVal val="1+#ppt_w/2"/>
                                          </p:val>
                                        </p:tav>
                                        <p:tav tm="100000">
                                          <p:val>
                                            <p:strVal val="#ppt_x"/>
                                          </p:val>
                                        </p:tav>
                                      </p:tavLst>
                                    </p:anim>
                                    <p:anim calcmode="lin" valueType="num">
                                      <p:cBhvr additive="base">
                                        <p:cTn id="164" dur="500" fill="hold"/>
                                        <p:tgtEl>
                                          <p:spTgt spid="81"/>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1000"/>
                                  </p:stCondLst>
                                  <p:childTnLst>
                                    <p:set>
                                      <p:cBhvr>
                                        <p:cTn id="166" dur="1" fill="hold">
                                          <p:stCondLst>
                                            <p:cond delay="0"/>
                                          </p:stCondLst>
                                        </p:cTn>
                                        <p:tgtEl>
                                          <p:spTgt spid="82"/>
                                        </p:tgtEl>
                                        <p:attrNameLst>
                                          <p:attrName>style.visibility</p:attrName>
                                        </p:attrNameLst>
                                      </p:cBhvr>
                                      <p:to>
                                        <p:strVal val="visible"/>
                                      </p:to>
                                    </p:set>
                                    <p:anim calcmode="lin" valueType="num">
                                      <p:cBhvr additive="base">
                                        <p:cTn id="167" dur="500" fill="hold"/>
                                        <p:tgtEl>
                                          <p:spTgt spid="82"/>
                                        </p:tgtEl>
                                        <p:attrNameLst>
                                          <p:attrName>ppt_x</p:attrName>
                                        </p:attrNameLst>
                                      </p:cBhvr>
                                      <p:tavLst>
                                        <p:tav tm="0">
                                          <p:val>
                                            <p:strVal val="1+#ppt_w/2"/>
                                          </p:val>
                                        </p:tav>
                                        <p:tav tm="100000">
                                          <p:val>
                                            <p:strVal val="#ppt_x"/>
                                          </p:val>
                                        </p:tav>
                                      </p:tavLst>
                                    </p:anim>
                                    <p:anim calcmode="lin" valueType="num">
                                      <p:cBhvr additive="base">
                                        <p:cTn id="168" dur="500" fill="hold"/>
                                        <p:tgtEl>
                                          <p:spTgt spid="82"/>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300"/>
                                  </p:stCondLst>
                                  <p:childTnLst>
                                    <p:set>
                                      <p:cBhvr>
                                        <p:cTn id="170" dur="1" fill="hold">
                                          <p:stCondLst>
                                            <p:cond delay="0"/>
                                          </p:stCondLst>
                                        </p:cTn>
                                        <p:tgtEl>
                                          <p:spTgt spid="83"/>
                                        </p:tgtEl>
                                        <p:attrNameLst>
                                          <p:attrName>style.visibility</p:attrName>
                                        </p:attrNameLst>
                                      </p:cBhvr>
                                      <p:to>
                                        <p:strVal val="visible"/>
                                      </p:to>
                                    </p:set>
                                    <p:anim calcmode="lin" valueType="num">
                                      <p:cBhvr additive="base">
                                        <p:cTn id="171" dur="500" fill="hold"/>
                                        <p:tgtEl>
                                          <p:spTgt spid="83"/>
                                        </p:tgtEl>
                                        <p:attrNameLst>
                                          <p:attrName>ppt_x</p:attrName>
                                        </p:attrNameLst>
                                      </p:cBhvr>
                                      <p:tavLst>
                                        <p:tav tm="0">
                                          <p:val>
                                            <p:strVal val="1+#ppt_w/2"/>
                                          </p:val>
                                        </p:tav>
                                        <p:tav tm="100000">
                                          <p:val>
                                            <p:strVal val="#ppt_x"/>
                                          </p:val>
                                        </p:tav>
                                      </p:tavLst>
                                    </p:anim>
                                    <p:anim calcmode="lin" valueType="num">
                                      <p:cBhvr additive="base">
                                        <p:cTn id="172" dur="500" fill="hold"/>
                                        <p:tgtEl>
                                          <p:spTgt spid="83"/>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84"/>
                                        </p:tgtEl>
                                        <p:attrNameLst>
                                          <p:attrName>style.visibility</p:attrName>
                                        </p:attrNameLst>
                                      </p:cBhvr>
                                      <p:to>
                                        <p:strVal val="visible"/>
                                      </p:to>
                                    </p:set>
                                    <p:anim calcmode="lin" valueType="num">
                                      <p:cBhvr additive="base">
                                        <p:cTn id="175" dur="500" fill="hold"/>
                                        <p:tgtEl>
                                          <p:spTgt spid="84"/>
                                        </p:tgtEl>
                                        <p:attrNameLst>
                                          <p:attrName>ppt_x</p:attrName>
                                        </p:attrNameLst>
                                      </p:cBhvr>
                                      <p:tavLst>
                                        <p:tav tm="0">
                                          <p:val>
                                            <p:strVal val="1+#ppt_w/2"/>
                                          </p:val>
                                        </p:tav>
                                        <p:tav tm="100000">
                                          <p:val>
                                            <p:strVal val="#ppt_x"/>
                                          </p:val>
                                        </p:tav>
                                      </p:tavLst>
                                    </p:anim>
                                    <p:anim calcmode="lin" valueType="num">
                                      <p:cBhvr additive="base">
                                        <p:cTn id="176" dur="500" fill="hold"/>
                                        <p:tgtEl>
                                          <p:spTgt spid="84"/>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500"/>
                                  </p:stCondLst>
                                  <p:childTnLst>
                                    <p:set>
                                      <p:cBhvr>
                                        <p:cTn id="178" dur="1" fill="hold">
                                          <p:stCondLst>
                                            <p:cond delay="0"/>
                                          </p:stCondLst>
                                        </p:cTn>
                                        <p:tgtEl>
                                          <p:spTgt spid="85"/>
                                        </p:tgtEl>
                                        <p:attrNameLst>
                                          <p:attrName>style.visibility</p:attrName>
                                        </p:attrNameLst>
                                      </p:cBhvr>
                                      <p:to>
                                        <p:strVal val="visible"/>
                                      </p:to>
                                    </p:set>
                                    <p:anim calcmode="lin" valueType="num">
                                      <p:cBhvr additive="base">
                                        <p:cTn id="179" dur="500" fill="hold"/>
                                        <p:tgtEl>
                                          <p:spTgt spid="85"/>
                                        </p:tgtEl>
                                        <p:attrNameLst>
                                          <p:attrName>ppt_x</p:attrName>
                                        </p:attrNameLst>
                                      </p:cBhvr>
                                      <p:tavLst>
                                        <p:tav tm="0">
                                          <p:val>
                                            <p:strVal val="1+#ppt_w/2"/>
                                          </p:val>
                                        </p:tav>
                                        <p:tav tm="100000">
                                          <p:val>
                                            <p:strVal val="#ppt_x"/>
                                          </p:val>
                                        </p:tav>
                                      </p:tavLst>
                                    </p:anim>
                                    <p:anim calcmode="lin" valueType="num">
                                      <p:cBhvr additive="base">
                                        <p:cTn id="180" dur="500" fill="hold"/>
                                        <p:tgtEl>
                                          <p:spTgt spid="85"/>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86"/>
                                        </p:tgtEl>
                                        <p:attrNameLst>
                                          <p:attrName>style.visibility</p:attrName>
                                        </p:attrNameLst>
                                      </p:cBhvr>
                                      <p:to>
                                        <p:strVal val="visible"/>
                                      </p:to>
                                    </p:set>
                                    <p:anim calcmode="lin" valueType="num">
                                      <p:cBhvr additive="base">
                                        <p:cTn id="183" dur="500" fill="hold"/>
                                        <p:tgtEl>
                                          <p:spTgt spid="86"/>
                                        </p:tgtEl>
                                        <p:attrNameLst>
                                          <p:attrName>ppt_x</p:attrName>
                                        </p:attrNameLst>
                                      </p:cBhvr>
                                      <p:tavLst>
                                        <p:tav tm="0">
                                          <p:val>
                                            <p:strVal val="1+#ppt_w/2"/>
                                          </p:val>
                                        </p:tav>
                                        <p:tav tm="100000">
                                          <p:val>
                                            <p:strVal val="#ppt_x"/>
                                          </p:val>
                                        </p:tav>
                                      </p:tavLst>
                                    </p:anim>
                                    <p:anim calcmode="lin" valueType="num">
                                      <p:cBhvr additive="base">
                                        <p:cTn id="184" dur="500" fill="hold"/>
                                        <p:tgtEl>
                                          <p:spTgt spid="86"/>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800"/>
                                  </p:stCondLst>
                                  <p:childTnLst>
                                    <p:set>
                                      <p:cBhvr>
                                        <p:cTn id="186" dur="1" fill="hold">
                                          <p:stCondLst>
                                            <p:cond delay="0"/>
                                          </p:stCondLst>
                                        </p:cTn>
                                        <p:tgtEl>
                                          <p:spTgt spid="87"/>
                                        </p:tgtEl>
                                        <p:attrNameLst>
                                          <p:attrName>style.visibility</p:attrName>
                                        </p:attrNameLst>
                                      </p:cBhvr>
                                      <p:to>
                                        <p:strVal val="visible"/>
                                      </p:to>
                                    </p:set>
                                    <p:anim calcmode="lin" valueType="num">
                                      <p:cBhvr additive="base">
                                        <p:cTn id="187" dur="500" fill="hold"/>
                                        <p:tgtEl>
                                          <p:spTgt spid="87"/>
                                        </p:tgtEl>
                                        <p:attrNameLst>
                                          <p:attrName>ppt_x</p:attrName>
                                        </p:attrNameLst>
                                      </p:cBhvr>
                                      <p:tavLst>
                                        <p:tav tm="0">
                                          <p:val>
                                            <p:strVal val="1+#ppt_w/2"/>
                                          </p:val>
                                        </p:tav>
                                        <p:tav tm="100000">
                                          <p:val>
                                            <p:strVal val="#ppt_x"/>
                                          </p:val>
                                        </p:tav>
                                      </p:tavLst>
                                    </p:anim>
                                    <p:anim calcmode="lin" valueType="num">
                                      <p:cBhvr additive="base">
                                        <p:cTn id="188" dur="500" fill="hold"/>
                                        <p:tgtEl>
                                          <p:spTgt spid="87"/>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1000"/>
                                  </p:stCondLst>
                                  <p:childTnLst>
                                    <p:set>
                                      <p:cBhvr>
                                        <p:cTn id="190" dur="1" fill="hold">
                                          <p:stCondLst>
                                            <p:cond delay="0"/>
                                          </p:stCondLst>
                                        </p:cTn>
                                        <p:tgtEl>
                                          <p:spTgt spid="88"/>
                                        </p:tgtEl>
                                        <p:attrNameLst>
                                          <p:attrName>style.visibility</p:attrName>
                                        </p:attrNameLst>
                                      </p:cBhvr>
                                      <p:to>
                                        <p:strVal val="visible"/>
                                      </p:to>
                                    </p:set>
                                    <p:anim calcmode="lin" valueType="num">
                                      <p:cBhvr additive="base">
                                        <p:cTn id="191" dur="500" fill="hold"/>
                                        <p:tgtEl>
                                          <p:spTgt spid="88"/>
                                        </p:tgtEl>
                                        <p:attrNameLst>
                                          <p:attrName>ppt_x</p:attrName>
                                        </p:attrNameLst>
                                      </p:cBhvr>
                                      <p:tavLst>
                                        <p:tav tm="0">
                                          <p:val>
                                            <p:strVal val="1+#ppt_w/2"/>
                                          </p:val>
                                        </p:tav>
                                        <p:tav tm="100000">
                                          <p:val>
                                            <p:strVal val="#ppt_x"/>
                                          </p:val>
                                        </p:tav>
                                      </p:tavLst>
                                    </p:anim>
                                    <p:anim calcmode="lin" valueType="num">
                                      <p:cBhvr additive="base">
                                        <p:cTn id="192" dur="500" fill="hold"/>
                                        <p:tgtEl>
                                          <p:spTgt spid="88"/>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500"/>
                                  </p:stCondLst>
                                  <p:childTnLst>
                                    <p:set>
                                      <p:cBhvr>
                                        <p:cTn id="194" dur="1" fill="hold">
                                          <p:stCondLst>
                                            <p:cond delay="0"/>
                                          </p:stCondLst>
                                        </p:cTn>
                                        <p:tgtEl>
                                          <p:spTgt spid="89"/>
                                        </p:tgtEl>
                                        <p:attrNameLst>
                                          <p:attrName>style.visibility</p:attrName>
                                        </p:attrNameLst>
                                      </p:cBhvr>
                                      <p:to>
                                        <p:strVal val="visible"/>
                                      </p:to>
                                    </p:set>
                                    <p:anim calcmode="lin" valueType="num">
                                      <p:cBhvr additive="base">
                                        <p:cTn id="195" dur="500" fill="hold"/>
                                        <p:tgtEl>
                                          <p:spTgt spid="89"/>
                                        </p:tgtEl>
                                        <p:attrNameLst>
                                          <p:attrName>ppt_x</p:attrName>
                                        </p:attrNameLst>
                                      </p:cBhvr>
                                      <p:tavLst>
                                        <p:tav tm="0">
                                          <p:val>
                                            <p:strVal val="1+#ppt_w/2"/>
                                          </p:val>
                                        </p:tav>
                                        <p:tav tm="100000">
                                          <p:val>
                                            <p:strVal val="#ppt_x"/>
                                          </p:val>
                                        </p:tav>
                                      </p:tavLst>
                                    </p:anim>
                                    <p:anim calcmode="lin" valueType="num">
                                      <p:cBhvr additive="base">
                                        <p:cTn id="196" dur="500" fill="hold"/>
                                        <p:tgtEl>
                                          <p:spTgt spid="89"/>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90"/>
                                        </p:tgtEl>
                                        <p:attrNameLst>
                                          <p:attrName>style.visibility</p:attrName>
                                        </p:attrNameLst>
                                      </p:cBhvr>
                                      <p:to>
                                        <p:strVal val="visible"/>
                                      </p:to>
                                    </p:set>
                                    <p:anim calcmode="lin" valueType="num">
                                      <p:cBhvr additive="base">
                                        <p:cTn id="199" dur="500" fill="hold"/>
                                        <p:tgtEl>
                                          <p:spTgt spid="90"/>
                                        </p:tgtEl>
                                        <p:attrNameLst>
                                          <p:attrName>ppt_x</p:attrName>
                                        </p:attrNameLst>
                                      </p:cBhvr>
                                      <p:tavLst>
                                        <p:tav tm="0">
                                          <p:val>
                                            <p:strVal val="1+#ppt_w/2"/>
                                          </p:val>
                                        </p:tav>
                                        <p:tav tm="100000">
                                          <p:val>
                                            <p:strVal val="#ppt_x"/>
                                          </p:val>
                                        </p:tav>
                                      </p:tavLst>
                                    </p:anim>
                                    <p:anim calcmode="lin" valueType="num">
                                      <p:cBhvr additive="base">
                                        <p:cTn id="200" dur="500" fill="hold"/>
                                        <p:tgtEl>
                                          <p:spTgt spid="90"/>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300"/>
                                  </p:stCondLst>
                                  <p:childTnLst>
                                    <p:set>
                                      <p:cBhvr>
                                        <p:cTn id="202" dur="1" fill="hold">
                                          <p:stCondLst>
                                            <p:cond delay="0"/>
                                          </p:stCondLst>
                                        </p:cTn>
                                        <p:tgtEl>
                                          <p:spTgt spid="91"/>
                                        </p:tgtEl>
                                        <p:attrNameLst>
                                          <p:attrName>style.visibility</p:attrName>
                                        </p:attrNameLst>
                                      </p:cBhvr>
                                      <p:to>
                                        <p:strVal val="visible"/>
                                      </p:to>
                                    </p:set>
                                    <p:anim calcmode="lin" valueType="num">
                                      <p:cBhvr additive="base">
                                        <p:cTn id="203" dur="500" fill="hold"/>
                                        <p:tgtEl>
                                          <p:spTgt spid="91"/>
                                        </p:tgtEl>
                                        <p:attrNameLst>
                                          <p:attrName>ppt_x</p:attrName>
                                        </p:attrNameLst>
                                      </p:cBhvr>
                                      <p:tavLst>
                                        <p:tav tm="0">
                                          <p:val>
                                            <p:strVal val="1+#ppt_w/2"/>
                                          </p:val>
                                        </p:tav>
                                        <p:tav tm="100000">
                                          <p:val>
                                            <p:strVal val="#ppt_x"/>
                                          </p:val>
                                        </p:tav>
                                      </p:tavLst>
                                    </p:anim>
                                    <p:anim calcmode="lin" valueType="num">
                                      <p:cBhvr additive="base">
                                        <p:cTn id="204" dur="500" fill="hold"/>
                                        <p:tgtEl>
                                          <p:spTgt spid="91"/>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92"/>
                                        </p:tgtEl>
                                        <p:attrNameLst>
                                          <p:attrName>style.visibility</p:attrName>
                                        </p:attrNameLst>
                                      </p:cBhvr>
                                      <p:to>
                                        <p:strVal val="visible"/>
                                      </p:to>
                                    </p:set>
                                    <p:anim calcmode="lin" valueType="num">
                                      <p:cBhvr additive="base">
                                        <p:cTn id="207" dur="500" fill="hold"/>
                                        <p:tgtEl>
                                          <p:spTgt spid="92"/>
                                        </p:tgtEl>
                                        <p:attrNameLst>
                                          <p:attrName>ppt_x</p:attrName>
                                        </p:attrNameLst>
                                      </p:cBhvr>
                                      <p:tavLst>
                                        <p:tav tm="0">
                                          <p:val>
                                            <p:strVal val="1+#ppt_w/2"/>
                                          </p:val>
                                        </p:tav>
                                        <p:tav tm="100000">
                                          <p:val>
                                            <p:strVal val="#ppt_x"/>
                                          </p:val>
                                        </p:tav>
                                      </p:tavLst>
                                    </p:anim>
                                    <p:anim calcmode="lin" valueType="num">
                                      <p:cBhvr additive="base">
                                        <p:cTn id="208" dur="500" fill="hold"/>
                                        <p:tgtEl>
                                          <p:spTgt spid="92"/>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500"/>
                                  </p:stCondLst>
                                  <p:childTnLst>
                                    <p:set>
                                      <p:cBhvr>
                                        <p:cTn id="210" dur="1" fill="hold">
                                          <p:stCondLst>
                                            <p:cond delay="0"/>
                                          </p:stCondLst>
                                        </p:cTn>
                                        <p:tgtEl>
                                          <p:spTgt spid="93"/>
                                        </p:tgtEl>
                                        <p:attrNameLst>
                                          <p:attrName>style.visibility</p:attrName>
                                        </p:attrNameLst>
                                      </p:cBhvr>
                                      <p:to>
                                        <p:strVal val="visible"/>
                                      </p:to>
                                    </p:set>
                                    <p:anim calcmode="lin" valueType="num">
                                      <p:cBhvr additive="base">
                                        <p:cTn id="211" dur="500" fill="hold"/>
                                        <p:tgtEl>
                                          <p:spTgt spid="93"/>
                                        </p:tgtEl>
                                        <p:attrNameLst>
                                          <p:attrName>ppt_x</p:attrName>
                                        </p:attrNameLst>
                                      </p:cBhvr>
                                      <p:tavLst>
                                        <p:tav tm="0">
                                          <p:val>
                                            <p:strVal val="1+#ppt_w/2"/>
                                          </p:val>
                                        </p:tav>
                                        <p:tav tm="100000">
                                          <p:val>
                                            <p:strVal val="#ppt_x"/>
                                          </p:val>
                                        </p:tav>
                                      </p:tavLst>
                                    </p:anim>
                                    <p:anim calcmode="lin" valueType="num">
                                      <p:cBhvr additive="base">
                                        <p:cTn id="212" dur="500" fill="hold"/>
                                        <p:tgtEl>
                                          <p:spTgt spid="93"/>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300"/>
                                  </p:stCondLst>
                                  <p:childTnLst>
                                    <p:set>
                                      <p:cBhvr>
                                        <p:cTn id="214" dur="1" fill="hold">
                                          <p:stCondLst>
                                            <p:cond delay="0"/>
                                          </p:stCondLst>
                                        </p:cTn>
                                        <p:tgtEl>
                                          <p:spTgt spid="94"/>
                                        </p:tgtEl>
                                        <p:attrNameLst>
                                          <p:attrName>style.visibility</p:attrName>
                                        </p:attrNameLst>
                                      </p:cBhvr>
                                      <p:to>
                                        <p:strVal val="visible"/>
                                      </p:to>
                                    </p:set>
                                    <p:anim calcmode="lin" valueType="num">
                                      <p:cBhvr additive="base">
                                        <p:cTn id="215" dur="500" fill="hold"/>
                                        <p:tgtEl>
                                          <p:spTgt spid="94"/>
                                        </p:tgtEl>
                                        <p:attrNameLst>
                                          <p:attrName>ppt_x</p:attrName>
                                        </p:attrNameLst>
                                      </p:cBhvr>
                                      <p:tavLst>
                                        <p:tav tm="0">
                                          <p:val>
                                            <p:strVal val="1+#ppt_w/2"/>
                                          </p:val>
                                        </p:tav>
                                        <p:tav tm="100000">
                                          <p:val>
                                            <p:strVal val="#ppt_x"/>
                                          </p:val>
                                        </p:tav>
                                      </p:tavLst>
                                    </p:anim>
                                    <p:anim calcmode="lin" valueType="num">
                                      <p:cBhvr additive="base">
                                        <p:cTn id="216" dur="500" fill="hold"/>
                                        <p:tgtEl>
                                          <p:spTgt spid="94"/>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95"/>
                                        </p:tgtEl>
                                        <p:attrNameLst>
                                          <p:attrName>style.visibility</p:attrName>
                                        </p:attrNameLst>
                                      </p:cBhvr>
                                      <p:to>
                                        <p:strVal val="visible"/>
                                      </p:to>
                                    </p:set>
                                    <p:anim calcmode="lin" valueType="num">
                                      <p:cBhvr additive="base">
                                        <p:cTn id="219" dur="500" fill="hold"/>
                                        <p:tgtEl>
                                          <p:spTgt spid="95"/>
                                        </p:tgtEl>
                                        <p:attrNameLst>
                                          <p:attrName>ppt_x</p:attrName>
                                        </p:attrNameLst>
                                      </p:cBhvr>
                                      <p:tavLst>
                                        <p:tav tm="0">
                                          <p:val>
                                            <p:strVal val="1+#ppt_w/2"/>
                                          </p:val>
                                        </p:tav>
                                        <p:tav tm="100000">
                                          <p:val>
                                            <p:strVal val="#ppt_x"/>
                                          </p:val>
                                        </p:tav>
                                      </p:tavLst>
                                    </p:anim>
                                    <p:anim calcmode="lin" valueType="num">
                                      <p:cBhvr additive="base">
                                        <p:cTn id="220" dur="500" fill="hold"/>
                                        <p:tgtEl>
                                          <p:spTgt spid="95"/>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800"/>
                                  </p:stCondLst>
                                  <p:childTnLst>
                                    <p:set>
                                      <p:cBhvr>
                                        <p:cTn id="222" dur="1" fill="hold">
                                          <p:stCondLst>
                                            <p:cond delay="0"/>
                                          </p:stCondLst>
                                        </p:cTn>
                                        <p:tgtEl>
                                          <p:spTgt spid="96"/>
                                        </p:tgtEl>
                                        <p:attrNameLst>
                                          <p:attrName>style.visibility</p:attrName>
                                        </p:attrNameLst>
                                      </p:cBhvr>
                                      <p:to>
                                        <p:strVal val="visible"/>
                                      </p:to>
                                    </p:set>
                                    <p:anim calcmode="lin" valueType="num">
                                      <p:cBhvr additive="base">
                                        <p:cTn id="223" dur="500" fill="hold"/>
                                        <p:tgtEl>
                                          <p:spTgt spid="96"/>
                                        </p:tgtEl>
                                        <p:attrNameLst>
                                          <p:attrName>ppt_x</p:attrName>
                                        </p:attrNameLst>
                                      </p:cBhvr>
                                      <p:tavLst>
                                        <p:tav tm="0">
                                          <p:val>
                                            <p:strVal val="1+#ppt_w/2"/>
                                          </p:val>
                                        </p:tav>
                                        <p:tav tm="100000">
                                          <p:val>
                                            <p:strVal val="#ppt_x"/>
                                          </p:val>
                                        </p:tav>
                                      </p:tavLst>
                                    </p:anim>
                                    <p:anim calcmode="lin" valueType="num">
                                      <p:cBhvr additive="base">
                                        <p:cTn id="224" dur="500" fill="hold"/>
                                        <p:tgtEl>
                                          <p:spTgt spid="96"/>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97"/>
                                        </p:tgtEl>
                                        <p:attrNameLst>
                                          <p:attrName>style.visibility</p:attrName>
                                        </p:attrNameLst>
                                      </p:cBhvr>
                                      <p:to>
                                        <p:strVal val="visible"/>
                                      </p:to>
                                    </p:set>
                                    <p:anim calcmode="lin" valueType="num">
                                      <p:cBhvr additive="base">
                                        <p:cTn id="227" dur="500" fill="hold"/>
                                        <p:tgtEl>
                                          <p:spTgt spid="97"/>
                                        </p:tgtEl>
                                        <p:attrNameLst>
                                          <p:attrName>ppt_x</p:attrName>
                                        </p:attrNameLst>
                                      </p:cBhvr>
                                      <p:tavLst>
                                        <p:tav tm="0">
                                          <p:val>
                                            <p:strVal val="1+#ppt_w/2"/>
                                          </p:val>
                                        </p:tav>
                                        <p:tav tm="100000">
                                          <p:val>
                                            <p:strVal val="#ppt_x"/>
                                          </p:val>
                                        </p:tav>
                                      </p:tavLst>
                                    </p:anim>
                                    <p:anim calcmode="lin" valueType="num">
                                      <p:cBhvr additive="base">
                                        <p:cTn id="228" dur="500" fill="hold"/>
                                        <p:tgtEl>
                                          <p:spTgt spid="97"/>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300"/>
                                  </p:stCondLst>
                                  <p:childTnLst>
                                    <p:set>
                                      <p:cBhvr>
                                        <p:cTn id="230" dur="1" fill="hold">
                                          <p:stCondLst>
                                            <p:cond delay="0"/>
                                          </p:stCondLst>
                                        </p:cTn>
                                        <p:tgtEl>
                                          <p:spTgt spid="98"/>
                                        </p:tgtEl>
                                        <p:attrNameLst>
                                          <p:attrName>style.visibility</p:attrName>
                                        </p:attrNameLst>
                                      </p:cBhvr>
                                      <p:to>
                                        <p:strVal val="visible"/>
                                      </p:to>
                                    </p:set>
                                    <p:anim calcmode="lin" valueType="num">
                                      <p:cBhvr additive="base">
                                        <p:cTn id="231" dur="500" fill="hold"/>
                                        <p:tgtEl>
                                          <p:spTgt spid="98"/>
                                        </p:tgtEl>
                                        <p:attrNameLst>
                                          <p:attrName>ppt_x</p:attrName>
                                        </p:attrNameLst>
                                      </p:cBhvr>
                                      <p:tavLst>
                                        <p:tav tm="0">
                                          <p:val>
                                            <p:strVal val="1+#ppt_w/2"/>
                                          </p:val>
                                        </p:tav>
                                        <p:tav tm="100000">
                                          <p:val>
                                            <p:strVal val="#ppt_x"/>
                                          </p:val>
                                        </p:tav>
                                      </p:tavLst>
                                    </p:anim>
                                    <p:anim calcmode="lin" valueType="num">
                                      <p:cBhvr additive="base">
                                        <p:cTn id="232" dur="500" fill="hold"/>
                                        <p:tgtEl>
                                          <p:spTgt spid="98"/>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1000"/>
                                  </p:stCondLst>
                                  <p:childTnLst>
                                    <p:set>
                                      <p:cBhvr>
                                        <p:cTn id="234" dur="1" fill="hold">
                                          <p:stCondLst>
                                            <p:cond delay="0"/>
                                          </p:stCondLst>
                                        </p:cTn>
                                        <p:tgtEl>
                                          <p:spTgt spid="99"/>
                                        </p:tgtEl>
                                        <p:attrNameLst>
                                          <p:attrName>style.visibility</p:attrName>
                                        </p:attrNameLst>
                                      </p:cBhvr>
                                      <p:to>
                                        <p:strVal val="visible"/>
                                      </p:to>
                                    </p:set>
                                    <p:anim calcmode="lin" valueType="num">
                                      <p:cBhvr additive="base">
                                        <p:cTn id="235" dur="500" fill="hold"/>
                                        <p:tgtEl>
                                          <p:spTgt spid="99"/>
                                        </p:tgtEl>
                                        <p:attrNameLst>
                                          <p:attrName>ppt_x</p:attrName>
                                        </p:attrNameLst>
                                      </p:cBhvr>
                                      <p:tavLst>
                                        <p:tav tm="0">
                                          <p:val>
                                            <p:strVal val="1+#ppt_w/2"/>
                                          </p:val>
                                        </p:tav>
                                        <p:tav tm="100000">
                                          <p:val>
                                            <p:strVal val="#ppt_x"/>
                                          </p:val>
                                        </p:tav>
                                      </p:tavLst>
                                    </p:anim>
                                    <p:anim calcmode="lin" valueType="num">
                                      <p:cBhvr additive="base">
                                        <p:cTn id="236" dur="500" fill="hold"/>
                                        <p:tgtEl>
                                          <p:spTgt spid="99"/>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500"/>
                                  </p:stCondLst>
                                  <p:childTnLst>
                                    <p:set>
                                      <p:cBhvr>
                                        <p:cTn id="238" dur="1" fill="hold">
                                          <p:stCondLst>
                                            <p:cond delay="0"/>
                                          </p:stCondLst>
                                        </p:cTn>
                                        <p:tgtEl>
                                          <p:spTgt spid="100"/>
                                        </p:tgtEl>
                                        <p:attrNameLst>
                                          <p:attrName>style.visibility</p:attrName>
                                        </p:attrNameLst>
                                      </p:cBhvr>
                                      <p:to>
                                        <p:strVal val="visible"/>
                                      </p:to>
                                    </p:set>
                                    <p:anim calcmode="lin" valueType="num">
                                      <p:cBhvr additive="base">
                                        <p:cTn id="239" dur="500" fill="hold"/>
                                        <p:tgtEl>
                                          <p:spTgt spid="100"/>
                                        </p:tgtEl>
                                        <p:attrNameLst>
                                          <p:attrName>ppt_x</p:attrName>
                                        </p:attrNameLst>
                                      </p:cBhvr>
                                      <p:tavLst>
                                        <p:tav tm="0">
                                          <p:val>
                                            <p:strVal val="1+#ppt_w/2"/>
                                          </p:val>
                                        </p:tav>
                                        <p:tav tm="100000">
                                          <p:val>
                                            <p:strVal val="#ppt_x"/>
                                          </p:val>
                                        </p:tav>
                                      </p:tavLst>
                                    </p:anim>
                                    <p:anim calcmode="lin" valueType="num">
                                      <p:cBhvr additive="base">
                                        <p:cTn id="240" dur="500" fill="hold"/>
                                        <p:tgtEl>
                                          <p:spTgt spid="100"/>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101"/>
                                        </p:tgtEl>
                                        <p:attrNameLst>
                                          <p:attrName>style.visibility</p:attrName>
                                        </p:attrNameLst>
                                      </p:cBhvr>
                                      <p:to>
                                        <p:strVal val="visible"/>
                                      </p:to>
                                    </p:set>
                                    <p:anim calcmode="lin" valueType="num">
                                      <p:cBhvr additive="base">
                                        <p:cTn id="243" dur="500" fill="hold"/>
                                        <p:tgtEl>
                                          <p:spTgt spid="101"/>
                                        </p:tgtEl>
                                        <p:attrNameLst>
                                          <p:attrName>ppt_x</p:attrName>
                                        </p:attrNameLst>
                                      </p:cBhvr>
                                      <p:tavLst>
                                        <p:tav tm="0">
                                          <p:val>
                                            <p:strVal val="1+#ppt_w/2"/>
                                          </p:val>
                                        </p:tav>
                                        <p:tav tm="100000">
                                          <p:val>
                                            <p:strVal val="#ppt_x"/>
                                          </p:val>
                                        </p:tav>
                                      </p:tavLst>
                                    </p:anim>
                                    <p:anim calcmode="lin" valueType="num">
                                      <p:cBhvr additive="base">
                                        <p:cTn id="244" dur="500" fill="hold"/>
                                        <p:tgtEl>
                                          <p:spTgt spid="101"/>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300"/>
                                  </p:stCondLst>
                                  <p:childTnLst>
                                    <p:set>
                                      <p:cBhvr>
                                        <p:cTn id="246" dur="1" fill="hold">
                                          <p:stCondLst>
                                            <p:cond delay="0"/>
                                          </p:stCondLst>
                                        </p:cTn>
                                        <p:tgtEl>
                                          <p:spTgt spid="102"/>
                                        </p:tgtEl>
                                        <p:attrNameLst>
                                          <p:attrName>style.visibility</p:attrName>
                                        </p:attrNameLst>
                                      </p:cBhvr>
                                      <p:to>
                                        <p:strVal val="visible"/>
                                      </p:to>
                                    </p:set>
                                    <p:anim calcmode="lin" valueType="num">
                                      <p:cBhvr additive="base">
                                        <p:cTn id="247" dur="500" fill="hold"/>
                                        <p:tgtEl>
                                          <p:spTgt spid="102"/>
                                        </p:tgtEl>
                                        <p:attrNameLst>
                                          <p:attrName>ppt_x</p:attrName>
                                        </p:attrNameLst>
                                      </p:cBhvr>
                                      <p:tavLst>
                                        <p:tav tm="0">
                                          <p:val>
                                            <p:strVal val="1+#ppt_w/2"/>
                                          </p:val>
                                        </p:tav>
                                        <p:tav tm="100000">
                                          <p:val>
                                            <p:strVal val="#ppt_x"/>
                                          </p:val>
                                        </p:tav>
                                      </p:tavLst>
                                    </p:anim>
                                    <p:anim calcmode="lin" valueType="num">
                                      <p:cBhvr additive="base">
                                        <p:cTn id="248" dur="500" fill="hold"/>
                                        <p:tgtEl>
                                          <p:spTgt spid="102"/>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1000"/>
                                  </p:stCondLst>
                                  <p:childTnLst>
                                    <p:set>
                                      <p:cBhvr>
                                        <p:cTn id="250" dur="1" fill="hold">
                                          <p:stCondLst>
                                            <p:cond delay="0"/>
                                          </p:stCondLst>
                                        </p:cTn>
                                        <p:tgtEl>
                                          <p:spTgt spid="103"/>
                                        </p:tgtEl>
                                        <p:attrNameLst>
                                          <p:attrName>style.visibility</p:attrName>
                                        </p:attrNameLst>
                                      </p:cBhvr>
                                      <p:to>
                                        <p:strVal val="visible"/>
                                      </p:to>
                                    </p:set>
                                    <p:anim calcmode="lin" valueType="num">
                                      <p:cBhvr additive="base">
                                        <p:cTn id="251" dur="500" fill="hold"/>
                                        <p:tgtEl>
                                          <p:spTgt spid="103"/>
                                        </p:tgtEl>
                                        <p:attrNameLst>
                                          <p:attrName>ppt_x</p:attrName>
                                        </p:attrNameLst>
                                      </p:cBhvr>
                                      <p:tavLst>
                                        <p:tav tm="0">
                                          <p:val>
                                            <p:strVal val="1+#ppt_w/2"/>
                                          </p:val>
                                        </p:tav>
                                        <p:tav tm="100000">
                                          <p:val>
                                            <p:strVal val="#ppt_x"/>
                                          </p:val>
                                        </p:tav>
                                      </p:tavLst>
                                    </p:anim>
                                    <p:anim calcmode="lin" valueType="num">
                                      <p:cBhvr additive="base">
                                        <p:cTn id="252" dur="500" fill="hold"/>
                                        <p:tgtEl>
                                          <p:spTgt spid="103"/>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500"/>
                                  </p:stCondLst>
                                  <p:childTnLst>
                                    <p:set>
                                      <p:cBhvr>
                                        <p:cTn id="254" dur="1" fill="hold">
                                          <p:stCondLst>
                                            <p:cond delay="0"/>
                                          </p:stCondLst>
                                        </p:cTn>
                                        <p:tgtEl>
                                          <p:spTgt spid="104"/>
                                        </p:tgtEl>
                                        <p:attrNameLst>
                                          <p:attrName>style.visibility</p:attrName>
                                        </p:attrNameLst>
                                      </p:cBhvr>
                                      <p:to>
                                        <p:strVal val="visible"/>
                                      </p:to>
                                    </p:set>
                                    <p:anim calcmode="lin" valueType="num">
                                      <p:cBhvr additive="base">
                                        <p:cTn id="255" dur="500" fill="hold"/>
                                        <p:tgtEl>
                                          <p:spTgt spid="104"/>
                                        </p:tgtEl>
                                        <p:attrNameLst>
                                          <p:attrName>ppt_x</p:attrName>
                                        </p:attrNameLst>
                                      </p:cBhvr>
                                      <p:tavLst>
                                        <p:tav tm="0">
                                          <p:val>
                                            <p:strVal val="1+#ppt_w/2"/>
                                          </p:val>
                                        </p:tav>
                                        <p:tav tm="100000">
                                          <p:val>
                                            <p:strVal val="#ppt_x"/>
                                          </p:val>
                                        </p:tav>
                                      </p:tavLst>
                                    </p:anim>
                                    <p:anim calcmode="lin" valueType="num">
                                      <p:cBhvr additive="base">
                                        <p:cTn id="256" dur="500" fill="hold"/>
                                        <p:tgtEl>
                                          <p:spTgt spid="104"/>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300"/>
                                  </p:stCondLst>
                                  <p:childTnLst>
                                    <p:set>
                                      <p:cBhvr>
                                        <p:cTn id="258" dur="1" fill="hold">
                                          <p:stCondLst>
                                            <p:cond delay="0"/>
                                          </p:stCondLst>
                                        </p:cTn>
                                        <p:tgtEl>
                                          <p:spTgt spid="105"/>
                                        </p:tgtEl>
                                        <p:attrNameLst>
                                          <p:attrName>style.visibility</p:attrName>
                                        </p:attrNameLst>
                                      </p:cBhvr>
                                      <p:to>
                                        <p:strVal val="visible"/>
                                      </p:to>
                                    </p:set>
                                    <p:anim calcmode="lin" valueType="num">
                                      <p:cBhvr additive="base">
                                        <p:cTn id="259" dur="500" fill="hold"/>
                                        <p:tgtEl>
                                          <p:spTgt spid="105"/>
                                        </p:tgtEl>
                                        <p:attrNameLst>
                                          <p:attrName>ppt_x</p:attrName>
                                        </p:attrNameLst>
                                      </p:cBhvr>
                                      <p:tavLst>
                                        <p:tav tm="0">
                                          <p:val>
                                            <p:strVal val="1+#ppt_w/2"/>
                                          </p:val>
                                        </p:tav>
                                        <p:tav tm="100000">
                                          <p:val>
                                            <p:strVal val="#ppt_x"/>
                                          </p:val>
                                        </p:tav>
                                      </p:tavLst>
                                    </p:anim>
                                    <p:anim calcmode="lin" valueType="num">
                                      <p:cBhvr additive="base">
                                        <p:cTn id="260" dur="500" fill="hold"/>
                                        <p:tgtEl>
                                          <p:spTgt spid="105"/>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800"/>
                                  </p:stCondLst>
                                  <p:childTnLst>
                                    <p:set>
                                      <p:cBhvr>
                                        <p:cTn id="262" dur="1" fill="hold">
                                          <p:stCondLst>
                                            <p:cond delay="0"/>
                                          </p:stCondLst>
                                        </p:cTn>
                                        <p:tgtEl>
                                          <p:spTgt spid="106"/>
                                        </p:tgtEl>
                                        <p:attrNameLst>
                                          <p:attrName>style.visibility</p:attrName>
                                        </p:attrNameLst>
                                      </p:cBhvr>
                                      <p:to>
                                        <p:strVal val="visible"/>
                                      </p:to>
                                    </p:set>
                                    <p:anim calcmode="lin" valueType="num">
                                      <p:cBhvr additive="base">
                                        <p:cTn id="263" dur="500" fill="hold"/>
                                        <p:tgtEl>
                                          <p:spTgt spid="106"/>
                                        </p:tgtEl>
                                        <p:attrNameLst>
                                          <p:attrName>ppt_x</p:attrName>
                                        </p:attrNameLst>
                                      </p:cBhvr>
                                      <p:tavLst>
                                        <p:tav tm="0">
                                          <p:val>
                                            <p:strVal val="1+#ppt_w/2"/>
                                          </p:val>
                                        </p:tav>
                                        <p:tav tm="100000">
                                          <p:val>
                                            <p:strVal val="#ppt_x"/>
                                          </p:val>
                                        </p:tav>
                                      </p:tavLst>
                                    </p:anim>
                                    <p:anim calcmode="lin" valueType="num">
                                      <p:cBhvr additive="base">
                                        <p:cTn id="264" dur="500" fill="hold"/>
                                        <p:tgtEl>
                                          <p:spTgt spid="106"/>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500"/>
                                  </p:stCondLst>
                                  <p:childTnLst>
                                    <p:set>
                                      <p:cBhvr>
                                        <p:cTn id="266" dur="1" fill="hold">
                                          <p:stCondLst>
                                            <p:cond delay="0"/>
                                          </p:stCondLst>
                                        </p:cTn>
                                        <p:tgtEl>
                                          <p:spTgt spid="107"/>
                                        </p:tgtEl>
                                        <p:attrNameLst>
                                          <p:attrName>style.visibility</p:attrName>
                                        </p:attrNameLst>
                                      </p:cBhvr>
                                      <p:to>
                                        <p:strVal val="visible"/>
                                      </p:to>
                                    </p:set>
                                    <p:anim calcmode="lin" valueType="num">
                                      <p:cBhvr additive="base">
                                        <p:cTn id="267" dur="500" fill="hold"/>
                                        <p:tgtEl>
                                          <p:spTgt spid="107"/>
                                        </p:tgtEl>
                                        <p:attrNameLst>
                                          <p:attrName>ppt_x</p:attrName>
                                        </p:attrNameLst>
                                      </p:cBhvr>
                                      <p:tavLst>
                                        <p:tav tm="0">
                                          <p:val>
                                            <p:strVal val="1+#ppt_w/2"/>
                                          </p:val>
                                        </p:tav>
                                        <p:tav tm="100000">
                                          <p:val>
                                            <p:strVal val="#ppt_x"/>
                                          </p:val>
                                        </p:tav>
                                      </p:tavLst>
                                    </p:anim>
                                    <p:anim calcmode="lin" valueType="num">
                                      <p:cBhvr additive="base">
                                        <p:cTn id="268" dur="500" fill="hold"/>
                                        <p:tgtEl>
                                          <p:spTgt spid="107"/>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108"/>
                                        </p:tgtEl>
                                        <p:attrNameLst>
                                          <p:attrName>style.visibility</p:attrName>
                                        </p:attrNameLst>
                                      </p:cBhvr>
                                      <p:to>
                                        <p:strVal val="visible"/>
                                      </p:to>
                                    </p:set>
                                    <p:anim calcmode="lin" valueType="num">
                                      <p:cBhvr additive="base">
                                        <p:cTn id="271" dur="500" fill="hold"/>
                                        <p:tgtEl>
                                          <p:spTgt spid="108"/>
                                        </p:tgtEl>
                                        <p:attrNameLst>
                                          <p:attrName>ppt_x</p:attrName>
                                        </p:attrNameLst>
                                      </p:cBhvr>
                                      <p:tavLst>
                                        <p:tav tm="0">
                                          <p:val>
                                            <p:strVal val="1+#ppt_w/2"/>
                                          </p:val>
                                        </p:tav>
                                        <p:tav tm="100000">
                                          <p:val>
                                            <p:strVal val="#ppt_x"/>
                                          </p:val>
                                        </p:tav>
                                      </p:tavLst>
                                    </p:anim>
                                    <p:anim calcmode="lin" valueType="num">
                                      <p:cBhvr additive="base">
                                        <p:cTn id="272" dur="500" fill="hold"/>
                                        <p:tgtEl>
                                          <p:spTgt spid="108"/>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300"/>
                                  </p:stCondLst>
                                  <p:childTnLst>
                                    <p:set>
                                      <p:cBhvr>
                                        <p:cTn id="274" dur="1" fill="hold">
                                          <p:stCondLst>
                                            <p:cond delay="0"/>
                                          </p:stCondLst>
                                        </p:cTn>
                                        <p:tgtEl>
                                          <p:spTgt spid="109"/>
                                        </p:tgtEl>
                                        <p:attrNameLst>
                                          <p:attrName>style.visibility</p:attrName>
                                        </p:attrNameLst>
                                      </p:cBhvr>
                                      <p:to>
                                        <p:strVal val="visible"/>
                                      </p:to>
                                    </p:set>
                                    <p:anim calcmode="lin" valueType="num">
                                      <p:cBhvr additive="base">
                                        <p:cTn id="275" dur="500" fill="hold"/>
                                        <p:tgtEl>
                                          <p:spTgt spid="109"/>
                                        </p:tgtEl>
                                        <p:attrNameLst>
                                          <p:attrName>ppt_x</p:attrName>
                                        </p:attrNameLst>
                                      </p:cBhvr>
                                      <p:tavLst>
                                        <p:tav tm="0">
                                          <p:val>
                                            <p:strVal val="1+#ppt_w/2"/>
                                          </p:val>
                                        </p:tav>
                                        <p:tav tm="100000">
                                          <p:val>
                                            <p:strVal val="#ppt_x"/>
                                          </p:val>
                                        </p:tav>
                                      </p:tavLst>
                                    </p:anim>
                                    <p:anim calcmode="lin" valueType="num">
                                      <p:cBhvr additive="base">
                                        <p:cTn id="276" dur="500" fill="hold"/>
                                        <p:tgtEl>
                                          <p:spTgt spid="109"/>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500"/>
                                  </p:stCondLst>
                                  <p:childTnLst>
                                    <p:set>
                                      <p:cBhvr>
                                        <p:cTn id="278" dur="1" fill="hold">
                                          <p:stCondLst>
                                            <p:cond delay="0"/>
                                          </p:stCondLst>
                                        </p:cTn>
                                        <p:tgtEl>
                                          <p:spTgt spid="110"/>
                                        </p:tgtEl>
                                        <p:attrNameLst>
                                          <p:attrName>style.visibility</p:attrName>
                                        </p:attrNameLst>
                                      </p:cBhvr>
                                      <p:to>
                                        <p:strVal val="visible"/>
                                      </p:to>
                                    </p:set>
                                    <p:anim calcmode="lin" valueType="num">
                                      <p:cBhvr additive="base">
                                        <p:cTn id="279" dur="500" fill="hold"/>
                                        <p:tgtEl>
                                          <p:spTgt spid="110"/>
                                        </p:tgtEl>
                                        <p:attrNameLst>
                                          <p:attrName>ppt_x</p:attrName>
                                        </p:attrNameLst>
                                      </p:cBhvr>
                                      <p:tavLst>
                                        <p:tav tm="0">
                                          <p:val>
                                            <p:strVal val="1+#ppt_w/2"/>
                                          </p:val>
                                        </p:tav>
                                        <p:tav tm="100000">
                                          <p:val>
                                            <p:strVal val="#ppt_x"/>
                                          </p:val>
                                        </p:tav>
                                      </p:tavLst>
                                    </p:anim>
                                    <p:anim calcmode="lin" valueType="num">
                                      <p:cBhvr additive="base">
                                        <p:cTn id="280" dur="500" fill="hold"/>
                                        <p:tgtEl>
                                          <p:spTgt spid="110"/>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111"/>
                                        </p:tgtEl>
                                        <p:attrNameLst>
                                          <p:attrName>style.visibility</p:attrName>
                                        </p:attrNameLst>
                                      </p:cBhvr>
                                      <p:to>
                                        <p:strVal val="visible"/>
                                      </p:to>
                                    </p:set>
                                    <p:anim calcmode="lin" valueType="num">
                                      <p:cBhvr additive="base">
                                        <p:cTn id="283" dur="500" fill="hold"/>
                                        <p:tgtEl>
                                          <p:spTgt spid="111"/>
                                        </p:tgtEl>
                                        <p:attrNameLst>
                                          <p:attrName>ppt_x</p:attrName>
                                        </p:attrNameLst>
                                      </p:cBhvr>
                                      <p:tavLst>
                                        <p:tav tm="0">
                                          <p:val>
                                            <p:strVal val="1+#ppt_w/2"/>
                                          </p:val>
                                        </p:tav>
                                        <p:tav tm="100000">
                                          <p:val>
                                            <p:strVal val="#ppt_x"/>
                                          </p:val>
                                        </p:tav>
                                      </p:tavLst>
                                    </p:anim>
                                    <p:anim calcmode="lin" valueType="num">
                                      <p:cBhvr additive="base">
                                        <p:cTn id="284" dur="500" fill="hold"/>
                                        <p:tgtEl>
                                          <p:spTgt spid="111"/>
                                        </p:tgtEl>
                                        <p:attrNameLst>
                                          <p:attrName>ppt_y</p:attrName>
                                        </p:attrNameLst>
                                      </p:cBhvr>
                                      <p:tavLst>
                                        <p:tav tm="0">
                                          <p:val>
                                            <p:strVal val="#ppt_y"/>
                                          </p:val>
                                        </p:tav>
                                        <p:tav tm="100000">
                                          <p:val>
                                            <p:strVal val="#ppt_y"/>
                                          </p:val>
                                        </p:tav>
                                      </p:tavLst>
                                    </p:anim>
                                  </p:childTnLst>
                                </p:cTn>
                              </p:par>
                            </p:childTnLst>
                          </p:cTn>
                        </p:par>
                        <p:par>
                          <p:cTn id="285" fill="hold">
                            <p:stCondLst>
                              <p:cond delay="1500"/>
                            </p:stCondLst>
                            <p:childTnLst>
                              <p:par>
                                <p:cTn id="286" presetID="38" presetClass="entr" presetSubtype="0" accel="50000" fill="hold" grpId="0" nodeType="afterEffect">
                                  <p:stCondLst>
                                    <p:cond delay="0"/>
                                  </p:stCondLst>
                                  <p:iterate type="lt">
                                    <p:tmPct val="28571"/>
                                  </p:iterate>
                                  <p:childTnLst>
                                    <p:set>
                                      <p:cBhvr>
                                        <p:cTn id="287" dur="1" fill="hold">
                                          <p:stCondLst>
                                            <p:cond delay="0"/>
                                          </p:stCondLst>
                                        </p:cTn>
                                        <p:tgtEl>
                                          <p:spTgt spid="5"/>
                                        </p:tgtEl>
                                        <p:attrNameLst>
                                          <p:attrName>style.visibility</p:attrName>
                                        </p:attrNameLst>
                                      </p:cBhvr>
                                      <p:to>
                                        <p:strVal val="visible"/>
                                      </p:to>
                                    </p:set>
                                    <p:set>
                                      <p:cBhvr>
                                        <p:cTn id="288" dur="455" fill="hold">
                                          <p:stCondLst>
                                            <p:cond delay="0"/>
                                          </p:stCondLst>
                                        </p:cTn>
                                        <p:tgtEl>
                                          <p:spTgt spid="5"/>
                                        </p:tgtEl>
                                        <p:attrNameLst>
                                          <p:attrName>style.rotation</p:attrName>
                                        </p:attrNameLst>
                                      </p:cBhvr>
                                      <p:to>
                                        <p:strVal val="-45.0"/>
                                      </p:to>
                                    </p:set>
                                    <p:anim calcmode="lin" valueType="num">
                                      <p:cBhvr>
                                        <p:cTn id="289"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90"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91"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92"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293" presetID="2" presetClass="entr" presetSubtype="8" fill="hold" grpId="0" nodeType="withEffect">
                                  <p:stCondLst>
                                    <p:cond delay="500"/>
                                  </p:stCondLst>
                                  <p:childTnLst>
                                    <p:set>
                                      <p:cBhvr>
                                        <p:cTn id="294" dur="1" fill="hold">
                                          <p:stCondLst>
                                            <p:cond delay="0"/>
                                          </p:stCondLst>
                                        </p:cTn>
                                        <p:tgtEl>
                                          <p:spTgt spid="116"/>
                                        </p:tgtEl>
                                        <p:attrNameLst>
                                          <p:attrName>style.visibility</p:attrName>
                                        </p:attrNameLst>
                                      </p:cBhvr>
                                      <p:to>
                                        <p:strVal val="visible"/>
                                      </p:to>
                                    </p:set>
                                    <p:anim calcmode="lin" valueType="num">
                                      <p:cBhvr additive="base">
                                        <p:cTn id="295" dur="500" fill="hold"/>
                                        <p:tgtEl>
                                          <p:spTgt spid="116"/>
                                        </p:tgtEl>
                                        <p:attrNameLst>
                                          <p:attrName>ppt_x</p:attrName>
                                        </p:attrNameLst>
                                      </p:cBhvr>
                                      <p:tavLst>
                                        <p:tav tm="0">
                                          <p:val>
                                            <p:strVal val="0-#ppt_w/2"/>
                                          </p:val>
                                        </p:tav>
                                        <p:tav tm="100000">
                                          <p:val>
                                            <p:strVal val="#ppt_x"/>
                                          </p:val>
                                        </p:tav>
                                      </p:tavLst>
                                    </p:anim>
                                    <p:anim calcmode="lin" valueType="num">
                                      <p:cBhvr additive="base">
                                        <p:cTn id="296" dur="500" fill="hold"/>
                                        <p:tgtEl>
                                          <p:spTgt spid="116"/>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200"/>
                                  </p:stCondLst>
                                  <p:childTnLst>
                                    <p:set>
                                      <p:cBhvr>
                                        <p:cTn id="298" dur="1" fill="hold">
                                          <p:stCondLst>
                                            <p:cond delay="0"/>
                                          </p:stCondLst>
                                        </p:cTn>
                                        <p:tgtEl>
                                          <p:spTgt spid="119"/>
                                        </p:tgtEl>
                                        <p:attrNameLst>
                                          <p:attrName>style.visibility</p:attrName>
                                        </p:attrNameLst>
                                      </p:cBhvr>
                                      <p:to>
                                        <p:strVal val="visible"/>
                                      </p:to>
                                    </p:set>
                                    <p:anim calcmode="lin" valueType="num">
                                      <p:cBhvr additive="base">
                                        <p:cTn id="299" dur="500" fill="hold"/>
                                        <p:tgtEl>
                                          <p:spTgt spid="119"/>
                                        </p:tgtEl>
                                        <p:attrNameLst>
                                          <p:attrName>ppt_x</p:attrName>
                                        </p:attrNameLst>
                                      </p:cBhvr>
                                      <p:tavLst>
                                        <p:tav tm="0">
                                          <p:val>
                                            <p:strVal val="1+#ppt_w/2"/>
                                          </p:val>
                                        </p:tav>
                                        <p:tav tm="100000">
                                          <p:val>
                                            <p:strVal val="#ppt_x"/>
                                          </p:val>
                                        </p:tav>
                                      </p:tavLst>
                                    </p:anim>
                                    <p:anim calcmode="lin" valueType="num">
                                      <p:cBhvr additive="base">
                                        <p:cTn id="300" dur="500" fill="hold"/>
                                        <p:tgtEl>
                                          <p:spTgt spid="11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500"/>
                                  </p:stCondLst>
                                  <p:childTnLst>
                                    <p:set>
                                      <p:cBhvr>
                                        <p:cTn id="302" dur="1" fill="hold">
                                          <p:stCondLst>
                                            <p:cond delay="0"/>
                                          </p:stCondLst>
                                        </p:cTn>
                                        <p:tgtEl>
                                          <p:spTgt spid="120"/>
                                        </p:tgtEl>
                                        <p:attrNameLst>
                                          <p:attrName>style.visibility</p:attrName>
                                        </p:attrNameLst>
                                      </p:cBhvr>
                                      <p:to>
                                        <p:strVal val="visible"/>
                                      </p:to>
                                    </p:set>
                                    <p:anim calcmode="lin" valueType="num">
                                      <p:cBhvr additive="base">
                                        <p:cTn id="303" dur="600" fill="hold"/>
                                        <p:tgtEl>
                                          <p:spTgt spid="120"/>
                                        </p:tgtEl>
                                        <p:attrNameLst>
                                          <p:attrName>ppt_x</p:attrName>
                                        </p:attrNameLst>
                                      </p:cBhvr>
                                      <p:tavLst>
                                        <p:tav tm="0">
                                          <p:val>
                                            <p:strVal val="1+#ppt_w/2"/>
                                          </p:val>
                                        </p:tav>
                                        <p:tav tm="100000">
                                          <p:val>
                                            <p:strVal val="#ppt_x"/>
                                          </p:val>
                                        </p:tav>
                                      </p:tavLst>
                                    </p:anim>
                                    <p:anim calcmode="lin" valueType="num">
                                      <p:cBhvr additive="base">
                                        <p:cTn id="304" dur="600" fill="hold"/>
                                        <p:tgtEl>
                                          <p:spTgt spid="12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700"/>
                                  </p:stCondLst>
                                  <p:childTnLst>
                                    <p:set>
                                      <p:cBhvr>
                                        <p:cTn id="306" dur="1" fill="hold">
                                          <p:stCondLst>
                                            <p:cond delay="0"/>
                                          </p:stCondLst>
                                        </p:cTn>
                                        <p:tgtEl>
                                          <p:spTgt spid="123"/>
                                        </p:tgtEl>
                                        <p:attrNameLst>
                                          <p:attrName>style.visibility</p:attrName>
                                        </p:attrNameLst>
                                      </p:cBhvr>
                                      <p:to>
                                        <p:strVal val="visible"/>
                                      </p:to>
                                    </p:set>
                                    <p:anim calcmode="lin" valueType="num">
                                      <p:cBhvr additive="base">
                                        <p:cTn id="307" dur="500" fill="hold"/>
                                        <p:tgtEl>
                                          <p:spTgt spid="123"/>
                                        </p:tgtEl>
                                        <p:attrNameLst>
                                          <p:attrName>ppt_x</p:attrName>
                                        </p:attrNameLst>
                                      </p:cBhvr>
                                      <p:tavLst>
                                        <p:tav tm="0">
                                          <p:val>
                                            <p:strVal val="1+#ppt_w/2"/>
                                          </p:val>
                                        </p:tav>
                                        <p:tav tm="100000">
                                          <p:val>
                                            <p:strVal val="#ppt_x"/>
                                          </p:val>
                                        </p:tav>
                                      </p:tavLst>
                                    </p:anim>
                                    <p:anim calcmode="lin" valueType="num">
                                      <p:cBhvr additive="base">
                                        <p:cTn id="308" dur="500" fill="hold"/>
                                        <p:tgtEl>
                                          <p:spTgt spid="123"/>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300"/>
                                  </p:stCondLst>
                                  <p:childTnLst>
                                    <p:set>
                                      <p:cBhvr>
                                        <p:cTn id="310" dur="1" fill="hold">
                                          <p:stCondLst>
                                            <p:cond delay="0"/>
                                          </p:stCondLst>
                                        </p:cTn>
                                        <p:tgtEl>
                                          <p:spTgt spid="124"/>
                                        </p:tgtEl>
                                        <p:attrNameLst>
                                          <p:attrName>style.visibility</p:attrName>
                                        </p:attrNameLst>
                                      </p:cBhvr>
                                      <p:to>
                                        <p:strVal val="visible"/>
                                      </p:to>
                                    </p:set>
                                    <p:anim calcmode="lin" valueType="num">
                                      <p:cBhvr additive="base">
                                        <p:cTn id="311" dur="500" fill="hold"/>
                                        <p:tgtEl>
                                          <p:spTgt spid="124"/>
                                        </p:tgtEl>
                                        <p:attrNameLst>
                                          <p:attrName>ppt_x</p:attrName>
                                        </p:attrNameLst>
                                      </p:cBhvr>
                                      <p:tavLst>
                                        <p:tav tm="0">
                                          <p:val>
                                            <p:strVal val="1+#ppt_w/2"/>
                                          </p:val>
                                        </p:tav>
                                        <p:tav tm="100000">
                                          <p:val>
                                            <p:strVal val="#ppt_x"/>
                                          </p:val>
                                        </p:tav>
                                      </p:tavLst>
                                    </p:anim>
                                    <p:anim calcmode="lin" valueType="num">
                                      <p:cBhvr additive="base">
                                        <p:cTn id="312"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69" grpId="0" animBg="1"/>
      <p:bldP spid="70" grpId="0" animBg="1"/>
      <p:bldP spid="71" grpId="0" animBg="1"/>
      <p:bldP spid="72" grpId="0" animBg="1"/>
      <p:bldP spid="73"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6" grpId="0" animBg="1"/>
      <p:bldP spid="119" grpId="0" animBg="1"/>
      <p:bldP spid="120" grpId="0" animBg="1"/>
      <p:bldP spid="123" grpId="0" animBg="1"/>
      <p:bldP spid="12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11"/>
          <p:cNvSpPr>
            <a:spLocks noChangeArrowheads="1"/>
          </p:cNvSpPr>
          <p:nvPr/>
        </p:nvSpPr>
        <p:spPr bwMode="gray">
          <a:xfrm>
            <a:off x="3505200" y="1352550"/>
            <a:ext cx="3425523" cy="2123658"/>
          </a:xfrm>
          <a:prstGeom prst="rect">
            <a:avLst/>
          </a:prstGeom>
          <a:noFill/>
          <a:ln>
            <a:noFill/>
          </a:ln>
          <a:extLst/>
        </p:spPr>
        <p:txBody>
          <a:bodyPr wrap="square">
            <a:spAutoFit/>
          </a:bodyPr>
          <a:lstStyle/>
          <a:p>
            <a:pPr algn="ctr"/>
            <a:r>
              <a:rPr lang="en-US" altLang="zh-CN" sz="6600" dirty="0" err="1" smtClean="0">
                <a:solidFill>
                  <a:schemeClr val="tx2"/>
                </a:solidFill>
                <a:latin typeface="Times New Roman" pitchFamily="18" charset="0"/>
                <a:ea typeface="方正兰亭中黑_GBK" pitchFamily="2" charset="-122"/>
                <a:cs typeface="Times New Roman" pitchFamily="18" charset="0"/>
              </a:rPr>
              <a:t>Tìm</a:t>
            </a:r>
            <a:r>
              <a:rPr lang="en-US" altLang="zh-CN" sz="6600" dirty="0" smtClean="0">
                <a:solidFill>
                  <a:schemeClr val="tx2"/>
                </a:solidFill>
                <a:latin typeface="Times New Roman" pitchFamily="18" charset="0"/>
                <a:ea typeface="方正兰亭中黑_GBK" pitchFamily="2" charset="-122"/>
                <a:cs typeface="Times New Roman" pitchFamily="18" charset="0"/>
              </a:rPr>
              <a:t> </a:t>
            </a:r>
            <a:r>
              <a:rPr lang="en-US" altLang="zh-CN" sz="6600" dirty="0" err="1" smtClean="0">
                <a:solidFill>
                  <a:schemeClr val="tx2"/>
                </a:solidFill>
                <a:latin typeface="Times New Roman" pitchFamily="18" charset="0"/>
                <a:ea typeface="方正兰亭中黑_GBK" pitchFamily="2" charset="-122"/>
                <a:cs typeface="Times New Roman" pitchFamily="18" charset="0"/>
              </a:rPr>
              <a:t>hiểu</a:t>
            </a:r>
            <a:r>
              <a:rPr lang="en-US" altLang="zh-CN" sz="6600" dirty="0" smtClean="0">
                <a:solidFill>
                  <a:schemeClr val="tx2"/>
                </a:solidFill>
                <a:latin typeface="Times New Roman" pitchFamily="18" charset="0"/>
                <a:ea typeface="方正兰亭中黑_GBK" pitchFamily="2" charset="-122"/>
                <a:cs typeface="Times New Roman" pitchFamily="18" charset="0"/>
              </a:rPr>
              <a:t> </a:t>
            </a:r>
            <a:r>
              <a:rPr lang="en-US" altLang="zh-CN" sz="6600" dirty="0" err="1" smtClean="0">
                <a:solidFill>
                  <a:schemeClr val="tx2"/>
                </a:solidFill>
                <a:latin typeface="Times New Roman" pitchFamily="18" charset="0"/>
                <a:ea typeface="方正兰亭中黑_GBK" pitchFamily="2" charset="-122"/>
                <a:cs typeface="Times New Roman" pitchFamily="18" charset="0"/>
              </a:rPr>
              <a:t>chung</a:t>
            </a:r>
            <a:endParaRPr lang="zh-CN" altLang="en-US" sz="6600" dirty="0">
              <a:solidFill>
                <a:schemeClr val="tx2"/>
              </a:solidFill>
              <a:latin typeface="Times New Roman" pitchFamily="18" charset="0"/>
              <a:ea typeface="方正兰亭中黑_GBK" pitchFamily="2" charset="-122"/>
              <a:cs typeface="Times New Roman" pitchFamily="18" charset="0"/>
            </a:endParaRPr>
          </a:p>
        </p:txBody>
      </p:sp>
      <p:grpSp>
        <p:nvGrpSpPr>
          <p:cNvPr id="16" name="组合 15"/>
          <p:cNvGrpSpPr/>
          <p:nvPr/>
        </p:nvGrpSpPr>
        <p:grpSpPr>
          <a:xfrm>
            <a:off x="2590800" y="2038350"/>
            <a:ext cx="710599" cy="773822"/>
            <a:chOff x="550069" y="1100038"/>
            <a:chExt cx="710599" cy="773822"/>
          </a:xfrm>
        </p:grpSpPr>
        <p:sp>
          <p:nvSpPr>
            <p:cNvPr id="94"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50069" y="1175365"/>
              <a:ext cx="479618" cy="646331"/>
            </a:xfrm>
            <a:prstGeom prst="rect">
              <a:avLst/>
            </a:prstGeom>
            <a:noFill/>
          </p:spPr>
          <p:txBody>
            <a:bodyPr wrap="none" rtlCol="0">
              <a:spAutoFit/>
            </a:bodyPr>
            <a:lstStyle/>
            <a:p>
              <a:r>
                <a:rPr lang="en-US" altLang="zh-CN" sz="3600" b="1" dirty="0" smtClean="0">
                  <a:solidFill>
                    <a:schemeClr val="bg1"/>
                  </a:solidFill>
                  <a:latin typeface="Times New Roman" pitchFamily="18" charset="0"/>
                  <a:cs typeface="Times New Roman" pitchFamily="18" charset="0"/>
                </a:rPr>
                <a:t>I.</a:t>
              </a:r>
              <a:endParaRPr lang="zh-CN" altLang="en-US" sz="3600" b="1" dirty="0">
                <a:solidFill>
                  <a:schemeClr val="bg1"/>
                </a:solidFill>
                <a:latin typeface="Times New Roman" pitchFamily="18" charset="0"/>
                <a:cs typeface="Times New Roman" pitchFamily="18" charset="0"/>
              </a:endParaRPr>
            </a:p>
          </p:txBody>
        </p:sp>
      </p:grpSp>
      <p:grpSp>
        <p:nvGrpSpPr>
          <p:cNvPr id="97" name="组合 96">
            <a:extLst>
              <a:ext uri="{FF2B5EF4-FFF2-40B4-BE49-F238E27FC236}">
                <a16:creationId xmlns:a16="http://schemas.microsoft.com/office/drawing/2014/main" id="{D2FB8AE1-F195-4189-8786-3AD381BCDBDC}"/>
              </a:ext>
            </a:extLst>
          </p:cNvPr>
          <p:cNvGrpSpPr/>
          <p:nvPr/>
        </p:nvGrpSpPr>
        <p:grpSpPr>
          <a:xfrm>
            <a:off x="-56139" y="-601220"/>
            <a:ext cx="2368153" cy="5789614"/>
            <a:chOff x="-56639" y="-632373"/>
            <a:chExt cx="2368153" cy="5789614"/>
          </a:xfrm>
        </p:grpSpPr>
        <p:sp>
          <p:nvSpPr>
            <p:cNvPr id="98" name="矩形 2">
              <a:extLst>
                <a:ext uri="{FF2B5EF4-FFF2-40B4-BE49-F238E27FC236}">
                  <a16:creationId xmlns:a16="http://schemas.microsoft.com/office/drawing/2014/main" id="{DE51A31F-4CC3-45E4-9A6F-6B9576F81657}"/>
                </a:ext>
              </a:extLst>
            </p:cNvPr>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2">
              <a:extLst>
                <a:ext uri="{FF2B5EF4-FFF2-40B4-BE49-F238E27FC236}">
                  <a16:creationId xmlns:a16="http://schemas.microsoft.com/office/drawing/2014/main" id="{62CFCCC3-B2EC-4CBB-B116-3260D7AC88C2}"/>
                </a:ext>
              </a:extLst>
            </p:cNvPr>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2">
              <a:extLst>
                <a:ext uri="{FF2B5EF4-FFF2-40B4-BE49-F238E27FC236}">
                  <a16:creationId xmlns:a16="http://schemas.microsoft.com/office/drawing/2014/main" id="{55553648-4AB2-438A-8551-00B0D8E3FBD0}"/>
                </a:ext>
              </a:extLst>
            </p:cNvPr>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2">
              <a:extLst>
                <a:ext uri="{FF2B5EF4-FFF2-40B4-BE49-F238E27FC236}">
                  <a16:creationId xmlns:a16="http://schemas.microsoft.com/office/drawing/2014/main" id="{B9101AD3-7006-4970-B366-2B53690C275E}"/>
                </a:ext>
              </a:extLst>
            </p:cNvPr>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2">
              <a:extLst>
                <a:ext uri="{FF2B5EF4-FFF2-40B4-BE49-F238E27FC236}">
                  <a16:creationId xmlns:a16="http://schemas.microsoft.com/office/drawing/2014/main" id="{BDFB8FC4-77A3-47A9-9980-CDEBBDD901C1}"/>
                </a:ext>
              </a:extLst>
            </p:cNvPr>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2">
              <a:extLst>
                <a:ext uri="{FF2B5EF4-FFF2-40B4-BE49-F238E27FC236}">
                  <a16:creationId xmlns:a16="http://schemas.microsoft.com/office/drawing/2014/main" id="{4C626783-6702-415D-B4E7-8A4BFDBC2447}"/>
                </a:ext>
              </a:extLst>
            </p:cNvPr>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2">
              <a:extLst>
                <a:ext uri="{FF2B5EF4-FFF2-40B4-BE49-F238E27FC236}">
                  <a16:creationId xmlns:a16="http://schemas.microsoft.com/office/drawing/2014/main" id="{C6D52FBC-AE93-47EC-B197-8EA89A78140E}"/>
                </a:ext>
              </a:extLst>
            </p:cNvPr>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2">
              <a:extLst>
                <a:ext uri="{FF2B5EF4-FFF2-40B4-BE49-F238E27FC236}">
                  <a16:creationId xmlns:a16="http://schemas.microsoft.com/office/drawing/2014/main" id="{C0FFF7DC-8FD9-4AC4-97A9-DE72A6B036EA}"/>
                </a:ext>
              </a:extLst>
            </p:cNvPr>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2">
              <a:extLst>
                <a:ext uri="{FF2B5EF4-FFF2-40B4-BE49-F238E27FC236}">
                  <a16:creationId xmlns:a16="http://schemas.microsoft.com/office/drawing/2014/main" id="{900BD925-3848-4220-8AE8-EC5617694C6A}"/>
                </a:ext>
              </a:extLst>
            </p:cNvPr>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2">
              <a:extLst>
                <a:ext uri="{FF2B5EF4-FFF2-40B4-BE49-F238E27FC236}">
                  <a16:creationId xmlns:a16="http://schemas.microsoft.com/office/drawing/2014/main" id="{773B4003-7469-47A6-B8BB-39D0CB137C11}"/>
                </a:ext>
              </a:extLst>
            </p:cNvPr>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2">
              <a:extLst>
                <a:ext uri="{FF2B5EF4-FFF2-40B4-BE49-F238E27FC236}">
                  <a16:creationId xmlns:a16="http://schemas.microsoft.com/office/drawing/2014/main" id="{F00B8779-E901-41CF-82DA-2E1D92DAE6F8}"/>
                </a:ext>
              </a:extLst>
            </p:cNvPr>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2">
              <a:extLst>
                <a:ext uri="{FF2B5EF4-FFF2-40B4-BE49-F238E27FC236}">
                  <a16:creationId xmlns:a16="http://schemas.microsoft.com/office/drawing/2014/main" id="{EBF58AFB-D39B-4836-BDEB-8F65A7A4F49B}"/>
                </a:ext>
              </a:extLst>
            </p:cNvPr>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2">
              <a:extLst>
                <a:ext uri="{FF2B5EF4-FFF2-40B4-BE49-F238E27FC236}">
                  <a16:creationId xmlns:a16="http://schemas.microsoft.com/office/drawing/2014/main" id="{F19BE845-EFB0-4235-998C-62F4ADA917B3}"/>
                </a:ext>
              </a:extLst>
            </p:cNvPr>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2">
              <a:extLst>
                <a:ext uri="{FF2B5EF4-FFF2-40B4-BE49-F238E27FC236}">
                  <a16:creationId xmlns:a16="http://schemas.microsoft.com/office/drawing/2014/main" id="{F8874EAC-376B-42AE-A6D3-EED2C8BFBBFB}"/>
                </a:ext>
              </a:extLst>
            </p:cNvPr>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2">
              <a:extLst>
                <a:ext uri="{FF2B5EF4-FFF2-40B4-BE49-F238E27FC236}">
                  <a16:creationId xmlns:a16="http://schemas.microsoft.com/office/drawing/2014/main" id="{A11EECFD-D13D-4A31-BAA2-58BB4EFFD675}"/>
                </a:ext>
              </a:extLst>
            </p:cNvPr>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2">
              <a:extLst>
                <a:ext uri="{FF2B5EF4-FFF2-40B4-BE49-F238E27FC236}">
                  <a16:creationId xmlns:a16="http://schemas.microsoft.com/office/drawing/2014/main" id="{5C535AD1-227B-4488-BABD-38F172C39002}"/>
                </a:ext>
              </a:extLst>
            </p:cNvPr>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2">
              <a:extLst>
                <a:ext uri="{FF2B5EF4-FFF2-40B4-BE49-F238E27FC236}">
                  <a16:creationId xmlns:a16="http://schemas.microsoft.com/office/drawing/2014/main" id="{64A6FFFD-F428-4E20-8CC0-DFCC2429617E}"/>
                </a:ext>
              </a:extLst>
            </p:cNvPr>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2">
              <a:extLst>
                <a:ext uri="{FF2B5EF4-FFF2-40B4-BE49-F238E27FC236}">
                  <a16:creationId xmlns:a16="http://schemas.microsoft.com/office/drawing/2014/main" id="{E34A5E18-B04C-4E52-968A-5AAF117A176C}"/>
                </a:ext>
              </a:extLst>
            </p:cNvPr>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2">
              <a:extLst>
                <a:ext uri="{FF2B5EF4-FFF2-40B4-BE49-F238E27FC236}">
                  <a16:creationId xmlns:a16="http://schemas.microsoft.com/office/drawing/2014/main" id="{7CC84CB1-E7B6-4889-8504-D9F3B29F7810}"/>
                </a:ext>
              </a:extLst>
            </p:cNvPr>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2">
              <a:extLst>
                <a:ext uri="{FF2B5EF4-FFF2-40B4-BE49-F238E27FC236}">
                  <a16:creationId xmlns:a16="http://schemas.microsoft.com/office/drawing/2014/main" id="{2BD49A04-545B-48FA-9988-4D120AC6C317}"/>
                </a:ext>
              </a:extLst>
            </p:cNvPr>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2">
              <a:extLst>
                <a:ext uri="{FF2B5EF4-FFF2-40B4-BE49-F238E27FC236}">
                  <a16:creationId xmlns:a16="http://schemas.microsoft.com/office/drawing/2014/main" id="{419105D3-1269-4BBE-93E4-E2B4286C1E47}"/>
                </a:ext>
              </a:extLst>
            </p:cNvPr>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2">
              <a:extLst>
                <a:ext uri="{FF2B5EF4-FFF2-40B4-BE49-F238E27FC236}">
                  <a16:creationId xmlns:a16="http://schemas.microsoft.com/office/drawing/2014/main" id="{39574252-14B9-4C0F-B1EC-9FB7B0C57FC4}"/>
                </a:ext>
              </a:extLst>
            </p:cNvPr>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2">
              <a:extLst>
                <a:ext uri="{FF2B5EF4-FFF2-40B4-BE49-F238E27FC236}">
                  <a16:creationId xmlns:a16="http://schemas.microsoft.com/office/drawing/2014/main" id="{4BC34E68-8154-4488-8487-B774B53046C2}"/>
                </a:ext>
              </a:extLst>
            </p:cNvPr>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2">
              <a:extLst>
                <a:ext uri="{FF2B5EF4-FFF2-40B4-BE49-F238E27FC236}">
                  <a16:creationId xmlns:a16="http://schemas.microsoft.com/office/drawing/2014/main" id="{C2ACBDBF-6845-43EE-AC54-D4C45C993CFB}"/>
                </a:ext>
              </a:extLst>
            </p:cNvPr>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2">
              <a:extLst>
                <a:ext uri="{FF2B5EF4-FFF2-40B4-BE49-F238E27FC236}">
                  <a16:creationId xmlns:a16="http://schemas.microsoft.com/office/drawing/2014/main" id="{83ABB81C-D724-418A-AF23-543002185A04}"/>
                </a:ext>
              </a:extLst>
            </p:cNvPr>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2">
              <a:extLst>
                <a:ext uri="{FF2B5EF4-FFF2-40B4-BE49-F238E27FC236}">
                  <a16:creationId xmlns:a16="http://schemas.microsoft.com/office/drawing/2014/main" id="{2233D82C-8209-47A3-937B-2ED643C818AE}"/>
                </a:ext>
              </a:extLst>
            </p:cNvPr>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2">
              <a:extLst>
                <a:ext uri="{FF2B5EF4-FFF2-40B4-BE49-F238E27FC236}">
                  <a16:creationId xmlns:a16="http://schemas.microsoft.com/office/drawing/2014/main" id="{A7E235A4-229B-4279-8076-CF04ED013535}"/>
                </a:ext>
              </a:extLst>
            </p:cNvPr>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2">
              <a:extLst>
                <a:ext uri="{FF2B5EF4-FFF2-40B4-BE49-F238E27FC236}">
                  <a16:creationId xmlns:a16="http://schemas.microsoft.com/office/drawing/2014/main" id="{A0F15B90-0E77-46AB-8760-63359F298E82}"/>
                </a:ext>
              </a:extLst>
            </p:cNvPr>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2">
              <a:extLst>
                <a:ext uri="{FF2B5EF4-FFF2-40B4-BE49-F238E27FC236}">
                  <a16:creationId xmlns:a16="http://schemas.microsoft.com/office/drawing/2014/main" id="{BC8A3526-5982-424A-8663-75523661BBDC}"/>
                </a:ext>
              </a:extLst>
            </p:cNvPr>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2">
              <a:extLst>
                <a:ext uri="{FF2B5EF4-FFF2-40B4-BE49-F238E27FC236}">
                  <a16:creationId xmlns:a16="http://schemas.microsoft.com/office/drawing/2014/main" id="{B85FEDB7-4855-460E-8DDA-E08235C64A2B}"/>
                </a:ext>
              </a:extLst>
            </p:cNvPr>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2">
              <a:extLst>
                <a:ext uri="{FF2B5EF4-FFF2-40B4-BE49-F238E27FC236}">
                  <a16:creationId xmlns:a16="http://schemas.microsoft.com/office/drawing/2014/main" id="{22DC214C-4E57-40D5-976B-6F08E88DB3F3}"/>
                </a:ext>
              </a:extLst>
            </p:cNvPr>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2">
              <a:extLst>
                <a:ext uri="{FF2B5EF4-FFF2-40B4-BE49-F238E27FC236}">
                  <a16:creationId xmlns:a16="http://schemas.microsoft.com/office/drawing/2014/main" id="{66EAC705-E7EE-4DDE-9460-2B1F448FF94D}"/>
                </a:ext>
              </a:extLst>
            </p:cNvPr>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2">
              <a:extLst>
                <a:ext uri="{FF2B5EF4-FFF2-40B4-BE49-F238E27FC236}">
                  <a16:creationId xmlns:a16="http://schemas.microsoft.com/office/drawing/2014/main" id="{D29CA3EB-14B8-4C09-A7B0-865AB64ECD59}"/>
                </a:ext>
              </a:extLst>
            </p:cNvPr>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2">
              <a:extLst>
                <a:ext uri="{FF2B5EF4-FFF2-40B4-BE49-F238E27FC236}">
                  <a16:creationId xmlns:a16="http://schemas.microsoft.com/office/drawing/2014/main" id="{75B57D83-6EEB-4B07-9D91-82E92F6B7F4D}"/>
                </a:ext>
              </a:extLst>
            </p:cNvPr>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5" name="组合 164">
            <a:extLst>
              <a:ext uri="{FF2B5EF4-FFF2-40B4-BE49-F238E27FC236}">
                <a16:creationId xmlns:a16="http://schemas.microsoft.com/office/drawing/2014/main" id="{A4317FDA-200E-4637-A6E6-69F835C085F8}"/>
              </a:ext>
            </a:extLst>
          </p:cNvPr>
          <p:cNvGrpSpPr/>
          <p:nvPr/>
        </p:nvGrpSpPr>
        <p:grpSpPr>
          <a:xfrm flipH="1">
            <a:off x="6833040" y="-636958"/>
            <a:ext cx="2368153" cy="5789614"/>
            <a:chOff x="-56639" y="-632373"/>
            <a:chExt cx="2368153" cy="5789614"/>
          </a:xfrm>
        </p:grpSpPr>
        <p:sp>
          <p:nvSpPr>
            <p:cNvPr id="166" name="矩形 2">
              <a:extLst>
                <a:ext uri="{FF2B5EF4-FFF2-40B4-BE49-F238E27FC236}">
                  <a16:creationId xmlns:a16="http://schemas.microsoft.com/office/drawing/2014/main" id="{F242DB58-A3D9-448A-BBF9-040DAEFDE65C}"/>
                </a:ext>
              </a:extLst>
            </p:cNvPr>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2">
              <a:extLst>
                <a:ext uri="{FF2B5EF4-FFF2-40B4-BE49-F238E27FC236}">
                  <a16:creationId xmlns:a16="http://schemas.microsoft.com/office/drawing/2014/main" id="{5DC70AF1-6501-41D4-8C14-70A1CBA617C5}"/>
                </a:ext>
              </a:extLst>
            </p:cNvPr>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2">
              <a:extLst>
                <a:ext uri="{FF2B5EF4-FFF2-40B4-BE49-F238E27FC236}">
                  <a16:creationId xmlns:a16="http://schemas.microsoft.com/office/drawing/2014/main" id="{172B6999-B9B1-4874-BF98-8EB77078919C}"/>
                </a:ext>
              </a:extLst>
            </p:cNvPr>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2">
              <a:extLst>
                <a:ext uri="{FF2B5EF4-FFF2-40B4-BE49-F238E27FC236}">
                  <a16:creationId xmlns:a16="http://schemas.microsoft.com/office/drawing/2014/main" id="{B2E96E1D-789A-444C-B1CC-DCBFFF30A3BE}"/>
                </a:ext>
              </a:extLst>
            </p:cNvPr>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2">
              <a:extLst>
                <a:ext uri="{FF2B5EF4-FFF2-40B4-BE49-F238E27FC236}">
                  <a16:creationId xmlns:a16="http://schemas.microsoft.com/office/drawing/2014/main" id="{BFAD0ABE-9068-485E-8BED-37CBB36E7581}"/>
                </a:ext>
              </a:extLst>
            </p:cNvPr>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2">
              <a:extLst>
                <a:ext uri="{FF2B5EF4-FFF2-40B4-BE49-F238E27FC236}">
                  <a16:creationId xmlns:a16="http://schemas.microsoft.com/office/drawing/2014/main" id="{BB0B7EBA-5CBC-4BF2-AFFD-7946E26EFE12}"/>
                </a:ext>
              </a:extLst>
            </p:cNvPr>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2">
              <a:extLst>
                <a:ext uri="{FF2B5EF4-FFF2-40B4-BE49-F238E27FC236}">
                  <a16:creationId xmlns:a16="http://schemas.microsoft.com/office/drawing/2014/main" id="{709A9654-2265-483A-9652-964695BD54B0}"/>
                </a:ext>
              </a:extLst>
            </p:cNvPr>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2">
              <a:extLst>
                <a:ext uri="{FF2B5EF4-FFF2-40B4-BE49-F238E27FC236}">
                  <a16:creationId xmlns:a16="http://schemas.microsoft.com/office/drawing/2014/main" id="{61252CD1-EE50-4662-A69E-19F4F37A3221}"/>
                </a:ext>
              </a:extLst>
            </p:cNvPr>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2">
              <a:extLst>
                <a:ext uri="{FF2B5EF4-FFF2-40B4-BE49-F238E27FC236}">
                  <a16:creationId xmlns:a16="http://schemas.microsoft.com/office/drawing/2014/main" id="{8154BC73-FA9A-4432-B546-51990A6047F3}"/>
                </a:ext>
              </a:extLst>
            </p:cNvPr>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2">
              <a:extLst>
                <a:ext uri="{FF2B5EF4-FFF2-40B4-BE49-F238E27FC236}">
                  <a16:creationId xmlns:a16="http://schemas.microsoft.com/office/drawing/2014/main" id="{617E6435-8005-46D8-A3A1-F14A5D3D77C3}"/>
                </a:ext>
              </a:extLst>
            </p:cNvPr>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2">
              <a:extLst>
                <a:ext uri="{FF2B5EF4-FFF2-40B4-BE49-F238E27FC236}">
                  <a16:creationId xmlns:a16="http://schemas.microsoft.com/office/drawing/2014/main" id="{7CE278EA-5147-4278-BA47-B9DA950CF318}"/>
                </a:ext>
              </a:extLst>
            </p:cNvPr>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2">
              <a:extLst>
                <a:ext uri="{FF2B5EF4-FFF2-40B4-BE49-F238E27FC236}">
                  <a16:creationId xmlns:a16="http://schemas.microsoft.com/office/drawing/2014/main" id="{251CEA55-D4F7-4C6D-BFFC-B1A20D757BCE}"/>
                </a:ext>
              </a:extLst>
            </p:cNvPr>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2">
              <a:extLst>
                <a:ext uri="{FF2B5EF4-FFF2-40B4-BE49-F238E27FC236}">
                  <a16:creationId xmlns:a16="http://schemas.microsoft.com/office/drawing/2014/main" id="{408B6D29-DAC3-42AA-9115-4B15331CE87E}"/>
                </a:ext>
              </a:extLst>
            </p:cNvPr>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2">
              <a:extLst>
                <a:ext uri="{FF2B5EF4-FFF2-40B4-BE49-F238E27FC236}">
                  <a16:creationId xmlns:a16="http://schemas.microsoft.com/office/drawing/2014/main" id="{EA917D1F-9BBA-4BC2-A72E-0DC60BAB1A2C}"/>
                </a:ext>
              </a:extLst>
            </p:cNvPr>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2">
              <a:extLst>
                <a:ext uri="{FF2B5EF4-FFF2-40B4-BE49-F238E27FC236}">
                  <a16:creationId xmlns:a16="http://schemas.microsoft.com/office/drawing/2014/main" id="{C390E7A9-7E61-40F8-85E4-D1B3239C8FCB}"/>
                </a:ext>
              </a:extLst>
            </p:cNvPr>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2">
              <a:extLst>
                <a:ext uri="{FF2B5EF4-FFF2-40B4-BE49-F238E27FC236}">
                  <a16:creationId xmlns:a16="http://schemas.microsoft.com/office/drawing/2014/main" id="{77FBFD12-B183-4654-912F-77B76F64080F}"/>
                </a:ext>
              </a:extLst>
            </p:cNvPr>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2">
              <a:extLst>
                <a:ext uri="{FF2B5EF4-FFF2-40B4-BE49-F238E27FC236}">
                  <a16:creationId xmlns:a16="http://schemas.microsoft.com/office/drawing/2014/main" id="{5B2765EA-595B-4272-9DF9-EFBF0B42E425}"/>
                </a:ext>
              </a:extLst>
            </p:cNvPr>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2">
              <a:extLst>
                <a:ext uri="{FF2B5EF4-FFF2-40B4-BE49-F238E27FC236}">
                  <a16:creationId xmlns:a16="http://schemas.microsoft.com/office/drawing/2014/main" id="{236089CE-0EFA-4A2D-AF34-99B05F6EE0EA}"/>
                </a:ext>
              </a:extLst>
            </p:cNvPr>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2">
              <a:extLst>
                <a:ext uri="{FF2B5EF4-FFF2-40B4-BE49-F238E27FC236}">
                  <a16:creationId xmlns:a16="http://schemas.microsoft.com/office/drawing/2014/main" id="{103E6610-455A-4ED9-ADCB-04E33A31480D}"/>
                </a:ext>
              </a:extLst>
            </p:cNvPr>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2">
              <a:extLst>
                <a:ext uri="{FF2B5EF4-FFF2-40B4-BE49-F238E27FC236}">
                  <a16:creationId xmlns:a16="http://schemas.microsoft.com/office/drawing/2014/main" id="{03A51A0B-624D-46CA-8706-6413F24899FA}"/>
                </a:ext>
              </a:extLst>
            </p:cNvPr>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2">
              <a:extLst>
                <a:ext uri="{FF2B5EF4-FFF2-40B4-BE49-F238E27FC236}">
                  <a16:creationId xmlns:a16="http://schemas.microsoft.com/office/drawing/2014/main" id="{B35A851D-CE34-4A45-AF66-47F87B150ACC}"/>
                </a:ext>
              </a:extLst>
            </p:cNvPr>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2">
              <a:extLst>
                <a:ext uri="{FF2B5EF4-FFF2-40B4-BE49-F238E27FC236}">
                  <a16:creationId xmlns:a16="http://schemas.microsoft.com/office/drawing/2014/main" id="{731750D5-FD35-4CD8-8B90-C223561F1593}"/>
                </a:ext>
              </a:extLst>
            </p:cNvPr>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2">
              <a:extLst>
                <a:ext uri="{FF2B5EF4-FFF2-40B4-BE49-F238E27FC236}">
                  <a16:creationId xmlns:a16="http://schemas.microsoft.com/office/drawing/2014/main" id="{1558E2C1-4A80-470E-B5E5-38FBE9B6F7FC}"/>
                </a:ext>
              </a:extLst>
            </p:cNvPr>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2">
              <a:extLst>
                <a:ext uri="{FF2B5EF4-FFF2-40B4-BE49-F238E27FC236}">
                  <a16:creationId xmlns:a16="http://schemas.microsoft.com/office/drawing/2014/main" id="{D73EFA8F-498A-4905-BFE6-7EA31617718A}"/>
                </a:ext>
              </a:extLst>
            </p:cNvPr>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2">
              <a:extLst>
                <a:ext uri="{FF2B5EF4-FFF2-40B4-BE49-F238E27FC236}">
                  <a16:creationId xmlns:a16="http://schemas.microsoft.com/office/drawing/2014/main" id="{E565F41D-AF93-4398-8440-E7624396BA3F}"/>
                </a:ext>
              </a:extLst>
            </p:cNvPr>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2">
              <a:extLst>
                <a:ext uri="{FF2B5EF4-FFF2-40B4-BE49-F238E27FC236}">
                  <a16:creationId xmlns:a16="http://schemas.microsoft.com/office/drawing/2014/main" id="{30EA597F-6EFE-4E9B-84BD-CBD669FDB202}"/>
                </a:ext>
              </a:extLst>
            </p:cNvPr>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2">
              <a:extLst>
                <a:ext uri="{FF2B5EF4-FFF2-40B4-BE49-F238E27FC236}">
                  <a16:creationId xmlns:a16="http://schemas.microsoft.com/office/drawing/2014/main" id="{EF69A437-344C-4DD9-A02D-4438D3CC8953}"/>
                </a:ext>
              </a:extLst>
            </p:cNvPr>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2">
              <a:extLst>
                <a:ext uri="{FF2B5EF4-FFF2-40B4-BE49-F238E27FC236}">
                  <a16:creationId xmlns:a16="http://schemas.microsoft.com/office/drawing/2014/main" id="{D8A7B4C5-95EA-4E0C-B618-1E577D535CF2}"/>
                </a:ext>
              </a:extLst>
            </p:cNvPr>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2">
              <a:extLst>
                <a:ext uri="{FF2B5EF4-FFF2-40B4-BE49-F238E27FC236}">
                  <a16:creationId xmlns:a16="http://schemas.microsoft.com/office/drawing/2014/main" id="{42A52867-2DBE-43C8-B34E-ABDE311E6DA0}"/>
                </a:ext>
              </a:extLst>
            </p:cNvPr>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2">
              <a:extLst>
                <a:ext uri="{FF2B5EF4-FFF2-40B4-BE49-F238E27FC236}">
                  <a16:creationId xmlns:a16="http://schemas.microsoft.com/office/drawing/2014/main" id="{6E814A63-527A-4601-A8BD-E192BE5F4489}"/>
                </a:ext>
              </a:extLst>
            </p:cNvPr>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2">
              <a:extLst>
                <a:ext uri="{FF2B5EF4-FFF2-40B4-BE49-F238E27FC236}">
                  <a16:creationId xmlns:a16="http://schemas.microsoft.com/office/drawing/2014/main" id="{58AC1EA3-9127-46E0-9866-F67B1E8242E0}"/>
                </a:ext>
              </a:extLst>
            </p:cNvPr>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2">
              <a:extLst>
                <a:ext uri="{FF2B5EF4-FFF2-40B4-BE49-F238E27FC236}">
                  <a16:creationId xmlns:a16="http://schemas.microsoft.com/office/drawing/2014/main" id="{C5692BA5-EF45-40E9-B7D2-662AFDD02807}"/>
                </a:ext>
              </a:extLst>
            </p:cNvPr>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2">
              <a:extLst>
                <a:ext uri="{FF2B5EF4-FFF2-40B4-BE49-F238E27FC236}">
                  <a16:creationId xmlns:a16="http://schemas.microsoft.com/office/drawing/2014/main" id="{CBE76EFC-AE6E-4879-B3F1-4C320470F822}"/>
                </a:ext>
              </a:extLst>
            </p:cNvPr>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2">
              <a:extLst>
                <a:ext uri="{FF2B5EF4-FFF2-40B4-BE49-F238E27FC236}">
                  <a16:creationId xmlns:a16="http://schemas.microsoft.com/office/drawing/2014/main" id="{D107777E-9E2D-483D-A2AF-5688433BA0FF}"/>
                </a:ext>
              </a:extLst>
            </p:cNvPr>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4506628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1000"/>
                                        <p:tgtEl>
                                          <p:spTgt spid="165"/>
                                        </p:tgtEl>
                                      </p:cBhvr>
                                    </p:animEffect>
                                    <p:anim calcmode="lin" valueType="num">
                                      <p:cBhvr>
                                        <p:cTn id="13" dur="1000" fill="hold"/>
                                        <p:tgtEl>
                                          <p:spTgt spid="165"/>
                                        </p:tgtEl>
                                        <p:attrNameLst>
                                          <p:attrName>ppt_x</p:attrName>
                                        </p:attrNameLst>
                                      </p:cBhvr>
                                      <p:tavLst>
                                        <p:tav tm="0">
                                          <p:val>
                                            <p:strVal val="#ppt_x"/>
                                          </p:val>
                                        </p:tav>
                                        <p:tav tm="100000">
                                          <p:val>
                                            <p:strVal val="#ppt_x"/>
                                          </p:val>
                                        </p:tav>
                                      </p:tavLst>
                                    </p:anim>
                                    <p:anim calcmode="lin" valueType="num">
                                      <p:cBhvr>
                                        <p:cTn id="14" dur="1000" fill="hold"/>
                                        <p:tgtEl>
                                          <p:spTgt spid="16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ppt_x</p:attrName>
                                        </p:attrNameLst>
                                      </p:cBhvr>
                                      <p:tavLst>
                                        <p:tav tm="0">
                                          <p:val>
                                            <p:strVal val="#ppt_x-#ppt_w*1.125000"/>
                                          </p:val>
                                        </p:tav>
                                        <p:tav tm="100000">
                                          <p:val>
                                            <p:strVal val="#ppt_x"/>
                                          </p:val>
                                        </p:tav>
                                      </p:tavLst>
                                    </p:anim>
                                    <p:animEffect transition="in" filter="wipe(right)">
                                      <p:cBhvr>
                                        <p:cTn id="19" dur="500"/>
                                        <p:tgtEl>
                                          <p:spTgt spid="16"/>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p:tgtEl>
                                          <p:spTgt spid="47"/>
                                        </p:tgtEl>
                                        <p:attrNameLst>
                                          <p:attrName>ppt_x</p:attrName>
                                        </p:attrNameLst>
                                      </p:cBhvr>
                                      <p:tavLst>
                                        <p:tav tm="0">
                                          <p:val>
                                            <p:strVal val="#ppt_x-#ppt_w*1.125000"/>
                                          </p:val>
                                        </p:tav>
                                        <p:tav tm="100000">
                                          <p:val>
                                            <p:strVal val="#ppt_x"/>
                                          </p:val>
                                        </p:tav>
                                      </p:tavLst>
                                    </p:anim>
                                    <p:animEffect transition="in" filter="wipe(right)">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44626"/>
            <a:ext cx="7010400" cy="2308324"/>
          </a:xfrm>
          <a:prstGeom prst="rect">
            <a:avLst/>
          </a:prstGeom>
        </p:spPr>
        <p:txBody>
          <a:bodyPr wrap="square">
            <a:spAutoFit/>
          </a:bodyPr>
          <a:lstStyle/>
          <a:p>
            <a:r>
              <a:rPr lang="en-US" sz="3600" i="1" dirty="0" smtClean="0">
                <a:latin typeface="Times New Roman" pitchFamily="18" charset="0"/>
                <a:cs typeface="Times New Roman" pitchFamily="18" charset="0"/>
              </a:rPr>
              <a:t>"</a:t>
            </a:r>
            <a:r>
              <a:rPr lang="en-US" sz="3600" i="1" dirty="0" err="1" smtClean="0">
                <a:latin typeface="Times New Roman" pitchFamily="18" charset="0"/>
                <a:cs typeface="Times New Roman" pitchFamily="18" charset="0"/>
              </a:rPr>
              <a:t>Thân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em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vừa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trắng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lại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vừa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tròn</a:t>
            </a:r>
            <a:r>
              <a:rPr lang="en-US" sz="3600" i="1" dirty="0" smtClean="0">
                <a:latin typeface="Times New Roman" pitchFamily="18" charset="0"/>
                <a:cs typeface="Times New Roman" pitchFamily="18" charset="0"/>
              </a:rPr>
              <a:t/>
            </a:r>
            <a:br>
              <a:rPr lang="en-US" sz="3600" i="1" dirty="0" smtClean="0">
                <a:latin typeface="Times New Roman" pitchFamily="18" charset="0"/>
                <a:cs typeface="Times New Roman" pitchFamily="18" charset="0"/>
              </a:rPr>
            </a:br>
            <a:r>
              <a:rPr lang="en-US" sz="3600" i="1" dirty="0" err="1" smtClean="0">
                <a:latin typeface="Times New Roman" pitchFamily="18" charset="0"/>
                <a:cs typeface="Times New Roman" pitchFamily="18" charset="0"/>
              </a:rPr>
              <a:t>Bảy</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nổi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chìm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vs</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nước</a:t>
            </a:r>
            <a:r>
              <a:rPr lang="en-US" sz="3600" i="1" dirty="0" smtClean="0">
                <a:latin typeface="Times New Roman" pitchFamily="18" charset="0"/>
                <a:cs typeface="Times New Roman" pitchFamily="18" charset="0"/>
              </a:rPr>
              <a:t> non</a:t>
            </a:r>
            <a:br>
              <a:rPr lang="en-US" sz="3600" i="1" dirty="0" smtClean="0">
                <a:latin typeface="Times New Roman" pitchFamily="18" charset="0"/>
                <a:cs typeface="Times New Roman" pitchFamily="18" charset="0"/>
              </a:rPr>
            </a:br>
            <a:r>
              <a:rPr lang="en-US" sz="3600" i="1" dirty="0" err="1" smtClean="0">
                <a:latin typeface="Times New Roman" pitchFamily="18" charset="0"/>
                <a:cs typeface="Times New Roman" pitchFamily="18" charset="0"/>
              </a:rPr>
              <a:t>Rắn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nát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mặc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dầu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tay</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kẻ</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nặn</a:t>
            </a:r>
            <a:r>
              <a:rPr lang="en-US" sz="3600" i="1" dirty="0" smtClean="0">
                <a:latin typeface="Times New Roman" pitchFamily="18" charset="0"/>
                <a:cs typeface="Times New Roman" pitchFamily="18" charset="0"/>
              </a:rPr>
              <a:t> </a:t>
            </a:r>
            <a:br>
              <a:rPr lang="en-US" sz="3600" i="1" dirty="0" smtClean="0">
                <a:latin typeface="Times New Roman" pitchFamily="18" charset="0"/>
                <a:cs typeface="Times New Roman" pitchFamily="18" charset="0"/>
              </a:rPr>
            </a:br>
            <a:r>
              <a:rPr lang="en-US" sz="3600" i="1" dirty="0" err="1" smtClean="0">
                <a:latin typeface="Times New Roman" pitchFamily="18" charset="0"/>
                <a:cs typeface="Times New Roman" pitchFamily="18" charset="0"/>
              </a:rPr>
              <a:t>Mà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em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vẫn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giữ</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tấm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lòng</a:t>
            </a:r>
            <a:r>
              <a:rPr lang="en-US" sz="3600" i="1" dirty="0" smtClean="0">
                <a:latin typeface="Times New Roman" pitchFamily="18" charset="0"/>
                <a:cs typeface="Times New Roman" pitchFamily="18" charset="0"/>
              </a:rPr>
              <a:t> son"</a:t>
            </a:r>
            <a:endParaRPr lang="en-US" sz="3600" dirty="0">
              <a:latin typeface="Times New Roman" pitchFamily="18" charset="0"/>
              <a:cs typeface="Times New Roman" pitchFamily="18" charset="0"/>
            </a:endParaRPr>
          </a:p>
        </p:txBody>
      </p:sp>
      <p:sp>
        <p:nvSpPr>
          <p:cNvPr id="73729" name="Rectangle 1"/>
          <p:cNvSpPr>
            <a:spLocks noChangeArrowheads="1"/>
          </p:cNvSpPr>
          <p:nvPr/>
        </p:nvSpPr>
        <p:spPr bwMode="auto">
          <a:xfrm>
            <a:off x="1600200" y="1123950"/>
            <a:ext cx="317907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Bánh</a:t>
            </a:r>
            <a:r>
              <a:rPr kumimoji="0" lang="en-US" sz="3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trôi</a:t>
            </a:r>
            <a:r>
              <a:rPr kumimoji="0" lang="en-US" sz="3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nước</a:t>
            </a:r>
            <a:endParaRPr kumimoji="0" lang="en-US" sz="4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3" descr="—Pngtree—dumpling_898456.png"/>
          <p:cNvPicPr>
            <a:picLocks noChangeAspect="1"/>
          </p:cNvPicPr>
          <p:nvPr/>
        </p:nvPicPr>
        <p:blipFill>
          <a:blip r:embed="rId2" cstate="print"/>
          <a:stretch>
            <a:fillRect/>
          </a:stretch>
        </p:blipFill>
        <p:spPr>
          <a:xfrm>
            <a:off x="5867400" y="2747837"/>
            <a:ext cx="3110106" cy="2395663"/>
          </a:xfrm>
          <a:prstGeom prst="rect">
            <a:avLst/>
          </a:prstGeom>
        </p:spPr>
      </p:pic>
      <p:sp>
        <p:nvSpPr>
          <p:cNvPr id="5" name="Rectangle 1"/>
          <p:cNvSpPr>
            <a:spLocks noChangeArrowheads="1"/>
          </p:cNvSpPr>
          <p:nvPr/>
        </p:nvSpPr>
        <p:spPr bwMode="auto">
          <a:xfrm>
            <a:off x="762000" y="0"/>
            <a:ext cx="153118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a:t>
            </a:r>
            <a:r>
              <a:rPr kumimoji="0" lang="en-US" sz="3600" b="1" i="1" u="sng"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Đọc</a:t>
            </a:r>
            <a:r>
              <a:rPr kumimoji="0" lang="en-US" sz="3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4400" b="1" i="1" u="sng"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3729"/>
                                        </p:tgtEl>
                                        <p:attrNameLst>
                                          <p:attrName>style.visibility</p:attrName>
                                        </p:attrNameLst>
                                      </p:cBhvr>
                                      <p:to>
                                        <p:strVal val="visible"/>
                                      </p:to>
                                    </p:set>
                                    <p:animEffect transition="in" filter="wheel(4)">
                                      <p:cBhvr>
                                        <p:cTn id="12" dur="2000"/>
                                        <p:tgtEl>
                                          <p:spTgt spid="737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72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838200" y="742950"/>
            <a:ext cx="187641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sz="3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giả</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762000" y="0"/>
            <a:ext cx="255711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a:t>
            </a:r>
            <a:r>
              <a:rPr kumimoji="0" lang="en-US" sz="3600" b="1" i="1" u="sng"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Chú</a:t>
            </a:r>
            <a:r>
              <a:rPr kumimoji="0" lang="en-US" sz="3600" b="1" i="1" u="sng"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1" i="1" u="sng"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thích</a:t>
            </a:r>
            <a:endParaRPr kumimoji="0" lang="en-US" sz="4400" b="1" i="1" u="sng"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76200" y="2190750"/>
            <a:ext cx="1295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Hồ</a:t>
            </a:r>
            <a:r>
              <a:rPr kumimoji="0" lang="en-US" sz="2800" b="1" i="1" u="none" strike="noStrike" cap="none" normalizeH="0" baseline="0" dirty="0" smtClean="0">
                <a:ln>
                  <a:noFill/>
                </a:ln>
                <a:solidFill>
                  <a:schemeClr val="tx1"/>
                </a:solidFill>
                <a:effectLst/>
                <a:latin typeface="Times New Roman" pitchFamily="18" charset="0"/>
                <a:ea typeface="Calibri" charset="0"/>
                <a:cs typeface="Times New Roman" pitchFamily="18" charset="0"/>
              </a:rPr>
              <a:t> </a:t>
            </a:r>
            <a:r>
              <a:rPr kumimoji="0" lang="en-US" sz="2800" b="1" i="1"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Xuân</a:t>
            </a:r>
            <a:r>
              <a:rPr kumimoji="0" lang="en-US" sz="2800" b="1" i="1" u="none" strike="noStrike" cap="none" normalizeH="0" baseline="0" dirty="0" smtClean="0">
                <a:ln>
                  <a:noFill/>
                </a:ln>
                <a:solidFill>
                  <a:schemeClr val="tx1"/>
                </a:solidFill>
                <a:effectLst/>
                <a:latin typeface="Times New Roman" pitchFamily="18" charset="0"/>
                <a:ea typeface="Calibri" charset="0"/>
                <a:cs typeface="Times New Roman" pitchFamily="18" charset="0"/>
              </a:rPr>
              <a:t> </a:t>
            </a:r>
            <a:r>
              <a:rPr kumimoji="0" lang="en-US" sz="2800" b="1" i="1"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Hương</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3124199" y="1323499"/>
            <a:ext cx="319314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Quê</a:t>
            </a:r>
            <a:r>
              <a:rPr lang="en-US" sz="2800" dirty="0" smtClean="0">
                <a:latin typeface="Times New Roman" pitchFamily="18" charset="0"/>
                <a:ea typeface="Calibri"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Nghệ</a:t>
            </a:r>
            <a:r>
              <a:rPr kumimoji="0" lang="en-US" sz="28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 An </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9" name="Straight Arrow Connector 8"/>
          <p:cNvCxnSpPr>
            <a:stCxn id="6" idx="3"/>
            <a:endCxn id="7" idx="1"/>
          </p:cNvCxnSpPr>
          <p:nvPr/>
        </p:nvCxnSpPr>
        <p:spPr>
          <a:xfrm flipV="1">
            <a:off x="1371600" y="1585109"/>
            <a:ext cx="1752599" cy="12981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Rectangle 1"/>
          <p:cNvSpPr>
            <a:spLocks noChangeArrowheads="1"/>
          </p:cNvSpPr>
          <p:nvPr/>
        </p:nvSpPr>
        <p:spPr bwMode="auto">
          <a:xfrm>
            <a:off x="3048000" y="2009299"/>
            <a:ext cx="6096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mệnh</a:t>
            </a:r>
            <a:r>
              <a:rPr kumimoji="0" lang="en-US" sz="28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danh</a:t>
            </a:r>
            <a:r>
              <a:rPr kumimoji="0" lang="en-US" sz="28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 “ </a:t>
            </a: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Bà</a:t>
            </a:r>
            <a:r>
              <a:rPr kumimoji="0" lang="en-US" sz="28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chúa</a:t>
            </a:r>
            <a:r>
              <a:rPr kumimoji="0" lang="en-US" sz="28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thơ</a:t>
            </a:r>
            <a:r>
              <a:rPr kumimoji="0" lang="en-US" sz="28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Nôm</a:t>
            </a:r>
            <a:r>
              <a:rPr kumimoji="0" lang="en-US" sz="28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3" name="Straight Arrow Connector 12"/>
          <p:cNvCxnSpPr>
            <a:stCxn id="6" idx="3"/>
            <a:endCxn id="12" idx="1"/>
          </p:cNvCxnSpPr>
          <p:nvPr/>
        </p:nvCxnSpPr>
        <p:spPr>
          <a:xfrm flipV="1">
            <a:off x="1371600" y="2270909"/>
            <a:ext cx="1676400" cy="6123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3048000" y="2763381"/>
            <a:ext cx="6096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800" dirty="0" err="1" smtClean="0">
                <a:latin typeface="Times New Roman" pitchFamily="18" charset="0"/>
                <a:ea typeface="Times New Roman" pitchFamily="18" charset="0"/>
                <a:cs typeface="Times New Roman" pitchFamily="18" charset="0"/>
              </a:rPr>
              <a:t>Đề</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tài</a:t>
            </a:r>
            <a:r>
              <a:rPr lang="en-US" sz="2800" dirty="0" smtClean="0">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Mượn</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đồ</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bánh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trôi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quạt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để</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nói</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lên</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tiếng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nói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trào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bênh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vực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quyền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quyền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hạnh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phúc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nữ</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9" name="Straight Arrow Connector 18"/>
          <p:cNvCxnSpPr>
            <a:stCxn id="6" idx="3"/>
            <a:endCxn id="18" idx="1"/>
          </p:cNvCxnSpPr>
          <p:nvPr/>
        </p:nvCxnSpPr>
        <p:spPr>
          <a:xfrm>
            <a:off x="1371600" y="2883248"/>
            <a:ext cx="1676400" cy="10035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Cloud Callout 10"/>
          <p:cNvSpPr/>
          <p:nvPr/>
        </p:nvSpPr>
        <p:spPr>
          <a:xfrm>
            <a:off x="2362200" y="1047750"/>
            <a:ext cx="5562600" cy="274320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Hương</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3729"/>
                                        </p:tgtEl>
                                        <p:attrNameLst>
                                          <p:attrName>style.visibility</p:attrName>
                                        </p:attrNameLst>
                                      </p:cBhvr>
                                      <p:to>
                                        <p:strVal val="visible"/>
                                      </p:to>
                                    </p:set>
                                    <p:animEffect transition="in" filter="wheel(4)">
                                      <p:cBhvr>
                                        <p:cTn id="12" dur="2000"/>
                                        <p:tgtEl>
                                          <p:spTgt spid="737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p:bldP spid="5" grpId="0"/>
      <p:bldP spid="6" grpId="0"/>
      <p:bldP spid="7" grpId="0"/>
      <p:bldP spid="12" grpId="0"/>
      <p:bldP spid="18" grpId="0"/>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990600" y="0"/>
            <a:ext cx="237654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latin typeface="Times New Roman" pitchFamily="18" charset="0"/>
                <a:ea typeface="Times New Roman" pitchFamily="18" charset="0"/>
                <a:cs typeface="Times New Roman" pitchFamily="18" charset="0"/>
              </a:rPr>
              <a:t>b</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sz="3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phẩm</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990600" y="779443"/>
            <a:ext cx="7848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800" dirty="0" err="1" smtClean="0">
                <a:latin typeface="Times New Roman" pitchFamily="18" charset="0"/>
                <a:ea typeface="Times New Roman" pitchFamily="18" charset="0"/>
                <a:cs typeface="Times New Roman" pitchFamily="18" charset="0"/>
              </a:rPr>
              <a:t>Là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tác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phẩm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nổi</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tiếng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tiêu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biểu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cho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tư</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tưởng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nghệ</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thuật</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của</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nữ</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sĩ</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Hồ</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Xuần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Hương</a:t>
            </a:r>
            <a:r>
              <a:rPr lang="en-US" sz="2800" dirty="0" smtClean="0">
                <a:latin typeface="Times New Roman" pitchFamily="18" charset="0"/>
                <a:ea typeface="Times New Roman" pitchFamily="18" charset="0"/>
                <a:cs typeface="Times New Roman" pitchFamily="18" charset="0"/>
              </a:rPr>
              <a:t>. </a:t>
            </a:r>
            <a:endParaRPr lang="en-US" sz="1100" dirty="0" smtClean="0">
              <a:latin typeface="Times New Roman" pitchFamily="18" charset="0"/>
              <a:cs typeface="Times New Roman" pitchFamily="18" charset="0"/>
            </a:endParaRPr>
          </a:p>
        </p:txBody>
      </p:sp>
      <p:pic>
        <p:nvPicPr>
          <p:cNvPr id="11"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855643"/>
            <a:ext cx="612676" cy="612676"/>
          </a:xfrm>
          <a:prstGeom prst="rect">
            <a:avLst/>
          </a:prstGeom>
        </p:spPr>
      </p:pic>
      <p:sp>
        <p:nvSpPr>
          <p:cNvPr id="14" name="Rectangle 1"/>
          <p:cNvSpPr>
            <a:spLocks noChangeArrowheads="1"/>
          </p:cNvSpPr>
          <p:nvPr/>
        </p:nvSpPr>
        <p:spPr bwMode="auto">
          <a:xfrm>
            <a:off x="990600" y="1882874"/>
            <a:ext cx="7848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800" b="1" dirty="0" err="1" smtClean="0">
                <a:latin typeface="Times New Roman" pitchFamily="18" charset="0"/>
                <a:ea typeface="Calibri" charset="0"/>
                <a:cs typeface="Times New Roman" pitchFamily="18" charset="0"/>
              </a:rPr>
              <a:t>Chữ</a:t>
            </a:r>
            <a:r>
              <a:rPr lang="en-US" sz="2800" b="1" dirty="0" smtClean="0">
                <a:latin typeface="Times New Roman" pitchFamily="18" charset="0"/>
                <a:ea typeface="Calibri" charset="0"/>
                <a:cs typeface="Times New Roman" pitchFamily="18" charset="0"/>
              </a:rPr>
              <a:t> </a:t>
            </a:r>
            <a:r>
              <a:rPr lang="en-US" sz="2800" b="1" dirty="0" err="1" smtClean="0">
                <a:latin typeface="Times New Roman" pitchFamily="18" charset="0"/>
                <a:ea typeface="Calibri" charset="0"/>
                <a:cs typeface="Times New Roman" pitchFamily="18" charset="0"/>
              </a:rPr>
              <a:t>viết</a:t>
            </a:r>
            <a:r>
              <a:rPr lang="en-US" sz="2800" b="1" dirty="0" smtClean="0">
                <a:latin typeface="Times New Roman" pitchFamily="18" charset="0"/>
                <a:ea typeface="Calibri" charset="0"/>
                <a:cs typeface="Times New Roman" pitchFamily="18" charset="0"/>
              </a:rPr>
              <a:t>: </a:t>
            </a:r>
            <a:r>
              <a:rPr lang="en-US" sz="2800" dirty="0" err="1" smtClean="0">
                <a:latin typeface="Times New Roman" pitchFamily="18" charset="0"/>
                <a:ea typeface="Calibri" charset="0"/>
                <a:cs typeface="Times New Roman" pitchFamily="18" charset="0"/>
              </a:rPr>
              <a:t>Chữ</a:t>
            </a:r>
            <a:r>
              <a:rPr lang="en-US" sz="2800" dirty="0" smtClean="0">
                <a:latin typeface="Times New Roman" pitchFamily="18" charset="0"/>
                <a:ea typeface="Calibri" charset="0"/>
                <a:cs typeface="Times New Roman" pitchFamily="18" charset="0"/>
              </a:rPr>
              <a:t> </a:t>
            </a:r>
            <a:r>
              <a:rPr lang="en-US" sz="2800" dirty="0" err="1" smtClean="0">
                <a:latin typeface="Times New Roman" pitchFamily="18" charset="0"/>
                <a:ea typeface="Calibri" charset="0"/>
                <a:cs typeface="Times New Roman" pitchFamily="18" charset="0"/>
              </a:rPr>
              <a:t>Nôm</a:t>
            </a:r>
            <a:r>
              <a:rPr lang="en-US" sz="2800" dirty="0" smtClean="0">
                <a:latin typeface="Times New Roman" pitchFamily="18" charset="0"/>
                <a:ea typeface="Calibri" charset="0"/>
                <a:cs typeface="Times New Roman" pitchFamily="18" charset="0"/>
              </a:rPr>
              <a:t> .</a:t>
            </a:r>
            <a:endParaRPr lang="en-US" sz="1100" dirty="0" smtClean="0">
              <a:latin typeface="Times New Roman" pitchFamily="18" charset="0"/>
              <a:cs typeface="Times New Roman" pitchFamily="18" charset="0"/>
            </a:endParaRPr>
          </a:p>
        </p:txBody>
      </p:sp>
      <p:pic>
        <p:nvPicPr>
          <p:cNvPr id="15"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06674"/>
            <a:ext cx="612676" cy="61267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wheel(4)">
                                      <p:cBhvr>
                                        <p:cTn id="7" dur="2000"/>
                                        <p:tgtEl>
                                          <p:spTgt spid="737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19400" y="0"/>
            <a:ext cx="342273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err="1" smtClean="0">
                <a:latin typeface="Times New Roman" pitchFamily="18" charset="0"/>
                <a:ea typeface="Times New Roman" pitchFamily="18" charset="0"/>
                <a:cs typeface="Times New Roman" pitchFamily="18" charset="0"/>
              </a:rPr>
              <a:t>Chữ</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Hán</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Hán</a:t>
            </a:r>
            <a:r>
              <a:rPr lang="en-US" sz="3200" b="1" dirty="0" smtClean="0">
                <a:latin typeface="Times New Roman" pitchFamily="18" charset="0"/>
                <a:ea typeface="Times New Roman" pitchFamily="18" charset="0"/>
                <a:cs typeface="Times New Roman" pitchFamily="18" charset="0"/>
              </a:rPr>
              <a:t> </a:t>
            </a:r>
            <a:r>
              <a:rPr lang="en-US" sz="3200" b="1" dirty="0" err="1" smtClean="0">
                <a:latin typeface="Times New Roman" pitchFamily="18" charset="0"/>
                <a:ea typeface="Times New Roman" pitchFamily="18" charset="0"/>
                <a:cs typeface="Times New Roman" pitchFamily="18" charset="0"/>
              </a:rPr>
              <a:t>tự</a:t>
            </a:r>
            <a:r>
              <a:rPr lang="en-US" sz="3200" b="1" dirty="0" smtClean="0">
                <a:latin typeface="Times New Roman" pitchFamily="18" charset="0"/>
                <a:ea typeface="Times New Roman" pitchFamily="18" charset="0"/>
                <a:cs typeface="Times New Roman" pitchFamily="18" charset="0"/>
              </a:rPr>
              <a:t>)</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533400" y="4171950"/>
            <a:ext cx="3201517" cy="584775"/>
          </a:xfrm>
          <a:prstGeom prst="rect">
            <a:avLst/>
          </a:prstGeom>
        </p:spPr>
        <p:txBody>
          <a:bodyPr wrap="none">
            <a:spAutoFit/>
          </a:bodyPr>
          <a:lstStyle/>
          <a:p>
            <a:r>
              <a:rPr lang="en-US" sz="3200" dirty="0" err="1" smtClean="0">
                <a:latin typeface="Times New Roman" pitchFamily="18" charset="0"/>
                <a:cs typeface="Times New Roman" pitchFamily="18" charset="0"/>
                <a:hlinkClick r:id="rId2" tooltip="Chữ Hán phồn thể"/>
              </a:rPr>
              <a:t>Chữ</a:t>
            </a:r>
            <a:r>
              <a:rPr lang="en-US" sz="3200" dirty="0" smtClean="0">
                <a:latin typeface="Times New Roman" pitchFamily="18" charset="0"/>
                <a:cs typeface="Times New Roman" pitchFamily="18" charset="0"/>
                <a:hlinkClick r:id="rId2" tooltip="Chữ Hán phồn thể"/>
              </a:rPr>
              <a:t> </a:t>
            </a:r>
            <a:r>
              <a:rPr lang="en-US" sz="3200" dirty="0" err="1" smtClean="0">
                <a:latin typeface="Times New Roman" pitchFamily="18" charset="0"/>
                <a:cs typeface="Times New Roman" pitchFamily="18" charset="0"/>
                <a:hlinkClick r:id="rId2" tooltip="Chữ Hán phồn thể"/>
              </a:rPr>
              <a:t>Hán</a:t>
            </a:r>
            <a:r>
              <a:rPr lang="en-US" sz="3200" dirty="0" smtClean="0">
                <a:latin typeface="Times New Roman" pitchFamily="18" charset="0"/>
                <a:cs typeface="Times New Roman" pitchFamily="18" charset="0"/>
                <a:hlinkClick r:id="rId2" tooltip="Chữ Hán phồn thể"/>
              </a:rPr>
              <a:t> </a:t>
            </a:r>
            <a:r>
              <a:rPr lang="en-US" sz="3200" dirty="0" err="1" smtClean="0">
                <a:latin typeface="Times New Roman" pitchFamily="18" charset="0"/>
                <a:cs typeface="Times New Roman" pitchFamily="18" charset="0"/>
                <a:hlinkClick r:id="rId2" tooltip="Chữ Hán phồn thể"/>
              </a:rPr>
              <a:t>phồn</a:t>
            </a:r>
            <a:r>
              <a:rPr lang="en-US" sz="3200" dirty="0" smtClean="0">
                <a:latin typeface="Times New Roman" pitchFamily="18" charset="0"/>
                <a:cs typeface="Times New Roman" pitchFamily="18" charset="0"/>
                <a:hlinkClick r:id="rId2" tooltip="Chữ Hán phồn thể"/>
              </a:rPr>
              <a:t> </a:t>
            </a:r>
            <a:r>
              <a:rPr lang="en-US" sz="3200" dirty="0" err="1" smtClean="0">
                <a:latin typeface="Times New Roman" pitchFamily="18" charset="0"/>
                <a:cs typeface="Times New Roman" pitchFamily="18" charset="0"/>
                <a:hlinkClick r:id="rId2" tooltip="Chữ Hán phồn thể"/>
              </a:rPr>
              <a:t>thể</a:t>
            </a:r>
            <a:endParaRPr lang="en-US" sz="3200" dirty="0">
              <a:latin typeface="Times New Roman" pitchFamily="18" charset="0"/>
              <a:cs typeface="Times New Roman" pitchFamily="18" charset="0"/>
            </a:endParaRPr>
          </a:p>
        </p:txBody>
      </p:sp>
      <p:sp>
        <p:nvSpPr>
          <p:cNvPr id="6" name="Rectangle 5"/>
          <p:cNvSpPr/>
          <p:nvPr/>
        </p:nvSpPr>
        <p:spPr>
          <a:xfrm>
            <a:off x="0" y="1220272"/>
            <a:ext cx="4442242" cy="2646878"/>
          </a:xfrm>
          <a:prstGeom prst="rect">
            <a:avLst/>
          </a:prstGeom>
        </p:spPr>
        <p:txBody>
          <a:bodyPr wrap="none">
            <a:spAutoFit/>
          </a:bodyPr>
          <a:lstStyle/>
          <a:p>
            <a:r>
              <a:rPr lang="ja-JP" altLang="en-US" sz="16600" smtClean="0"/>
              <a:t>漢字</a:t>
            </a:r>
            <a:endParaRPr lang="en-US" sz="16600" dirty="0"/>
          </a:p>
        </p:txBody>
      </p:sp>
      <p:sp>
        <p:nvSpPr>
          <p:cNvPr id="7" name="Rectangle 6"/>
          <p:cNvSpPr/>
          <p:nvPr/>
        </p:nvSpPr>
        <p:spPr>
          <a:xfrm>
            <a:off x="4724400" y="1276350"/>
            <a:ext cx="4442242" cy="2646878"/>
          </a:xfrm>
          <a:prstGeom prst="rect">
            <a:avLst/>
          </a:prstGeom>
        </p:spPr>
        <p:txBody>
          <a:bodyPr wrap="none">
            <a:spAutoFit/>
          </a:bodyPr>
          <a:lstStyle/>
          <a:p>
            <a:r>
              <a:rPr lang="ja-JP" altLang="en-US" sz="16600" smtClean="0"/>
              <a:t>汉字</a:t>
            </a:r>
            <a:endParaRPr lang="en-US" sz="16600" dirty="0"/>
          </a:p>
        </p:txBody>
      </p:sp>
      <p:sp>
        <p:nvSpPr>
          <p:cNvPr id="9" name="Rectangle 8"/>
          <p:cNvSpPr/>
          <p:nvPr/>
        </p:nvSpPr>
        <p:spPr>
          <a:xfrm>
            <a:off x="5257800" y="4171950"/>
            <a:ext cx="3087705" cy="584775"/>
          </a:xfrm>
          <a:prstGeom prst="rect">
            <a:avLst/>
          </a:prstGeom>
        </p:spPr>
        <p:txBody>
          <a:bodyPr wrap="none">
            <a:spAutoFit/>
          </a:bodyPr>
          <a:lstStyle/>
          <a:p>
            <a:r>
              <a:rPr lang="en-US" sz="3200" dirty="0" err="1" smtClean="0">
                <a:latin typeface="Times New Roman" pitchFamily="18" charset="0"/>
                <a:cs typeface="Times New Roman" pitchFamily="18" charset="0"/>
                <a:hlinkClick r:id="rId2" tooltip="Chữ Hán phồn thể"/>
              </a:rPr>
              <a:t>Chữ</a:t>
            </a:r>
            <a:r>
              <a:rPr lang="en-US" sz="3200" dirty="0" smtClean="0">
                <a:latin typeface="Times New Roman" pitchFamily="18" charset="0"/>
                <a:cs typeface="Times New Roman" pitchFamily="18" charset="0"/>
                <a:hlinkClick r:id="rId2" tooltip="Chữ Hán phồn thể"/>
              </a:rPr>
              <a:t> </a:t>
            </a:r>
            <a:r>
              <a:rPr lang="en-US" sz="3200" dirty="0" err="1" smtClean="0">
                <a:latin typeface="Times New Roman" pitchFamily="18" charset="0"/>
                <a:cs typeface="Times New Roman" pitchFamily="18" charset="0"/>
                <a:hlinkClick r:id="rId2" tooltip="Chữ Hán phồn thể"/>
              </a:rPr>
              <a:t>Hán</a:t>
            </a:r>
            <a:r>
              <a:rPr lang="en-US" sz="3200" dirty="0" smtClean="0">
                <a:latin typeface="Times New Roman" pitchFamily="18" charset="0"/>
                <a:cs typeface="Times New Roman" pitchFamily="18" charset="0"/>
                <a:hlinkClick r:id="rId2" tooltip="Chữ Hán phồn thể"/>
              </a:rPr>
              <a:t> </a:t>
            </a:r>
            <a:r>
              <a:rPr lang="en-US" sz="3200" dirty="0" err="1" smtClean="0">
                <a:latin typeface="Times New Roman" pitchFamily="18" charset="0"/>
                <a:cs typeface="Times New Roman" pitchFamily="18" charset="0"/>
                <a:hlinkClick r:id="rId2" tooltip="Chữ Hán phồn thể"/>
              </a:rPr>
              <a:t>giản</a:t>
            </a:r>
            <a:r>
              <a:rPr lang="en-US" sz="3200" dirty="0" smtClean="0">
                <a:latin typeface="Times New Roman" pitchFamily="18" charset="0"/>
                <a:cs typeface="Times New Roman" pitchFamily="18" charset="0"/>
                <a:hlinkClick r:id="rId2" tooltip="Chữ Hán phồn thể"/>
              </a:rPr>
              <a:t> </a:t>
            </a:r>
            <a:r>
              <a:rPr lang="en-US" sz="3200" dirty="0" err="1" smtClean="0">
                <a:latin typeface="Times New Roman" pitchFamily="18" charset="0"/>
                <a:cs typeface="Times New Roman" pitchFamily="18" charset="0"/>
                <a:hlinkClick r:id="rId2" tooltip="Chữ Hán phồn thể"/>
              </a:rPr>
              <a:t>thể</a:t>
            </a:r>
            <a:endParaRPr lang="en-US" sz="3200" dirty="0">
              <a:latin typeface="Times New Roman" pitchFamily="18" charset="0"/>
              <a:cs typeface="Times New Roman" pitchFamily="18" charset="0"/>
            </a:endParaRPr>
          </a:p>
        </p:txBody>
      </p:sp>
      <p:cxnSp>
        <p:nvCxnSpPr>
          <p:cNvPr id="11" name="Straight Connector 10"/>
          <p:cNvCxnSpPr>
            <a:stCxn id="4" idx="2"/>
          </p:cNvCxnSpPr>
          <p:nvPr/>
        </p:nvCxnSpPr>
        <p:spPr>
          <a:xfrm rot="16200000" flipH="1">
            <a:off x="2272021" y="2843520"/>
            <a:ext cx="4558725" cy="4123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绿格子风"/>
</p:tagLst>
</file>

<file path=ppt/theme/theme1.xml><?xml version="1.0" encoding="utf-8"?>
<a:theme xmlns:a="http://schemas.openxmlformats.org/drawingml/2006/main" name="Office 主题​​">
  <a:themeElements>
    <a:clrScheme name="自定义 2">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ppt/theme/themeOverride2.xml><?xml version="1.0" encoding="utf-8"?>
<a:themeOverride xmlns:a="http://schemas.openxmlformats.org/drawingml/2006/main">
  <a:clrScheme name="自定义 2">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1638</TotalTime>
  <Words>1639</Words>
  <Application>Microsoft Office PowerPoint</Application>
  <PresentationFormat>On-screen Show (16:9)</PresentationFormat>
  <Paragraphs>183</Paragraphs>
  <Slides>33</Slides>
  <Notes>12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Swiss911 XCm BT</vt:lpstr>
      <vt:lpstr>宋体</vt:lpstr>
      <vt:lpstr>黑体</vt:lpstr>
      <vt:lpstr>方正兰亭黑_GBK</vt:lpstr>
      <vt:lpstr>Arial Unicode MS</vt:lpstr>
      <vt:lpstr>Times New Roman</vt:lpstr>
      <vt:lpstr>Wingdings</vt:lpstr>
      <vt:lpstr>Calibri</vt:lpstr>
      <vt:lpstr>微软雅黑</vt:lpstr>
      <vt:lpstr>Arial</vt:lpstr>
      <vt:lpstr>方正兰亭中黑_GBK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蓝绿格子风</dc:title>
  <dc:creator>Janice</dc:creator>
  <cp:lastModifiedBy>Thanh Bình</cp:lastModifiedBy>
  <cp:revision>345</cp:revision>
  <dcterms:created xsi:type="dcterms:W3CDTF">2014-09-21T03:23:02Z</dcterms:created>
  <dcterms:modified xsi:type="dcterms:W3CDTF">2021-10-09T14:40:26Z</dcterms:modified>
</cp:coreProperties>
</file>