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4"/>
  </p:notesMasterIdLst>
  <p:sldIdLst>
    <p:sldId id="345" r:id="rId3"/>
    <p:sldId id="340" r:id="rId4"/>
    <p:sldId id="341" r:id="rId5"/>
    <p:sldId id="291" r:id="rId6"/>
    <p:sldId id="346" r:id="rId7"/>
    <p:sldId id="347" r:id="rId8"/>
    <p:sldId id="349" r:id="rId9"/>
    <p:sldId id="348" r:id="rId10"/>
    <p:sldId id="352" r:id="rId11"/>
    <p:sldId id="342" r:id="rId12"/>
    <p:sldId id="351" r:id="rId13"/>
    <p:sldId id="350" r:id="rId14"/>
    <p:sldId id="354" r:id="rId15"/>
    <p:sldId id="343" r:id="rId16"/>
    <p:sldId id="355" r:id="rId17"/>
    <p:sldId id="353" r:id="rId18"/>
    <p:sldId id="356" r:id="rId19"/>
    <p:sldId id="344" r:id="rId20"/>
    <p:sldId id="360" r:id="rId21"/>
    <p:sldId id="361" r:id="rId22"/>
    <p:sldId id="362" r:id="rId23"/>
  </p:sldIdLst>
  <p:sldSz cx="12192000" cy="6858000"/>
  <p:notesSz cx="6858000" cy="9144000"/>
  <p:embeddedFontLst>
    <p:embeddedFont>
      <p:font typeface="Futura-Condensed-Normal" panose="020B0604020202020204"/>
      <p:regular r:id="rId25"/>
    </p:embeddedFont>
    <p:embeddedFont>
      <p:font typeface="等线 Light" panose="020B0604020202020204" charset="-122"/>
      <p:regular r:id="rId26"/>
    </p:embeddedFont>
    <p:embeddedFont>
      <p:font typeface="方正喵呜体" panose="020B0604020202020204" charset="-122"/>
      <p:regular r:id="rId27"/>
    </p:embeddedFont>
    <p:embeddedFont>
      <p:font typeface="微软雅黑" panose="020B0503020204020204" pitchFamily="34" charset="-122"/>
      <p:regular r:id="rId28"/>
      <p:bold r:id="rId29"/>
    </p:embeddedFont>
    <p:embeddedFont>
      <p:font typeface="等线" panose="020B0604020202020204" charset="-122"/>
      <p:regular r:id="rId30"/>
      <p:bold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E1E"/>
    <a:srgbClr val="FFD9D9"/>
    <a:srgbClr val="FF9FAC"/>
    <a:srgbClr val="F47A9A"/>
    <a:srgbClr val="6D421F"/>
    <a:srgbClr val="36281A"/>
    <a:srgbClr val="2E2216"/>
    <a:srgbClr val="FFE131"/>
    <a:srgbClr val="775C3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showGuides="1">
      <p:cViewPr varScale="1">
        <p:scale>
          <a:sx n="82" d="100"/>
          <a:sy n="82" d="100"/>
        </p:scale>
        <p:origin x="77" y="192"/>
      </p:cViewPr>
      <p:guideLst>
        <p:guide orient="horz" pos="2160"/>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834A7-82CE-47DC-B2E0-6AEF0EF661C5}" type="datetimeFigureOut">
              <a:rPr lang="zh-CN" altLang="en-US" smtClean="0"/>
              <a:pPr/>
              <a:t>2021/10/9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ECE7F-65B8-478D-B76E-BD5B8178480D}" type="slidenum">
              <a:rPr lang="zh-CN" altLang="en-US" smtClean="0"/>
              <a:pPr/>
              <a:t>‹#›</a:t>
            </a:fld>
            <a:endParaRPr lang="zh-CN" altLang="en-US"/>
          </a:p>
        </p:txBody>
      </p:sp>
    </p:spTree>
    <p:extLst>
      <p:ext uri="{BB962C8B-B14F-4D97-AF65-F5344CB8AC3E}">
        <p14:creationId xmlns:p14="http://schemas.microsoft.com/office/powerpoint/2010/main" val="2734659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a:t>
            </a:fld>
            <a:endParaRPr lang="zh-CN" altLang="en-US"/>
          </a:p>
        </p:txBody>
      </p:sp>
    </p:spTree>
    <p:extLst>
      <p:ext uri="{BB962C8B-B14F-4D97-AF65-F5344CB8AC3E}">
        <p14:creationId xmlns:p14="http://schemas.microsoft.com/office/powerpoint/2010/main" val="1652338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10</a:t>
            </a:fld>
            <a:endParaRPr lang="zh-CN" altLang="en-US"/>
          </a:p>
        </p:txBody>
      </p:sp>
    </p:spTree>
    <p:extLst>
      <p:ext uri="{BB962C8B-B14F-4D97-AF65-F5344CB8AC3E}">
        <p14:creationId xmlns:p14="http://schemas.microsoft.com/office/powerpoint/2010/main" val="1405644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11</a:t>
            </a:fld>
            <a:endParaRPr lang="zh-CN" altLang="en-US"/>
          </a:p>
        </p:txBody>
      </p:sp>
    </p:spTree>
    <p:extLst>
      <p:ext uri="{BB962C8B-B14F-4D97-AF65-F5344CB8AC3E}">
        <p14:creationId xmlns:p14="http://schemas.microsoft.com/office/powerpoint/2010/main" val="1340359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12</a:t>
            </a:fld>
            <a:endParaRPr lang="zh-CN" altLang="en-US"/>
          </a:p>
        </p:txBody>
      </p:sp>
    </p:spTree>
    <p:extLst>
      <p:ext uri="{BB962C8B-B14F-4D97-AF65-F5344CB8AC3E}">
        <p14:creationId xmlns:p14="http://schemas.microsoft.com/office/powerpoint/2010/main" val="61373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13</a:t>
            </a:fld>
            <a:endParaRPr lang="zh-CN" altLang="en-US"/>
          </a:p>
        </p:txBody>
      </p:sp>
    </p:spTree>
    <p:extLst>
      <p:ext uri="{BB962C8B-B14F-4D97-AF65-F5344CB8AC3E}">
        <p14:creationId xmlns:p14="http://schemas.microsoft.com/office/powerpoint/2010/main" val="3220187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14</a:t>
            </a:fld>
            <a:endParaRPr lang="zh-CN" altLang="en-US"/>
          </a:p>
        </p:txBody>
      </p:sp>
    </p:spTree>
    <p:extLst>
      <p:ext uri="{BB962C8B-B14F-4D97-AF65-F5344CB8AC3E}">
        <p14:creationId xmlns:p14="http://schemas.microsoft.com/office/powerpoint/2010/main" val="64258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15</a:t>
            </a:fld>
            <a:endParaRPr lang="zh-CN" altLang="en-US"/>
          </a:p>
        </p:txBody>
      </p:sp>
    </p:spTree>
    <p:extLst>
      <p:ext uri="{BB962C8B-B14F-4D97-AF65-F5344CB8AC3E}">
        <p14:creationId xmlns:p14="http://schemas.microsoft.com/office/powerpoint/2010/main" val="4253820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16</a:t>
            </a:fld>
            <a:endParaRPr lang="zh-CN" altLang="en-US"/>
          </a:p>
        </p:txBody>
      </p:sp>
    </p:spTree>
    <p:extLst>
      <p:ext uri="{BB962C8B-B14F-4D97-AF65-F5344CB8AC3E}">
        <p14:creationId xmlns:p14="http://schemas.microsoft.com/office/powerpoint/2010/main" val="3154219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17</a:t>
            </a:fld>
            <a:endParaRPr lang="zh-CN" altLang="en-US"/>
          </a:p>
        </p:txBody>
      </p:sp>
    </p:spTree>
    <p:extLst>
      <p:ext uri="{BB962C8B-B14F-4D97-AF65-F5344CB8AC3E}">
        <p14:creationId xmlns:p14="http://schemas.microsoft.com/office/powerpoint/2010/main" val="52795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18</a:t>
            </a:fld>
            <a:endParaRPr lang="zh-CN" altLang="en-US"/>
          </a:p>
        </p:txBody>
      </p:sp>
    </p:spTree>
    <p:extLst>
      <p:ext uri="{BB962C8B-B14F-4D97-AF65-F5344CB8AC3E}">
        <p14:creationId xmlns:p14="http://schemas.microsoft.com/office/powerpoint/2010/main" val="3297408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19</a:t>
            </a:fld>
            <a:endParaRPr lang="zh-CN" altLang="en-US"/>
          </a:p>
        </p:txBody>
      </p:sp>
    </p:spTree>
    <p:extLst>
      <p:ext uri="{BB962C8B-B14F-4D97-AF65-F5344CB8AC3E}">
        <p14:creationId xmlns:p14="http://schemas.microsoft.com/office/powerpoint/2010/main" val="221484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2</a:t>
            </a:fld>
            <a:endParaRPr lang="zh-CN" altLang="en-US"/>
          </a:p>
        </p:txBody>
      </p:sp>
    </p:spTree>
    <p:extLst>
      <p:ext uri="{BB962C8B-B14F-4D97-AF65-F5344CB8AC3E}">
        <p14:creationId xmlns:p14="http://schemas.microsoft.com/office/powerpoint/2010/main" val="4270200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20</a:t>
            </a:fld>
            <a:endParaRPr lang="zh-CN" altLang="en-US"/>
          </a:p>
        </p:txBody>
      </p:sp>
    </p:spTree>
    <p:extLst>
      <p:ext uri="{BB962C8B-B14F-4D97-AF65-F5344CB8AC3E}">
        <p14:creationId xmlns:p14="http://schemas.microsoft.com/office/powerpoint/2010/main" val="3408262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21</a:t>
            </a:fld>
            <a:endParaRPr lang="zh-CN" altLang="en-US"/>
          </a:p>
        </p:txBody>
      </p:sp>
    </p:spTree>
    <p:extLst>
      <p:ext uri="{BB962C8B-B14F-4D97-AF65-F5344CB8AC3E}">
        <p14:creationId xmlns:p14="http://schemas.microsoft.com/office/powerpoint/2010/main" val="3944112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3</a:t>
            </a:fld>
            <a:endParaRPr lang="zh-CN" altLang="en-US"/>
          </a:p>
        </p:txBody>
      </p:sp>
    </p:spTree>
    <p:extLst>
      <p:ext uri="{BB962C8B-B14F-4D97-AF65-F5344CB8AC3E}">
        <p14:creationId xmlns:p14="http://schemas.microsoft.com/office/powerpoint/2010/main" val="2900416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4</a:t>
            </a:fld>
            <a:endParaRPr lang="zh-CN" altLang="en-US"/>
          </a:p>
        </p:txBody>
      </p:sp>
    </p:spTree>
    <p:extLst>
      <p:ext uri="{BB962C8B-B14F-4D97-AF65-F5344CB8AC3E}">
        <p14:creationId xmlns:p14="http://schemas.microsoft.com/office/powerpoint/2010/main" val="21207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5</a:t>
            </a:fld>
            <a:endParaRPr lang="zh-CN" altLang="en-US"/>
          </a:p>
        </p:txBody>
      </p:sp>
    </p:spTree>
    <p:extLst>
      <p:ext uri="{BB962C8B-B14F-4D97-AF65-F5344CB8AC3E}">
        <p14:creationId xmlns:p14="http://schemas.microsoft.com/office/powerpoint/2010/main" val="358630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6</a:t>
            </a:fld>
            <a:endParaRPr lang="zh-CN" altLang="en-US"/>
          </a:p>
        </p:txBody>
      </p:sp>
    </p:spTree>
    <p:extLst>
      <p:ext uri="{BB962C8B-B14F-4D97-AF65-F5344CB8AC3E}">
        <p14:creationId xmlns:p14="http://schemas.microsoft.com/office/powerpoint/2010/main" val="2238369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7</a:t>
            </a:fld>
            <a:endParaRPr lang="zh-CN" altLang="en-US"/>
          </a:p>
        </p:txBody>
      </p:sp>
    </p:spTree>
    <p:extLst>
      <p:ext uri="{BB962C8B-B14F-4D97-AF65-F5344CB8AC3E}">
        <p14:creationId xmlns:p14="http://schemas.microsoft.com/office/powerpoint/2010/main" val="151912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8</a:t>
            </a:fld>
            <a:endParaRPr lang="zh-CN" altLang="en-US"/>
          </a:p>
        </p:txBody>
      </p:sp>
    </p:spTree>
    <p:extLst>
      <p:ext uri="{BB962C8B-B14F-4D97-AF65-F5344CB8AC3E}">
        <p14:creationId xmlns:p14="http://schemas.microsoft.com/office/powerpoint/2010/main" val="130390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BECE7F-65B8-478D-B76E-BD5B8178480D}" type="slidenum">
              <a:rPr lang="zh-CN" altLang="en-US" smtClean="0"/>
              <a:pPr/>
              <a:t>9</a:t>
            </a:fld>
            <a:endParaRPr lang="zh-CN" altLang="en-US"/>
          </a:p>
        </p:txBody>
      </p:sp>
    </p:spTree>
    <p:extLst>
      <p:ext uri="{BB962C8B-B14F-4D97-AF65-F5344CB8AC3E}">
        <p14:creationId xmlns:p14="http://schemas.microsoft.com/office/powerpoint/2010/main" val="222552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0688841B-C98F-4C13-AA21-C9C1BBBF6989}"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val="4174749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8841B-C98F-4C13-AA21-C9C1BBBF6989}"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val="224762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8841B-C98F-4C13-AA21-C9C1BBBF6989}"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val="2103898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417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82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B457D174-5CD8-40B5-AF54-9A350F1CA334}"/>
              </a:ext>
            </a:extLst>
          </p:cNvPr>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a:extLst>
              <a:ext uri="{FF2B5EF4-FFF2-40B4-BE49-F238E27FC236}">
                <a16:creationId xmlns:a16="http://schemas.microsoft.com/office/drawing/2014/main" id="{BF9D1609-F1C3-411F-9F83-70A9AD4C75F1}"/>
              </a:ext>
            </a:extLst>
          </p:cNvPr>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a:extLst>
              <a:ext uri="{FF2B5EF4-FFF2-40B4-BE49-F238E27FC236}">
                <a16:creationId xmlns:a16="http://schemas.microsoft.com/office/drawing/2014/main" id="{3ADDC945-BBF1-414C-BC87-C1A221D77EEC}"/>
              </a:ext>
            </a:extLst>
          </p:cNvPr>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1434902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32CAE792-9BBD-47F8-9548-8947129E8B5F}"/>
              </a:ext>
            </a:extLst>
          </p:cNvPr>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id="{6DE72F6D-BCD1-4928-AAD6-1BF9C308361B}"/>
              </a:ext>
            </a:extLst>
          </p:cNvPr>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id="{A5258017-CD3A-4ED8-8BA8-440919E7339C}"/>
              </a:ext>
            </a:extLst>
          </p:cNvPr>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1336502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2619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AD6F3E31-40A8-459E-8EF2-48DCA69D9B8E}"/>
              </a:ext>
            </a:extLst>
          </p:cNvPr>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94622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9B0992CB-2BFE-4320-B1E6-627CF6E49F8F}"/>
              </a:ext>
            </a:extLst>
          </p:cNvPr>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id="{FECC85C2-8A57-40AA-A747-A50509A49B67}"/>
              </a:ext>
            </a:extLst>
          </p:cNvPr>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id="{7B8A29CA-2BC4-451F-B70C-78C21FBC0ECC}"/>
              </a:ext>
            </a:extLst>
          </p:cNvPr>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140162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a:extLst>
              <a:ext uri="{FF2B5EF4-FFF2-40B4-BE49-F238E27FC236}">
                <a16:creationId xmlns:a16="http://schemas.microsoft.com/office/drawing/2014/main" id="{302A2DA4-AFE7-48A5-86CA-54C56AD81CE5}"/>
              </a:ext>
            </a:extLst>
          </p:cNvPr>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a:extLst>
              <a:ext uri="{FF2B5EF4-FFF2-40B4-BE49-F238E27FC236}">
                <a16:creationId xmlns:a16="http://schemas.microsoft.com/office/drawing/2014/main" id="{0CF51C93-B36A-4B40-93D2-02CBB1437489}"/>
              </a:ext>
            </a:extLst>
          </p:cNvPr>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a:extLst>
              <a:ext uri="{FF2B5EF4-FFF2-40B4-BE49-F238E27FC236}">
                <a16:creationId xmlns:a16="http://schemas.microsoft.com/office/drawing/2014/main" id="{9065DD95-5898-4B48-8F14-A781414D41F7}"/>
              </a:ext>
            </a:extLst>
          </p:cNvPr>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a:extLst>
              <a:ext uri="{FF2B5EF4-FFF2-40B4-BE49-F238E27FC236}">
                <a16:creationId xmlns:a16="http://schemas.microsoft.com/office/drawing/2014/main" id="{AB9DC54D-C59B-4343-B531-D412EB2644D5}"/>
              </a:ext>
            </a:extLst>
          </p:cNvPr>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70156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8841B-C98F-4C13-AA21-C9C1BBBF6989}"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val="3956293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3D4DC3F8-70C6-417B-99E8-BA2E24DC12C3}"/>
              </a:ext>
            </a:extLst>
          </p:cNvPr>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id="{91026165-9E91-412B-9032-1AF7CEF9B7D8}"/>
              </a:ext>
            </a:extLst>
          </p:cNvPr>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id="{03351C27-0C40-443C-9DFD-3EE7279A0A9B}"/>
              </a:ext>
            </a:extLst>
          </p:cNvPr>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417008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554FA8CF-52B8-4DD1-A0BF-DCF41A7D3F23}"/>
              </a:ext>
            </a:extLst>
          </p:cNvPr>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id="{E5085B6B-6F2B-4858-BCF3-5A6ADEA2D70C}"/>
              </a:ext>
            </a:extLst>
          </p:cNvPr>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id="{DA7DD326-8BBF-4F8A-93A1-FC9237E196A1}"/>
              </a:ext>
            </a:extLst>
          </p:cNvPr>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243587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F0E08B72-9857-4829-A1AB-55CF1B78DA98}"/>
              </a:ext>
            </a:extLst>
          </p:cNvPr>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id="{24DB380E-0D4F-419A-BD1E-D1DAF215AE06}"/>
              </a:ext>
            </a:extLst>
          </p:cNvPr>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id="{D9900501-D350-4F95-87A2-2F44829EB575}"/>
              </a:ext>
            </a:extLst>
          </p:cNvPr>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4627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E5C2897E-9EB9-4DB6-918A-2E3954F92E08}"/>
              </a:ext>
            </a:extLst>
          </p:cNvPr>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105519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2C35A339-F8D8-42AF-B629-C866E4CEF35E}"/>
              </a:ext>
            </a:extLst>
          </p:cNvPr>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id="{28B779A0-D5D1-4045-BDAD-9BC85F594C47}"/>
              </a:ext>
            </a:extLst>
          </p:cNvPr>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id="{702301BE-C290-4B17-B6F6-9F2895623A70}"/>
              </a:ext>
            </a:extLst>
          </p:cNvPr>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57625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ACA18F6A-97D2-4FDE-B75E-BBC14E1E509C}"/>
              </a:ext>
            </a:extLst>
          </p:cNvPr>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id="{8C26489C-F0F0-4F7A-8B8C-69FA6B268463}"/>
              </a:ext>
            </a:extLst>
          </p:cNvPr>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id="{AB3BFA5A-C98C-42AE-BA78-8727946E2E3A}"/>
              </a:ext>
            </a:extLst>
          </p:cNvPr>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2560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382928B9-4307-48CF-8E1C-CAB6761BB805}"/>
              </a:ext>
            </a:extLst>
          </p:cNvPr>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917833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BC81A54F-AA8F-48D0-A061-5B415A5766D9}"/>
              </a:ext>
            </a:extLst>
          </p:cNvPr>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a:extLst>
              <a:ext uri="{FF2B5EF4-FFF2-40B4-BE49-F238E27FC236}">
                <a16:creationId xmlns:a16="http://schemas.microsoft.com/office/drawing/2014/main" id="{EA50BDEE-E16A-446C-B09C-273155EF1878}"/>
              </a:ext>
            </a:extLst>
          </p:cNvPr>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994308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260BF042-5666-4CF1-80C9-B1C27639E546}"/>
              </a:ext>
            </a:extLst>
          </p:cNvPr>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a:extLst>
              <a:ext uri="{FF2B5EF4-FFF2-40B4-BE49-F238E27FC236}">
                <a16:creationId xmlns:a16="http://schemas.microsoft.com/office/drawing/2014/main" id="{354A5202-AA11-4AFB-BDF3-6694771A58D3}"/>
              </a:ext>
            </a:extLst>
          </p:cNvPr>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064891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77EFD7BD-ECB5-4F17-A949-EE1EF64EC486}"/>
              </a:ext>
            </a:extLst>
          </p:cNvPr>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a:extLst>
              <a:ext uri="{FF2B5EF4-FFF2-40B4-BE49-F238E27FC236}">
                <a16:creationId xmlns:a16="http://schemas.microsoft.com/office/drawing/2014/main" id="{FFBE17A5-CB13-4EC4-B4F8-5B8DDA55765E}"/>
              </a:ext>
            </a:extLst>
          </p:cNvPr>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a:extLst>
              <a:ext uri="{FF2B5EF4-FFF2-40B4-BE49-F238E27FC236}">
                <a16:creationId xmlns:a16="http://schemas.microsoft.com/office/drawing/2014/main" id="{B12D5BEB-2577-4EA7-B5E2-F0D60511EBBD}"/>
              </a:ext>
            </a:extLst>
          </p:cNvPr>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709378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0688841B-C98F-4C13-AA21-C9C1BBBF6989}"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val="4293108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D5B31C63-DFD4-4BDF-87A1-B0B7813FBB05}"/>
              </a:ext>
            </a:extLst>
          </p:cNvPr>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a:extLst>
              <a:ext uri="{FF2B5EF4-FFF2-40B4-BE49-F238E27FC236}">
                <a16:creationId xmlns:a16="http://schemas.microsoft.com/office/drawing/2014/main" id="{17DE1BC9-5E5D-4487-ACB6-970A53B578A3}"/>
              </a:ext>
            </a:extLst>
          </p:cNvPr>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a:extLst>
              <a:ext uri="{FF2B5EF4-FFF2-40B4-BE49-F238E27FC236}">
                <a16:creationId xmlns:a16="http://schemas.microsoft.com/office/drawing/2014/main" id="{1C8E2A88-4D41-445D-B493-1CE1621704D0}"/>
              </a:ext>
            </a:extLst>
          </p:cNvPr>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a:extLst>
              <a:ext uri="{FF2B5EF4-FFF2-40B4-BE49-F238E27FC236}">
                <a16:creationId xmlns:a16="http://schemas.microsoft.com/office/drawing/2014/main" id="{D49C12B5-8F91-4FF7-A302-9E6F202D4559}"/>
              </a:ext>
            </a:extLst>
          </p:cNvPr>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802863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D2315ED4-9E6B-4585-88F3-69F4A1BB6F9B}"/>
              </a:ext>
            </a:extLst>
          </p:cNvPr>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a:extLst>
              <a:ext uri="{FF2B5EF4-FFF2-40B4-BE49-F238E27FC236}">
                <a16:creationId xmlns:a16="http://schemas.microsoft.com/office/drawing/2014/main" id="{D3C06BAF-EA0D-4DA0-8DEA-62F7207BB762}"/>
              </a:ext>
            </a:extLst>
          </p:cNvPr>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4834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688841B-C98F-4C13-AA21-C9C1BBBF6989}" type="datetimeFigureOut">
              <a:rPr lang="zh-CN" altLang="en-US" smtClean="0"/>
              <a:pPr/>
              <a:t>2021/10/9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val="3524256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688841B-C98F-4C13-AA21-C9C1BBBF6989}" type="datetimeFigureOut">
              <a:rPr lang="zh-CN" altLang="en-US" smtClean="0"/>
              <a:pPr/>
              <a:t>2021/10/9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val="295047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688841B-C98F-4C13-AA21-C9C1BBBF6989}" type="datetimeFigureOut">
              <a:rPr lang="zh-CN" altLang="en-US" smtClean="0"/>
              <a:pPr/>
              <a:t>2021/10/9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val="302022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88841B-C98F-4C13-AA21-C9C1BBBF6989}" type="datetimeFigureOut">
              <a:rPr lang="zh-CN" altLang="en-US" smtClean="0"/>
              <a:pPr/>
              <a:t>2021/10/9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val="2608768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0688841B-C98F-4C13-AA21-C9C1BBBF6989}" type="datetimeFigureOut">
              <a:rPr lang="zh-CN" altLang="en-US" smtClean="0"/>
              <a:pPr/>
              <a:t>2021/10/9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val="1063189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0688841B-C98F-4C13-AA21-C9C1BBBF6989}" type="datetimeFigureOut">
              <a:rPr lang="zh-CN" altLang="en-US" smtClean="0"/>
              <a:pPr/>
              <a:t>2021/10/9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F5D5B7-7604-40A3-9F74-141C8188845B}" type="slidenum">
              <a:rPr lang="zh-CN" altLang="en-US" smtClean="0"/>
              <a:pPr/>
              <a:t>‹#›</a:t>
            </a:fld>
            <a:endParaRPr lang="zh-CN" altLang="en-US"/>
          </a:p>
        </p:txBody>
      </p:sp>
    </p:spTree>
    <p:extLst>
      <p:ext uri="{BB962C8B-B14F-4D97-AF65-F5344CB8AC3E}">
        <p14:creationId xmlns:p14="http://schemas.microsoft.com/office/powerpoint/2010/main" val="386498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8841B-C98F-4C13-AA21-C9C1BBBF6989}" type="datetimeFigureOut">
              <a:rPr lang="zh-CN" altLang="en-US" smtClean="0"/>
              <a:pPr/>
              <a:t>2021/10/9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5D5B7-7604-40A3-9F74-141C8188845B}" type="slidenum">
              <a:rPr lang="zh-CN" altLang="en-US" smtClean="0"/>
              <a:pPr/>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187835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95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7.emf"/><Relationship Id="rId7"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19.emf"/><Relationship Id="rId5" Type="http://schemas.openxmlformats.org/officeDocument/2006/relationships/image" Target="../media/image36.emf"/><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0.emf"/><Relationship Id="rId7"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4.emf"/><Relationship Id="rId5" Type="http://schemas.openxmlformats.org/officeDocument/2006/relationships/image" Target="../media/image13.emf"/><Relationship Id="rId10" Type="http://schemas.openxmlformats.org/officeDocument/2006/relationships/image" Target="../media/image28.emf"/><Relationship Id="rId4" Type="http://schemas.openxmlformats.org/officeDocument/2006/relationships/image" Target="../media/image12.emf"/><Relationship Id="rId9"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36.emf"/><Relationship Id="rId7"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emf"/><Relationship Id="rId11" Type="http://schemas.openxmlformats.org/officeDocument/2006/relationships/image" Target="../media/image23.emf"/><Relationship Id="rId5" Type="http://schemas.openxmlformats.org/officeDocument/2006/relationships/image" Target="../media/image19.emf"/><Relationship Id="rId10"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0.emf"/></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image" Target="../media/image44.emf"/></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50.png"/><Relationship Id="rId5" Type="http://schemas.openxmlformats.org/officeDocument/2006/relationships/image" Target="../media/image34.emf"/><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0.emf"/><Relationship Id="rId3" Type="http://schemas.openxmlformats.org/officeDocument/2006/relationships/slideLayout" Target="../slideLayouts/slideLayout7.xml"/><Relationship Id="rId7" Type="http://schemas.openxmlformats.org/officeDocument/2006/relationships/image" Target="../media/image4.emf"/><Relationship Id="rId12" Type="http://schemas.openxmlformats.org/officeDocument/2006/relationships/image" Target="../media/image9.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emf"/><Relationship Id="rId11" Type="http://schemas.openxmlformats.org/officeDocument/2006/relationships/image" Target="../media/image8.emf"/><Relationship Id="rId5" Type="http://schemas.openxmlformats.org/officeDocument/2006/relationships/image" Target="../media/image2.emf"/><Relationship Id="rId10" Type="http://schemas.openxmlformats.org/officeDocument/2006/relationships/image" Target="../media/image7.emf"/><Relationship Id="rId4" Type="http://schemas.openxmlformats.org/officeDocument/2006/relationships/notesSlide" Target="../notesSlides/notesSlide2.xml"/><Relationship Id="rId9" Type="http://schemas.openxmlformats.org/officeDocument/2006/relationships/image" Target="../media/image6.emf"/><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s/_rels/slide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emf"/><Relationship Id="rId10" Type="http://schemas.openxmlformats.org/officeDocument/2006/relationships/image" Target="../media/image19.emf"/><Relationship Id="rId4" Type="http://schemas.openxmlformats.org/officeDocument/2006/relationships/image" Target="../media/image13.emf"/><Relationship Id="rId9" Type="http://schemas.openxmlformats.org/officeDocument/2006/relationships/image" Target="../media/image18.emf"/></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2.emf"/><Relationship Id="rId7"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2.emf"/><Relationship Id="rId7"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30.emf"/><Relationship Id="rId7"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7.emf"/><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0"/>
            <a:ext cx="3113314" cy="859971"/>
          </a:xfrm>
          <a:prstGeom prst="rect">
            <a:avLst/>
          </a:prstGeom>
        </p:spPr>
      </p:pic>
      <p:sp>
        <p:nvSpPr>
          <p:cNvPr id="7" name="Rectangle 6"/>
          <p:cNvSpPr/>
          <p:nvPr/>
        </p:nvSpPr>
        <p:spPr>
          <a:xfrm>
            <a:off x="1303020" y="1561237"/>
            <a:ext cx="10401300" cy="707886"/>
          </a:xfrm>
          <a:prstGeom prst="rect">
            <a:avLst/>
          </a:prstGeom>
        </p:spPr>
        <p:txBody>
          <a:bodyPr wrap="square">
            <a:spAutoFit/>
          </a:bodyPr>
          <a:lstStyle/>
          <a:p>
            <a:r>
              <a:rPr lang="vi-VN" sz="4000" b="1" dirty="0" smtClean="0">
                <a:solidFill>
                  <a:srgbClr val="FF0000"/>
                </a:solidFill>
                <a:latin typeface="+mj-lt"/>
              </a:rPr>
              <a:t>Đặc điểm nào không phải là văn biểu cảm?</a:t>
            </a:r>
            <a:endParaRPr lang="en-US" sz="4000" b="1" dirty="0">
              <a:solidFill>
                <a:srgbClr val="FF0000"/>
              </a:solidFill>
              <a:latin typeface="+mj-lt"/>
            </a:endParaRPr>
          </a:p>
        </p:txBody>
      </p:sp>
      <p:pic>
        <p:nvPicPr>
          <p:cNvPr id="10" name="图片 1"/>
          <p:cNvPicPr>
            <a:picLocks noChangeAspect="1"/>
          </p:cNvPicPr>
          <p:nvPr/>
        </p:nvPicPr>
        <p:blipFill>
          <a:blip r:embed="rId3"/>
          <a:stretch>
            <a:fillRect/>
          </a:stretch>
        </p:blipFill>
        <p:spPr>
          <a:xfrm>
            <a:off x="3015341" y="-21772"/>
            <a:ext cx="3113314" cy="859971"/>
          </a:xfrm>
          <a:prstGeom prst="rect">
            <a:avLst/>
          </a:prstGeom>
        </p:spPr>
      </p:pic>
      <p:pic>
        <p:nvPicPr>
          <p:cNvPr id="11" name="图片 1"/>
          <p:cNvPicPr>
            <a:picLocks noChangeAspect="1"/>
          </p:cNvPicPr>
          <p:nvPr/>
        </p:nvPicPr>
        <p:blipFill>
          <a:blip r:embed="rId3"/>
          <a:stretch>
            <a:fillRect/>
          </a:stretch>
        </p:blipFill>
        <p:spPr>
          <a:xfrm>
            <a:off x="6041567" y="-10886"/>
            <a:ext cx="3113314" cy="859971"/>
          </a:xfrm>
          <a:prstGeom prst="rect">
            <a:avLst/>
          </a:prstGeom>
        </p:spPr>
      </p:pic>
      <p:pic>
        <p:nvPicPr>
          <p:cNvPr id="12" name="图片 1"/>
          <p:cNvPicPr>
            <a:picLocks noChangeAspect="1"/>
          </p:cNvPicPr>
          <p:nvPr/>
        </p:nvPicPr>
        <p:blipFill>
          <a:blip r:embed="rId3"/>
          <a:stretch>
            <a:fillRect/>
          </a:stretch>
        </p:blipFill>
        <p:spPr>
          <a:xfrm>
            <a:off x="9078686" y="0"/>
            <a:ext cx="3113314" cy="859971"/>
          </a:xfrm>
          <a:prstGeom prst="rect">
            <a:avLst/>
          </a:prstGeom>
        </p:spPr>
      </p:pic>
      <p:sp>
        <p:nvSpPr>
          <p:cNvPr id="13" name="Rectangle 12"/>
          <p:cNvSpPr/>
          <p:nvPr/>
        </p:nvSpPr>
        <p:spPr>
          <a:xfrm>
            <a:off x="1208314" y="2682466"/>
            <a:ext cx="10613571" cy="584775"/>
          </a:xfrm>
          <a:prstGeom prst="rect">
            <a:avLst/>
          </a:prstGeom>
        </p:spPr>
        <p:txBody>
          <a:bodyPr wrap="square">
            <a:spAutoFit/>
          </a:bodyPr>
          <a:lstStyle/>
          <a:p>
            <a:r>
              <a:rPr lang="vi-VN" sz="3200" dirty="0" smtClean="0">
                <a:latin typeface="+mj-lt"/>
              </a:rPr>
              <a:t>Mỗi bài văn biểu cảm tập trung biểu đạt một tình cảm chủ yếu.</a:t>
            </a:r>
            <a:endParaRPr lang="en-US" sz="3200" dirty="0">
              <a:latin typeface="+mj-lt"/>
            </a:endParaRPr>
          </a:p>
        </p:txBody>
      </p:sp>
      <p:sp>
        <p:nvSpPr>
          <p:cNvPr id="14" name="Rectangle 13"/>
          <p:cNvSpPr/>
          <p:nvPr/>
        </p:nvSpPr>
        <p:spPr>
          <a:xfrm>
            <a:off x="1246959" y="3406366"/>
            <a:ext cx="10613571" cy="584775"/>
          </a:xfrm>
          <a:prstGeom prst="rect">
            <a:avLst/>
          </a:prstGeom>
        </p:spPr>
        <p:txBody>
          <a:bodyPr wrap="square">
            <a:spAutoFit/>
          </a:bodyPr>
          <a:lstStyle/>
          <a:p>
            <a:r>
              <a:rPr lang="vi-VN" sz="3200" dirty="0" smtClean="0">
                <a:latin typeface="+mj-lt"/>
              </a:rPr>
              <a:t>Bài văn thường có bố cục ba phần như mọi văn bản khác.</a:t>
            </a:r>
            <a:endParaRPr lang="en-US" sz="3200" dirty="0">
              <a:latin typeface="+mj-lt"/>
            </a:endParaRPr>
          </a:p>
        </p:txBody>
      </p:sp>
      <p:sp>
        <p:nvSpPr>
          <p:cNvPr id="15" name="Rectangle 14"/>
          <p:cNvSpPr/>
          <p:nvPr/>
        </p:nvSpPr>
        <p:spPr>
          <a:xfrm>
            <a:off x="1246959" y="4175986"/>
            <a:ext cx="10613571" cy="584775"/>
          </a:xfrm>
          <a:prstGeom prst="rect">
            <a:avLst/>
          </a:prstGeom>
        </p:spPr>
        <p:txBody>
          <a:bodyPr wrap="square">
            <a:spAutoFit/>
          </a:bodyPr>
          <a:lstStyle/>
          <a:p>
            <a:r>
              <a:rPr lang="vi-VN" sz="3200" dirty="0" smtClean="0">
                <a:latin typeface="+mj-lt"/>
              </a:rPr>
              <a:t>Tình cảm trong bài phải rõ ràng, trong sáng chân thực.</a:t>
            </a:r>
            <a:endParaRPr lang="en-US" sz="3200" dirty="0">
              <a:latin typeface="+mj-lt"/>
            </a:endParaRPr>
          </a:p>
        </p:txBody>
      </p:sp>
      <p:sp>
        <p:nvSpPr>
          <p:cNvPr id="16" name="Rectangle 15"/>
          <p:cNvSpPr/>
          <p:nvPr/>
        </p:nvSpPr>
        <p:spPr>
          <a:xfrm>
            <a:off x="1296489" y="4968466"/>
            <a:ext cx="10613571" cy="584775"/>
          </a:xfrm>
          <a:prstGeom prst="rect">
            <a:avLst/>
          </a:prstGeom>
        </p:spPr>
        <p:txBody>
          <a:bodyPr wrap="square">
            <a:spAutoFit/>
          </a:bodyPr>
          <a:lstStyle/>
          <a:p>
            <a:r>
              <a:rPr lang="vi-VN" sz="3200" dirty="0" smtClean="0">
                <a:latin typeface="+mj-lt"/>
              </a:rPr>
              <a:t>Các luận điểm phải rõ ràng, có đầy đủ lí lẽ và dẫn chứng.</a:t>
            </a:r>
            <a:endParaRPr lang="en-US" sz="3200" dirty="0">
              <a:latin typeface="+mj-lt"/>
            </a:endParaRPr>
          </a:p>
        </p:txBody>
      </p:sp>
      <p:sp>
        <p:nvSpPr>
          <p:cNvPr id="3" name="5-Point Star 2"/>
          <p:cNvSpPr/>
          <p:nvPr/>
        </p:nvSpPr>
        <p:spPr>
          <a:xfrm>
            <a:off x="310242" y="4945606"/>
            <a:ext cx="992778" cy="53122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804641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down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strips(down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P spid="16" grpId="0"/>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8786569" y="402954"/>
            <a:ext cx="913691" cy="914140"/>
          </a:xfrm>
          <a:prstGeom prst="rect">
            <a:avLst/>
          </a:prstGeom>
        </p:spPr>
      </p:pic>
      <p:pic>
        <p:nvPicPr>
          <p:cNvPr id="16" name="图片 15"/>
          <p:cNvPicPr>
            <a:picLocks noChangeAspect="1"/>
          </p:cNvPicPr>
          <p:nvPr/>
        </p:nvPicPr>
        <p:blipFill>
          <a:blip r:embed="rId4"/>
          <a:stretch>
            <a:fillRect/>
          </a:stretch>
        </p:blipFill>
        <p:spPr>
          <a:xfrm>
            <a:off x="10775337" y="0"/>
            <a:ext cx="1167825" cy="1358900"/>
          </a:xfrm>
          <a:prstGeom prst="rect">
            <a:avLst/>
          </a:prstGeom>
        </p:spPr>
      </p:pic>
      <p:pic>
        <p:nvPicPr>
          <p:cNvPr id="13" name="图片 15"/>
          <p:cNvPicPr>
            <a:picLocks noChangeAspect="1"/>
          </p:cNvPicPr>
          <p:nvPr/>
        </p:nvPicPr>
        <p:blipFill>
          <a:blip r:embed="rId5"/>
          <a:stretch>
            <a:fillRect/>
          </a:stretch>
        </p:blipFill>
        <p:spPr>
          <a:xfrm>
            <a:off x="855742" y="151292"/>
            <a:ext cx="704228" cy="980278"/>
          </a:xfrm>
          <a:prstGeom prst="rect">
            <a:avLst/>
          </a:prstGeom>
        </p:spPr>
      </p:pic>
      <p:sp>
        <p:nvSpPr>
          <p:cNvPr id="14" name="TextBox 13"/>
          <p:cNvSpPr txBox="1"/>
          <p:nvPr/>
        </p:nvSpPr>
        <p:spPr>
          <a:xfrm>
            <a:off x="1748790" y="308610"/>
            <a:ext cx="6332219" cy="646331"/>
          </a:xfrm>
          <a:prstGeom prst="rect">
            <a:avLst/>
          </a:prstGeom>
          <a:noFill/>
        </p:spPr>
        <p:txBody>
          <a:bodyPr wrap="square" rtlCol="0">
            <a:spAutoFit/>
          </a:bodyPr>
          <a:lstStyle/>
          <a:p>
            <a:r>
              <a:rPr lang="en-US" sz="3600" b="1" i="1" u="sng" dirty="0" smtClean="0">
                <a:latin typeface="Times New Roman" pitchFamily="18" charset="0"/>
                <a:cs typeface="Times New Roman" pitchFamily="18" charset="0"/>
              </a:rPr>
              <a:t>a. </a:t>
            </a:r>
            <a:r>
              <a:rPr lang="en-US" sz="3600" b="1" i="1" u="sng" dirty="0" err="1" smtClean="0">
                <a:latin typeface="Times New Roman" pitchFamily="18" charset="0"/>
                <a:cs typeface="Times New Roman" pitchFamily="18" charset="0"/>
              </a:rPr>
              <a:t>Tìm</a:t>
            </a:r>
            <a:r>
              <a:rPr lang="en-US" sz="3600" b="1" i="1" u="sng" dirty="0" smtClean="0">
                <a:latin typeface="Times New Roman" pitchFamily="18" charset="0"/>
                <a:cs typeface="Times New Roman" pitchFamily="18" charset="0"/>
              </a:rPr>
              <a:t> </a:t>
            </a:r>
            <a:r>
              <a:rPr lang="en-US" sz="3600" b="1" i="1" u="sng" dirty="0" err="1" smtClean="0">
                <a:latin typeface="Times New Roman" pitchFamily="18" charset="0"/>
                <a:cs typeface="Times New Roman" pitchFamily="18" charset="0"/>
              </a:rPr>
              <a:t>hiểu</a:t>
            </a:r>
            <a:r>
              <a:rPr lang="en-US" sz="3600" b="1" i="1" u="sng" dirty="0" smtClean="0">
                <a:latin typeface="Times New Roman" pitchFamily="18" charset="0"/>
                <a:cs typeface="Times New Roman" pitchFamily="18" charset="0"/>
              </a:rPr>
              <a:t> </a:t>
            </a:r>
            <a:r>
              <a:rPr lang="en-US" sz="3600" b="1" i="1" u="sng" dirty="0" err="1" smtClean="0">
                <a:latin typeface="Times New Roman" pitchFamily="18" charset="0"/>
                <a:cs typeface="Times New Roman" pitchFamily="18" charset="0"/>
              </a:rPr>
              <a:t>đề</a:t>
            </a:r>
            <a:r>
              <a:rPr lang="en-US" sz="3600" b="1" i="1" u="sng" dirty="0" smtClean="0">
                <a:latin typeface="Times New Roman" pitchFamily="18" charset="0"/>
                <a:cs typeface="Times New Roman" pitchFamily="18" charset="0"/>
              </a:rPr>
              <a:t> </a:t>
            </a:r>
            <a:r>
              <a:rPr lang="en-US" sz="3600" b="1" i="1" u="sng" dirty="0" err="1" smtClean="0">
                <a:latin typeface="Times New Roman" pitchFamily="18" charset="0"/>
                <a:cs typeface="Times New Roman" pitchFamily="18" charset="0"/>
              </a:rPr>
              <a:t>và</a:t>
            </a:r>
            <a:r>
              <a:rPr lang="en-US" sz="3600" b="1" i="1" u="sng" dirty="0" smtClean="0">
                <a:latin typeface="Times New Roman" pitchFamily="18" charset="0"/>
                <a:cs typeface="Times New Roman" pitchFamily="18" charset="0"/>
              </a:rPr>
              <a:t> </a:t>
            </a:r>
            <a:r>
              <a:rPr lang="en-US" sz="3600" b="1" i="1" u="sng" dirty="0" err="1" smtClean="0">
                <a:latin typeface="Times New Roman" pitchFamily="18" charset="0"/>
                <a:cs typeface="Times New Roman" pitchFamily="18" charset="0"/>
              </a:rPr>
              <a:t>tìm</a:t>
            </a:r>
            <a:r>
              <a:rPr lang="en-US" sz="3600" b="1" i="1" u="sng" dirty="0" smtClean="0">
                <a:latin typeface="Times New Roman" pitchFamily="18" charset="0"/>
                <a:cs typeface="Times New Roman" pitchFamily="18" charset="0"/>
              </a:rPr>
              <a:t> ý</a:t>
            </a:r>
            <a:endParaRPr lang="en-US" sz="3600" b="1" i="1" u="sng" dirty="0">
              <a:latin typeface="Times New Roman" pitchFamily="18" charset="0"/>
              <a:cs typeface="Times New Roman" pitchFamily="18" charset="0"/>
            </a:endParaRPr>
          </a:p>
        </p:txBody>
      </p:sp>
      <p:sp>
        <p:nvSpPr>
          <p:cNvPr id="17" name="Cloud 16"/>
          <p:cNvSpPr/>
          <p:nvPr/>
        </p:nvSpPr>
        <p:spPr>
          <a:xfrm>
            <a:off x="297180" y="2503170"/>
            <a:ext cx="2880360" cy="276606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latin typeface="Times New Roman" pitchFamily="18" charset="0"/>
                <a:cs typeface="Times New Roman" pitchFamily="18" charset="0"/>
              </a:rPr>
              <a:t>THẢO LUẬN NHÓM ĐÔI</a:t>
            </a:r>
            <a:endParaRPr lang="en-US" sz="3200" b="1" dirty="0">
              <a:latin typeface="Times New Roman" pitchFamily="18" charset="0"/>
              <a:cs typeface="Times New Roman" pitchFamily="18" charset="0"/>
            </a:endParaRPr>
          </a:p>
        </p:txBody>
      </p:sp>
      <p:cxnSp>
        <p:nvCxnSpPr>
          <p:cNvPr id="20" name="Straight Arrow Connector 19"/>
          <p:cNvCxnSpPr>
            <a:stCxn id="17" idx="0"/>
            <a:endCxn id="21" idx="1"/>
          </p:cNvCxnSpPr>
          <p:nvPr/>
        </p:nvCxnSpPr>
        <p:spPr>
          <a:xfrm flipV="1">
            <a:off x="3175140" y="1816090"/>
            <a:ext cx="1168260" cy="20701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343400" y="1554480"/>
            <a:ext cx="7646670" cy="523220"/>
          </a:xfrm>
          <a:prstGeom prst="rect">
            <a:avLst/>
          </a:prstGeom>
          <a:noFill/>
        </p:spPr>
        <p:txBody>
          <a:bodyPr wrap="square" rtlCol="0">
            <a:spAutoFit/>
          </a:bodyPr>
          <a:lstStyle/>
          <a:p>
            <a:pPr algn="just"/>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r>
              <a:rPr lang="en-US" sz="2800" dirty="0" smtClean="0">
                <a:latin typeface="Times New Roman" pitchFamily="18" charset="0"/>
                <a:cs typeface="Times New Roman" pitchFamily="18" charset="0"/>
              </a:rPr>
              <a:t>, 1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tìm</a:t>
            </a:r>
            <a:r>
              <a:rPr lang="en-US" sz="2800" dirty="0" smtClean="0">
                <a:latin typeface="Times New Roman" pitchFamily="18" charset="0"/>
                <a:cs typeface="Times New Roman" pitchFamily="18" charset="0"/>
              </a:rPr>
              <a:t> ý</a:t>
            </a:r>
            <a:endParaRPr lang="en-US" sz="2800" dirty="0">
              <a:latin typeface="Times New Roman" pitchFamily="18" charset="0"/>
              <a:cs typeface="Times New Roman" pitchFamily="18" charset="0"/>
            </a:endParaRPr>
          </a:p>
        </p:txBody>
      </p:sp>
      <p:cxnSp>
        <p:nvCxnSpPr>
          <p:cNvPr id="24" name="Straight Arrow Connector 23"/>
          <p:cNvCxnSpPr>
            <a:stCxn id="17" idx="0"/>
            <a:endCxn id="25" idx="1"/>
          </p:cNvCxnSpPr>
          <p:nvPr/>
        </p:nvCxnSpPr>
        <p:spPr>
          <a:xfrm>
            <a:off x="3175140" y="3886200"/>
            <a:ext cx="1252080" cy="6499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427220" y="2335530"/>
            <a:ext cx="7764780" cy="4401205"/>
          </a:xfrm>
          <a:prstGeom prst="rect">
            <a:avLst/>
          </a:prstGeom>
          <a:noFill/>
        </p:spPr>
        <p:txBody>
          <a:bodyPr wrap="square" rtlCol="0">
            <a:spAutoFit/>
          </a:bodyPr>
          <a:lstStyle/>
          <a:p>
            <a:pPr algn="just"/>
            <a:r>
              <a:rPr lang="en-US" sz="2800" b="1" dirty="0" smtClean="0">
                <a:latin typeface="Times New Roman" pitchFamily="18" charset="0"/>
                <a:cs typeface="Times New Roman" pitchFamily="18" charset="0"/>
              </a:rPr>
              <a:t>VD1: </a:t>
            </a:r>
            <a:r>
              <a:rPr lang="en-US" sz="2800" dirty="0" err="1" smtClean="0">
                <a:latin typeface="Times New Roman" pitchFamily="18" charset="0"/>
                <a:cs typeface="Times New Roman" pitchFamily="18" charset="0"/>
              </a:rPr>
              <a:t>Đối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nghĩ</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đây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a:t>
            </a:r>
          </a:p>
          <a:p>
            <a:pPr algn="just">
              <a:buFont typeface="Wingdings"/>
              <a:buChar char="à"/>
            </a:pPr>
            <a:r>
              <a:rPr lang="en-US" sz="2800" dirty="0" err="1" smtClean="0">
                <a:latin typeface="Times New Roman" pitchFamily="18" charset="0"/>
                <a:cs typeface="Times New Roman" pitchFamily="18" charset="0"/>
                <a:sym typeface="Wingdings" pitchFamily="2" charset="2"/>
              </a:rPr>
              <a:t>Đối</a:t>
            </a:r>
            <a:r>
              <a:rPr lang="en-US" sz="2800" dirty="0" smtClean="0">
                <a:latin typeface="Times New Roman" pitchFamily="18" charset="0"/>
                <a:cs typeface="Times New Roman" pitchFamily="18" charset="0"/>
                <a:sym typeface="Wingdings" pitchFamily="2" charset="2"/>
              </a:rPr>
              <a:t> </a:t>
            </a:r>
            <a:r>
              <a:rPr lang="en-US" sz="2800" dirty="0" err="1" smtClean="0">
                <a:latin typeface="Times New Roman" pitchFamily="18" charset="0"/>
                <a:cs typeface="Times New Roman" pitchFamily="18" charset="0"/>
                <a:sym typeface="Wingdings" pitchFamily="2" charset="2"/>
              </a:rPr>
              <a:t>tượng</a:t>
            </a:r>
            <a:r>
              <a:rPr lang="en-US" sz="2800" dirty="0" smtClean="0">
                <a:latin typeface="Times New Roman" pitchFamily="18" charset="0"/>
                <a:cs typeface="Times New Roman" pitchFamily="18" charset="0"/>
                <a:sym typeface="Wingdings" pitchFamily="2" charset="2"/>
              </a:rPr>
              <a:t>: </a:t>
            </a:r>
            <a:r>
              <a:rPr lang="en-US" sz="2800" dirty="0" err="1" smtClean="0">
                <a:latin typeface="Times New Roman" pitchFamily="18" charset="0"/>
                <a:cs typeface="Times New Roman" pitchFamily="18" charset="0"/>
                <a:sym typeface="Wingdings" pitchFamily="2" charset="2"/>
              </a:rPr>
              <a:t>Nụ</a:t>
            </a:r>
            <a:r>
              <a:rPr lang="en-US" sz="2800" dirty="0" smtClean="0">
                <a:latin typeface="Times New Roman" pitchFamily="18" charset="0"/>
                <a:cs typeface="Times New Roman" pitchFamily="18" charset="0"/>
                <a:sym typeface="Wingdings" pitchFamily="2" charset="2"/>
              </a:rPr>
              <a:t> </a:t>
            </a:r>
            <a:r>
              <a:rPr lang="en-US" sz="2800" dirty="0" err="1" smtClean="0">
                <a:latin typeface="Times New Roman" pitchFamily="18" charset="0"/>
                <a:cs typeface="Times New Roman" pitchFamily="18" charset="0"/>
                <a:sym typeface="Wingdings" pitchFamily="2" charset="2"/>
              </a:rPr>
              <a:t>cười</a:t>
            </a:r>
            <a:r>
              <a:rPr lang="en-US" sz="2800" dirty="0" smtClean="0">
                <a:latin typeface="Times New Roman" pitchFamily="18" charset="0"/>
                <a:cs typeface="Times New Roman" pitchFamily="18" charset="0"/>
                <a:sym typeface="Wingdings" pitchFamily="2" charset="2"/>
              </a:rPr>
              <a:t> </a:t>
            </a:r>
            <a:r>
              <a:rPr lang="en-US" sz="2800" dirty="0" err="1" smtClean="0">
                <a:latin typeface="Times New Roman" pitchFamily="18" charset="0"/>
                <a:cs typeface="Times New Roman" pitchFamily="18" charset="0"/>
                <a:sym typeface="Wingdings" pitchFamily="2" charset="2"/>
              </a:rPr>
              <a:t>của</a:t>
            </a:r>
            <a:r>
              <a:rPr lang="en-US" sz="2800" dirty="0" smtClean="0">
                <a:latin typeface="Times New Roman" pitchFamily="18" charset="0"/>
                <a:cs typeface="Times New Roman" pitchFamily="18" charset="0"/>
                <a:sym typeface="Wingdings" pitchFamily="2" charset="2"/>
              </a:rPr>
              <a:t> </a:t>
            </a:r>
            <a:r>
              <a:rPr lang="en-US" sz="2800" dirty="0" err="1" smtClean="0">
                <a:latin typeface="Times New Roman" pitchFamily="18" charset="0"/>
                <a:cs typeface="Times New Roman" pitchFamily="18" charset="0"/>
                <a:sym typeface="Wingdings" pitchFamily="2" charset="2"/>
              </a:rPr>
              <a:t>mẹ</a:t>
            </a:r>
            <a:endParaRPr lang="en-US" sz="2800" dirty="0" smtClean="0">
              <a:latin typeface="Times New Roman" pitchFamily="18" charset="0"/>
              <a:cs typeface="Times New Roman" pitchFamily="18" charset="0"/>
              <a:sym typeface="Wingdings" pitchFamily="2" charset="2"/>
            </a:endParaRPr>
          </a:p>
          <a:p>
            <a:pPr algn="just"/>
            <a:r>
              <a:rPr lang="en-US" sz="2800" b="1" dirty="0" smtClean="0">
                <a:latin typeface="Times New Roman" pitchFamily="18" charset="0"/>
                <a:cs typeface="Times New Roman" pitchFamily="18" charset="0"/>
              </a:rPr>
              <a:t>VD2: </a:t>
            </a:r>
          </a:p>
          <a:p>
            <a:pPr algn="just">
              <a:buFontTx/>
              <a:buChar char="-"/>
            </a:pP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Khi nào mẹ cười?</a:t>
            </a:r>
            <a:endParaRPr lang="en-US" sz="2800" dirty="0" smtClean="0">
              <a:latin typeface="Times New Roman" pitchFamily="18" charset="0"/>
              <a:cs typeface="Times New Roman" pitchFamily="18" charset="0"/>
            </a:endParaRPr>
          </a:p>
          <a:p>
            <a:pPr algn="just">
              <a:buFontTx/>
              <a:buChar char="-"/>
            </a:pP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Nụ cười của mẹ đẹp như thế nào?</a:t>
            </a:r>
            <a:endParaRPr lang="en-US" sz="2800" dirty="0" smtClean="0">
              <a:latin typeface="Times New Roman" pitchFamily="18" charset="0"/>
              <a:cs typeface="Times New Roman" pitchFamily="18" charset="0"/>
            </a:endParaRPr>
          </a:p>
          <a:p>
            <a:pPr algn="just">
              <a:buFontTx/>
              <a:buChar char="-"/>
            </a:pP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Em nhớ nhất nụ cười của mẹ khi nào?</a:t>
            </a:r>
            <a:endParaRPr lang="en-US" sz="2800" dirty="0" smtClean="0">
              <a:latin typeface="Times New Roman" pitchFamily="18" charset="0"/>
              <a:cs typeface="Times New Roman" pitchFamily="18" charset="0"/>
            </a:endParaRPr>
          </a:p>
          <a:p>
            <a:pPr algn="just">
              <a:buFontTx/>
              <a:buChar char="-"/>
            </a:pP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Nếu thiếu nụ cười của mẹ em sẽ làm thế nào?</a:t>
            </a:r>
            <a:endParaRPr lang="en-US" sz="2800" dirty="0" smtClean="0">
              <a:latin typeface="Times New Roman" pitchFamily="18" charset="0"/>
              <a:cs typeface="Times New Roman" pitchFamily="18" charset="0"/>
            </a:endParaRPr>
          </a:p>
          <a:p>
            <a:pPr algn="just">
              <a:buFontTx/>
              <a:buChar char="-"/>
            </a:pP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Cảm xúc của em khi nhin thấy nụ cười của mẹ?</a:t>
            </a:r>
            <a:br>
              <a:rPr lang="vi-VN"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Làm thế nào để luôn thấy được nụ cười của mẹ?</a:t>
            </a:r>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2949157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4)">
                                      <p:cBhvr>
                                        <p:cTn id="12" dur="2000"/>
                                        <p:tgtEl>
                                          <p:spTgt spid="1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strips(downLeft)">
                                      <p:cBhvr>
                                        <p:cTn id="20" dur="500"/>
                                        <p:tgtEl>
                                          <p:spTgt spid="21"/>
                                        </p:tgtEl>
                                      </p:cBhvr>
                                    </p:animEffect>
                                  </p:childTnLst>
                                </p:cTn>
                              </p:par>
                              <p:par>
                                <p:cTn id="21" presetID="18" presetClass="entr" presetSubtype="1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strips(down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strips(downLeft)">
                                      <p:cBhvr>
                                        <p:cTn id="28" dur="500"/>
                                        <p:tgtEl>
                                          <p:spTgt spid="25"/>
                                        </p:tgtEl>
                                      </p:cBhvr>
                                    </p:animEffect>
                                  </p:childTnLst>
                                </p:cTn>
                              </p:par>
                              <p:par>
                                <p:cTn id="29" presetID="18" presetClass="entr" presetSubtype="12"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strips(down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21"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16" name="图片 17"/>
          <p:cNvPicPr>
            <a:picLocks noChangeAspect="1"/>
          </p:cNvPicPr>
          <p:nvPr/>
        </p:nvPicPr>
        <p:blipFill>
          <a:blip r:embed="rId3"/>
          <a:stretch>
            <a:fillRect/>
          </a:stretch>
        </p:blipFill>
        <p:spPr>
          <a:xfrm>
            <a:off x="1248663" y="7355"/>
            <a:ext cx="990866" cy="1019279"/>
          </a:xfrm>
          <a:prstGeom prst="rect">
            <a:avLst/>
          </a:prstGeom>
        </p:spPr>
      </p:pic>
      <p:sp>
        <p:nvSpPr>
          <p:cNvPr id="17" name="TextBox 16"/>
          <p:cNvSpPr txBox="1"/>
          <p:nvPr/>
        </p:nvSpPr>
        <p:spPr>
          <a:xfrm>
            <a:off x="2586990" y="118110"/>
            <a:ext cx="2720617" cy="707886"/>
          </a:xfrm>
          <a:prstGeom prst="rect">
            <a:avLst/>
          </a:prstGeom>
          <a:noFill/>
        </p:spPr>
        <p:txBody>
          <a:bodyPr wrap="none" rtlCol="0">
            <a:spAutoFit/>
          </a:bodyPr>
          <a:lstStyle/>
          <a:p>
            <a:r>
              <a:rPr lang="en-US" sz="4000" b="1" i="1" u="sng" dirty="0" err="1" smtClean="0">
                <a:latin typeface="Times New Roman" pitchFamily="18" charset="0"/>
                <a:cs typeface="Times New Roman" pitchFamily="18" charset="0"/>
              </a:rPr>
              <a:t>Lập</a:t>
            </a:r>
            <a:r>
              <a:rPr lang="en-US" sz="4000" b="1" i="1" u="sng" dirty="0" smtClean="0">
                <a:latin typeface="Times New Roman" pitchFamily="18" charset="0"/>
                <a:cs typeface="Times New Roman" pitchFamily="18" charset="0"/>
              </a:rPr>
              <a:t> </a:t>
            </a:r>
            <a:r>
              <a:rPr lang="en-US" sz="4000" b="1" i="1" u="sng" dirty="0" err="1" smtClean="0">
                <a:latin typeface="Times New Roman" pitchFamily="18" charset="0"/>
                <a:cs typeface="Times New Roman" pitchFamily="18" charset="0"/>
              </a:rPr>
              <a:t>dàn</a:t>
            </a:r>
            <a:r>
              <a:rPr lang="en-US" sz="4000" b="1" i="1" u="sng" dirty="0" smtClean="0">
                <a:latin typeface="Times New Roman" pitchFamily="18" charset="0"/>
                <a:cs typeface="Times New Roman" pitchFamily="18" charset="0"/>
              </a:rPr>
              <a:t> </a:t>
            </a:r>
            <a:r>
              <a:rPr lang="en-US" sz="4000" b="1" i="1" u="sng" dirty="0" err="1" smtClean="0">
                <a:latin typeface="Times New Roman" pitchFamily="18" charset="0"/>
                <a:cs typeface="Times New Roman" pitchFamily="18" charset="0"/>
              </a:rPr>
              <a:t>bài</a:t>
            </a:r>
            <a:endParaRPr lang="en-US" sz="4000" b="1" i="1" u="sng" dirty="0">
              <a:latin typeface="Times New Roman" pitchFamily="18" charset="0"/>
              <a:cs typeface="Times New Roman" pitchFamily="18" charset="0"/>
            </a:endParaRPr>
          </a:p>
        </p:txBody>
      </p:sp>
      <p:pic>
        <p:nvPicPr>
          <p:cNvPr id="20" name="Picture Placeholder 19" descr="beauty-1562158675625.jpg"/>
          <p:cNvPicPr>
            <a:picLocks noGrp="1" noChangeAspect="1"/>
          </p:cNvPicPr>
          <p:nvPr>
            <p:ph type="pic" sz="quarter" idx="11"/>
          </p:nvPr>
        </p:nvPicPr>
        <p:blipFill>
          <a:blip r:embed="rId4" cstate="print"/>
          <a:srcRect t="12564" b="12564"/>
          <a:stretch>
            <a:fillRect/>
          </a:stretch>
        </p:blipFill>
        <p:spPr>
          <a:xfrm>
            <a:off x="9361170" y="206845"/>
            <a:ext cx="2624478" cy="2598967"/>
          </a:xfrm>
        </p:spPr>
      </p:pic>
      <p:pic>
        <p:nvPicPr>
          <p:cNvPr id="21" name="图片 1"/>
          <p:cNvPicPr>
            <a:picLocks noChangeAspect="1"/>
          </p:cNvPicPr>
          <p:nvPr/>
        </p:nvPicPr>
        <p:blipFill>
          <a:blip r:embed="rId5"/>
          <a:stretch>
            <a:fillRect/>
          </a:stretch>
        </p:blipFill>
        <p:spPr>
          <a:xfrm rot="20812872">
            <a:off x="9962486" y="3888337"/>
            <a:ext cx="741294" cy="1988374"/>
          </a:xfrm>
          <a:prstGeom prst="rect">
            <a:avLst/>
          </a:prstGeom>
        </p:spPr>
      </p:pic>
      <p:pic>
        <p:nvPicPr>
          <p:cNvPr id="22" name="图片 5"/>
          <p:cNvPicPr>
            <a:picLocks noChangeAspect="1"/>
          </p:cNvPicPr>
          <p:nvPr/>
        </p:nvPicPr>
        <p:blipFill>
          <a:blip r:embed="rId6"/>
          <a:stretch>
            <a:fillRect/>
          </a:stretch>
        </p:blipFill>
        <p:spPr>
          <a:xfrm>
            <a:off x="10137315" y="5724123"/>
            <a:ext cx="709755" cy="1133877"/>
          </a:xfrm>
          <a:prstGeom prst="rect">
            <a:avLst/>
          </a:prstGeom>
        </p:spPr>
      </p:pic>
      <p:pic>
        <p:nvPicPr>
          <p:cNvPr id="23" name="图片 6"/>
          <p:cNvPicPr>
            <a:picLocks noChangeAspect="1"/>
          </p:cNvPicPr>
          <p:nvPr/>
        </p:nvPicPr>
        <p:blipFill>
          <a:blip r:embed="rId3"/>
          <a:stretch>
            <a:fillRect/>
          </a:stretch>
        </p:blipFill>
        <p:spPr>
          <a:xfrm>
            <a:off x="10988072" y="6180003"/>
            <a:ext cx="659098" cy="677997"/>
          </a:xfrm>
          <a:prstGeom prst="rect">
            <a:avLst/>
          </a:prstGeom>
        </p:spPr>
      </p:pic>
      <p:pic>
        <p:nvPicPr>
          <p:cNvPr id="24" name="图片 7"/>
          <p:cNvPicPr>
            <a:picLocks noChangeAspect="1"/>
          </p:cNvPicPr>
          <p:nvPr/>
        </p:nvPicPr>
        <p:blipFill>
          <a:blip r:embed="rId7"/>
          <a:stretch>
            <a:fillRect/>
          </a:stretch>
        </p:blipFill>
        <p:spPr>
          <a:xfrm rot="1423112">
            <a:off x="11064501" y="4247071"/>
            <a:ext cx="615385" cy="1660282"/>
          </a:xfrm>
          <a:prstGeom prst="rect">
            <a:avLst/>
          </a:prstGeom>
        </p:spPr>
      </p:pic>
      <p:pic>
        <p:nvPicPr>
          <p:cNvPr id="25" name="图片 8"/>
          <p:cNvPicPr>
            <a:picLocks noChangeAspect="1"/>
          </p:cNvPicPr>
          <p:nvPr/>
        </p:nvPicPr>
        <p:blipFill>
          <a:blip r:embed="rId8"/>
          <a:stretch>
            <a:fillRect/>
          </a:stretch>
        </p:blipFill>
        <p:spPr>
          <a:xfrm>
            <a:off x="10662524" y="3421758"/>
            <a:ext cx="371079" cy="2214194"/>
          </a:xfrm>
          <a:prstGeom prst="rect">
            <a:avLst/>
          </a:prstGeom>
        </p:spPr>
      </p:pic>
      <p:sp>
        <p:nvSpPr>
          <p:cNvPr id="26" name="Rectangle 25"/>
          <p:cNvSpPr/>
          <p:nvPr/>
        </p:nvSpPr>
        <p:spPr>
          <a:xfrm>
            <a:off x="2899410" y="1107014"/>
            <a:ext cx="6096000" cy="461665"/>
          </a:xfrm>
          <a:prstGeom prst="rect">
            <a:avLst/>
          </a:prstGeom>
        </p:spPr>
        <p:txBody>
          <a:bodyPr>
            <a:spAutoFit/>
          </a:bodyPr>
          <a:lstStyle/>
          <a:p>
            <a:r>
              <a:rPr lang="vi-VN" sz="2400" dirty="0" smtClean="0">
                <a:latin typeface="Times New Roman" pitchFamily="18" charset="0"/>
                <a:cs typeface="Times New Roman" pitchFamily="18" charset="0"/>
              </a:rPr>
              <a:t>Giới thiệu nụ cười của mẹ…</a:t>
            </a:r>
            <a:endParaRPr lang="en-US" sz="2400" dirty="0">
              <a:latin typeface="Times New Roman" pitchFamily="18" charset="0"/>
              <a:cs typeface="Times New Roman" pitchFamily="18" charset="0"/>
            </a:endParaRPr>
          </a:p>
        </p:txBody>
      </p:sp>
      <p:sp>
        <p:nvSpPr>
          <p:cNvPr id="27" name="Rectangle 26"/>
          <p:cNvSpPr/>
          <p:nvPr/>
        </p:nvSpPr>
        <p:spPr>
          <a:xfrm>
            <a:off x="365760" y="1350854"/>
            <a:ext cx="1394460" cy="523220"/>
          </a:xfrm>
          <a:prstGeom prst="rect">
            <a:avLst/>
          </a:prstGeom>
        </p:spPr>
        <p:txBody>
          <a:bodyPr wrap="square">
            <a:spAutoFit/>
          </a:bodyPr>
          <a:lstStyle/>
          <a:p>
            <a:pPr algn="ctr"/>
            <a:r>
              <a:rPr lang="vi-VN" sz="2800" b="1" dirty="0" smtClean="0">
                <a:latin typeface="Times New Roman" pitchFamily="18" charset="0"/>
                <a:cs typeface="Times New Roman" pitchFamily="18" charset="0"/>
              </a:rPr>
              <a:t>Mở bài</a:t>
            </a:r>
            <a:endParaRPr lang="en-US" sz="2800" b="1" dirty="0">
              <a:latin typeface="Times New Roman" pitchFamily="18" charset="0"/>
              <a:cs typeface="Times New Roman" pitchFamily="18" charset="0"/>
            </a:endParaRPr>
          </a:p>
        </p:txBody>
      </p:sp>
      <p:cxnSp>
        <p:nvCxnSpPr>
          <p:cNvPr id="29" name="Straight Arrow Connector 28"/>
          <p:cNvCxnSpPr>
            <a:stCxn id="27" idx="3"/>
            <a:endCxn id="26" idx="1"/>
          </p:cNvCxnSpPr>
          <p:nvPr/>
        </p:nvCxnSpPr>
        <p:spPr>
          <a:xfrm flipV="1">
            <a:off x="1760220" y="1337847"/>
            <a:ext cx="1139190" cy="2746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914650" y="1716614"/>
            <a:ext cx="6096000" cy="461665"/>
          </a:xfrm>
          <a:prstGeom prst="rect">
            <a:avLst/>
          </a:prstGeom>
        </p:spPr>
        <p:txBody>
          <a:bodyPr>
            <a:spAutoFit/>
          </a:bodyPr>
          <a:lstStyle/>
          <a:p>
            <a:r>
              <a:rPr lang="vi-VN" sz="2400" dirty="0" smtClean="0">
                <a:latin typeface="Times New Roman" pitchFamily="18" charset="0"/>
                <a:cs typeface="Times New Roman" pitchFamily="18" charset="0"/>
              </a:rPr>
              <a:t>Cảm nghĩ của em về nụ cười ấy…</a:t>
            </a:r>
            <a:endParaRPr lang="en-US" sz="2400" dirty="0">
              <a:latin typeface="Times New Roman" pitchFamily="18" charset="0"/>
              <a:cs typeface="Times New Roman" pitchFamily="18" charset="0"/>
            </a:endParaRPr>
          </a:p>
        </p:txBody>
      </p:sp>
      <p:cxnSp>
        <p:nvCxnSpPr>
          <p:cNvPr id="31" name="Straight Arrow Connector 30"/>
          <p:cNvCxnSpPr>
            <a:stCxn id="27" idx="3"/>
            <a:endCxn id="30" idx="1"/>
          </p:cNvCxnSpPr>
          <p:nvPr/>
        </p:nvCxnSpPr>
        <p:spPr>
          <a:xfrm>
            <a:off x="1760220" y="1612464"/>
            <a:ext cx="1154430" cy="3349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028950" y="2711024"/>
            <a:ext cx="2160270" cy="1200329"/>
          </a:xfrm>
          <a:prstGeom prst="rect">
            <a:avLst/>
          </a:prstGeom>
        </p:spPr>
        <p:txBody>
          <a:bodyPr wrap="square">
            <a:spAutoFit/>
          </a:bodyPr>
          <a:lstStyle/>
          <a:p>
            <a:pPr algn="ctr"/>
            <a:r>
              <a:rPr lang="vi-VN" sz="2400" dirty="0" smtClean="0">
                <a:latin typeface="Times New Roman" pitchFamily="18" charset="0"/>
                <a:cs typeface="Times New Roman" pitchFamily="18" charset="0"/>
              </a:rPr>
              <a:t>Nêu các biểu hiện, sắc thái nụ cười của mẹ.</a:t>
            </a:r>
            <a:endParaRPr lang="en-US" sz="2400" dirty="0">
              <a:latin typeface="Times New Roman" pitchFamily="18" charset="0"/>
              <a:cs typeface="Times New Roman" pitchFamily="18" charset="0"/>
            </a:endParaRPr>
          </a:p>
        </p:txBody>
      </p:sp>
      <p:sp>
        <p:nvSpPr>
          <p:cNvPr id="34" name="Rectangle 33"/>
          <p:cNvSpPr/>
          <p:nvPr/>
        </p:nvSpPr>
        <p:spPr>
          <a:xfrm>
            <a:off x="308610" y="3560654"/>
            <a:ext cx="1581150" cy="523220"/>
          </a:xfrm>
          <a:prstGeom prst="rect">
            <a:avLst/>
          </a:prstGeom>
        </p:spPr>
        <p:txBody>
          <a:bodyPr wrap="square">
            <a:spAutoFit/>
          </a:bodyPr>
          <a:lstStyle/>
          <a:p>
            <a:pPr algn="ctr"/>
            <a:r>
              <a:rPr lang="en-US" sz="2800" b="1" dirty="0" err="1" smtClean="0">
                <a:latin typeface="Times New Roman" pitchFamily="18" charset="0"/>
                <a:cs typeface="Times New Roman" pitchFamily="18" charset="0"/>
              </a:rPr>
              <a:t>Thân</a:t>
            </a:r>
            <a:r>
              <a:rPr lang="vi-VN" sz="2800" b="1" dirty="0" smtClean="0">
                <a:latin typeface="Times New Roman" pitchFamily="18" charset="0"/>
                <a:cs typeface="Times New Roman" pitchFamily="18" charset="0"/>
              </a:rPr>
              <a:t> bài</a:t>
            </a:r>
            <a:endParaRPr lang="en-US" sz="2800" b="1" dirty="0">
              <a:latin typeface="Times New Roman" pitchFamily="18" charset="0"/>
              <a:cs typeface="Times New Roman" pitchFamily="18" charset="0"/>
            </a:endParaRPr>
          </a:p>
        </p:txBody>
      </p:sp>
      <p:cxnSp>
        <p:nvCxnSpPr>
          <p:cNvPr id="35" name="Straight Arrow Connector 34"/>
          <p:cNvCxnSpPr>
            <a:stCxn id="34" idx="3"/>
            <a:endCxn id="33" idx="1"/>
          </p:cNvCxnSpPr>
          <p:nvPr/>
        </p:nvCxnSpPr>
        <p:spPr>
          <a:xfrm flipV="1">
            <a:off x="1889760" y="3311189"/>
            <a:ext cx="1139190" cy="5110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3192780" y="4257884"/>
            <a:ext cx="6659880" cy="830997"/>
          </a:xfrm>
          <a:prstGeom prst="rect">
            <a:avLst/>
          </a:prstGeom>
        </p:spPr>
        <p:txBody>
          <a:bodyPr wrap="square">
            <a:spAutoFit/>
          </a:bodyPr>
          <a:lstStyle/>
          <a:p>
            <a:r>
              <a:rPr lang="en-US" sz="2400" dirty="0" err="1" smtClean="0">
                <a:latin typeface="Times New Roman" pitchFamily="18" charset="0"/>
                <a:cs typeface="Times New Roman" pitchFamily="18" charset="0"/>
              </a:rPr>
              <a:t>Cảm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xúc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khi vắng nụ cười của mẹ</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lo sợ, buồn, cố gắng làm mẹ vui…</a:t>
            </a:r>
            <a:endParaRPr lang="en-US" sz="2400" dirty="0">
              <a:latin typeface="Times New Roman" pitchFamily="18" charset="0"/>
              <a:cs typeface="Times New Roman" pitchFamily="18" charset="0"/>
            </a:endParaRPr>
          </a:p>
        </p:txBody>
      </p:sp>
      <p:cxnSp>
        <p:nvCxnSpPr>
          <p:cNvPr id="37" name="Straight Arrow Connector 36"/>
          <p:cNvCxnSpPr>
            <a:stCxn id="34" idx="3"/>
            <a:endCxn id="36" idx="1"/>
          </p:cNvCxnSpPr>
          <p:nvPr/>
        </p:nvCxnSpPr>
        <p:spPr>
          <a:xfrm>
            <a:off x="1889760" y="3822264"/>
            <a:ext cx="1303020" cy="8511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6343650" y="2185244"/>
            <a:ext cx="3268980" cy="830997"/>
          </a:xfrm>
          <a:prstGeom prst="rect">
            <a:avLst/>
          </a:prstGeom>
        </p:spPr>
        <p:txBody>
          <a:bodyPr wrap="square">
            <a:spAutoFit/>
          </a:bodyPr>
          <a:lstStyle/>
          <a:p>
            <a:r>
              <a:rPr lang="vi-VN" sz="2400" dirty="0" smtClean="0">
                <a:latin typeface="Times New Roman" pitchFamily="18" charset="0"/>
                <a:cs typeface="Times New Roman" pitchFamily="18" charset="0"/>
              </a:rPr>
              <a:t>Nụ cười vui, thương yêu, hạnh phúc, tự hào</a:t>
            </a:r>
            <a:endParaRPr lang="en-US" sz="2400" dirty="0">
              <a:latin typeface="Times New Roman" pitchFamily="18" charset="0"/>
              <a:cs typeface="Times New Roman" pitchFamily="18" charset="0"/>
            </a:endParaRPr>
          </a:p>
        </p:txBody>
      </p:sp>
      <p:cxnSp>
        <p:nvCxnSpPr>
          <p:cNvPr id="43" name="Straight Arrow Connector 42"/>
          <p:cNvCxnSpPr>
            <a:stCxn id="33" idx="3"/>
            <a:endCxn id="42" idx="1"/>
          </p:cNvCxnSpPr>
          <p:nvPr/>
        </p:nvCxnSpPr>
        <p:spPr>
          <a:xfrm flipV="1">
            <a:off x="5189220" y="2600743"/>
            <a:ext cx="1154430" cy="710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6347460" y="3103454"/>
            <a:ext cx="3345180" cy="461665"/>
          </a:xfrm>
          <a:prstGeom prst="rect">
            <a:avLst/>
          </a:prstGeom>
        </p:spPr>
        <p:txBody>
          <a:bodyPr wrap="square">
            <a:spAutoFit/>
          </a:bodyPr>
          <a:lstStyle/>
          <a:p>
            <a:r>
              <a:rPr lang="vi-VN" sz="2400" dirty="0" smtClean="0">
                <a:latin typeface="Times New Roman" pitchFamily="18" charset="0"/>
                <a:cs typeface="Times New Roman" pitchFamily="18" charset="0"/>
              </a:rPr>
              <a:t>Nụ cười khuyến khích</a:t>
            </a:r>
            <a:endParaRPr lang="en-US" sz="2400" dirty="0">
              <a:latin typeface="Times New Roman" pitchFamily="18" charset="0"/>
              <a:cs typeface="Times New Roman" pitchFamily="18" charset="0"/>
            </a:endParaRPr>
          </a:p>
        </p:txBody>
      </p:sp>
      <p:cxnSp>
        <p:nvCxnSpPr>
          <p:cNvPr id="45" name="Straight Arrow Connector 44"/>
          <p:cNvCxnSpPr>
            <a:stCxn id="33" idx="3"/>
            <a:endCxn id="44" idx="1"/>
          </p:cNvCxnSpPr>
          <p:nvPr/>
        </p:nvCxnSpPr>
        <p:spPr>
          <a:xfrm>
            <a:off x="5189220" y="3311189"/>
            <a:ext cx="1158240" cy="230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6393180" y="3686384"/>
            <a:ext cx="3268980" cy="461665"/>
          </a:xfrm>
          <a:prstGeom prst="rect">
            <a:avLst/>
          </a:prstGeom>
        </p:spPr>
        <p:txBody>
          <a:bodyPr wrap="square">
            <a:spAutoFit/>
          </a:bodyPr>
          <a:lstStyle/>
          <a:p>
            <a:r>
              <a:rPr lang="vi-VN" sz="2400" dirty="0" smtClean="0">
                <a:latin typeface="Times New Roman" pitchFamily="18" charset="0"/>
                <a:cs typeface="Times New Roman" pitchFamily="18" charset="0"/>
              </a:rPr>
              <a:t>Nụ cười an ủi, động viên</a:t>
            </a:r>
            <a:endParaRPr lang="en-US" sz="2400" dirty="0">
              <a:latin typeface="Times New Roman" pitchFamily="18" charset="0"/>
              <a:cs typeface="Times New Roman" pitchFamily="18" charset="0"/>
            </a:endParaRPr>
          </a:p>
        </p:txBody>
      </p:sp>
      <p:cxnSp>
        <p:nvCxnSpPr>
          <p:cNvPr id="55" name="Straight Arrow Connector 54"/>
          <p:cNvCxnSpPr>
            <a:stCxn id="33" idx="3"/>
            <a:endCxn id="54" idx="1"/>
          </p:cNvCxnSpPr>
          <p:nvPr/>
        </p:nvCxnSpPr>
        <p:spPr>
          <a:xfrm>
            <a:off x="5189220" y="3311189"/>
            <a:ext cx="1203960" cy="6060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3230880" y="5130374"/>
            <a:ext cx="6659880" cy="461665"/>
          </a:xfrm>
          <a:prstGeom prst="rect">
            <a:avLst/>
          </a:prstGeom>
        </p:spPr>
        <p:txBody>
          <a:bodyPr wrap="square">
            <a:spAutoFit/>
          </a:bodyPr>
          <a:lstStyle/>
          <a:p>
            <a:r>
              <a:rPr lang="vi-VN" sz="2400" dirty="0" smtClean="0">
                <a:latin typeface="Times New Roman" pitchFamily="18" charset="0"/>
                <a:cs typeface="Times New Roman" pitchFamily="18" charset="0"/>
              </a:rPr>
              <a:t>Nụ cười của mẹ đối với gia đình, làng xóm…</a:t>
            </a:r>
            <a:endParaRPr lang="en-US" sz="2400" dirty="0">
              <a:latin typeface="Times New Roman" pitchFamily="18" charset="0"/>
              <a:cs typeface="Times New Roman" pitchFamily="18" charset="0"/>
            </a:endParaRPr>
          </a:p>
        </p:txBody>
      </p:sp>
      <p:cxnSp>
        <p:nvCxnSpPr>
          <p:cNvPr id="63" name="Straight Arrow Connector 62"/>
          <p:cNvCxnSpPr>
            <a:stCxn id="34" idx="3"/>
            <a:endCxn id="62" idx="1"/>
          </p:cNvCxnSpPr>
          <p:nvPr/>
        </p:nvCxnSpPr>
        <p:spPr>
          <a:xfrm>
            <a:off x="1889760" y="3822264"/>
            <a:ext cx="1341120" cy="15389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3108960" y="5744825"/>
            <a:ext cx="6096000" cy="461665"/>
          </a:xfrm>
          <a:prstGeom prst="rect">
            <a:avLst/>
          </a:prstGeom>
        </p:spPr>
        <p:txBody>
          <a:bodyPr>
            <a:spAutoFit/>
          </a:bodyPr>
          <a:lstStyle/>
          <a:p>
            <a:r>
              <a:rPr lang="vi-VN" sz="2400" dirty="0" smtClean="0">
                <a:latin typeface="Times New Roman" pitchFamily="18" charset="0"/>
                <a:cs typeface="Times New Roman" pitchFamily="18" charset="0"/>
              </a:rPr>
              <a:t>Nhận xét về nụ cười ấy…</a:t>
            </a:r>
            <a:endParaRPr lang="en-US" sz="2400" dirty="0">
              <a:latin typeface="Times New Roman" pitchFamily="18" charset="0"/>
              <a:cs typeface="Times New Roman" pitchFamily="18" charset="0"/>
            </a:endParaRPr>
          </a:p>
        </p:txBody>
      </p:sp>
      <p:sp>
        <p:nvSpPr>
          <p:cNvPr id="66" name="Rectangle 65"/>
          <p:cNvSpPr/>
          <p:nvPr/>
        </p:nvSpPr>
        <p:spPr>
          <a:xfrm>
            <a:off x="449580" y="6068675"/>
            <a:ext cx="1394460" cy="523220"/>
          </a:xfrm>
          <a:prstGeom prst="rect">
            <a:avLst/>
          </a:prstGeom>
        </p:spPr>
        <p:txBody>
          <a:bodyPr wrap="square">
            <a:spAutoFit/>
          </a:bodyPr>
          <a:lstStyle/>
          <a:p>
            <a:pPr algn="ctr"/>
            <a:r>
              <a:rPr lang="en-US" sz="2800" b="1" dirty="0" err="1" smtClean="0">
                <a:latin typeface="Times New Roman" pitchFamily="18" charset="0"/>
                <a:cs typeface="Times New Roman" pitchFamily="18" charset="0"/>
              </a:rPr>
              <a:t>Kết</a:t>
            </a:r>
            <a:r>
              <a:rPr lang="vi-VN" sz="2800" b="1" dirty="0" smtClean="0">
                <a:latin typeface="Times New Roman" pitchFamily="18" charset="0"/>
                <a:cs typeface="Times New Roman" pitchFamily="18" charset="0"/>
              </a:rPr>
              <a:t> bài</a:t>
            </a:r>
            <a:endParaRPr lang="en-US" sz="2800" b="1" dirty="0">
              <a:latin typeface="Times New Roman" pitchFamily="18" charset="0"/>
              <a:cs typeface="Times New Roman" pitchFamily="18" charset="0"/>
            </a:endParaRPr>
          </a:p>
        </p:txBody>
      </p:sp>
      <p:cxnSp>
        <p:nvCxnSpPr>
          <p:cNvPr id="67" name="Straight Arrow Connector 66"/>
          <p:cNvCxnSpPr>
            <a:stCxn id="66" idx="3"/>
            <a:endCxn id="65" idx="1"/>
          </p:cNvCxnSpPr>
          <p:nvPr/>
        </p:nvCxnSpPr>
        <p:spPr>
          <a:xfrm flipV="1">
            <a:off x="1844040" y="5975658"/>
            <a:ext cx="1264920" cy="354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3124200" y="6320135"/>
            <a:ext cx="7345680" cy="461665"/>
          </a:xfrm>
          <a:prstGeom prst="rect">
            <a:avLst/>
          </a:prstGeom>
        </p:spPr>
        <p:txBody>
          <a:bodyPr wrap="square">
            <a:spAutoFit/>
          </a:bodyPr>
          <a:lstStyle/>
          <a:p>
            <a:r>
              <a:rPr lang="vi-VN" sz="2400" dirty="0" smtClean="0">
                <a:latin typeface="Times New Roman" pitchFamily="18" charset="0"/>
                <a:cs typeface="Times New Roman" pitchFamily="18" charset="0"/>
              </a:rPr>
              <a:t>Bộc lộ cảm xúc của em, nêu lời hứa, ước mong…</a:t>
            </a:r>
            <a:endParaRPr lang="en-US" sz="2400" dirty="0">
              <a:latin typeface="Times New Roman" pitchFamily="18" charset="0"/>
              <a:cs typeface="Times New Roman" pitchFamily="18" charset="0"/>
            </a:endParaRPr>
          </a:p>
        </p:txBody>
      </p:sp>
      <p:cxnSp>
        <p:nvCxnSpPr>
          <p:cNvPr id="69" name="Straight Arrow Connector 68"/>
          <p:cNvCxnSpPr>
            <a:stCxn id="66" idx="3"/>
            <a:endCxn id="68" idx="1"/>
          </p:cNvCxnSpPr>
          <p:nvPr/>
        </p:nvCxnSpPr>
        <p:spPr>
          <a:xfrm>
            <a:off x="1844040" y="6330285"/>
            <a:ext cx="1280160" cy="2206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40234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trips(down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4)">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strips(downLeft)">
                                      <p:cBhvr>
                                        <p:cTn id="48" dur="500"/>
                                        <p:tgtEl>
                                          <p:spTgt spid="29"/>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strips(downLef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strips(downLeft)">
                                      <p:cBhvr>
                                        <p:cTn id="56" dur="500"/>
                                        <p:tgtEl>
                                          <p:spTgt spid="31"/>
                                        </p:tgtEl>
                                      </p:cBhvr>
                                    </p:animEffect>
                                  </p:childTnLst>
                                </p:cTn>
                              </p:par>
                              <p:par>
                                <p:cTn id="57" presetID="18" presetClass="entr" presetSubtype="12"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strips(downLeft)">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additive="base">
                                        <p:cTn id="64" dur="500" fill="hold"/>
                                        <p:tgtEl>
                                          <p:spTgt spid="34"/>
                                        </p:tgtEl>
                                        <p:attrNameLst>
                                          <p:attrName>ppt_x</p:attrName>
                                        </p:attrNameLst>
                                      </p:cBhvr>
                                      <p:tavLst>
                                        <p:tav tm="0">
                                          <p:val>
                                            <p:strVal val="#ppt_x"/>
                                          </p:val>
                                        </p:tav>
                                        <p:tav tm="100000">
                                          <p:val>
                                            <p:strVal val="#ppt_x"/>
                                          </p:val>
                                        </p:tav>
                                      </p:tavLst>
                                    </p:anim>
                                    <p:anim calcmode="lin" valueType="num">
                                      <p:cBhvr additive="base">
                                        <p:cTn id="6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strips(downLeft)">
                                      <p:cBhvr>
                                        <p:cTn id="70" dur="500"/>
                                        <p:tgtEl>
                                          <p:spTgt spid="35"/>
                                        </p:tgtEl>
                                      </p:cBhvr>
                                    </p:animEffect>
                                  </p:childTnLst>
                                </p:cTn>
                              </p:par>
                              <p:par>
                                <p:cTn id="71" presetID="18" presetClass="entr" presetSubtype="12"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strips(downLeft)">
                                      <p:cBhvr>
                                        <p:cTn id="73" dur="500"/>
                                        <p:tgtEl>
                                          <p:spTgt spid="33"/>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strips(downLeft)">
                                      <p:cBhvr>
                                        <p:cTn id="78" dur="500"/>
                                        <p:tgtEl>
                                          <p:spTgt spid="43"/>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strips(downLeft)">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nodeType="click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strips(downLeft)">
                                      <p:cBhvr>
                                        <p:cTn id="86" dur="500"/>
                                        <p:tgtEl>
                                          <p:spTgt spid="45"/>
                                        </p:tgtEl>
                                      </p:cBhvr>
                                    </p:animEffect>
                                  </p:childTnLst>
                                </p:cTn>
                              </p:par>
                              <p:par>
                                <p:cTn id="87" presetID="18" presetClass="entr" presetSubtype="12"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strips(downLeft)">
                                      <p:cBhvr>
                                        <p:cTn id="89" dur="500"/>
                                        <p:tgtEl>
                                          <p:spTgt spid="44"/>
                                        </p:tgtEl>
                                      </p:cBhvr>
                                    </p:animEffect>
                                  </p:childTnLst>
                                </p:cTn>
                              </p:par>
                            </p:childTnLst>
                          </p:cTn>
                        </p:par>
                      </p:childTnLst>
                    </p:cTn>
                  </p:par>
                  <p:par>
                    <p:cTn id="90" fill="hold">
                      <p:stCondLst>
                        <p:cond delay="indefinite"/>
                      </p:stCondLst>
                      <p:childTnLst>
                        <p:par>
                          <p:cTn id="91" fill="hold">
                            <p:stCondLst>
                              <p:cond delay="0"/>
                            </p:stCondLst>
                            <p:childTnLst>
                              <p:par>
                                <p:cTn id="92" presetID="18" presetClass="entr" presetSubtype="12"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strips(downLeft)">
                                      <p:cBhvr>
                                        <p:cTn id="94" dur="500"/>
                                        <p:tgtEl>
                                          <p:spTgt spid="55"/>
                                        </p:tgtEl>
                                      </p:cBhvr>
                                    </p:animEffect>
                                  </p:childTnLst>
                                </p:cTn>
                              </p:par>
                              <p:par>
                                <p:cTn id="95" presetID="18" presetClass="entr" presetSubtype="12"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strips(downLeft)">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8" presetClass="entr" presetSubtype="12" fill="hold"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strips(downLeft)">
                                      <p:cBhvr>
                                        <p:cTn id="102" dur="500"/>
                                        <p:tgtEl>
                                          <p:spTgt spid="37"/>
                                        </p:tgtEl>
                                      </p:cBhvr>
                                    </p:animEffect>
                                  </p:childTnLst>
                                </p:cTn>
                              </p:par>
                              <p:par>
                                <p:cTn id="103" presetID="18" presetClass="entr" presetSubtype="12"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strips(downLeft)">
                                      <p:cBhvr>
                                        <p:cTn id="105" dur="500"/>
                                        <p:tgtEl>
                                          <p:spTgt spid="36"/>
                                        </p:tgtEl>
                                      </p:cBhvr>
                                    </p:animEffect>
                                  </p:childTnLst>
                                </p:cTn>
                              </p:par>
                            </p:childTnLst>
                          </p:cTn>
                        </p:par>
                      </p:childTnLst>
                    </p:cTn>
                  </p:par>
                  <p:par>
                    <p:cTn id="106" fill="hold">
                      <p:stCondLst>
                        <p:cond delay="indefinite"/>
                      </p:stCondLst>
                      <p:childTnLst>
                        <p:par>
                          <p:cTn id="107" fill="hold">
                            <p:stCondLst>
                              <p:cond delay="0"/>
                            </p:stCondLst>
                            <p:childTnLst>
                              <p:par>
                                <p:cTn id="108" presetID="18" presetClass="entr" presetSubtype="12" fill="hold" nodeType="clickEffect">
                                  <p:stCondLst>
                                    <p:cond delay="0"/>
                                  </p:stCondLst>
                                  <p:childTnLst>
                                    <p:set>
                                      <p:cBhvr>
                                        <p:cTn id="109" dur="1" fill="hold">
                                          <p:stCondLst>
                                            <p:cond delay="0"/>
                                          </p:stCondLst>
                                        </p:cTn>
                                        <p:tgtEl>
                                          <p:spTgt spid="63"/>
                                        </p:tgtEl>
                                        <p:attrNameLst>
                                          <p:attrName>style.visibility</p:attrName>
                                        </p:attrNameLst>
                                      </p:cBhvr>
                                      <p:to>
                                        <p:strVal val="visible"/>
                                      </p:to>
                                    </p:set>
                                    <p:animEffect transition="in" filter="strips(downLeft)">
                                      <p:cBhvr>
                                        <p:cTn id="110" dur="500"/>
                                        <p:tgtEl>
                                          <p:spTgt spid="63"/>
                                        </p:tgtEl>
                                      </p:cBhvr>
                                    </p:animEffect>
                                  </p:childTnLst>
                                </p:cTn>
                              </p:par>
                              <p:par>
                                <p:cTn id="111" presetID="18" presetClass="entr" presetSubtype="12" fill="hold" grpId="0" nodeType="with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strips(downLeft)">
                                      <p:cBhvr>
                                        <p:cTn id="113" dur="500"/>
                                        <p:tgtEl>
                                          <p:spTgt spid="62"/>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66"/>
                                        </p:tgtEl>
                                        <p:attrNameLst>
                                          <p:attrName>style.visibility</p:attrName>
                                        </p:attrNameLst>
                                      </p:cBhvr>
                                      <p:to>
                                        <p:strVal val="visible"/>
                                      </p:to>
                                    </p:set>
                                    <p:anim calcmode="lin" valueType="num">
                                      <p:cBhvr additive="base">
                                        <p:cTn id="118" dur="500" fill="hold"/>
                                        <p:tgtEl>
                                          <p:spTgt spid="66"/>
                                        </p:tgtEl>
                                        <p:attrNameLst>
                                          <p:attrName>ppt_x</p:attrName>
                                        </p:attrNameLst>
                                      </p:cBhvr>
                                      <p:tavLst>
                                        <p:tav tm="0">
                                          <p:val>
                                            <p:strVal val="#ppt_x"/>
                                          </p:val>
                                        </p:tav>
                                        <p:tav tm="100000">
                                          <p:val>
                                            <p:strVal val="#ppt_x"/>
                                          </p:val>
                                        </p:tav>
                                      </p:tavLst>
                                    </p:anim>
                                    <p:anim calcmode="lin" valueType="num">
                                      <p:cBhvr additive="base">
                                        <p:cTn id="119"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18" presetClass="entr" presetSubtype="12" fill="hold" nodeType="clickEffect">
                                  <p:stCondLst>
                                    <p:cond delay="0"/>
                                  </p:stCondLst>
                                  <p:childTnLst>
                                    <p:set>
                                      <p:cBhvr>
                                        <p:cTn id="123" dur="1" fill="hold">
                                          <p:stCondLst>
                                            <p:cond delay="0"/>
                                          </p:stCondLst>
                                        </p:cTn>
                                        <p:tgtEl>
                                          <p:spTgt spid="67"/>
                                        </p:tgtEl>
                                        <p:attrNameLst>
                                          <p:attrName>style.visibility</p:attrName>
                                        </p:attrNameLst>
                                      </p:cBhvr>
                                      <p:to>
                                        <p:strVal val="visible"/>
                                      </p:to>
                                    </p:set>
                                    <p:animEffect transition="in" filter="strips(downLeft)">
                                      <p:cBhvr>
                                        <p:cTn id="124" dur="500"/>
                                        <p:tgtEl>
                                          <p:spTgt spid="67"/>
                                        </p:tgtEl>
                                      </p:cBhvr>
                                    </p:animEffect>
                                  </p:childTnLst>
                                </p:cTn>
                              </p:par>
                              <p:par>
                                <p:cTn id="125" presetID="18" presetClass="entr" presetSubtype="12" fill="hold" grpId="0" nodeType="withEffect">
                                  <p:stCondLst>
                                    <p:cond delay="0"/>
                                  </p:stCondLst>
                                  <p:childTnLst>
                                    <p:set>
                                      <p:cBhvr>
                                        <p:cTn id="126" dur="1" fill="hold">
                                          <p:stCondLst>
                                            <p:cond delay="0"/>
                                          </p:stCondLst>
                                        </p:cTn>
                                        <p:tgtEl>
                                          <p:spTgt spid="65"/>
                                        </p:tgtEl>
                                        <p:attrNameLst>
                                          <p:attrName>style.visibility</p:attrName>
                                        </p:attrNameLst>
                                      </p:cBhvr>
                                      <p:to>
                                        <p:strVal val="visible"/>
                                      </p:to>
                                    </p:set>
                                    <p:animEffect transition="in" filter="strips(downLeft)">
                                      <p:cBhvr>
                                        <p:cTn id="127" dur="500"/>
                                        <p:tgtEl>
                                          <p:spTgt spid="65"/>
                                        </p:tgtEl>
                                      </p:cBhvr>
                                    </p:animEffect>
                                  </p:childTnLst>
                                </p:cTn>
                              </p:par>
                            </p:childTnLst>
                          </p:cTn>
                        </p:par>
                      </p:childTnLst>
                    </p:cTn>
                  </p:par>
                  <p:par>
                    <p:cTn id="128" fill="hold">
                      <p:stCondLst>
                        <p:cond delay="indefinite"/>
                      </p:stCondLst>
                      <p:childTnLst>
                        <p:par>
                          <p:cTn id="129" fill="hold">
                            <p:stCondLst>
                              <p:cond delay="0"/>
                            </p:stCondLst>
                            <p:childTnLst>
                              <p:par>
                                <p:cTn id="130" presetID="18" presetClass="entr" presetSubtype="12" fill="hold" nodeType="click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strips(downLeft)">
                                      <p:cBhvr>
                                        <p:cTn id="132" dur="500"/>
                                        <p:tgtEl>
                                          <p:spTgt spid="69"/>
                                        </p:tgtEl>
                                      </p:cBhvr>
                                    </p:animEffect>
                                  </p:childTnLst>
                                </p:cTn>
                              </p:par>
                              <p:par>
                                <p:cTn id="133" presetID="18" presetClass="entr" presetSubtype="12" fill="hold" grpId="0" nodeType="withEffect">
                                  <p:stCondLst>
                                    <p:cond delay="0"/>
                                  </p:stCondLst>
                                  <p:childTnLst>
                                    <p:set>
                                      <p:cBhvr>
                                        <p:cTn id="134" dur="1" fill="hold">
                                          <p:stCondLst>
                                            <p:cond delay="0"/>
                                          </p:stCondLst>
                                        </p:cTn>
                                        <p:tgtEl>
                                          <p:spTgt spid="68"/>
                                        </p:tgtEl>
                                        <p:attrNameLst>
                                          <p:attrName>style.visibility</p:attrName>
                                        </p:attrNameLst>
                                      </p:cBhvr>
                                      <p:to>
                                        <p:strVal val="visible"/>
                                      </p:to>
                                    </p:set>
                                    <p:animEffect transition="in" filter="strips(downLeft)">
                                      <p:cBhvr>
                                        <p:cTn id="13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7" grpId="0"/>
      <p:bldP spid="30" grpId="0"/>
      <p:bldP spid="33" grpId="0"/>
      <p:bldP spid="34" grpId="0"/>
      <p:bldP spid="36" grpId="0"/>
      <p:bldP spid="42" grpId="0"/>
      <p:bldP spid="44" grpId="0"/>
      <p:bldP spid="54" grpId="0"/>
      <p:bldP spid="62" grpId="0"/>
      <p:bldP spid="65" grpId="0"/>
      <p:bldP spid="66" grpId="0"/>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11018520" y="0"/>
            <a:ext cx="1173480" cy="2180393"/>
          </a:xfrm>
          <a:prstGeom prst="rect">
            <a:avLst/>
          </a:prstGeom>
        </p:spPr>
      </p:pic>
      <p:grpSp>
        <p:nvGrpSpPr>
          <p:cNvPr id="14" name="组合 8"/>
          <p:cNvGrpSpPr/>
          <p:nvPr/>
        </p:nvGrpSpPr>
        <p:grpSpPr>
          <a:xfrm>
            <a:off x="11136106" y="3491465"/>
            <a:ext cx="1055894" cy="3366535"/>
            <a:chOff x="489911" y="0"/>
            <a:chExt cx="2481478" cy="7307301"/>
          </a:xfrm>
        </p:grpSpPr>
        <p:pic>
          <p:nvPicPr>
            <p:cNvPr id="15" name="图片 9"/>
            <p:cNvPicPr>
              <a:picLocks noChangeAspect="1"/>
            </p:cNvPicPr>
            <p:nvPr/>
          </p:nvPicPr>
          <p:blipFill>
            <a:blip r:embed="rId4"/>
            <a:stretch>
              <a:fillRect/>
            </a:stretch>
          </p:blipFill>
          <p:spPr>
            <a:xfrm>
              <a:off x="489911" y="0"/>
              <a:ext cx="2259488" cy="6096001"/>
            </a:xfrm>
            <a:prstGeom prst="rect">
              <a:avLst/>
            </a:prstGeom>
          </p:spPr>
        </p:pic>
        <p:pic>
          <p:nvPicPr>
            <p:cNvPr id="16" name="图片 10"/>
            <p:cNvPicPr>
              <a:picLocks noChangeAspect="1"/>
            </p:cNvPicPr>
            <p:nvPr/>
          </p:nvPicPr>
          <p:blipFill>
            <a:blip r:embed="rId5"/>
            <a:stretch>
              <a:fillRect/>
            </a:stretch>
          </p:blipFill>
          <p:spPr>
            <a:xfrm>
              <a:off x="2035423" y="2390206"/>
              <a:ext cx="462006" cy="1315588"/>
            </a:xfrm>
            <a:prstGeom prst="rect">
              <a:avLst/>
            </a:prstGeom>
          </p:spPr>
        </p:pic>
        <p:pic>
          <p:nvPicPr>
            <p:cNvPr id="17" name="图片 11"/>
            <p:cNvPicPr>
              <a:picLocks noChangeAspect="1"/>
            </p:cNvPicPr>
            <p:nvPr/>
          </p:nvPicPr>
          <p:blipFill>
            <a:blip r:embed="rId6"/>
            <a:stretch>
              <a:fillRect/>
            </a:stretch>
          </p:blipFill>
          <p:spPr>
            <a:xfrm>
              <a:off x="2526128" y="3312231"/>
              <a:ext cx="445261" cy="1218110"/>
            </a:xfrm>
            <a:prstGeom prst="rect">
              <a:avLst/>
            </a:prstGeom>
          </p:spPr>
        </p:pic>
        <p:pic>
          <p:nvPicPr>
            <p:cNvPr id="18" name="图片 12"/>
            <p:cNvPicPr>
              <a:picLocks noChangeAspect="1"/>
            </p:cNvPicPr>
            <p:nvPr/>
          </p:nvPicPr>
          <p:blipFill>
            <a:blip r:embed="rId7"/>
            <a:stretch>
              <a:fillRect/>
            </a:stretch>
          </p:blipFill>
          <p:spPr>
            <a:xfrm>
              <a:off x="1079753" y="3152981"/>
              <a:ext cx="382646" cy="1392126"/>
            </a:xfrm>
            <a:prstGeom prst="rect">
              <a:avLst/>
            </a:prstGeom>
          </p:spPr>
        </p:pic>
        <p:pic>
          <p:nvPicPr>
            <p:cNvPr id="19" name="图片 13"/>
            <p:cNvPicPr>
              <a:picLocks noChangeAspect="1"/>
            </p:cNvPicPr>
            <p:nvPr/>
          </p:nvPicPr>
          <p:blipFill>
            <a:blip r:embed="rId8"/>
            <a:stretch>
              <a:fillRect/>
            </a:stretch>
          </p:blipFill>
          <p:spPr>
            <a:xfrm>
              <a:off x="2236327" y="4627819"/>
              <a:ext cx="431347" cy="786551"/>
            </a:xfrm>
            <a:prstGeom prst="rect">
              <a:avLst/>
            </a:prstGeom>
          </p:spPr>
        </p:pic>
        <p:pic>
          <p:nvPicPr>
            <p:cNvPr id="20" name="图片 14"/>
            <p:cNvPicPr>
              <a:picLocks noChangeAspect="1"/>
            </p:cNvPicPr>
            <p:nvPr/>
          </p:nvPicPr>
          <p:blipFill>
            <a:blip r:embed="rId9"/>
            <a:stretch>
              <a:fillRect/>
            </a:stretch>
          </p:blipFill>
          <p:spPr>
            <a:xfrm>
              <a:off x="865161" y="5453101"/>
              <a:ext cx="1802513" cy="1854200"/>
            </a:xfrm>
            <a:prstGeom prst="rect">
              <a:avLst/>
            </a:prstGeom>
          </p:spPr>
        </p:pic>
      </p:grpSp>
      <p:sp>
        <p:nvSpPr>
          <p:cNvPr id="21" name="Rectangle 20"/>
          <p:cNvSpPr/>
          <p:nvPr/>
        </p:nvSpPr>
        <p:spPr>
          <a:xfrm>
            <a:off x="0" y="1223010"/>
            <a:ext cx="11029950" cy="5324535"/>
          </a:xfrm>
          <a:prstGeom prst="rect">
            <a:avLst/>
          </a:prstGeom>
        </p:spPr>
        <p:txBody>
          <a:bodyPr wrap="square">
            <a:spAutoFit/>
          </a:bodyPr>
          <a:lstStyle/>
          <a:p>
            <a:pPr algn="just"/>
            <a:r>
              <a:rPr lang="vi-VN" sz="2000" b="1" dirty="0" smtClean="0">
                <a:latin typeface="Times New Roman" pitchFamily="18" charset="0"/>
                <a:cs typeface="Times New Roman" pitchFamily="18" charset="0"/>
              </a:rPr>
              <a:t>Mở bài:</a:t>
            </a:r>
            <a:endParaRPr lang="en-US" sz="2000" b="1"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Vẫn biết thế gian có muôn vàn vẻ đẹp nhưng có lẽ đối với tôi, nụ cười của mẹ đẹp nhất trần đời. Bạn sẽ cười khi tôi nói thế, thật sự là không biết tự bao giờ tôi đã yêu nụ cười của mẹ. Mặc dù, mẹ không đẹp như bao người khác nhưng tôi lớn khôn, biết yêu thương, trưởng thành như ngày hôm nay, nụ cười ấy luôn dõi theo từng bước chân, hơi thở...</a:t>
            </a:r>
            <a:endParaRPr lang="en-US" sz="2000" dirty="0" smtClean="0">
              <a:latin typeface="Times New Roman" pitchFamily="18" charset="0"/>
              <a:cs typeface="Times New Roman" pitchFamily="18" charset="0"/>
            </a:endParaRPr>
          </a:p>
          <a:p>
            <a:pPr algn="just"/>
            <a:r>
              <a:rPr lang="vi-VN" sz="2000" b="1" dirty="0" smtClean="0">
                <a:latin typeface="Times New Roman" pitchFamily="18" charset="0"/>
                <a:cs typeface="Times New Roman" pitchFamily="18" charset="0"/>
              </a:rPr>
              <a:t>Thân bài</a:t>
            </a:r>
            <a:r>
              <a:rPr lang="en-US" sz="2000" b="1" dirty="0" smtClean="0">
                <a:latin typeface="Times New Roman" pitchFamily="18" charset="0"/>
                <a:cs typeface="Times New Roman" pitchFamily="18" charset="0"/>
              </a:rPr>
              <a:t>:</a:t>
            </a:r>
          </a:p>
          <a:p>
            <a:pPr algn="just"/>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Bạn có biết không, ngay từ lúc cất tiếng khóc chào đời, mẹ tuy phải chịu bao đau đớn về thể xác nhưng trên môi mẹ vẫn nở nụ cười. Đó là nụ cười của sự hạnh phúc và mãn nguyện vì có con trên đời. Khi chiếc môi bé nhỏ cất lên bất ngờ tiếng gọi “Mẹ ơi” khiến tim mẹ vui như vỡ òa, mẹ lại nở nụ cười hân hoan, vui sướng . Lần đầu tiên con đền trường và được điểm giỏi mẹ đã nở nụ cười hạnh phúc, vui mừng. Lúc con tốt nghiệp, cầm chiếc bằng cử nhân trong tay, mẹ đã nở nụ cười hãnh diện và tự hào .Trên mỗi chặng đường của ta, đều có nụ cười của mẹ bên mình, luôn luôn sưởi ấm và khiến ta vững tâm trong hành trình của mình.</a:t>
            </a:r>
            <a:endParaRPr lang="en-US" sz="2000" dirty="0" smtClean="0">
              <a:latin typeface="Times New Roman" pitchFamily="18" charset="0"/>
              <a:cs typeface="Times New Roman" pitchFamily="18" charset="0"/>
            </a:endParaRPr>
          </a:p>
          <a:p>
            <a:pPr algn="just"/>
            <a:r>
              <a:rPr lang="vi-VN" sz="2000" b="1" dirty="0" smtClean="0">
                <a:latin typeface="Times New Roman" pitchFamily="18" charset="0"/>
                <a:cs typeface="Times New Roman" pitchFamily="18" charset="0"/>
              </a:rPr>
              <a:t>Kết bài</a:t>
            </a:r>
            <a:r>
              <a:rPr lang="en-US" sz="2000" b="1" dirty="0" smtClean="0">
                <a:latin typeface="Times New Roman" pitchFamily="18" charset="0"/>
                <a:cs typeface="Times New Roman" pitchFamily="18" charset="0"/>
              </a:rPr>
              <a:t>:</a:t>
            </a:r>
          </a:p>
          <a:p>
            <a:pPr algn="just"/>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Tôi yêu nụ cười mẹ vô cùng và đôi lúc còn mang theo trong cả giấc mơ. Thầm cảm ơn cuộc đời đã ban tặng cho tôi một người mẹ tuyệt vời với nụ cười đôn hậu xinh tươi. Điều ấy càng tạo động lực giúp tôi cố gắng học giỏi, chăm ngoan hiếu thảo để nụ cười của mẹ luôn đọng mãi trên môi.</a:t>
            </a:r>
            <a:endParaRPr lang="en-US" sz="2000" dirty="0">
              <a:latin typeface="Times New Roman" pitchFamily="18" charset="0"/>
              <a:cs typeface="Times New Roman" pitchFamily="18" charset="0"/>
            </a:endParaRPr>
          </a:p>
        </p:txBody>
      </p:sp>
      <p:pic>
        <p:nvPicPr>
          <p:cNvPr id="22" name="图片 16"/>
          <p:cNvPicPr>
            <a:picLocks noChangeAspect="1"/>
          </p:cNvPicPr>
          <p:nvPr/>
        </p:nvPicPr>
        <p:blipFill>
          <a:blip r:embed="rId10"/>
          <a:stretch>
            <a:fillRect/>
          </a:stretch>
        </p:blipFill>
        <p:spPr>
          <a:xfrm>
            <a:off x="788182" y="45720"/>
            <a:ext cx="1076195" cy="985305"/>
          </a:xfrm>
          <a:prstGeom prst="rect">
            <a:avLst/>
          </a:prstGeom>
        </p:spPr>
      </p:pic>
      <p:sp>
        <p:nvSpPr>
          <p:cNvPr id="23" name="TextBox 22"/>
          <p:cNvSpPr txBox="1"/>
          <p:nvPr/>
        </p:nvSpPr>
        <p:spPr>
          <a:xfrm>
            <a:off x="2152650" y="269024"/>
            <a:ext cx="1633973" cy="646331"/>
          </a:xfrm>
          <a:prstGeom prst="rect">
            <a:avLst/>
          </a:prstGeom>
          <a:noFill/>
        </p:spPr>
        <p:txBody>
          <a:bodyPr wrap="none" rtlCol="0">
            <a:spAutoFit/>
          </a:bodyPr>
          <a:lstStyle/>
          <a:p>
            <a:r>
              <a:rPr lang="en-US" sz="3600" b="1" i="1" u="sng" dirty="0" err="1" smtClean="0">
                <a:latin typeface="Times New Roman" pitchFamily="18" charset="0"/>
                <a:cs typeface="Times New Roman" pitchFamily="18" charset="0"/>
              </a:rPr>
              <a:t>Viết</a:t>
            </a:r>
            <a:r>
              <a:rPr lang="en-US" sz="3600" b="1" i="1" u="sng" dirty="0" smtClean="0">
                <a:latin typeface="Times New Roman" pitchFamily="18" charset="0"/>
                <a:cs typeface="Times New Roman" pitchFamily="18" charset="0"/>
              </a:rPr>
              <a:t> </a:t>
            </a:r>
            <a:r>
              <a:rPr lang="en-US" sz="3600" b="1" i="1" u="sng" dirty="0" err="1" smtClean="0">
                <a:latin typeface="Times New Roman" pitchFamily="18" charset="0"/>
                <a:cs typeface="Times New Roman" pitchFamily="18" charset="0"/>
              </a:rPr>
              <a:t>bài</a:t>
            </a:r>
            <a:endParaRPr lang="en-US" sz="3600" b="1" i="1" u="sng" dirty="0">
              <a:latin typeface="Times New Roman" pitchFamily="18" charset="0"/>
              <a:cs typeface="Times New Roman" pitchFamily="18" charset="0"/>
            </a:endParaRPr>
          </a:p>
        </p:txBody>
      </p:sp>
    </p:spTree>
    <p:extLst>
      <p:ext uri="{BB962C8B-B14F-4D97-AF65-F5344CB8AC3E}">
        <p14:creationId xmlns:p14="http://schemas.microsoft.com/office/powerpoint/2010/main" val="40757960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strips(down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heel(4)">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3"/>
          <a:stretch>
            <a:fillRect/>
          </a:stretch>
        </p:blipFill>
        <p:spPr>
          <a:xfrm>
            <a:off x="7342751" y="141492"/>
            <a:ext cx="4849249" cy="2481492"/>
          </a:xfrm>
          <a:prstGeom prst="rect">
            <a:avLst/>
          </a:prstGeom>
        </p:spPr>
      </p:pic>
      <p:pic>
        <p:nvPicPr>
          <p:cNvPr id="20" name="图片 18"/>
          <p:cNvPicPr>
            <a:picLocks noChangeAspect="1"/>
          </p:cNvPicPr>
          <p:nvPr/>
        </p:nvPicPr>
        <p:blipFill>
          <a:blip r:embed="rId4"/>
          <a:stretch>
            <a:fillRect/>
          </a:stretch>
        </p:blipFill>
        <p:spPr>
          <a:xfrm>
            <a:off x="871788" y="195534"/>
            <a:ext cx="893348" cy="1251302"/>
          </a:xfrm>
          <a:prstGeom prst="rect">
            <a:avLst/>
          </a:prstGeom>
        </p:spPr>
      </p:pic>
      <p:sp>
        <p:nvSpPr>
          <p:cNvPr id="21" name="TextBox 20"/>
          <p:cNvSpPr txBox="1"/>
          <p:nvPr/>
        </p:nvSpPr>
        <p:spPr>
          <a:xfrm>
            <a:off x="2404110" y="278130"/>
            <a:ext cx="1846980" cy="707886"/>
          </a:xfrm>
          <a:prstGeom prst="rect">
            <a:avLst/>
          </a:prstGeom>
          <a:noFill/>
        </p:spPr>
        <p:txBody>
          <a:bodyPr wrap="none" rtlCol="0">
            <a:spAutoFit/>
          </a:bodyPr>
          <a:lstStyle/>
          <a:p>
            <a:r>
              <a:rPr lang="en-US" sz="4000" b="1" i="1" u="sng" dirty="0" err="1" smtClean="0">
                <a:latin typeface="Times New Roman" pitchFamily="18" charset="0"/>
                <a:cs typeface="Times New Roman" pitchFamily="18" charset="0"/>
              </a:rPr>
              <a:t>Sửa</a:t>
            </a:r>
            <a:r>
              <a:rPr lang="en-US" sz="4000" b="1" i="1" u="sng" dirty="0" smtClean="0">
                <a:latin typeface="Times New Roman" pitchFamily="18" charset="0"/>
                <a:cs typeface="Times New Roman" pitchFamily="18" charset="0"/>
              </a:rPr>
              <a:t> </a:t>
            </a:r>
            <a:r>
              <a:rPr lang="en-US" sz="4000" b="1" i="1" u="sng" dirty="0" err="1" smtClean="0">
                <a:latin typeface="Times New Roman" pitchFamily="18" charset="0"/>
                <a:cs typeface="Times New Roman" pitchFamily="18" charset="0"/>
              </a:rPr>
              <a:t>bài</a:t>
            </a:r>
            <a:endParaRPr lang="en-US" sz="4000" b="1" i="1" u="sng" dirty="0">
              <a:latin typeface="Times New Roman" pitchFamily="18" charset="0"/>
              <a:cs typeface="Times New Roman" pitchFamily="18" charset="0"/>
            </a:endParaRPr>
          </a:p>
        </p:txBody>
      </p:sp>
    </p:spTree>
    <p:extLst>
      <p:ext uri="{BB962C8B-B14F-4D97-AF65-F5344CB8AC3E}">
        <p14:creationId xmlns:p14="http://schemas.microsoft.com/office/powerpoint/2010/main" val="24184563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Left)">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rot="20812872">
            <a:off x="9706112" y="3734340"/>
            <a:ext cx="970997" cy="2604506"/>
          </a:xfrm>
          <a:prstGeom prst="rect">
            <a:avLst/>
          </a:prstGeom>
        </p:spPr>
      </p:pic>
      <p:pic>
        <p:nvPicPr>
          <p:cNvPr id="3" name="图片 2"/>
          <p:cNvPicPr>
            <a:picLocks noChangeAspect="1"/>
          </p:cNvPicPr>
          <p:nvPr/>
        </p:nvPicPr>
        <p:blipFill>
          <a:blip r:embed="rId4"/>
          <a:stretch>
            <a:fillRect/>
          </a:stretch>
        </p:blipFill>
        <p:spPr>
          <a:xfrm>
            <a:off x="1000829" y="426720"/>
            <a:ext cx="1891509" cy="1675892"/>
          </a:xfrm>
          <a:prstGeom prst="rect">
            <a:avLst/>
          </a:prstGeom>
        </p:spPr>
      </p:pic>
      <p:pic>
        <p:nvPicPr>
          <p:cNvPr id="6" name="图片 5"/>
          <p:cNvPicPr>
            <a:picLocks noChangeAspect="1"/>
          </p:cNvPicPr>
          <p:nvPr/>
        </p:nvPicPr>
        <p:blipFill>
          <a:blip r:embed="rId5"/>
          <a:stretch>
            <a:fillRect/>
          </a:stretch>
        </p:blipFill>
        <p:spPr>
          <a:xfrm>
            <a:off x="10128359" y="5748947"/>
            <a:ext cx="694217" cy="1109053"/>
          </a:xfrm>
          <a:prstGeom prst="rect">
            <a:avLst/>
          </a:prstGeom>
        </p:spPr>
      </p:pic>
      <p:pic>
        <p:nvPicPr>
          <p:cNvPr id="7" name="图片 6"/>
          <p:cNvPicPr>
            <a:picLocks noChangeAspect="1"/>
          </p:cNvPicPr>
          <p:nvPr/>
        </p:nvPicPr>
        <p:blipFill>
          <a:blip r:embed="rId6"/>
          <a:stretch>
            <a:fillRect/>
          </a:stretch>
        </p:blipFill>
        <p:spPr>
          <a:xfrm>
            <a:off x="444277" y="5433233"/>
            <a:ext cx="1137755" cy="1170380"/>
          </a:xfrm>
          <a:prstGeom prst="rect">
            <a:avLst/>
          </a:prstGeom>
        </p:spPr>
      </p:pic>
      <p:pic>
        <p:nvPicPr>
          <p:cNvPr id="8" name="图片 7"/>
          <p:cNvPicPr>
            <a:picLocks noChangeAspect="1"/>
          </p:cNvPicPr>
          <p:nvPr/>
        </p:nvPicPr>
        <p:blipFill>
          <a:blip r:embed="rId7"/>
          <a:stretch>
            <a:fillRect/>
          </a:stretch>
        </p:blipFill>
        <p:spPr>
          <a:xfrm rot="1423112">
            <a:off x="10753101" y="3554281"/>
            <a:ext cx="806073" cy="2174749"/>
          </a:xfrm>
          <a:prstGeom prst="rect">
            <a:avLst/>
          </a:prstGeom>
        </p:spPr>
      </p:pic>
      <p:pic>
        <p:nvPicPr>
          <p:cNvPr id="9" name="图片 8"/>
          <p:cNvPicPr>
            <a:picLocks noChangeAspect="1"/>
          </p:cNvPicPr>
          <p:nvPr/>
        </p:nvPicPr>
        <p:blipFill>
          <a:blip r:embed="rId8"/>
          <a:stretch>
            <a:fillRect/>
          </a:stretch>
        </p:blipFill>
        <p:spPr>
          <a:xfrm>
            <a:off x="10546888" y="3434508"/>
            <a:ext cx="486064" cy="2900301"/>
          </a:xfrm>
          <a:prstGeom prst="rect">
            <a:avLst/>
          </a:prstGeom>
        </p:spPr>
      </p:pic>
      <p:pic>
        <p:nvPicPr>
          <p:cNvPr id="12" name="图片 5"/>
          <p:cNvPicPr>
            <a:picLocks noChangeAspect="1"/>
          </p:cNvPicPr>
          <p:nvPr/>
        </p:nvPicPr>
        <p:blipFill>
          <a:blip r:embed="rId9"/>
          <a:stretch>
            <a:fillRect/>
          </a:stretch>
        </p:blipFill>
        <p:spPr>
          <a:xfrm>
            <a:off x="10750254" y="4934323"/>
            <a:ext cx="1040283" cy="1923677"/>
          </a:xfrm>
          <a:prstGeom prst="rect">
            <a:avLst/>
          </a:prstGeom>
        </p:spPr>
      </p:pic>
      <p:pic>
        <p:nvPicPr>
          <p:cNvPr id="14" name="图片 7"/>
          <p:cNvPicPr>
            <a:picLocks noChangeAspect="1"/>
          </p:cNvPicPr>
          <p:nvPr/>
        </p:nvPicPr>
        <p:blipFill>
          <a:blip r:embed="rId10"/>
          <a:stretch>
            <a:fillRect/>
          </a:stretch>
        </p:blipFill>
        <p:spPr>
          <a:xfrm>
            <a:off x="9597160" y="642938"/>
            <a:ext cx="1777125" cy="1041400"/>
          </a:xfrm>
          <a:prstGeom prst="rect">
            <a:avLst/>
          </a:prstGeom>
        </p:spPr>
      </p:pic>
      <p:pic>
        <p:nvPicPr>
          <p:cNvPr id="15" name="图片 9"/>
          <p:cNvPicPr>
            <a:picLocks noChangeAspect="1"/>
          </p:cNvPicPr>
          <p:nvPr/>
        </p:nvPicPr>
        <p:blipFill>
          <a:blip r:embed="rId11"/>
          <a:stretch>
            <a:fillRect/>
          </a:stretch>
        </p:blipFill>
        <p:spPr>
          <a:xfrm>
            <a:off x="4877760" y="591863"/>
            <a:ext cx="2372126" cy="1155700"/>
          </a:xfrm>
          <a:prstGeom prst="rect">
            <a:avLst/>
          </a:prstGeom>
        </p:spPr>
      </p:pic>
      <p:sp>
        <p:nvSpPr>
          <p:cNvPr id="16" name="矩形 22"/>
          <p:cNvSpPr/>
          <p:nvPr/>
        </p:nvSpPr>
        <p:spPr>
          <a:xfrm>
            <a:off x="304800" y="2098507"/>
            <a:ext cx="9356492" cy="2746906"/>
          </a:xfrm>
          <a:prstGeom prst="rect">
            <a:avLst/>
          </a:prstGeom>
        </p:spPr>
        <p:txBody>
          <a:bodyPr wrap="square">
            <a:spAutoFit/>
          </a:bodyPr>
          <a:lstStyle/>
          <a:p>
            <a:pPr algn="ctr">
              <a:lnSpc>
                <a:spcPct val="150000"/>
              </a:lnSpc>
            </a:pPr>
            <a:r>
              <a:rPr lang="en-US" sz="11500" b="1" dirty="0" smtClean="0">
                <a:solidFill>
                  <a:srgbClr val="FF0000"/>
                </a:solidFill>
                <a:effectLst>
                  <a:glow rad="101600">
                    <a:schemeClr val="accent1">
                      <a:satMod val="175000"/>
                      <a:alpha val="40000"/>
                    </a:schemeClr>
                  </a:glow>
                </a:effectLst>
                <a:latin typeface="Times New Roman" pitchFamily="18" charset="0"/>
                <a:cs typeface="Times New Roman" pitchFamily="18" charset="0"/>
              </a:rPr>
              <a:t>II. </a:t>
            </a:r>
            <a:r>
              <a:rPr lang="en-US" sz="11500" b="1" dirty="0" err="1" smtClean="0">
                <a:effectLst>
                  <a:glow rad="101600">
                    <a:schemeClr val="accent1">
                      <a:satMod val="175000"/>
                      <a:alpha val="40000"/>
                    </a:schemeClr>
                  </a:glow>
                </a:effectLst>
                <a:latin typeface="Times New Roman" pitchFamily="18" charset="0"/>
                <a:cs typeface="Times New Roman" pitchFamily="18" charset="0"/>
              </a:rPr>
              <a:t>Luyện</a:t>
            </a:r>
            <a:r>
              <a:rPr lang="en-US" sz="11500" b="1" dirty="0" smtClean="0">
                <a:effectLst>
                  <a:glow rad="101600">
                    <a:schemeClr val="accent1">
                      <a:satMod val="175000"/>
                      <a:alpha val="40000"/>
                    </a:schemeClr>
                  </a:glow>
                </a:effectLst>
                <a:latin typeface="Times New Roman" pitchFamily="18" charset="0"/>
                <a:cs typeface="Times New Roman" pitchFamily="18" charset="0"/>
              </a:rPr>
              <a:t> </a:t>
            </a:r>
            <a:r>
              <a:rPr lang="en-US" sz="11500" b="1" dirty="0" err="1" smtClean="0">
                <a:effectLst>
                  <a:glow rad="101600">
                    <a:schemeClr val="accent1">
                      <a:satMod val="175000"/>
                      <a:alpha val="40000"/>
                    </a:schemeClr>
                  </a:glow>
                </a:effectLst>
                <a:latin typeface="Times New Roman" pitchFamily="18" charset="0"/>
                <a:cs typeface="Times New Roman" pitchFamily="18" charset="0"/>
              </a:rPr>
              <a:t>tập</a:t>
            </a:r>
            <a:endParaRPr lang="en-US" sz="11500" b="1" dirty="0">
              <a:effectLst>
                <a:glow rad="101600">
                  <a:schemeClr val="accent1">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637187224"/>
      </p:ext>
    </p:extLst>
  </p:cSld>
  <p:clrMapOvr>
    <a:masterClrMapping/>
  </p:clrMapOvr>
  <p:transition spd="slow">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643" y="2522158"/>
            <a:ext cx="5035797" cy="2186486"/>
          </a:xfrm>
          <a:prstGeom prst="rect">
            <a:avLst/>
          </a:prstGeom>
        </p:spPr>
      </p:pic>
      <p:sp>
        <p:nvSpPr>
          <p:cNvPr id="5" name="矩形 4"/>
          <p:cNvSpPr/>
          <p:nvPr/>
        </p:nvSpPr>
        <p:spPr>
          <a:xfrm>
            <a:off x="520930" y="2942350"/>
            <a:ext cx="4170955" cy="1077218"/>
          </a:xfrm>
          <a:prstGeom prst="rect">
            <a:avLst/>
          </a:prstGeom>
          <a:noFill/>
        </p:spPr>
        <p:txBody>
          <a:bodyPr wrap="square" rtlCol="0">
            <a:spAutoFit/>
          </a:bodyPr>
          <a:lstStyle/>
          <a:p>
            <a:pPr algn="ctr"/>
            <a:r>
              <a:rPr lang="en-US" altLang="zh-CN" sz="3200" dirty="0" err="1" smtClean="0">
                <a:solidFill>
                  <a:srgbClr val="3E2E1E"/>
                </a:solidFill>
                <a:latin typeface="Times New Roman" pitchFamily="18" charset="0"/>
                <a:ea typeface="方正喵呜体" panose="02010600010101010101" pitchFamily="2" charset="-122"/>
                <a:cs typeface="Times New Roman" pitchFamily="18" charset="0"/>
              </a:rPr>
              <a:t>Thảo</a:t>
            </a:r>
            <a:r>
              <a:rPr lang="en-US" altLang="zh-CN" sz="32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3200" dirty="0" err="1" smtClean="0">
                <a:solidFill>
                  <a:srgbClr val="3E2E1E"/>
                </a:solidFill>
                <a:latin typeface="Times New Roman" pitchFamily="18" charset="0"/>
                <a:ea typeface="方正喵呜体" panose="02010600010101010101" pitchFamily="2" charset="-122"/>
                <a:cs typeface="Times New Roman" pitchFamily="18" charset="0"/>
              </a:rPr>
              <a:t>luận</a:t>
            </a:r>
            <a:r>
              <a:rPr lang="en-US" altLang="zh-CN" sz="32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3200" dirty="0" err="1" smtClean="0">
                <a:solidFill>
                  <a:srgbClr val="3E2E1E"/>
                </a:solidFill>
                <a:latin typeface="Times New Roman" pitchFamily="18" charset="0"/>
                <a:ea typeface="方正喵呜体" panose="02010600010101010101" pitchFamily="2" charset="-122"/>
                <a:cs typeface="Times New Roman" pitchFamily="18" charset="0"/>
              </a:rPr>
              <a:t>nhóm</a:t>
            </a:r>
            <a:endParaRPr lang="en-US" altLang="zh-CN" sz="3200" dirty="0" smtClean="0">
              <a:solidFill>
                <a:srgbClr val="3E2E1E"/>
              </a:solidFill>
              <a:latin typeface="Times New Roman" pitchFamily="18" charset="0"/>
              <a:ea typeface="方正喵呜体" panose="02010600010101010101" pitchFamily="2" charset="-122"/>
              <a:cs typeface="Times New Roman" pitchFamily="18" charset="0"/>
            </a:endParaRPr>
          </a:p>
          <a:p>
            <a:pPr algn="ctr"/>
            <a:r>
              <a:rPr lang="en-US" altLang="zh-CN" sz="3200" spc="300" dirty="0" err="1" smtClean="0">
                <a:solidFill>
                  <a:srgbClr val="3E2E1E"/>
                </a:solidFill>
                <a:latin typeface="Times New Roman" pitchFamily="18" charset="0"/>
                <a:ea typeface="方正喵呜体" panose="02010600010101010101" pitchFamily="2" charset="-122"/>
                <a:cs typeface="Times New Roman" pitchFamily="18" charset="0"/>
              </a:rPr>
              <a:t>Thời</a:t>
            </a:r>
            <a:r>
              <a:rPr lang="en-US" altLang="zh-CN" sz="3200" spc="3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3200" spc="300" dirty="0" err="1" smtClean="0">
                <a:solidFill>
                  <a:srgbClr val="3E2E1E"/>
                </a:solidFill>
                <a:latin typeface="Times New Roman" pitchFamily="18" charset="0"/>
                <a:ea typeface="方正喵呜体" panose="02010600010101010101" pitchFamily="2" charset="-122"/>
                <a:cs typeface="Times New Roman" pitchFamily="18" charset="0"/>
              </a:rPr>
              <a:t>gian</a:t>
            </a:r>
            <a:r>
              <a:rPr lang="en-US" altLang="zh-CN" sz="3200" spc="300" dirty="0" smtClean="0">
                <a:solidFill>
                  <a:srgbClr val="3E2E1E"/>
                </a:solidFill>
                <a:latin typeface="Times New Roman" pitchFamily="18" charset="0"/>
                <a:ea typeface="方正喵呜体" panose="02010600010101010101" pitchFamily="2" charset="-122"/>
                <a:cs typeface="Times New Roman" pitchFamily="18" charset="0"/>
              </a:rPr>
              <a:t>: 7 </a:t>
            </a:r>
            <a:r>
              <a:rPr lang="en-US" altLang="zh-CN" sz="3200" spc="300" dirty="0" err="1" smtClean="0">
                <a:solidFill>
                  <a:srgbClr val="3E2E1E"/>
                </a:solidFill>
                <a:latin typeface="Times New Roman" pitchFamily="18" charset="0"/>
                <a:ea typeface="方正喵呜体" panose="02010600010101010101" pitchFamily="2" charset="-122"/>
                <a:cs typeface="Times New Roman" pitchFamily="18" charset="0"/>
              </a:rPr>
              <a:t>phút</a:t>
            </a:r>
            <a:endParaRPr lang="zh-CN" altLang="en-US" sz="3200" spc="300" dirty="0">
              <a:solidFill>
                <a:srgbClr val="152850"/>
              </a:solidFill>
              <a:latin typeface="Times New Roman" pitchFamily="18" charset="0"/>
              <a:cs typeface="Times New Roman" pitchFamily="18" charset="0"/>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944" y="5867400"/>
            <a:ext cx="942975" cy="99060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75" y="5920877"/>
            <a:ext cx="819150" cy="714375"/>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4493" y="5915025"/>
            <a:ext cx="895350" cy="942975"/>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4779" y="5853303"/>
            <a:ext cx="571500" cy="762000"/>
          </a:xfrm>
          <a:prstGeom prst="rect">
            <a:avLst/>
          </a:prstGeom>
        </p:spPr>
      </p:pic>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7963" y="5468439"/>
            <a:ext cx="752475" cy="904875"/>
          </a:xfrm>
          <a:prstGeom prst="rect">
            <a:avLst/>
          </a:prstGeom>
        </p:spPr>
      </p:pic>
      <p:cxnSp>
        <p:nvCxnSpPr>
          <p:cNvPr id="13" name="Straight Arrow Connector 12"/>
          <p:cNvCxnSpPr>
            <a:stCxn id="4" idx="3"/>
            <a:endCxn id="14" idx="1"/>
          </p:cNvCxnSpPr>
          <p:nvPr/>
        </p:nvCxnSpPr>
        <p:spPr>
          <a:xfrm flipV="1">
            <a:off x="5425440" y="1576567"/>
            <a:ext cx="1438656" cy="203883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864096" y="545515"/>
            <a:ext cx="4815840" cy="2062103"/>
          </a:xfrm>
          <a:prstGeom prst="rect">
            <a:avLst/>
          </a:prstGeom>
        </p:spPr>
        <p:txBody>
          <a:bodyPr wrap="square">
            <a:spAutoFit/>
          </a:bodyPr>
          <a:lstStyle/>
          <a:p>
            <a:pPr algn="just"/>
            <a:r>
              <a:rPr lang="vi-VN" sz="3200" dirty="0" smtClean="0">
                <a:latin typeface="Times New Roman" pitchFamily="18" charset="0"/>
                <a:cs typeface="Times New Roman" pitchFamily="18" charset="0"/>
              </a:rPr>
              <a:t>Bài văn biểu đạt tình cảm gì, đối với đối tượng nào? Hãy đặt cho bài văn một nhan đề văn thích hợp.</a:t>
            </a:r>
            <a:endParaRPr lang="en-US" sz="3200" dirty="0">
              <a:latin typeface="Times New Roman" pitchFamily="18" charset="0"/>
              <a:cs typeface="Times New Roman" pitchFamily="18" charset="0"/>
            </a:endParaRPr>
          </a:p>
        </p:txBody>
      </p:sp>
      <p:sp>
        <p:nvSpPr>
          <p:cNvPr id="15" name="Rectangle 14"/>
          <p:cNvSpPr/>
          <p:nvPr/>
        </p:nvSpPr>
        <p:spPr>
          <a:xfrm>
            <a:off x="6972177" y="3073646"/>
            <a:ext cx="4646799" cy="1077218"/>
          </a:xfrm>
          <a:prstGeom prst="rect">
            <a:avLst/>
          </a:prstGeom>
        </p:spPr>
        <p:txBody>
          <a:bodyPr wrap="square">
            <a:spAutoFit/>
          </a:bodyPr>
          <a:lstStyle/>
          <a:p>
            <a:pPr algn="just"/>
            <a:r>
              <a:rPr lang="vi-VN" sz="3200" dirty="0" smtClean="0">
                <a:latin typeface="Times New Roman" pitchFamily="18" charset="0"/>
                <a:cs typeface="Times New Roman" pitchFamily="18" charset="0"/>
              </a:rPr>
              <a:t>Chỉ ra phương thức biểu đạt của bài văn</a:t>
            </a:r>
            <a:endParaRPr lang="en-US" sz="3200" dirty="0" smtClean="0">
              <a:latin typeface="Times New Roman" pitchFamily="18" charset="0"/>
              <a:cs typeface="Times New Roman" pitchFamily="18" charset="0"/>
            </a:endParaRPr>
          </a:p>
        </p:txBody>
      </p:sp>
      <p:sp>
        <p:nvSpPr>
          <p:cNvPr id="16" name="Rectangle 15"/>
          <p:cNvSpPr/>
          <p:nvPr/>
        </p:nvSpPr>
        <p:spPr>
          <a:xfrm>
            <a:off x="6975778" y="4414766"/>
            <a:ext cx="4557854" cy="584775"/>
          </a:xfrm>
          <a:prstGeom prst="rect">
            <a:avLst/>
          </a:prstGeom>
        </p:spPr>
        <p:txBody>
          <a:bodyPr wrap="square">
            <a:spAutoFit/>
          </a:bodyPr>
          <a:lstStyle/>
          <a:p>
            <a:pPr algn="just"/>
            <a:r>
              <a:rPr lang="en-US" sz="3200" dirty="0" smtClean="0">
                <a:latin typeface="Times New Roman" pitchFamily="18" charset="0"/>
                <a:cs typeface="Times New Roman" pitchFamily="18" charset="0"/>
              </a:rPr>
              <a:t>N</a:t>
            </a:r>
            <a:r>
              <a:rPr lang="vi-VN" sz="3200" dirty="0" smtClean="0">
                <a:latin typeface="Times New Roman" pitchFamily="18" charset="0"/>
                <a:cs typeface="Times New Roman" pitchFamily="18" charset="0"/>
              </a:rPr>
              <a:t>êu lên dàn ý của bài.</a:t>
            </a:r>
            <a:endParaRPr lang="en-US" sz="3200" dirty="0">
              <a:latin typeface="Times New Roman" pitchFamily="18" charset="0"/>
              <a:cs typeface="Times New Roman" pitchFamily="18" charset="0"/>
            </a:endParaRPr>
          </a:p>
        </p:txBody>
      </p:sp>
      <p:cxnSp>
        <p:nvCxnSpPr>
          <p:cNvPr id="17" name="Straight Arrow Connector 16"/>
          <p:cNvCxnSpPr>
            <a:stCxn id="4" idx="3"/>
            <a:endCxn id="15" idx="1"/>
          </p:cNvCxnSpPr>
          <p:nvPr/>
        </p:nvCxnSpPr>
        <p:spPr>
          <a:xfrm flipV="1">
            <a:off x="5425440" y="3612255"/>
            <a:ext cx="1546737" cy="314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 idx="3"/>
            <a:endCxn id="16" idx="1"/>
          </p:cNvCxnSpPr>
          <p:nvPr/>
        </p:nvCxnSpPr>
        <p:spPr>
          <a:xfrm>
            <a:off x="5425440" y="3615401"/>
            <a:ext cx="1550338" cy="109175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9328" y="975360"/>
            <a:ext cx="4277133"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tập</a:t>
            </a:r>
            <a:r>
              <a:rPr lang="en-US" sz="3200" dirty="0" smtClean="0">
                <a:latin typeface="Times New Roman" pitchFamily="18" charset="0"/>
                <a:cs typeface="Times New Roman" pitchFamily="18" charset="0"/>
              </a:rPr>
              <a:t> – SGK </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a:t>
            </a:r>
            <a:r>
              <a:rPr lang="en-US" sz="3200" dirty="0" smtClean="0">
                <a:latin typeface="Times New Roman" pitchFamily="18" charset="0"/>
                <a:cs typeface="Times New Roman" pitchFamily="18" charset="0"/>
              </a:rPr>
              <a:t> 89,90</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4666491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1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strips(downLeft)">
                                      <p:cBhvr>
                                        <p:cTn id="20" dur="500"/>
                                        <p:tgtEl>
                                          <p:spTgt spid="17"/>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strips(downLeft)">
                                      <p:cBhvr>
                                        <p:cTn id="28" dur="500"/>
                                        <p:tgtEl>
                                          <p:spTgt spid="18"/>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strips(downLeft)">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sp>
        <p:nvSpPr>
          <p:cNvPr id="3" name="矩形 2"/>
          <p:cNvSpPr/>
          <p:nvPr/>
        </p:nvSpPr>
        <p:spPr>
          <a:xfrm>
            <a:off x="1365679" y="5563373"/>
            <a:ext cx="2616422" cy="707886"/>
          </a:xfrm>
          <a:prstGeom prst="rect">
            <a:avLst/>
          </a:prstGeom>
        </p:spPr>
        <p:txBody>
          <a:bodyPr wrap="none">
            <a:spAutoFit/>
          </a:bodyPr>
          <a:lstStyle/>
          <a:p>
            <a:r>
              <a:rPr lang="en-US" altLang="zh-CN" sz="4000" b="1" dirty="0" err="1" smtClean="0">
                <a:latin typeface="Times New Roman" panose="02020603050405020304" pitchFamily="18" charset="0"/>
                <a:ea typeface="方正喵呜体" panose="02010600010101010101" pitchFamily="2" charset="-122"/>
                <a:cs typeface="Times New Roman" panose="02020603050405020304" pitchFamily="18" charset="0"/>
              </a:rPr>
              <a:t>Rừng</a:t>
            </a:r>
            <a:r>
              <a:rPr lang="en-US" altLang="zh-CN" sz="4000" b="1"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4000" b="1" dirty="0" err="1" smtClean="0">
                <a:latin typeface="Times New Roman" panose="02020603050405020304" pitchFamily="18" charset="0"/>
                <a:ea typeface="方正喵呜体" panose="02010600010101010101" pitchFamily="2" charset="-122"/>
                <a:cs typeface="Times New Roman" panose="02020603050405020304" pitchFamily="18" charset="0"/>
              </a:rPr>
              <a:t>tràm</a:t>
            </a:r>
            <a:endParaRPr lang="zh-CN" altLang="en-US" sz="4000" b="1" dirty="0">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8" name="图片 7"/>
          <p:cNvPicPr>
            <a:picLocks noChangeAspect="1"/>
          </p:cNvPicPr>
          <p:nvPr/>
        </p:nvPicPr>
        <p:blipFill>
          <a:blip r:embed="rId3"/>
          <a:stretch>
            <a:fillRect/>
          </a:stretch>
        </p:blipFill>
        <p:spPr>
          <a:xfrm>
            <a:off x="5383656" y="4532646"/>
            <a:ext cx="1203092" cy="2224740"/>
          </a:xfrm>
          <a:prstGeom prst="rect">
            <a:avLst/>
          </a:prstGeom>
        </p:spPr>
      </p:pic>
      <p:pic>
        <p:nvPicPr>
          <p:cNvPr id="9" name="图片 8"/>
          <p:cNvPicPr>
            <a:picLocks noChangeAspect="1"/>
          </p:cNvPicPr>
          <p:nvPr/>
        </p:nvPicPr>
        <p:blipFill>
          <a:blip r:embed="rId4"/>
          <a:stretch>
            <a:fillRect/>
          </a:stretch>
        </p:blipFill>
        <p:spPr>
          <a:xfrm rot="1300392">
            <a:off x="6757590" y="4835922"/>
            <a:ext cx="550277" cy="1972797"/>
          </a:xfrm>
          <a:prstGeom prst="rect">
            <a:avLst/>
          </a:prstGeom>
        </p:spPr>
      </p:pic>
      <p:pic>
        <p:nvPicPr>
          <p:cNvPr id="10" name="图片 9"/>
          <p:cNvPicPr>
            <a:picLocks noChangeAspect="1"/>
          </p:cNvPicPr>
          <p:nvPr/>
        </p:nvPicPr>
        <p:blipFill>
          <a:blip r:embed="rId5"/>
          <a:stretch>
            <a:fillRect/>
          </a:stretch>
        </p:blipFill>
        <p:spPr>
          <a:xfrm>
            <a:off x="4430576" y="5446785"/>
            <a:ext cx="846313" cy="1411215"/>
          </a:xfrm>
          <a:prstGeom prst="rect">
            <a:avLst/>
          </a:prstGeom>
        </p:spPr>
      </p:pic>
      <p:pic>
        <p:nvPicPr>
          <p:cNvPr id="14" name="Picture Placeholder 13" descr="thum-an-giang.jpg"/>
          <p:cNvPicPr>
            <a:picLocks noGrp="1" noChangeAspect="1"/>
          </p:cNvPicPr>
          <p:nvPr>
            <p:ph type="pic" sz="quarter" idx="12"/>
          </p:nvPr>
        </p:nvPicPr>
        <p:blipFill>
          <a:blip r:embed="rId6" cstate="print"/>
          <a:srcRect l="21642" r="21642"/>
          <a:stretch>
            <a:fillRect/>
          </a:stretch>
        </p:blipFill>
        <p:spPr>
          <a:xfrm>
            <a:off x="416183" y="572707"/>
            <a:ext cx="5021449" cy="4706429"/>
          </a:xfrm>
        </p:spPr>
      </p:pic>
      <p:pic>
        <p:nvPicPr>
          <p:cNvPr id="16" name="Picture Placeholder 15" descr="qms1455878054.jpg"/>
          <p:cNvPicPr>
            <a:picLocks noGrp="1" noChangeAspect="1"/>
          </p:cNvPicPr>
          <p:nvPr>
            <p:ph type="pic" sz="quarter" idx="11"/>
          </p:nvPr>
        </p:nvPicPr>
        <p:blipFill>
          <a:blip r:embed="rId7"/>
          <a:srcRect l="16494" r="16494"/>
          <a:stretch>
            <a:fillRect/>
          </a:stretch>
        </p:blipFill>
        <p:spPr>
          <a:xfrm>
            <a:off x="6437376" y="532813"/>
            <a:ext cx="5127911" cy="4776232"/>
          </a:xfrm>
        </p:spPr>
      </p:pic>
      <p:sp>
        <p:nvSpPr>
          <p:cNvPr id="18" name="矩形 2"/>
          <p:cNvSpPr/>
          <p:nvPr/>
        </p:nvSpPr>
        <p:spPr>
          <a:xfrm>
            <a:off x="8345599" y="5776733"/>
            <a:ext cx="2397131" cy="707886"/>
          </a:xfrm>
          <a:prstGeom prst="rect">
            <a:avLst/>
          </a:prstGeom>
        </p:spPr>
        <p:txBody>
          <a:bodyPr wrap="none">
            <a:spAutoFit/>
          </a:bodyPr>
          <a:lstStyle/>
          <a:p>
            <a:r>
              <a:rPr lang="en-US" altLang="zh-CN" sz="4000" b="1" dirty="0" err="1" smtClean="0">
                <a:latin typeface="Times New Roman" panose="02020603050405020304" pitchFamily="18" charset="0"/>
                <a:ea typeface="方正喵呜体" panose="02010600010101010101" pitchFamily="2" charset="-122"/>
                <a:cs typeface="Times New Roman" panose="02020603050405020304" pitchFamily="18" charset="0"/>
              </a:rPr>
              <a:t>Núi</a:t>
            </a:r>
            <a:r>
              <a:rPr lang="en-US" altLang="zh-CN" sz="4000" b="1"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4000" b="1" dirty="0" err="1" smtClean="0">
                <a:latin typeface="Times New Roman" panose="02020603050405020304" pitchFamily="18" charset="0"/>
                <a:ea typeface="方正喵呜体" panose="02010600010101010101" pitchFamily="2" charset="-122"/>
                <a:cs typeface="Times New Roman" panose="02020603050405020304" pitchFamily="18" charset="0"/>
              </a:rPr>
              <a:t>Tà</a:t>
            </a:r>
            <a:r>
              <a:rPr lang="en-US" altLang="zh-CN" sz="4000" b="1"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4000" b="1" dirty="0" err="1" smtClean="0">
                <a:latin typeface="Times New Roman" panose="02020603050405020304" pitchFamily="18" charset="0"/>
                <a:ea typeface="方正喵呜体" panose="02010600010101010101" pitchFamily="2" charset="-122"/>
                <a:cs typeface="Times New Roman" panose="02020603050405020304" pitchFamily="18" charset="0"/>
              </a:rPr>
              <a:t>Pạ</a:t>
            </a:r>
            <a:endParaRPr lang="zh-CN" altLang="en-US" sz="4000" b="1"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33701057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4)">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49018">
            <a:off x="1875244" y="1689366"/>
            <a:ext cx="2046164" cy="3800019"/>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3370" y="1068220"/>
            <a:ext cx="835622" cy="785910"/>
          </a:xfrm>
          <a:prstGeom prst="rect">
            <a:avLst/>
          </a:prstGeom>
        </p:spPr>
      </p:pic>
      <p:sp>
        <p:nvSpPr>
          <p:cNvPr id="14" name="Rectangle 13"/>
          <p:cNvSpPr/>
          <p:nvPr/>
        </p:nvSpPr>
        <p:spPr>
          <a:xfrm>
            <a:off x="5096256" y="382631"/>
            <a:ext cx="6449568" cy="2062103"/>
          </a:xfrm>
          <a:prstGeom prst="rect">
            <a:avLst/>
          </a:prstGeom>
        </p:spPr>
        <p:txBody>
          <a:bodyPr wrap="square">
            <a:spAutoFit/>
          </a:bodyPr>
          <a:lstStyle/>
          <a:p>
            <a:pPr algn="just"/>
            <a:r>
              <a:rPr lang="vi-VN" sz="3200" dirty="0" smtClean="0">
                <a:latin typeface="Times New Roman" pitchFamily="18" charset="0"/>
                <a:cs typeface="Times New Roman" pitchFamily="18" charset="0"/>
              </a:rPr>
              <a:t>Bài văn biểu đạt tình cảm yêu quê hương thắm thiết, đến độ đam mê của nhân vật </a:t>
            </a:r>
            <a:r>
              <a:rPr lang="vi-VN" sz="3200" dirty="0" smtClean="0">
                <a:latin typeface="Times New Roman" pitchFamily="18" charset="0"/>
                <a:cs typeface="Times New Roman" pitchFamily="18" charset="0"/>
              </a:rPr>
              <a:t>“tôi” </a:t>
            </a:r>
            <a:r>
              <a:rPr lang="vi-VN" sz="3200" dirty="0" smtClean="0">
                <a:latin typeface="Times New Roman" pitchFamily="18" charset="0"/>
                <a:cs typeface="Times New Roman" pitchFamily="18" charset="0"/>
              </a:rPr>
              <a:t>với nơi chôn nhau cắt rốn</a:t>
            </a:r>
            <a:endParaRPr lang="en-US" sz="3200" dirty="0">
              <a:latin typeface="Times New Roman" pitchFamily="18" charset="0"/>
              <a:cs typeface="Times New Roman" pitchFamily="18" charset="0"/>
            </a:endParaRPr>
          </a:p>
        </p:txBody>
      </p:sp>
      <p:pic>
        <p:nvPicPr>
          <p:cNvPr id="1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9466" y="3122572"/>
            <a:ext cx="835622" cy="785910"/>
          </a:xfrm>
          <a:prstGeom prst="rect">
            <a:avLst/>
          </a:prstGeom>
        </p:spPr>
      </p:pic>
      <p:sp>
        <p:nvSpPr>
          <p:cNvPr id="16" name="Rectangle 15"/>
          <p:cNvSpPr/>
          <p:nvPr/>
        </p:nvSpPr>
        <p:spPr>
          <a:xfrm>
            <a:off x="5163312" y="2924663"/>
            <a:ext cx="6449568" cy="1077218"/>
          </a:xfrm>
          <a:prstGeom prst="rect">
            <a:avLst/>
          </a:prstGeom>
        </p:spPr>
        <p:txBody>
          <a:bodyPr wrap="square">
            <a:spAutoFit/>
          </a:bodyPr>
          <a:lstStyle/>
          <a:p>
            <a:pPr algn="just"/>
            <a:r>
              <a:rPr lang="en-US" sz="3200" dirty="0" err="1" smtClean="0">
                <a:latin typeface="Times New Roman" pitchFamily="18" charset="0"/>
                <a:cs typeface="Times New Roman" pitchFamily="18" charset="0"/>
              </a:rPr>
              <a:t>Nhan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đề</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“An Giang quê hương tôi” hoặc “An Giang tình sâu nghĩa nặng”</a:t>
            </a:r>
            <a:endParaRPr lang="en-US" sz="3200" dirty="0">
              <a:latin typeface="Times New Roman" pitchFamily="18" charset="0"/>
              <a:cs typeface="Times New Roman" pitchFamily="18" charset="0"/>
            </a:endParaRPr>
          </a:p>
        </p:txBody>
      </p:sp>
      <p:pic>
        <p:nvPicPr>
          <p:cNvPr id="17"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6522" y="4725820"/>
            <a:ext cx="835622" cy="785910"/>
          </a:xfrm>
          <a:prstGeom prst="rect">
            <a:avLst/>
          </a:prstGeom>
        </p:spPr>
      </p:pic>
      <p:sp>
        <p:nvSpPr>
          <p:cNvPr id="18" name="Rectangle 17"/>
          <p:cNvSpPr/>
          <p:nvPr/>
        </p:nvSpPr>
        <p:spPr>
          <a:xfrm>
            <a:off x="5230368" y="4527911"/>
            <a:ext cx="6449568" cy="1077218"/>
          </a:xfrm>
          <a:prstGeom prst="rect">
            <a:avLst/>
          </a:prstGeom>
        </p:spPr>
        <p:txBody>
          <a:bodyPr wrap="square">
            <a:spAutoFit/>
          </a:bodyPr>
          <a:lstStyle/>
          <a:p>
            <a:r>
              <a:rPr lang="vi-VN" sz="3200" dirty="0" smtClean="0">
                <a:latin typeface="Times New Roman" pitchFamily="18" charset="0"/>
                <a:cs typeface="Times New Roman" pitchFamily="18" charset="0"/>
              </a:rPr>
              <a:t>Phương thức: miêu tả, biểu cảm.</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Ngoài ra còn tự sự</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1515783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63" presetClass="path" presetSubtype="0" accel="50000" decel="50000" fill="hold" nodeType="withEffect">
                                  <p:stCondLst>
                                    <p:cond delay="0"/>
                                  </p:stCondLst>
                                  <p:childTnLst>
                                    <p:animMotion origin="layout" path="M -0.25221 0.36968 L -2.08333E-7 3.7037E-7 " pathEditMode="relative" rAng="0" ptsTypes="AA">
                                      <p:cBhvr>
                                        <p:cTn id="9" dur="2000" fill="hold"/>
                                        <p:tgtEl>
                                          <p:spTgt spid="4"/>
                                        </p:tgtEl>
                                        <p:attrNameLst>
                                          <p:attrName>ppt_x</p:attrName>
                                          <p:attrName>ppt_y</p:attrName>
                                        </p:attrNameLst>
                                      </p:cBhvr>
                                      <p:rCtr x="12604" y="-18495"/>
                                    </p:animMotion>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trips(downLeft)">
                                      <p:cBhvr>
                                        <p:cTn id="14" dur="500"/>
                                        <p:tgtEl>
                                          <p:spTgt spid="5"/>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down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strips(down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strips(downLeft)">
                                      <p:cBhvr>
                                        <p:cTn id="30" dur="500"/>
                                        <p:tgtEl>
                                          <p:spTgt spid="17"/>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strips(down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sp>
        <p:nvSpPr>
          <p:cNvPr id="13" name="Rectangle 12"/>
          <p:cNvSpPr/>
          <p:nvPr/>
        </p:nvSpPr>
        <p:spPr>
          <a:xfrm>
            <a:off x="4169664" y="296680"/>
            <a:ext cx="2767584" cy="830997"/>
          </a:xfrm>
          <a:prstGeom prst="rect">
            <a:avLst/>
          </a:prstGeom>
        </p:spPr>
        <p:txBody>
          <a:bodyPr wrap="square">
            <a:spAutoFit/>
          </a:bodyPr>
          <a:lstStyle/>
          <a:p>
            <a:pPr algn="ctr"/>
            <a:r>
              <a:rPr lang="vi-VN" sz="4800" b="1" u="sng" dirty="0" smtClean="0">
                <a:latin typeface="+mj-lt"/>
              </a:rPr>
              <a:t>Dàn ý</a:t>
            </a:r>
            <a:endParaRPr lang="en-US" sz="4800" b="1" u="sng" dirty="0">
              <a:latin typeface="+mj-lt"/>
            </a:endParaRPr>
          </a:p>
        </p:txBody>
      </p:sp>
      <p:sp>
        <p:nvSpPr>
          <p:cNvPr id="14" name="Rectangle 13"/>
          <p:cNvSpPr/>
          <p:nvPr/>
        </p:nvSpPr>
        <p:spPr>
          <a:xfrm>
            <a:off x="1986534" y="1582936"/>
            <a:ext cx="9364218" cy="954107"/>
          </a:xfrm>
          <a:prstGeom prst="rect">
            <a:avLst/>
          </a:prstGeom>
        </p:spPr>
        <p:txBody>
          <a:bodyPr wrap="square">
            <a:spAutoFit/>
          </a:bodyPr>
          <a:lstStyle/>
          <a:p>
            <a:r>
              <a:rPr lang="vi-VN" sz="2800" b="1" dirty="0" smtClean="0">
                <a:latin typeface="+mj-lt"/>
              </a:rPr>
              <a:t>Mở bài: </a:t>
            </a:r>
            <a:r>
              <a:rPr lang="vi-VN" sz="2800" dirty="0" smtClean="0">
                <a:latin typeface="+mj-lt"/>
              </a:rPr>
              <a:t>Từ đầu đến … “người yêu” : Giới thiệu tình yêu quê hương An Giang</a:t>
            </a:r>
            <a:endParaRPr lang="en-US" sz="2800" dirty="0">
              <a:latin typeface="+mj-lt"/>
            </a:endParaRPr>
          </a:p>
        </p:txBody>
      </p:sp>
      <p:pic>
        <p:nvPicPr>
          <p:cNvPr id="17" name="图片 14"/>
          <p:cNvPicPr>
            <a:picLocks noChangeAspect="1"/>
          </p:cNvPicPr>
          <p:nvPr/>
        </p:nvPicPr>
        <p:blipFill>
          <a:blip r:embed="rId3"/>
          <a:stretch>
            <a:fillRect/>
          </a:stretch>
        </p:blipFill>
        <p:spPr>
          <a:xfrm>
            <a:off x="552461" y="1568718"/>
            <a:ext cx="1307456" cy="1168400"/>
          </a:xfrm>
          <a:prstGeom prst="rect">
            <a:avLst/>
          </a:prstGeom>
        </p:spPr>
      </p:pic>
      <p:sp>
        <p:nvSpPr>
          <p:cNvPr id="18" name="Rectangle 17"/>
          <p:cNvSpPr/>
          <p:nvPr/>
        </p:nvSpPr>
        <p:spPr>
          <a:xfrm>
            <a:off x="1992630" y="3052072"/>
            <a:ext cx="9364218" cy="1815882"/>
          </a:xfrm>
          <a:prstGeom prst="rect">
            <a:avLst/>
          </a:prstGeom>
        </p:spPr>
        <p:txBody>
          <a:bodyPr wrap="square">
            <a:spAutoFit/>
          </a:bodyPr>
          <a:lstStyle/>
          <a:p>
            <a:r>
              <a:rPr lang="vi-VN" sz="2800" b="1" dirty="0" smtClean="0">
                <a:latin typeface="+mj-lt"/>
              </a:rPr>
              <a:t>Thân bài</a:t>
            </a:r>
            <a:r>
              <a:rPr lang="en-US" sz="2800" b="1" dirty="0" smtClean="0">
                <a:latin typeface="+mj-lt"/>
              </a:rPr>
              <a:t>: </a:t>
            </a:r>
            <a:r>
              <a:rPr lang="vi-VN" sz="2800" dirty="0" smtClean="0">
                <a:latin typeface="+mj-lt"/>
              </a:rPr>
              <a:t>Tiếp theo đến … “thống thiết”</a:t>
            </a:r>
            <a:r>
              <a:rPr lang="en-US" sz="2800" dirty="0" smtClean="0">
                <a:latin typeface="+mj-lt"/>
              </a:rPr>
              <a:t>: </a:t>
            </a:r>
          </a:p>
          <a:p>
            <a:r>
              <a:rPr lang="en-US" sz="2800" dirty="0" smtClean="0">
                <a:latin typeface="+mj-lt"/>
              </a:rPr>
              <a:t>- </a:t>
            </a:r>
            <a:r>
              <a:rPr lang="vi-VN" sz="2800" dirty="0" smtClean="0">
                <a:latin typeface="+mj-lt"/>
              </a:rPr>
              <a:t>Những tình yêu gắn bó với không gian, cảnh vật thiên của quê hương từ thủa ấu thơ</a:t>
            </a:r>
            <a:br>
              <a:rPr lang="vi-VN" sz="2800" dirty="0" smtClean="0">
                <a:latin typeface="+mj-lt"/>
              </a:rPr>
            </a:br>
            <a:r>
              <a:rPr lang="en-US" sz="2800" dirty="0" smtClean="0">
                <a:latin typeface="+mj-lt"/>
              </a:rPr>
              <a:t>- </a:t>
            </a:r>
            <a:r>
              <a:rPr lang="vi-VN" sz="2800" dirty="0" smtClean="0">
                <a:latin typeface="+mj-lt"/>
              </a:rPr>
              <a:t>Truyền thống oanh liệt của quê hương.</a:t>
            </a:r>
            <a:endParaRPr lang="en-US" sz="2800" dirty="0">
              <a:latin typeface="+mj-lt"/>
            </a:endParaRPr>
          </a:p>
        </p:txBody>
      </p:sp>
      <p:pic>
        <p:nvPicPr>
          <p:cNvPr id="19" name="图片 14"/>
          <p:cNvPicPr>
            <a:picLocks noChangeAspect="1"/>
          </p:cNvPicPr>
          <p:nvPr/>
        </p:nvPicPr>
        <p:blipFill>
          <a:blip r:embed="rId3"/>
          <a:stretch>
            <a:fillRect/>
          </a:stretch>
        </p:blipFill>
        <p:spPr>
          <a:xfrm>
            <a:off x="558557" y="3257310"/>
            <a:ext cx="1307456" cy="1168400"/>
          </a:xfrm>
          <a:prstGeom prst="rect">
            <a:avLst/>
          </a:prstGeom>
        </p:spPr>
      </p:pic>
      <p:sp>
        <p:nvSpPr>
          <p:cNvPr id="20" name="Rectangle 19"/>
          <p:cNvSpPr/>
          <p:nvPr/>
        </p:nvSpPr>
        <p:spPr>
          <a:xfrm>
            <a:off x="2035302" y="5399032"/>
            <a:ext cx="9364218" cy="523220"/>
          </a:xfrm>
          <a:prstGeom prst="rect">
            <a:avLst/>
          </a:prstGeom>
        </p:spPr>
        <p:txBody>
          <a:bodyPr wrap="square">
            <a:spAutoFit/>
          </a:bodyPr>
          <a:lstStyle/>
          <a:p>
            <a:r>
              <a:rPr lang="vi-VN" sz="2800" b="1" dirty="0" smtClean="0">
                <a:latin typeface="+mj-lt"/>
              </a:rPr>
              <a:t>Kết bài: </a:t>
            </a:r>
            <a:r>
              <a:rPr lang="vi-VN" sz="2800" dirty="0" smtClean="0">
                <a:latin typeface="+mj-lt"/>
              </a:rPr>
              <a:t>Cảm tưởng thành kính và biết ơn đất mẹ</a:t>
            </a:r>
            <a:endParaRPr lang="en-US" sz="2800" dirty="0">
              <a:latin typeface="+mj-lt"/>
            </a:endParaRPr>
          </a:p>
        </p:txBody>
      </p:sp>
      <p:pic>
        <p:nvPicPr>
          <p:cNvPr id="21" name="图片 14"/>
          <p:cNvPicPr>
            <a:picLocks noChangeAspect="1"/>
          </p:cNvPicPr>
          <p:nvPr/>
        </p:nvPicPr>
        <p:blipFill>
          <a:blip r:embed="rId3"/>
          <a:stretch>
            <a:fillRect/>
          </a:stretch>
        </p:blipFill>
        <p:spPr>
          <a:xfrm>
            <a:off x="625613" y="5019054"/>
            <a:ext cx="1307456" cy="1168400"/>
          </a:xfrm>
          <a:prstGeom prst="rect">
            <a:avLst/>
          </a:prstGeom>
        </p:spPr>
      </p:pic>
    </p:spTree>
    <p:extLst>
      <p:ext uri="{BB962C8B-B14F-4D97-AF65-F5344CB8AC3E}">
        <p14:creationId xmlns:p14="http://schemas.microsoft.com/office/powerpoint/2010/main" val="29088616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750" fill="hold"/>
                                        <p:tgtEl>
                                          <p:spTgt spid="17"/>
                                        </p:tgtEl>
                                        <p:attrNameLst>
                                          <p:attrName>ppt_x</p:attrName>
                                        </p:attrNameLst>
                                      </p:cBhvr>
                                      <p:tavLst>
                                        <p:tav tm="0">
                                          <p:val>
                                            <p:strVal val="1+#ppt_w/2"/>
                                          </p:val>
                                        </p:tav>
                                        <p:tav tm="100000">
                                          <p:val>
                                            <p:strVal val="#ppt_x"/>
                                          </p:val>
                                        </p:tav>
                                      </p:tavLst>
                                    </p:anim>
                                    <p:anim calcmode="lin" valueType="num">
                                      <p:cBhvr additive="base">
                                        <p:cTn id="13"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trips(down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1+#ppt_w/2"/>
                                          </p:val>
                                        </p:tav>
                                        <p:tav tm="100000">
                                          <p:val>
                                            <p:strVal val="#ppt_x"/>
                                          </p:val>
                                        </p:tav>
                                      </p:tavLst>
                                    </p:anim>
                                    <p:anim calcmode="lin" valueType="num">
                                      <p:cBhvr additive="base">
                                        <p:cTn id="24" dur="7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strips(down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750" fill="hold"/>
                                        <p:tgtEl>
                                          <p:spTgt spid="21"/>
                                        </p:tgtEl>
                                        <p:attrNameLst>
                                          <p:attrName>ppt_x</p:attrName>
                                        </p:attrNameLst>
                                      </p:cBhvr>
                                      <p:tavLst>
                                        <p:tav tm="0">
                                          <p:val>
                                            <p:strVal val="1+#ppt_w/2"/>
                                          </p:val>
                                        </p:tav>
                                        <p:tav tm="100000">
                                          <p:val>
                                            <p:strVal val="#ppt_x"/>
                                          </p:val>
                                        </p:tav>
                                      </p:tavLst>
                                    </p:anim>
                                    <p:anim calcmode="lin" valueType="num">
                                      <p:cBhvr additive="base">
                                        <p:cTn id="35" dur="7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strips(down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184460" y="4900930"/>
            <a:ext cx="1802513" cy="1854200"/>
          </a:xfrm>
          <a:prstGeom prst="rect">
            <a:avLst/>
          </a:prstGeom>
        </p:spPr>
      </p:pic>
      <p:pic>
        <p:nvPicPr>
          <p:cNvPr id="12" name="图片 5"/>
          <p:cNvPicPr>
            <a:picLocks noChangeAspect="1"/>
          </p:cNvPicPr>
          <p:nvPr/>
        </p:nvPicPr>
        <p:blipFill>
          <a:blip r:embed="rId4"/>
          <a:stretch>
            <a:fillRect/>
          </a:stretch>
        </p:blipFill>
        <p:spPr>
          <a:xfrm>
            <a:off x="756842" y="167058"/>
            <a:ext cx="1249647" cy="1250262"/>
          </a:xfrm>
          <a:prstGeom prst="rect">
            <a:avLst/>
          </a:prstGeom>
        </p:spPr>
      </p:pic>
      <p:pic>
        <p:nvPicPr>
          <p:cNvPr id="13" name="图片 6"/>
          <p:cNvPicPr>
            <a:picLocks noChangeAspect="1"/>
          </p:cNvPicPr>
          <p:nvPr/>
        </p:nvPicPr>
        <p:blipFill>
          <a:blip r:embed="rId5"/>
          <a:stretch>
            <a:fillRect/>
          </a:stretch>
        </p:blipFill>
        <p:spPr>
          <a:xfrm>
            <a:off x="10163456" y="0"/>
            <a:ext cx="1167825" cy="1358900"/>
          </a:xfrm>
          <a:prstGeom prst="rect">
            <a:avLst/>
          </a:prstGeom>
        </p:spPr>
      </p:pic>
      <p:sp>
        <p:nvSpPr>
          <p:cNvPr id="14" name="TextBox 13"/>
          <p:cNvSpPr txBox="1"/>
          <p:nvPr/>
        </p:nvSpPr>
        <p:spPr>
          <a:xfrm>
            <a:off x="2125980" y="445770"/>
            <a:ext cx="7989570" cy="1077218"/>
          </a:xfrm>
          <a:prstGeom prst="rect">
            <a:avLst/>
          </a:prstGeom>
          <a:noFill/>
        </p:spPr>
        <p:txBody>
          <a:bodyPr wrap="square" rtlCol="0">
            <a:spAutoFit/>
          </a:bodyPr>
          <a:lstStyle/>
          <a:p>
            <a:pPr algn="ctr"/>
            <a:r>
              <a:rPr lang="en-US" sz="3200" b="1" dirty="0" err="1" smtClean="0">
                <a:latin typeface="Times New Roman" pitchFamily="18" charset="0"/>
                <a:cs typeface="Times New Roman" pitchFamily="18" charset="0"/>
              </a:rPr>
              <a:t>Vẽ</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sơ</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tư</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duy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bài</a:t>
            </a:r>
            <a:endParaRPr lang="en-US" sz="3200" b="1" dirty="0" smtClean="0">
              <a:latin typeface="Times New Roman" pitchFamily="18" charset="0"/>
              <a:cs typeface="Times New Roman" pitchFamily="18" charset="0"/>
            </a:endParaRPr>
          </a:p>
          <a:p>
            <a:pPr algn="ctr"/>
            <a:r>
              <a:rPr lang="en-US" sz="3200" dirty="0" err="1" smtClean="0">
                <a:latin typeface="Times New Roman" pitchFamily="18" charset="0"/>
                <a:cs typeface="Times New Roman" pitchFamily="18" charset="0"/>
              </a:rPr>
              <a:t>Đề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biểu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cảm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sự</a:t>
            </a:r>
            <a:endParaRPr lang="en-US" sz="3200" dirty="0">
              <a:latin typeface="Times New Roman" pitchFamily="18" charset="0"/>
              <a:cs typeface="Times New Roman" pitchFamily="18" charset="0"/>
            </a:endParaRPr>
          </a:p>
        </p:txBody>
      </p:sp>
      <p:pic>
        <p:nvPicPr>
          <p:cNvPr id="15" name="Picture 2"/>
          <p:cNvPicPr>
            <a:picLocks noChangeAspect="1" noChangeArrowheads="1"/>
          </p:cNvPicPr>
          <p:nvPr/>
        </p:nvPicPr>
        <p:blipFill>
          <a:blip r:embed="rId6"/>
          <a:srcRect l="32100" t="21600" r="40900" b="45333"/>
          <a:stretch>
            <a:fillRect/>
          </a:stretch>
        </p:blipFill>
        <p:spPr bwMode="auto">
          <a:xfrm>
            <a:off x="2948940" y="1851660"/>
            <a:ext cx="8252460" cy="4440936"/>
          </a:xfrm>
          <a:prstGeom prst="rect">
            <a:avLst/>
          </a:prstGeom>
          <a:noFill/>
          <a:ln w="9525">
            <a:noFill/>
            <a:miter lim="800000"/>
            <a:headEnd/>
            <a:tailEnd/>
          </a:ln>
          <a:effectLst/>
        </p:spPr>
      </p:pic>
    </p:spTree>
    <p:extLst>
      <p:ext uri="{BB962C8B-B14F-4D97-AF65-F5344CB8AC3E}">
        <p14:creationId xmlns:p14="http://schemas.microsoft.com/office/powerpoint/2010/main" val="6618746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trips(down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1973766" y="787400"/>
            <a:ext cx="8396868" cy="4777060"/>
          </a:xfrm>
          <a:prstGeom prst="rect">
            <a:avLst/>
          </a:prstGeom>
        </p:spPr>
      </p:pic>
      <p:pic>
        <p:nvPicPr>
          <p:cNvPr id="3" name="图片 2"/>
          <p:cNvPicPr>
            <a:picLocks noChangeAspect="1"/>
          </p:cNvPicPr>
          <p:nvPr/>
        </p:nvPicPr>
        <p:blipFill>
          <a:blip r:embed="rId6"/>
          <a:stretch>
            <a:fillRect/>
          </a:stretch>
        </p:blipFill>
        <p:spPr>
          <a:xfrm rot="1443545">
            <a:off x="8683060" y="313351"/>
            <a:ext cx="2004437" cy="1408064"/>
          </a:xfrm>
          <a:prstGeom prst="rect">
            <a:avLst/>
          </a:prstGeom>
        </p:spPr>
      </p:pic>
      <p:sp>
        <p:nvSpPr>
          <p:cNvPr id="4" name="文本框 3"/>
          <p:cNvSpPr txBox="1"/>
          <p:nvPr/>
        </p:nvSpPr>
        <p:spPr>
          <a:xfrm>
            <a:off x="3289605" y="2078803"/>
            <a:ext cx="5910148" cy="2308324"/>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vl2pPr>
              <a:defRPr/>
            </a:lvl2pPr>
            <a:lvl3pPr>
              <a:defRPr/>
            </a:lvl3pPr>
            <a:lvl4pPr>
              <a:defRPr/>
            </a:lvl4pPr>
            <a:lvl5pPr>
              <a:defRPr/>
            </a:lvl5pPr>
            <a:lvl6pPr>
              <a:defRPr/>
            </a:lvl6pPr>
            <a:lvl7pPr>
              <a:defRPr/>
            </a:lvl7pPr>
            <a:lvl8pPr>
              <a:defRPr/>
            </a:lvl8pPr>
            <a:lvl9pPr>
              <a:defRPr/>
            </a:lvl9pPr>
          </a:lstStyle>
          <a:p>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Đề</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văn</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biểu</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cảm</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và</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cách</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làm</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bài</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văn</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biểu</a:t>
            </a:r>
            <a:r>
              <a:rPr lang="en-US" altLang="zh-CN" sz="4800" dirty="0" smtClean="0">
                <a:solidFill>
                  <a:srgbClr val="3E2E1E"/>
                </a:solidFill>
                <a:latin typeface="Times New Roman" pitchFamily="18" charset="0"/>
                <a:ea typeface="方正喵呜体" panose="02010600010101010101" pitchFamily="2" charset="-122"/>
                <a:cs typeface="Times New Roman" pitchFamily="18" charset="0"/>
              </a:rPr>
              <a:t> </a:t>
            </a:r>
            <a:r>
              <a:rPr lang="en-US" altLang="zh-CN" sz="4800" dirty="0" err="1" smtClean="0">
                <a:solidFill>
                  <a:srgbClr val="3E2E1E"/>
                </a:solidFill>
                <a:latin typeface="Times New Roman" pitchFamily="18" charset="0"/>
                <a:ea typeface="方正喵呜体" panose="02010600010101010101" pitchFamily="2" charset="-122"/>
                <a:cs typeface="Times New Roman" pitchFamily="18" charset="0"/>
              </a:rPr>
              <a:t>cảm</a:t>
            </a:r>
            <a:endParaRPr lang="en-US" altLang="zh-CN" sz="4800" dirty="0">
              <a:solidFill>
                <a:srgbClr val="3E2E1E"/>
              </a:solidFill>
              <a:latin typeface="Times New Roman" pitchFamily="18" charset="0"/>
              <a:ea typeface="方正喵呜体" panose="02010600010101010101" pitchFamily="2" charset="-122"/>
              <a:cs typeface="Times New Roman" pitchFamily="18" charset="0"/>
            </a:endParaRPr>
          </a:p>
        </p:txBody>
      </p:sp>
      <p:pic>
        <p:nvPicPr>
          <p:cNvPr id="5" name="图片 4"/>
          <p:cNvPicPr>
            <a:picLocks noChangeAspect="1"/>
          </p:cNvPicPr>
          <p:nvPr/>
        </p:nvPicPr>
        <p:blipFill>
          <a:blip r:embed="rId7"/>
          <a:stretch>
            <a:fillRect/>
          </a:stretch>
        </p:blipFill>
        <p:spPr>
          <a:xfrm>
            <a:off x="303612" y="5949253"/>
            <a:ext cx="1193213" cy="863600"/>
          </a:xfrm>
          <a:prstGeom prst="rect">
            <a:avLst/>
          </a:prstGeom>
        </p:spPr>
      </p:pic>
      <p:pic>
        <p:nvPicPr>
          <p:cNvPr id="6" name="图片 5"/>
          <p:cNvPicPr>
            <a:picLocks noChangeAspect="1"/>
          </p:cNvPicPr>
          <p:nvPr/>
        </p:nvPicPr>
        <p:blipFill>
          <a:blip r:embed="rId8"/>
          <a:stretch>
            <a:fillRect/>
          </a:stretch>
        </p:blipFill>
        <p:spPr>
          <a:xfrm>
            <a:off x="2629099" y="5938769"/>
            <a:ext cx="1358231" cy="1003300"/>
          </a:xfrm>
          <a:prstGeom prst="rect">
            <a:avLst/>
          </a:prstGeom>
        </p:spPr>
      </p:pic>
      <p:pic>
        <p:nvPicPr>
          <p:cNvPr id="7" name="图片 6"/>
          <p:cNvPicPr>
            <a:picLocks noChangeAspect="1"/>
          </p:cNvPicPr>
          <p:nvPr/>
        </p:nvPicPr>
        <p:blipFill>
          <a:blip r:embed="rId9"/>
          <a:stretch>
            <a:fillRect/>
          </a:stretch>
        </p:blipFill>
        <p:spPr>
          <a:xfrm>
            <a:off x="5335879" y="6048237"/>
            <a:ext cx="1180519" cy="762000"/>
          </a:xfrm>
          <a:prstGeom prst="rect">
            <a:avLst/>
          </a:prstGeom>
        </p:spPr>
      </p:pic>
      <p:pic>
        <p:nvPicPr>
          <p:cNvPr id="8" name="图片 7"/>
          <p:cNvPicPr>
            <a:picLocks noChangeAspect="1"/>
          </p:cNvPicPr>
          <p:nvPr/>
        </p:nvPicPr>
        <p:blipFill>
          <a:blip r:embed="rId10"/>
          <a:stretch>
            <a:fillRect/>
          </a:stretch>
        </p:blipFill>
        <p:spPr>
          <a:xfrm>
            <a:off x="1631374" y="6048237"/>
            <a:ext cx="863175" cy="723900"/>
          </a:xfrm>
          <a:prstGeom prst="rect">
            <a:avLst/>
          </a:prstGeom>
        </p:spPr>
      </p:pic>
      <p:pic>
        <p:nvPicPr>
          <p:cNvPr id="11" name="图片 10"/>
          <p:cNvPicPr>
            <a:picLocks noChangeAspect="1"/>
          </p:cNvPicPr>
          <p:nvPr/>
        </p:nvPicPr>
        <p:blipFill>
          <a:blip r:embed="rId8"/>
          <a:stretch>
            <a:fillRect/>
          </a:stretch>
        </p:blipFill>
        <p:spPr>
          <a:xfrm>
            <a:off x="7864947" y="5938769"/>
            <a:ext cx="1358231" cy="1003300"/>
          </a:xfrm>
          <a:prstGeom prst="rect">
            <a:avLst/>
          </a:prstGeom>
        </p:spPr>
      </p:pic>
      <p:pic>
        <p:nvPicPr>
          <p:cNvPr id="12" name="图片 11"/>
          <p:cNvPicPr>
            <a:picLocks noChangeAspect="1"/>
          </p:cNvPicPr>
          <p:nvPr/>
        </p:nvPicPr>
        <p:blipFill>
          <a:blip r:embed="rId9"/>
          <a:stretch>
            <a:fillRect/>
          </a:stretch>
        </p:blipFill>
        <p:spPr>
          <a:xfrm>
            <a:off x="10571727" y="6048237"/>
            <a:ext cx="1180519" cy="762000"/>
          </a:xfrm>
          <a:prstGeom prst="rect">
            <a:avLst/>
          </a:prstGeom>
        </p:spPr>
      </p:pic>
      <p:pic>
        <p:nvPicPr>
          <p:cNvPr id="13" name="图片 12"/>
          <p:cNvPicPr>
            <a:picLocks noChangeAspect="1"/>
          </p:cNvPicPr>
          <p:nvPr/>
        </p:nvPicPr>
        <p:blipFill>
          <a:blip r:embed="rId10"/>
          <a:stretch>
            <a:fillRect/>
          </a:stretch>
        </p:blipFill>
        <p:spPr>
          <a:xfrm>
            <a:off x="6867222" y="6048237"/>
            <a:ext cx="863175" cy="723900"/>
          </a:xfrm>
          <a:prstGeom prst="rect">
            <a:avLst/>
          </a:prstGeom>
        </p:spPr>
      </p:pic>
      <p:pic>
        <p:nvPicPr>
          <p:cNvPr id="15" name="图片 14"/>
          <p:cNvPicPr>
            <a:picLocks noChangeAspect="1"/>
          </p:cNvPicPr>
          <p:nvPr/>
        </p:nvPicPr>
        <p:blipFill>
          <a:blip r:embed="rId11"/>
          <a:stretch>
            <a:fillRect/>
          </a:stretch>
        </p:blipFill>
        <p:spPr>
          <a:xfrm>
            <a:off x="9091400" y="4401427"/>
            <a:ext cx="1307456" cy="1168400"/>
          </a:xfrm>
          <a:prstGeom prst="rect">
            <a:avLst/>
          </a:prstGeom>
        </p:spPr>
      </p:pic>
      <p:pic>
        <p:nvPicPr>
          <p:cNvPr id="16" name="图片 15"/>
          <p:cNvPicPr>
            <a:picLocks noChangeAspect="1"/>
          </p:cNvPicPr>
          <p:nvPr/>
        </p:nvPicPr>
        <p:blipFill>
          <a:blip r:embed="rId12"/>
          <a:stretch>
            <a:fillRect/>
          </a:stretch>
        </p:blipFill>
        <p:spPr>
          <a:xfrm>
            <a:off x="4163136" y="6041271"/>
            <a:ext cx="797904" cy="798296"/>
          </a:xfrm>
          <a:prstGeom prst="rect">
            <a:avLst/>
          </a:prstGeom>
        </p:spPr>
      </p:pic>
      <p:pic>
        <p:nvPicPr>
          <p:cNvPr id="17" name="图片 16"/>
          <p:cNvPicPr>
            <a:picLocks noChangeAspect="1"/>
          </p:cNvPicPr>
          <p:nvPr/>
        </p:nvPicPr>
        <p:blipFill>
          <a:blip r:embed="rId12"/>
          <a:stretch>
            <a:fillRect/>
          </a:stretch>
        </p:blipFill>
        <p:spPr>
          <a:xfrm>
            <a:off x="9562900" y="6030089"/>
            <a:ext cx="797904" cy="798296"/>
          </a:xfrm>
          <a:prstGeom prst="rect">
            <a:avLst/>
          </a:prstGeom>
        </p:spPr>
      </p:pic>
      <p:pic>
        <p:nvPicPr>
          <p:cNvPr id="24" name="图片 23"/>
          <p:cNvPicPr>
            <a:picLocks noChangeAspect="1"/>
          </p:cNvPicPr>
          <p:nvPr/>
        </p:nvPicPr>
        <p:blipFill>
          <a:blip r:embed="rId13"/>
          <a:stretch>
            <a:fillRect/>
          </a:stretch>
        </p:blipFill>
        <p:spPr>
          <a:xfrm>
            <a:off x="422239" y="3447531"/>
            <a:ext cx="1332844" cy="2476500"/>
          </a:xfrm>
          <a:prstGeom prst="rect">
            <a:avLst/>
          </a:prstGeom>
        </p:spPr>
      </p:pic>
      <p:pic>
        <p:nvPicPr>
          <p:cNvPr id="9"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059977" y="-444683"/>
            <a:ext cx="609600" cy="609600"/>
          </a:xfrm>
          <a:prstGeom prst="rect">
            <a:avLst/>
          </a:prstGeom>
        </p:spPr>
      </p:pic>
    </p:spTree>
    <p:extLst>
      <p:ext uri="{BB962C8B-B14F-4D97-AF65-F5344CB8AC3E}">
        <p14:creationId xmlns:p14="http://schemas.microsoft.com/office/powerpoint/2010/main" val="194349944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13" repeatCount="indefinite" fill="hold" display="0">
                  <p:stCondLst>
                    <p:cond delay="indefinite"/>
                  </p:stCondLst>
                  <p:endCondLst>
                    <p:cond evt="onStopAudio" delay="0">
                      <p:tgtEl>
                        <p:sldTgt/>
                      </p:tgtEl>
                    </p:cond>
                  </p:endCondLst>
                </p:cTn>
                <p:tgtEl>
                  <p:spTgt spid="9"/>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533385" y="196901"/>
            <a:ext cx="5052205" cy="1139459"/>
          </a:xfrm>
          <a:prstGeom prst="rect">
            <a:avLst/>
          </a:prstGeom>
        </p:spPr>
      </p:pic>
      <p:sp>
        <p:nvSpPr>
          <p:cNvPr id="3" name="矩形 2"/>
          <p:cNvSpPr/>
          <p:nvPr/>
        </p:nvSpPr>
        <p:spPr>
          <a:xfrm>
            <a:off x="5059855" y="150125"/>
            <a:ext cx="1766830" cy="707886"/>
          </a:xfrm>
          <a:prstGeom prst="rect">
            <a:avLst/>
          </a:prstGeom>
        </p:spPr>
        <p:txBody>
          <a:bodyPr wrap="none">
            <a:spAutoFit/>
          </a:bodyPr>
          <a:lstStyle/>
          <a:p>
            <a:r>
              <a:rPr lang="en-US" altLang="zh-CN" sz="4000" b="1" dirty="0" err="1" smtClean="0">
                <a:latin typeface="Times New Roman" pitchFamily="18" charset="0"/>
                <a:ea typeface="方正喵呜体" panose="02010600010101010101" pitchFamily="2" charset="-122"/>
                <a:cs typeface="Times New Roman" pitchFamily="18" charset="0"/>
              </a:rPr>
              <a:t>Dặn</a:t>
            </a:r>
            <a:r>
              <a:rPr lang="en-US" altLang="zh-CN" sz="4000" b="1" dirty="0" smtClean="0">
                <a:latin typeface="Times New Roman" pitchFamily="18" charset="0"/>
                <a:ea typeface="方正喵呜体" panose="02010600010101010101" pitchFamily="2" charset="-122"/>
                <a:cs typeface="Times New Roman" pitchFamily="18" charset="0"/>
              </a:rPr>
              <a:t> </a:t>
            </a:r>
            <a:r>
              <a:rPr lang="en-US" altLang="zh-CN" sz="4000" b="1" dirty="0" err="1" smtClean="0">
                <a:latin typeface="Times New Roman" pitchFamily="18" charset="0"/>
                <a:ea typeface="方正喵呜体" panose="02010600010101010101" pitchFamily="2" charset="-122"/>
                <a:cs typeface="Times New Roman" pitchFamily="18" charset="0"/>
              </a:rPr>
              <a:t>dò</a:t>
            </a:r>
            <a:endParaRPr lang="zh-CN" altLang="en-US" sz="4000" b="1" dirty="0">
              <a:latin typeface="Times New Roman" pitchFamily="18" charset="0"/>
              <a:ea typeface="方正喵呜体" panose="02010600010101010101" pitchFamily="2" charset="-122"/>
              <a:cs typeface="Times New Roman" pitchFamily="18" charset="0"/>
            </a:endParaRPr>
          </a:p>
        </p:txBody>
      </p:sp>
      <p:pic>
        <p:nvPicPr>
          <p:cNvPr id="8" name="图片 7"/>
          <p:cNvPicPr>
            <a:picLocks noChangeAspect="1"/>
          </p:cNvPicPr>
          <p:nvPr/>
        </p:nvPicPr>
        <p:blipFill>
          <a:blip r:embed="rId4"/>
          <a:stretch>
            <a:fillRect/>
          </a:stretch>
        </p:blipFill>
        <p:spPr>
          <a:xfrm>
            <a:off x="666704" y="4690798"/>
            <a:ext cx="1332844" cy="1866900"/>
          </a:xfrm>
          <a:prstGeom prst="rect">
            <a:avLst/>
          </a:prstGeom>
        </p:spPr>
      </p:pic>
      <p:pic>
        <p:nvPicPr>
          <p:cNvPr id="12" name="图片 7"/>
          <p:cNvPicPr>
            <a:picLocks noChangeAspect="1"/>
          </p:cNvPicPr>
          <p:nvPr/>
        </p:nvPicPr>
        <p:blipFill>
          <a:blip r:embed="rId4"/>
          <a:stretch>
            <a:fillRect/>
          </a:stretch>
        </p:blipFill>
        <p:spPr>
          <a:xfrm flipH="1">
            <a:off x="10332720" y="4637458"/>
            <a:ext cx="1211580" cy="1866900"/>
          </a:xfrm>
          <a:prstGeom prst="rect">
            <a:avLst/>
          </a:prstGeom>
        </p:spPr>
      </p:pic>
      <p:sp>
        <p:nvSpPr>
          <p:cNvPr id="7" name="Rectangle 6"/>
          <p:cNvSpPr/>
          <p:nvPr/>
        </p:nvSpPr>
        <p:spPr>
          <a:xfrm>
            <a:off x="2718816" y="2630347"/>
            <a:ext cx="6973824" cy="954107"/>
          </a:xfrm>
          <a:prstGeom prst="rect">
            <a:avLst/>
          </a:prstGeom>
        </p:spPr>
        <p:txBody>
          <a:bodyPr wrap="square">
            <a:spAutoFit/>
          </a:bodyPr>
          <a:lstStyle/>
          <a:p>
            <a:pPr algn="ctr"/>
            <a:r>
              <a:rPr lang="en-US" sz="2800" dirty="0" err="1" smtClean="0">
                <a:latin typeface="Times New Roman" pitchFamily="18" charset="0"/>
                <a:cs typeface="Times New Roman" pitchFamily="18" charset="0"/>
              </a:rPr>
              <a:t>Tìm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chuyện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thoại</a:t>
            </a:r>
            <a:r>
              <a:rPr lang="en-US" sz="2800" dirty="0" smtClean="0">
                <a:latin typeface="Times New Roman" pitchFamily="18" charset="0"/>
                <a:cs typeface="Times New Roman" pitchFamily="18" charset="0"/>
              </a:rPr>
              <a:t> hay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Hương</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28122834"/>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5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2000">
                                          <p:cBhvr additive="base">
                                            <p:cTn id="7" dur="1250" fill="hold"/>
                                            <p:tgtEl>
                                              <p:spTgt spid="3"/>
                                            </p:tgtEl>
                                            <p:attrNameLst>
                                              <p:attrName>ppt_x</p:attrName>
                                            </p:attrNameLst>
                                          </p:cBhvr>
                                          <p:tavLst>
                                            <p:tav tm="0">
                                              <p:val>
                                                <p:strVal val="1+#ppt_w/2"/>
                                              </p:val>
                                            </p:tav>
                                            <p:tav tm="100000">
                                              <p:val>
                                                <p:strVal val="#ppt_x"/>
                                              </p:val>
                                            </p:tav>
                                          </p:tavLst>
                                        </p:anim>
                                        <p:anim calcmode="lin" valueType="num" p14:bounceEnd="52000">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425534" y="1402166"/>
            <a:ext cx="5267907" cy="5283201"/>
          </a:xfrm>
          <a:prstGeom prst="rect">
            <a:avLst/>
          </a:prstGeom>
        </p:spPr>
      </p:pic>
      <p:pic>
        <p:nvPicPr>
          <p:cNvPr id="3" name="图片 2"/>
          <p:cNvPicPr>
            <a:picLocks noChangeAspect="1"/>
          </p:cNvPicPr>
          <p:nvPr/>
        </p:nvPicPr>
        <p:blipFill>
          <a:blip r:embed="rId4"/>
          <a:stretch>
            <a:fillRect/>
          </a:stretch>
        </p:blipFill>
        <p:spPr>
          <a:xfrm rot="2012600">
            <a:off x="7391110" y="994628"/>
            <a:ext cx="2386425" cy="1676400"/>
          </a:xfrm>
          <a:prstGeom prst="rect">
            <a:avLst/>
          </a:prstGeom>
        </p:spPr>
      </p:pic>
      <p:sp>
        <p:nvSpPr>
          <p:cNvPr id="4" name="文本框 3"/>
          <p:cNvSpPr txBox="1"/>
          <p:nvPr/>
        </p:nvSpPr>
        <p:spPr>
          <a:xfrm>
            <a:off x="4344460" y="2668319"/>
            <a:ext cx="3430053" cy="2800767"/>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vl2pPr>
              <a:defRPr/>
            </a:lvl2pPr>
            <a:lvl3pPr>
              <a:defRPr/>
            </a:lvl3pPr>
            <a:lvl4pPr>
              <a:defRPr/>
            </a:lvl4pPr>
            <a:lvl5pPr>
              <a:defRPr/>
            </a:lvl5pPr>
            <a:lvl6pPr>
              <a:defRPr/>
            </a:lvl6pPr>
            <a:lvl7pPr>
              <a:defRPr/>
            </a:lvl7pPr>
            <a:lvl8pPr>
              <a:defRPr/>
            </a:lvl8pPr>
            <a:lvl9pPr>
              <a:defRPr/>
            </a:lvl9pPr>
          </a:lstStyle>
          <a:p>
            <a:r>
              <a:rPr lang="en-US" altLang="zh-CN" sz="8800" dirty="0">
                <a:solidFill>
                  <a:srgbClr val="3E2E1E"/>
                </a:solidFill>
                <a:latin typeface="Times New Roman" pitchFamily="18" charset="0"/>
                <a:ea typeface="方正喵呜体" panose="02010600010101010101" pitchFamily="2" charset="-122"/>
                <a:cs typeface="Times New Roman" pitchFamily="18" charset="0"/>
              </a:rPr>
              <a:t>Goodbye</a:t>
            </a:r>
          </a:p>
        </p:txBody>
      </p:sp>
      <p:pic>
        <p:nvPicPr>
          <p:cNvPr id="5" name="图片 4"/>
          <p:cNvPicPr>
            <a:picLocks noChangeAspect="1"/>
          </p:cNvPicPr>
          <p:nvPr/>
        </p:nvPicPr>
        <p:blipFill>
          <a:blip r:embed="rId5"/>
          <a:stretch>
            <a:fillRect/>
          </a:stretch>
        </p:blipFill>
        <p:spPr>
          <a:xfrm rot="10486724">
            <a:off x="85985" y="-56842"/>
            <a:ext cx="1193213" cy="863600"/>
          </a:xfrm>
          <a:prstGeom prst="rect">
            <a:avLst/>
          </a:prstGeom>
        </p:spPr>
      </p:pic>
      <p:pic>
        <p:nvPicPr>
          <p:cNvPr id="6" name="图片 5"/>
          <p:cNvPicPr>
            <a:picLocks noChangeAspect="1"/>
          </p:cNvPicPr>
          <p:nvPr/>
        </p:nvPicPr>
        <p:blipFill>
          <a:blip r:embed="rId6"/>
          <a:stretch>
            <a:fillRect/>
          </a:stretch>
        </p:blipFill>
        <p:spPr>
          <a:xfrm rot="10486724">
            <a:off x="2411472" y="-67326"/>
            <a:ext cx="1358231" cy="1003300"/>
          </a:xfrm>
          <a:prstGeom prst="rect">
            <a:avLst/>
          </a:prstGeom>
        </p:spPr>
      </p:pic>
      <p:pic>
        <p:nvPicPr>
          <p:cNvPr id="7" name="图片 6"/>
          <p:cNvPicPr>
            <a:picLocks noChangeAspect="1"/>
          </p:cNvPicPr>
          <p:nvPr/>
        </p:nvPicPr>
        <p:blipFill>
          <a:blip r:embed="rId7"/>
          <a:stretch>
            <a:fillRect/>
          </a:stretch>
        </p:blipFill>
        <p:spPr>
          <a:xfrm rot="10486724">
            <a:off x="5118252" y="42142"/>
            <a:ext cx="1180519" cy="762000"/>
          </a:xfrm>
          <a:prstGeom prst="rect">
            <a:avLst/>
          </a:prstGeom>
        </p:spPr>
      </p:pic>
      <p:pic>
        <p:nvPicPr>
          <p:cNvPr id="8" name="图片 7"/>
          <p:cNvPicPr>
            <a:picLocks noChangeAspect="1"/>
          </p:cNvPicPr>
          <p:nvPr/>
        </p:nvPicPr>
        <p:blipFill>
          <a:blip r:embed="rId8"/>
          <a:stretch>
            <a:fillRect/>
          </a:stretch>
        </p:blipFill>
        <p:spPr>
          <a:xfrm rot="10486724">
            <a:off x="1413747" y="42142"/>
            <a:ext cx="863175" cy="723900"/>
          </a:xfrm>
          <a:prstGeom prst="rect">
            <a:avLst/>
          </a:prstGeom>
        </p:spPr>
      </p:pic>
      <p:pic>
        <p:nvPicPr>
          <p:cNvPr id="11" name="图片 10"/>
          <p:cNvPicPr>
            <a:picLocks noChangeAspect="1"/>
          </p:cNvPicPr>
          <p:nvPr/>
        </p:nvPicPr>
        <p:blipFill>
          <a:blip r:embed="rId6"/>
          <a:stretch>
            <a:fillRect/>
          </a:stretch>
        </p:blipFill>
        <p:spPr>
          <a:xfrm rot="10486724">
            <a:off x="7647320" y="-67326"/>
            <a:ext cx="1358231" cy="1003300"/>
          </a:xfrm>
          <a:prstGeom prst="rect">
            <a:avLst/>
          </a:prstGeom>
        </p:spPr>
      </p:pic>
      <p:pic>
        <p:nvPicPr>
          <p:cNvPr id="12" name="图片 11"/>
          <p:cNvPicPr>
            <a:picLocks noChangeAspect="1"/>
          </p:cNvPicPr>
          <p:nvPr/>
        </p:nvPicPr>
        <p:blipFill>
          <a:blip r:embed="rId7"/>
          <a:stretch>
            <a:fillRect/>
          </a:stretch>
        </p:blipFill>
        <p:spPr>
          <a:xfrm rot="10486724">
            <a:off x="10354100" y="42142"/>
            <a:ext cx="1180519" cy="762000"/>
          </a:xfrm>
          <a:prstGeom prst="rect">
            <a:avLst/>
          </a:prstGeom>
        </p:spPr>
      </p:pic>
      <p:pic>
        <p:nvPicPr>
          <p:cNvPr id="13" name="图片 12"/>
          <p:cNvPicPr>
            <a:picLocks noChangeAspect="1"/>
          </p:cNvPicPr>
          <p:nvPr/>
        </p:nvPicPr>
        <p:blipFill>
          <a:blip r:embed="rId8"/>
          <a:stretch>
            <a:fillRect/>
          </a:stretch>
        </p:blipFill>
        <p:spPr>
          <a:xfrm rot="10486724">
            <a:off x="6649595" y="42142"/>
            <a:ext cx="863175" cy="723900"/>
          </a:xfrm>
          <a:prstGeom prst="rect">
            <a:avLst/>
          </a:prstGeom>
        </p:spPr>
      </p:pic>
      <p:pic>
        <p:nvPicPr>
          <p:cNvPr id="15" name="图片 14"/>
          <p:cNvPicPr>
            <a:picLocks noChangeAspect="1"/>
          </p:cNvPicPr>
          <p:nvPr/>
        </p:nvPicPr>
        <p:blipFill>
          <a:blip r:embed="rId9"/>
          <a:stretch>
            <a:fillRect/>
          </a:stretch>
        </p:blipFill>
        <p:spPr>
          <a:xfrm>
            <a:off x="1186445" y="995694"/>
            <a:ext cx="1307456" cy="1168400"/>
          </a:xfrm>
          <a:prstGeom prst="rect">
            <a:avLst/>
          </a:prstGeom>
        </p:spPr>
      </p:pic>
      <p:pic>
        <p:nvPicPr>
          <p:cNvPr id="16" name="图片 15"/>
          <p:cNvPicPr>
            <a:picLocks noChangeAspect="1"/>
          </p:cNvPicPr>
          <p:nvPr/>
        </p:nvPicPr>
        <p:blipFill>
          <a:blip r:embed="rId10"/>
          <a:stretch>
            <a:fillRect/>
          </a:stretch>
        </p:blipFill>
        <p:spPr>
          <a:xfrm rot="10486724">
            <a:off x="3945509" y="35176"/>
            <a:ext cx="797904" cy="798296"/>
          </a:xfrm>
          <a:prstGeom prst="rect">
            <a:avLst/>
          </a:prstGeom>
        </p:spPr>
      </p:pic>
      <p:pic>
        <p:nvPicPr>
          <p:cNvPr id="17" name="图片 16"/>
          <p:cNvPicPr>
            <a:picLocks noChangeAspect="1"/>
          </p:cNvPicPr>
          <p:nvPr/>
        </p:nvPicPr>
        <p:blipFill>
          <a:blip r:embed="rId10"/>
          <a:stretch>
            <a:fillRect/>
          </a:stretch>
        </p:blipFill>
        <p:spPr>
          <a:xfrm rot="10486724">
            <a:off x="9345273" y="23994"/>
            <a:ext cx="797904" cy="798296"/>
          </a:xfrm>
          <a:prstGeom prst="rect">
            <a:avLst/>
          </a:prstGeom>
        </p:spPr>
      </p:pic>
      <p:pic>
        <p:nvPicPr>
          <p:cNvPr id="24" name="图片 23"/>
          <p:cNvPicPr>
            <a:picLocks noChangeAspect="1"/>
          </p:cNvPicPr>
          <p:nvPr/>
        </p:nvPicPr>
        <p:blipFill>
          <a:blip r:embed="rId11"/>
          <a:stretch>
            <a:fillRect/>
          </a:stretch>
        </p:blipFill>
        <p:spPr>
          <a:xfrm rot="19423525">
            <a:off x="2716957" y="4054558"/>
            <a:ext cx="1332844" cy="2476500"/>
          </a:xfrm>
          <a:prstGeom prst="rect">
            <a:avLst/>
          </a:prstGeom>
        </p:spPr>
      </p:pic>
    </p:spTree>
    <p:extLst>
      <p:ext uri="{BB962C8B-B14F-4D97-AF65-F5344CB8AC3E}">
        <p14:creationId xmlns:p14="http://schemas.microsoft.com/office/powerpoint/2010/main" val="168240211"/>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50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667">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50667">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50667">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50667">
                                          <p:cBhvr additive="base">
                                            <p:cTn id="13" dur="750" fill="hold"/>
                                            <p:tgtEl>
                                              <p:spTgt spid="2"/>
                                            </p:tgtEl>
                                            <p:attrNameLst>
                                              <p:attrName>ppt_x</p:attrName>
                                            </p:attrNameLst>
                                          </p:cBhvr>
                                          <p:tavLst>
                                            <p:tav tm="0">
                                              <p:val>
                                                <p:strVal val="#ppt_x"/>
                                              </p:val>
                                            </p:tav>
                                            <p:tav tm="100000">
                                              <p:val>
                                                <p:strVal val="#ppt_x"/>
                                              </p:val>
                                            </p:tav>
                                          </p:tavLst>
                                        </p:anim>
                                        <p:anim calcmode="lin" valueType="num" p14:bounceEnd="50667">
                                          <p:cBhvr additive="base">
                                            <p:cTn id="14"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14:presetBounceEnd="50667">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667">
                                          <p:cBhvr additive="base">
                                            <p:cTn id="19" dur="750" fill="hold"/>
                                            <p:tgtEl>
                                              <p:spTgt spid="3"/>
                                            </p:tgtEl>
                                            <p:attrNameLst>
                                              <p:attrName>ppt_x</p:attrName>
                                            </p:attrNameLst>
                                          </p:cBhvr>
                                          <p:tavLst>
                                            <p:tav tm="0">
                                              <p:val>
                                                <p:strVal val="1+#ppt_w/2"/>
                                              </p:val>
                                            </p:tav>
                                            <p:tav tm="100000">
                                              <p:val>
                                                <p:strVal val="#ppt_x"/>
                                              </p:val>
                                            </p:tav>
                                          </p:tavLst>
                                        </p:anim>
                                        <p:anim calcmode="lin" valueType="num" p14:bounceEnd="50667">
                                          <p:cBhvr additive="base">
                                            <p:cTn id="20"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14:presetBounceEnd="50667">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14:bounceEnd="50667">
                                          <p:cBhvr additive="base">
                                            <p:cTn id="25" dur="750" fill="hold"/>
                                            <p:tgtEl>
                                              <p:spTgt spid="6"/>
                                            </p:tgtEl>
                                            <p:attrNameLst>
                                              <p:attrName>ppt_x</p:attrName>
                                            </p:attrNameLst>
                                          </p:cBhvr>
                                          <p:tavLst>
                                            <p:tav tm="0">
                                              <p:val>
                                                <p:strVal val="0-#ppt_w/2"/>
                                              </p:val>
                                            </p:tav>
                                            <p:tav tm="100000">
                                              <p:val>
                                                <p:strVal val="#ppt_x"/>
                                              </p:val>
                                            </p:tav>
                                          </p:tavLst>
                                        </p:anim>
                                        <p:anim calcmode="lin" valueType="num" p14:bounceEnd="50667">
                                          <p:cBhvr additive="base">
                                            <p:cTn id="26"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50667">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50667">
                                          <p:cBhvr additive="base">
                                            <p:cTn id="31" dur="750" fill="hold"/>
                                            <p:tgtEl>
                                              <p:spTgt spid="5"/>
                                            </p:tgtEl>
                                            <p:attrNameLst>
                                              <p:attrName>ppt_x</p:attrName>
                                            </p:attrNameLst>
                                          </p:cBhvr>
                                          <p:tavLst>
                                            <p:tav tm="0">
                                              <p:val>
                                                <p:strVal val="0-#ppt_w/2"/>
                                              </p:val>
                                            </p:tav>
                                            <p:tav tm="100000">
                                              <p:val>
                                                <p:strVal val="#ppt_x"/>
                                              </p:val>
                                            </p:tav>
                                          </p:tavLst>
                                        </p:anim>
                                        <p:anim calcmode="lin" valueType="num" p14:bounceEnd="50667">
                                          <p:cBhvr additive="base">
                                            <p:cTn id="32"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14:presetBounceEnd="50667">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14:bounceEnd="50667">
                                          <p:cBhvr additive="base">
                                            <p:cTn id="37" dur="750" fill="hold"/>
                                            <p:tgtEl>
                                              <p:spTgt spid="8"/>
                                            </p:tgtEl>
                                            <p:attrNameLst>
                                              <p:attrName>ppt_x</p:attrName>
                                            </p:attrNameLst>
                                          </p:cBhvr>
                                          <p:tavLst>
                                            <p:tav tm="0">
                                              <p:val>
                                                <p:strVal val="0-#ppt_w/2"/>
                                              </p:val>
                                            </p:tav>
                                            <p:tav tm="100000">
                                              <p:val>
                                                <p:strVal val="#ppt_x"/>
                                              </p:val>
                                            </p:tav>
                                          </p:tavLst>
                                        </p:anim>
                                        <p:anim calcmode="lin" valueType="num" p14:bounceEnd="50667">
                                          <p:cBhvr additive="base">
                                            <p:cTn id="38"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14:presetBounceEnd="50667">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14:bounceEnd="50667">
                                          <p:cBhvr additive="base">
                                            <p:cTn id="43" dur="750" fill="hold"/>
                                            <p:tgtEl>
                                              <p:spTgt spid="16"/>
                                            </p:tgtEl>
                                            <p:attrNameLst>
                                              <p:attrName>ppt_x</p:attrName>
                                            </p:attrNameLst>
                                          </p:cBhvr>
                                          <p:tavLst>
                                            <p:tav tm="0">
                                              <p:val>
                                                <p:strVal val="0-#ppt_w/2"/>
                                              </p:val>
                                            </p:tav>
                                            <p:tav tm="100000">
                                              <p:val>
                                                <p:strVal val="#ppt_x"/>
                                              </p:val>
                                            </p:tav>
                                          </p:tavLst>
                                        </p:anim>
                                        <p:anim calcmode="lin" valueType="num" p14:bounceEnd="50667">
                                          <p:cBhvr additive="base">
                                            <p:cTn id="44"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14:presetBounceEnd="50667">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14:bounceEnd="50667">
                                          <p:cBhvr additive="base">
                                            <p:cTn id="49" dur="750" fill="hold"/>
                                            <p:tgtEl>
                                              <p:spTgt spid="7"/>
                                            </p:tgtEl>
                                            <p:attrNameLst>
                                              <p:attrName>ppt_x</p:attrName>
                                            </p:attrNameLst>
                                          </p:cBhvr>
                                          <p:tavLst>
                                            <p:tav tm="0">
                                              <p:val>
                                                <p:strVal val="0-#ppt_w/2"/>
                                              </p:val>
                                            </p:tav>
                                            <p:tav tm="100000">
                                              <p:val>
                                                <p:strVal val="#ppt_x"/>
                                              </p:val>
                                            </p:tav>
                                          </p:tavLst>
                                        </p:anim>
                                        <p:anim calcmode="lin" valueType="num" p14:bounceEnd="50667">
                                          <p:cBhvr additive="base">
                                            <p:cTn id="50" dur="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14:presetBounceEnd="50667">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14:bounceEnd="50667">
                                          <p:cBhvr additive="base">
                                            <p:cTn id="55" dur="750" fill="hold"/>
                                            <p:tgtEl>
                                              <p:spTgt spid="13"/>
                                            </p:tgtEl>
                                            <p:attrNameLst>
                                              <p:attrName>ppt_x</p:attrName>
                                            </p:attrNameLst>
                                          </p:cBhvr>
                                          <p:tavLst>
                                            <p:tav tm="0">
                                              <p:val>
                                                <p:strVal val="0-#ppt_w/2"/>
                                              </p:val>
                                            </p:tav>
                                            <p:tav tm="100000">
                                              <p:val>
                                                <p:strVal val="#ppt_x"/>
                                              </p:val>
                                            </p:tav>
                                          </p:tavLst>
                                        </p:anim>
                                        <p:anim calcmode="lin" valueType="num" p14:bounceEnd="50667">
                                          <p:cBhvr additive="base">
                                            <p:cTn id="56" dur="7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14:presetBounceEnd="50667">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14:bounceEnd="50667">
                                          <p:cBhvr additive="base">
                                            <p:cTn id="61" dur="750" fill="hold"/>
                                            <p:tgtEl>
                                              <p:spTgt spid="11"/>
                                            </p:tgtEl>
                                            <p:attrNameLst>
                                              <p:attrName>ppt_x</p:attrName>
                                            </p:attrNameLst>
                                          </p:cBhvr>
                                          <p:tavLst>
                                            <p:tav tm="0">
                                              <p:val>
                                                <p:strVal val="0-#ppt_w/2"/>
                                              </p:val>
                                            </p:tav>
                                            <p:tav tm="100000">
                                              <p:val>
                                                <p:strVal val="#ppt_x"/>
                                              </p:val>
                                            </p:tav>
                                          </p:tavLst>
                                        </p:anim>
                                        <p:anim calcmode="lin" valueType="num" p14:bounceEnd="50667">
                                          <p:cBhvr additive="base">
                                            <p:cTn id="62" dur="7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14:presetBounceEnd="50667">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14:bounceEnd="50667">
                                          <p:cBhvr additive="base">
                                            <p:cTn id="67" dur="750" fill="hold"/>
                                            <p:tgtEl>
                                              <p:spTgt spid="17"/>
                                            </p:tgtEl>
                                            <p:attrNameLst>
                                              <p:attrName>ppt_x</p:attrName>
                                            </p:attrNameLst>
                                          </p:cBhvr>
                                          <p:tavLst>
                                            <p:tav tm="0">
                                              <p:val>
                                                <p:strVal val="0-#ppt_w/2"/>
                                              </p:val>
                                            </p:tav>
                                            <p:tav tm="100000">
                                              <p:val>
                                                <p:strVal val="#ppt_x"/>
                                              </p:val>
                                            </p:tav>
                                          </p:tavLst>
                                        </p:anim>
                                        <p:anim calcmode="lin" valueType="num" p14:bounceEnd="50667">
                                          <p:cBhvr additive="base">
                                            <p:cTn id="6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14:presetBounceEnd="50667">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14:bounceEnd="50667">
                                          <p:cBhvr additive="base">
                                            <p:cTn id="73" dur="750" fill="hold"/>
                                            <p:tgtEl>
                                              <p:spTgt spid="12"/>
                                            </p:tgtEl>
                                            <p:attrNameLst>
                                              <p:attrName>ppt_x</p:attrName>
                                            </p:attrNameLst>
                                          </p:cBhvr>
                                          <p:tavLst>
                                            <p:tav tm="0">
                                              <p:val>
                                                <p:strVal val="0-#ppt_w/2"/>
                                              </p:val>
                                            </p:tav>
                                            <p:tav tm="100000">
                                              <p:val>
                                                <p:strVal val="#ppt_x"/>
                                              </p:val>
                                            </p:tav>
                                          </p:tavLst>
                                        </p:anim>
                                        <p:anim calcmode="lin" valueType="num" p14:bounceEnd="50667">
                                          <p:cBhvr additive="base">
                                            <p:cTn id="74"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14:presetBounceEnd="50667">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14:bounceEnd="50667">
                                          <p:cBhvr additive="base">
                                            <p:cTn id="79" dur="750" fill="hold"/>
                                            <p:tgtEl>
                                              <p:spTgt spid="24"/>
                                            </p:tgtEl>
                                            <p:attrNameLst>
                                              <p:attrName>ppt_x</p:attrName>
                                            </p:attrNameLst>
                                          </p:cBhvr>
                                          <p:tavLst>
                                            <p:tav tm="0">
                                              <p:val>
                                                <p:strVal val="0-#ppt_w/2"/>
                                              </p:val>
                                            </p:tav>
                                            <p:tav tm="100000">
                                              <p:val>
                                                <p:strVal val="#ppt_x"/>
                                              </p:val>
                                            </p:tav>
                                          </p:tavLst>
                                        </p:anim>
                                        <p:anim calcmode="lin" valueType="num" p14:bounceEnd="50667">
                                          <p:cBhvr additive="base">
                                            <p:cTn id="80"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14:presetBounceEnd="50667">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14:bounceEnd="50667">
                                          <p:cBhvr additive="base">
                                            <p:cTn id="85" dur="750" fill="hold"/>
                                            <p:tgtEl>
                                              <p:spTgt spid="15"/>
                                            </p:tgtEl>
                                            <p:attrNameLst>
                                              <p:attrName>ppt_x</p:attrName>
                                            </p:attrNameLst>
                                          </p:cBhvr>
                                          <p:tavLst>
                                            <p:tav tm="0">
                                              <p:val>
                                                <p:strVal val="1+#ppt_w/2"/>
                                              </p:val>
                                            </p:tav>
                                            <p:tav tm="100000">
                                              <p:val>
                                                <p:strVal val="#ppt_x"/>
                                              </p:val>
                                            </p:tav>
                                          </p:tavLst>
                                        </p:anim>
                                        <p:anim calcmode="lin" valueType="num" p14:bounceEnd="50667">
                                          <p:cBhvr additive="base">
                                            <p:cTn id="86"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1+#ppt_w/2"/>
                                              </p:val>
                                            </p:tav>
                                            <p:tav tm="100000">
                                              <p:val>
                                                <p:strVal val="#ppt_x"/>
                                              </p:val>
                                            </p:tav>
                                          </p:tavLst>
                                        </p:anim>
                                        <p:anim calcmode="lin" valueType="num">
                                          <p:cBhvr additive="base">
                                            <p:cTn id="20"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750" fill="hold"/>
                                            <p:tgtEl>
                                              <p:spTgt spid="6"/>
                                            </p:tgtEl>
                                            <p:attrNameLst>
                                              <p:attrName>ppt_x</p:attrName>
                                            </p:attrNameLst>
                                          </p:cBhvr>
                                          <p:tavLst>
                                            <p:tav tm="0">
                                              <p:val>
                                                <p:strVal val="0-#ppt_w/2"/>
                                              </p:val>
                                            </p:tav>
                                            <p:tav tm="100000">
                                              <p:val>
                                                <p:strVal val="#ppt_x"/>
                                              </p:val>
                                            </p:tav>
                                          </p:tavLst>
                                        </p:anim>
                                        <p:anim calcmode="lin" valueType="num">
                                          <p:cBhvr additive="base">
                                            <p:cTn id="26"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0-#ppt_w/2"/>
                                              </p:val>
                                            </p:tav>
                                            <p:tav tm="100000">
                                              <p:val>
                                                <p:strVal val="#ppt_x"/>
                                              </p:val>
                                            </p:tav>
                                          </p:tavLst>
                                        </p:anim>
                                        <p:anim calcmode="lin" valueType="num">
                                          <p:cBhvr additive="base">
                                            <p:cTn id="32"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750" fill="hold"/>
                                            <p:tgtEl>
                                              <p:spTgt spid="8"/>
                                            </p:tgtEl>
                                            <p:attrNameLst>
                                              <p:attrName>ppt_x</p:attrName>
                                            </p:attrNameLst>
                                          </p:cBhvr>
                                          <p:tavLst>
                                            <p:tav tm="0">
                                              <p:val>
                                                <p:strVal val="0-#ppt_w/2"/>
                                              </p:val>
                                            </p:tav>
                                            <p:tav tm="100000">
                                              <p:val>
                                                <p:strVal val="#ppt_x"/>
                                              </p:val>
                                            </p:tav>
                                          </p:tavLst>
                                        </p:anim>
                                        <p:anim calcmode="lin" valueType="num">
                                          <p:cBhvr additive="base">
                                            <p:cTn id="38"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750" fill="hold"/>
                                            <p:tgtEl>
                                              <p:spTgt spid="16"/>
                                            </p:tgtEl>
                                            <p:attrNameLst>
                                              <p:attrName>ppt_x</p:attrName>
                                            </p:attrNameLst>
                                          </p:cBhvr>
                                          <p:tavLst>
                                            <p:tav tm="0">
                                              <p:val>
                                                <p:strVal val="0-#ppt_w/2"/>
                                              </p:val>
                                            </p:tav>
                                            <p:tav tm="100000">
                                              <p:val>
                                                <p:strVal val="#ppt_x"/>
                                              </p:val>
                                            </p:tav>
                                          </p:tavLst>
                                        </p:anim>
                                        <p:anim calcmode="lin" valueType="num">
                                          <p:cBhvr additive="base">
                                            <p:cTn id="44"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750" fill="hold"/>
                                            <p:tgtEl>
                                              <p:spTgt spid="7"/>
                                            </p:tgtEl>
                                            <p:attrNameLst>
                                              <p:attrName>ppt_x</p:attrName>
                                            </p:attrNameLst>
                                          </p:cBhvr>
                                          <p:tavLst>
                                            <p:tav tm="0">
                                              <p:val>
                                                <p:strVal val="0-#ppt_w/2"/>
                                              </p:val>
                                            </p:tav>
                                            <p:tav tm="100000">
                                              <p:val>
                                                <p:strVal val="#ppt_x"/>
                                              </p:val>
                                            </p:tav>
                                          </p:tavLst>
                                        </p:anim>
                                        <p:anim calcmode="lin" valueType="num">
                                          <p:cBhvr additive="base">
                                            <p:cTn id="50" dur="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750" fill="hold"/>
                                            <p:tgtEl>
                                              <p:spTgt spid="13"/>
                                            </p:tgtEl>
                                            <p:attrNameLst>
                                              <p:attrName>ppt_x</p:attrName>
                                            </p:attrNameLst>
                                          </p:cBhvr>
                                          <p:tavLst>
                                            <p:tav tm="0">
                                              <p:val>
                                                <p:strVal val="0-#ppt_w/2"/>
                                              </p:val>
                                            </p:tav>
                                            <p:tav tm="100000">
                                              <p:val>
                                                <p:strVal val="#ppt_x"/>
                                              </p:val>
                                            </p:tav>
                                          </p:tavLst>
                                        </p:anim>
                                        <p:anim calcmode="lin" valueType="num">
                                          <p:cBhvr additive="base">
                                            <p:cTn id="56" dur="7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750" fill="hold"/>
                                            <p:tgtEl>
                                              <p:spTgt spid="11"/>
                                            </p:tgtEl>
                                            <p:attrNameLst>
                                              <p:attrName>ppt_x</p:attrName>
                                            </p:attrNameLst>
                                          </p:cBhvr>
                                          <p:tavLst>
                                            <p:tav tm="0">
                                              <p:val>
                                                <p:strVal val="0-#ppt_w/2"/>
                                              </p:val>
                                            </p:tav>
                                            <p:tav tm="100000">
                                              <p:val>
                                                <p:strVal val="#ppt_x"/>
                                              </p:val>
                                            </p:tav>
                                          </p:tavLst>
                                        </p:anim>
                                        <p:anim calcmode="lin" valueType="num">
                                          <p:cBhvr additive="base">
                                            <p:cTn id="62" dur="7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750" fill="hold"/>
                                            <p:tgtEl>
                                              <p:spTgt spid="17"/>
                                            </p:tgtEl>
                                            <p:attrNameLst>
                                              <p:attrName>ppt_x</p:attrName>
                                            </p:attrNameLst>
                                          </p:cBhvr>
                                          <p:tavLst>
                                            <p:tav tm="0">
                                              <p:val>
                                                <p:strVal val="0-#ppt_w/2"/>
                                              </p:val>
                                            </p:tav>
                                            <p:tav tm="100000">
                                              <p:val>
                                                <p:strVal val="#ppt_x"/>
                                              </p:val>
                                            </p:tav>
                                          </p:tavLst>
                                        </p:anim>
                                        <p:anim calcmode="lin" valueType="num">
                                          <p:cBhvr additive="base">
                                            <p:cTn id="6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750" fill="hold"/>
                                            <p:tgtEl>
                                              <p:spTgt spid="12"/>
                                            </p:tgtEl>
                                            <p:attrNameLst>
                                              <p:attrName>ppt_x</p:attrName>
                                            </p:attrNameLst>
                                          </p:cBhvr>
                                          <p:tavLst>
                                            <p:tav tm="0">
                                              <p:val>
                                                <p:strVal val="0-#ppt_w/2"/>
                                              </p:val>
                                            </p:tav>
                                            <p:tav tm="100000">
                                              <p:val>
                                                <p:strVal val="#ppt_x"/>
                                              </p:val>
                                            </p:tav>
                                          </p:tavLst>
                                        </p:anim>
                                        <p:anim calcmode="lin" valueType="num">
                                          <p:cBhvr additive="base">
                                            <p:cTn id="74"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750" fill="hold"/>
                                            <p:tgtEl>
                                              <p:spTgt spid="24"/>
                                            </p:tgtEl>
                                            <p:attrNameLst>
                                              <p:attrName>ppt_x</p:attrName>
                                            </p:attrNameLst>
                                          </p:cBhvr>
                                          <p:tavLst>
                                            <p:tav tm="0">
                                              <p:val>
                                                <p:strVal val="0-#ppt_w/2"/>
                                              </p:val>
                                            </p:tav>
                                            <p:tav tm="100000">
                                              <p:val>
                                                <p:strVal val="#ppt_x"/>
                                              </p:val>
                                            </p:tav>
                                          </p:tavLst>
                                        </p:anim>
                                        <p:anim calcmode="lin" valueType="num">
                                          <p:cBhvr additive="base">
                                            <p:cTn id="80"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750" fill="hold"/>
                                            <p:tgtEl>
                                              <p:spTgt spid="15"/>
                                            </p:tgtEl>
                                            <p:attrNameLst>
                                              <p:attrName>ppt_x</p:attrName>
                                            </p:attrNameLst>
                                          </p:cBhvr>
                                          <p:tavLst>
                                            <p:tav tm="0">
                                              <p:val>
                                                <p:strVal val="1+#ppt_w/2"/>
                                              </p:val>
                                            </p:tav>
                                            <p:tav tm="100000">
                                              <p:val>
                                                <p:strVal val="#ppt_x"/>
                                              </p:val>
                                            </p:tav>
                                          </p:tavLst>
                                        </p:anim>
                                        <p:anim calcmode="lin" valueType="num">
                                          <p:cBhvr additive="base">
                                            <p:cTn id="86"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grpSp>
        <p:nvGrpSpPr>
          <p:cNvPr id="9" name="组合 8"/>
          <p:cNvGrpSpPr/>
          <p:nvPr/>
        </p:nvGrpSpPr>
        <p:grpSpPr>
          <a:xfrm>
            <a:off x="9921770" y="2060812"/>
            <a:ext cx="1566321" cy="4612405"/>
            <a:chOff x="489911" y="0"/>
            <a:chExt cx="2481478" cy="7307301"/>
          </a:xfrm>
        </p:grpSpPr>
        <p:pic>
          <p:nvPicPr>
            <p:cNvPr id="2" name="图片 1"/>
            <p:cNvPicPr>
              <a:picLocks noChangeAspect="1"/>
            </p:cNvPicPr>
            <p:nvPr/>
          </p:nvPicPr>
          <p:blipFill>
            <a:blip r:embed="rId3"/>
            <a:stretch>
              <a:fillRect/>
            </a:stretch>
          </p:blipFill>
          <p:spPr>
            <a:xfrm>
              <a:off x="489911" y="0"/>
              <a:ext cx="2259488" cy="6096001"/>
            </a:xfrm>
            <a:prstGeom prst="rect">
              <a:avLst/>
            </a:prstGeom>
          </p:spPr>
        </p:pic>
        <p:pic>
          <p:nvPicPr>
            <p:cNvPr id="3" name="图片 2"/>
            <p:cNvPicPr>
              <a:picLocks noChangeAspect="1"/>
            </p:cNvPicPr>
            <p:nvPr/>
          </p:nvPicPr>
          <p:blipFill>
            <a:blip r:embed="rId4"/>
            <a:stretch>
              <a:fillRect/>
            </a:stretch>
          </p:blipFill>
          <p:spPr>
            <a:xfrm>
              <a:off x="2035423" y="2390206"/>
              <a:ext cx="462006" cy="1315588"/>
            </a:xfrm>
            <a:prstGeom prst="rect">
              <a:avLst/>
            </a:prstGeom>
          </p:spPr>
        </p:pic>
        <p:pic>
          <p:nvPicPr>
            <p:cNvPr id="4" name="图片 3"/>
            <p:cNvPicPr>
              <a:picLocks noChangeAspect="1"/>
            </p:cNvPicPr>
            <p:nvPr/>
          </p:nvPicPr>
          <p:blipFill>
            <a:blip r:embed="rId5"/>
            <a:stretch>
              <a:fillRect/>
            </a:stretch>
          </p:blipFill>
          <p:spPr>
            <a:xfrm>
              <a:off x="2526128" y="3312231"/>
              <a:ext cx="445261" cy="1218110"/>
            </a:xfrm>
            <a:prstGeom prst="rect">
              <a:avLst/>
            </a:prstGeom>
          </p:spPr>
        </p:pic>
        <p:pic>
          <p:nvPicPr>
            <p:cNvPr id="5" name="图片 4"/>
            <p:cNvPicPr>
              <a:picLocks noChangeAspect="1"/>
            </p:cNvPicPr>
            <p:nvPr/>
          </p:nvPicPr>
          <p:blipFill>
            <a:blip r:embed="rId6"/>
            <a:stretch>
              <a:fillRect/>
            </a:stretch>
          </p:blipFill>
          <p:spPr>
            <a:xfrm>
              <a:off x="1079753" y="3152981"/>
              <a:ext cx="382646" cy="1392126"/>
            </a:xfrm>
            <a:prstGeom prst="rect">
              <a:avLst/>
            </a:prstGeom>
          </p:spPr>
        </p:pic>
        <p:pic>
          <p:nvPicPr>
            <p:cNvPr id="6" name="图片 5"/>
            <p:cNvPicPr>
              <a:picLocks noChangeAspect="1"/>
            </p:cNvPicPr>
            <p:nvPr/>
          </p:nvPicPr>
          <p:blipFill>
            <a:blip r:embed="rId7"/>
            <a:stretch>
              <a:fillRect/>
            </a:stretch>
          </p:blipFill>
          <p:spPr>
            <a:xfrm>
              <a:off x="2236327" y="4627819"/>
              <a:ext cx="431347" cy="786551"/>
            </a:xfrm>
            <a:prstGeom prst="rect">
              <a:avLst/>
            </a:prstGeom>
          </p:spPr>
        </p:pic>
        <p:pic>
          <p:nvPicPr>
            <p:cNvPr id="8" name="图片 7"/>
            <p:cNvPicPr>
              <a:picLocks noChangeAspect="1"/>
            </p:cNvPicPr>
            <p:nvPr/>
          </p:nvPicPr>
          <p:blipFill>
            <a:blip r:embed="rId8"/>
            <a:stretch>
              <a:fillRect/>
            </a:stretch>
          </p:blipFill>
          <p:spPr>
            <a:xfrm>
              <a:off x="865161" y="5453101"/>
              <a:ext cx="1802513" cy="1854200"/>
            </a:xfrm>
            <a:prstGeom prst="rect">
              <a:avLst/>
            </a:prstGeom>
          </p:spPr>
        </p:pic>
      </p:grpSp>
      <p:sp>
        <p:nvSpPr>
          <p:cNvPr id="11" name="矩形 10"/>
          <p:cNvSpPr/>
          <p:nvPr/>
        </p:nvSpPr>
        <p:spPr>
          <a:xfrm>
            <a:off x="4071247" y="459512"/>
            <a:ext cx="3839513" cy="1569660"/>
          </a:xfrm>
          <a:prstGeom prst="rect">
            <a:avLst/>
          </a:prstGeom>
        </p:spPr>
        <p:txBody>
          <a:bodyPr wrap="none">
            <a:spAutoFit/>
          </a:bodyPr>
          <a:lstStyle/>
          <a:p>
            <a:r>
              <a:rPr lang="en-US" altLang="zh-CN" sz="9600" b="1" dirty="0" err="1" smtClean="0">
                <a:solidFill>
                  <a:srgbClr val="3E2E1E"/>
                </a:solidFill>
                <a:latin typeface="Futura-Condensed-Normal" pitchFamily="2" charset="0"/>
                <a:ea typeface="方正喵呜体" panose="02010600010101010101" pitchFamily="2" charset="-122"/>
              </a:rPr>
              <a:t>Nội</a:t>
            </a:r>
            <a:r>
              <a:rPr lang="en-US" altLang="zh-CN" sz="9600" b="1" dirty="0" smtClean="0">
                <a:solidFill>
                  <a:srgbClr val="3E2E1E"/>
                </a:solidFill>
                <a:latin typeface="Futura-Condensed-Normal" pitchFamily="2" charset="0"/>
                <a:ea typeface="方正喵呜体" panose="02010600010101010101" pitchFamily="2" charset="-122"/>
              </a:rPr>
              <a:t> dung</a:t>
            </a:r>
            <a:endParaRPr lang="en-US" altLang="zh-CN" sz="9600" b="1" dirty="0">
              <a:solidFill>
                <a:srgbClr val="3E2E1E"/>
              </a:solidFill>
              <a:latin typeface="Futura-Condensed-Normal" pitchFamily="2" charset="0"/>
              <a:ea typeface="方正喵呜体" panose="02010600010101010101" pitchFamily="2" charset="-122"/>
            </a:endParaRPr>
          </a:p>
        </p:txBody>
      </p:sp>
      <p:grpSp>
        <p:nvGrpSpPr>
          <p:cNvPr id="15" name="组合 14"/>
          <p:cNvGrpSpPr/>
          <p:nvPr/>
        </p:nvGrpSpPr>
        <p:grpSpPr>
          <a:xfrm>
            <a:off x="691324" y="1244342"/>
            <a:ext cx="1228291" cy="5428875"/>
            <a:chOff x="430569" y="1269241"/>
            <a:chExt cx="1228291" cy="5428875"/>
          </a:xfrm>
        </p:grpSpPr>
        <p:pic>
          <p:nvPicPr>
            <p:cNvPr id="12" name="图片 11"/>
            <p:cNvPicPr>
              <a:picLocks noChangeAspect="1"/>
            </p:cNvPicPr>
            <p:nvPr/>
          </p:nvPicPr>
          <p:blipFill>
            <a:blip r:embed="rId9"/>
            <a:stretch>
              <a:fillRect/>
            </a:stretch>
          </p:blipFill>
          <p:spPr>
            <a:xfrm>
              <a:off x="430569" y="1269241"/>
              <a:ext cx="860003" cy="5131559"/>
            </a:xfrm>
            <a:prstGeom prst="rect">
              <a:avLst/>
            </a:prstGeom>
          </p:spPr>
        </p:pic>
        <p:pic>
          <p:nvPicPr>
            <p:cNvPr id="14" name="图片 13"/>
            <p:cNvPicPr>
              <a:picLocks noChangeAspect="1"/>
            </p:cNvPicPr>
            <p:nvPr/>
          </p:nvPicPr>
          <p:blipFill>
            <a:blip r:embed="rId10"/>
            <a:stretch>
              <a:fillRect/>
            </a:stretch>
          </p:blipFill>
          <p:spPr>
            <a:xfrm>
              <a:off x="430569" y="4735847"/>
              <a:ext cx="1228291" cy="1962269"/>
            </a:xfrm>
            <a:prstGeom prst="rect">
              <a:avLst/>
            </a:prstGeom>
          </p:spPr>
        </p:pic>
      </p:grpSp>
      <p:sp>
        <p:nvSpPr>
          <p:cNvPr id="20" name="TextBox 19"/>
          <p:cNvSpPr txBox="1"/>
          <p:nvPr/>
        </p:nvSpPr>
        <p:spPr>
          <a:xfrm>
            <a:off x="2013858" y="2526575"/>
            <a:ext cx="7598228" cy="1200329"/>
          </a:xfrm>
          <a:prstGeom prst="rect">
            <a:avLst/>
          </a:prstGeom>
          <a:noFill/>
        </p:spPr>
        <p:txBody>
          <a:bodyPr wrap="square" rtlCol="0">
            <a:spAutoFit/>
          </a:bodyPr>
          <a:lstStyle/>
          <a:p>
            <a:r>
              <a:rPr lang="en-US" sz="3600" b="1" dirty="0" smtClean="0">
                <a:solidFill>
                  <a:srgbClr val="FF0000"/>
                </a:solidFill>
                <a:latin typeface="Times New Roman" pitchFamily="18" charset="0"/>
                <a:cs typeface="Times New Roman" pitchFamily="18" charset="0"/>
              </a:rPr>
              <a:t>I. </a:t>
            </a:r>
            <a:r>
              <a:rPr lang="en-US" sz="3600" b="1" dirty="0" err="1" smtClean="0">
                <a:latin typeface="Times New Roman" pitchFamily="18" charset="0"/>
                <a:cs typeface="Times New Roman" pitchFamily="18" charset="0"/>
              </a:rPr>
              <a:t>Đề</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văn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biểu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cảm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bước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làm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văn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biểu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cảm</a:t>
            </a:r>
            <a:endParaRPr lang="en-US" sz="3600" b="1" dirty="0">
              <a:latin typeface="Times New Roman" pitchFamily="18" charset="0"/>
              <a:cs typeface="Times New Roman" pitchFamily="18" charset="0"/>
            </a:endParaRPr>
          </a:p>
        </p:txBody>
      </p:sp>
      <p:sp>
        <p:nvSpPr>
          <p:cNvPr id="21" name="TextBox 20"/>
          <p:cNvSpPr txBox="1"/>
          <p:nvPr/>
        </p:nvSpPr>
        <p:spPr>
          <a:xfrm>
            <a:off x="2006238" y="4107725"/>
            <a:ext cx="7598228" cy="646331"/>
          </a:xfrm>
          <a:prstGeom prst="rect">
            <a:avLst/>
          </a:prstGeom>
          <a:noFill/>
        </p:spPr>
        <p:txBody>
          <a:bodyPr wrap="square" rtlCol="0">
            <a:spAutoFit/>
          </a:bodyPr>
          <a:lstStyle/>
          <a:p>
            <a:r>
              <a:rPr lang="en-US" sz="3600" b="1" dirty="0" smtClean="0">
                <a:solidFill>
                  <a:srgbClr val="FF0000"/>
                </a:solidFill>
                <a:latin typeface="Times New Roman" pitchFamily="18" charset="0"/>
                <a:cs typeface="Times New Roman" pitchFamily="18" charset="0"/>
              </a:rPr>
              <a:t>II. </a:t>
            </a:r>
            <a:r>
              <a:rPr lang="en-US" sz="3600" b="1" dirty="0" err="1" smtClean="0">
                <a:latin typeface="Times New Roman" pitchFamily="18" charset="0"/>
                <a:cs typeface="Times New Roman" pitchFamily="18" charset="0"/>
              </a:rPr>
              <a:t>Luyện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tập</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87863981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trips(down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9597160" y="2778078"/>
            <a:ext cx="1840594" cy="3403600"/>
          </a:xfrm>
          <a:prstGeom prst="rect">
            <a:avLst/>
          </a:prstGeom>
        </p:spPr>
      </p:pic>
      <p:pic>
        <p:nvPicPr>
          <p:cNvPr id="7" name="图片 6"/>
          <p:cNvPicPr>
            <a:picLocks noChangeAspect="1"/>
          </p:cNvPicPr>
          <p:nvPr/>
        </p:nvPicPr>
        <p:blipFill>
          <a:blip r:embed="rId4"/>
          <a:stretch>
            <a:fillRect/>
          </a:stretch>
        </p:blipFill>
        <p:spPr>
          <a:xfrm>
            <a:off x="551902" y="295728"/>
            <a:ext cx="2551444" cy="2260600"/>
          </a:xfrm>
          <a:prstGeom prst="rect">
            <a:avLst/>
          </a:prstGeom>
        </p:spPr>
      </p:pic>
      <p:pic>
        <p:nvPicPr>
          <p:cNvPr id="8" name="图片 7"/>
          <p:cNvPicPr>
            <a:picLocks noChangeAspect="1"/>
          </p:cNvPicPr>
          <p:nvPr/>
        </p:nvPicPr>
        <p:blipFill>
          <a:blip r:embed="rId5"/>
          <a:stretch>
            <a:fillRect/>
          </a:stretch>
        </p:blipFill>
        <p:spPr>
          <a:xfrm>
            <a:off x="9597160" y="642938"/>
            <a:ext cx="1777125" cy="1041400"/>
          </a:xfrm>
          <a:prstGeom prst="rect">
            <a:avLst/>
          </a:prstGeom>
        </p:spPr>
      </p:pic>
      <p:pic>
        <p:nvPicPr>
          <p:cNvPr id="10" name="图片 9"/>
          <p:cNvPicPr>
            <a:picLocks noChangeAspect="1"/>
          </p:cNvPicPr>
          <p:nvPr/>
        </p:nvPicPr>
        <p:blipFill>
          <a:blip r:embed="rId6"/>
          <a:stretch>
            <a:fillRect/>
          </a:stretch>
        </p:blipFill>
        <p:spPr>
          <a:xfrm>
            <a:off x="4877760" y="591863"/>
            <a:ext cx="2372126" cy="1155700"/>
          </a:xfrm>
          <a:prstGeom prst="rect">
            <a:avLst/>
          </a:prstGeom>
        </p:spPr>
      </p:pic>
      <p:sp>
        <p:nvSpPr>
          <p:cNvPr id="23" name="矩形 22"/>
          <p:cNvSpPr/>
          <p:nvPr/>
        </p:nvSpPr>
        <p:spPr>
          <a:xfrm>
            <a:off x="729346" y="2890987"/>
            <a:ext cx="8371114" cy="2435988"/>
          </a:xfrm>
          <a:prstGeom prst="rect">
            <a:avLst/>
          </a:prstGeom>
        </p:spPr>
        <p:txBody>
          <a:bodyPr wrap="square">
            <a:spAutoFit/>
          </a:bodyPr>
          <a:lstStyle/>
          <a:p>
            <a:pPr algn="ctr">
              <a:lnSpc>
                <a:spcPct val="150000"/>
              </a:lnSpc>
            </a:pPr>
            <a:r>
              <a:rPr lang="en-US" sz="5400" b="1" dirty="0" smtClean="0">
                <a:solidFill>
                  <a:srgbClr val="FF0000"/>
                </a:solidFill>
                <a:effectLst>
                  <a:glow rad="101600">
                    <a:schemeClr val="accent1">
                      <a:satMod val="175000"/>
                      <a:alpha val="40000"/>
                    </a:schemeClr>
                  </a:glow>
                </a:effectLst>
                <a:latin typeface="Times New Roman" pitchFamily="18" charset="0"/>
                <a:cs typeface="Times New Roman" pitchFamily="18" charset="0"/>
              </a:rPr>
              <a:t>I. </a:t>
            </a:r>
            <a:r>
              <a:rPr lang="en-US" sz="5400" b="1" dirty="0" err="1" smtClean="0">
                <a:effectLst>
                  <a:glow rad="101600">
                    <a:schemeClr val="accent1">
                      <a:satMod val="175000"/>
                      <a:alpha val="40000"/>
                    </a:schemeClr>
                  </a:glow>
                </a:effectLst>
                <a:latin typeface="Times New Roman" pitchFamily="18" charset="0"/>
                <a:cs typeface="Times New Roman" pitchFamily="18" charset="0"/>
              </a:rPr>
              <a:t>Đề</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văn</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biểu</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cảm</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và</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các</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bước</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làm</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bài</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văn</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biểu</a:t>
            </a:r>
            <a:r>
              <a:rPr lang="en-US" sz="5400" b="1" dirty="0" smtClean="0">
                <a:effectLst>
                  <a:glow rad="101600">
                    <a:schemeClr val="accent1">
                      <a:satMod val="175000"/>
                      <a:alpha val="40000"/>
                    </a:schemeClr>
                  </a:glow>
                </a:effectLst>
                <a:latin typeface="Times New Roman" pitchFamily="18" charset="0"/>
                <a:cs typeface="Times New Roman" pitchFamily="18" charset="0"/>
              </a:rPr>
              <a:t> </a:t>
            </a:r>
            <a:r>
              <a:rPr lang="en-US" sz="5400" b="1" dirty="0" err="1" smtClean="0">
                <a:effectLst>
                  <a:glow rad="101600">
                    <a:schemeClr val="accent1">
                      <a:satMod val="175000"/>
                      <a:alpha val="40000"/>
                    </a:schemeClr>
                  </a:glow>
                </a:effectLst>
                <a:latin typeface="Times New Roman" pitchFamily="18" charset="0"/>
                <a:cs typeface="Times New Roman" pitchFamily="18" charset="0"/>
              </a:rPr>
              <a:t>cảm</a:t>
            </a:r>
            <a:endParaRPr lang="en-US" sz="5400" b="1" dirty="0">
              <a:effectLst>
                <a:glow rad="101600">
                  <a:schemeClr val="accent1">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321530802"/>
      </p:ext>
    </p:extLst>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823210" y="151181"/>
            <a:ext cx="6709410" cy="1139459"/>
          </a:xfrm>
          <a:prstGeom prst="rect">
            <a:avLst/>
          </a:prstGeom>
        </p:spPr>
      </p:pic>
      <p:sp>
        <p:nvSpPr>
          <p:cNvPr id="3" name="矩形 2"/>
          <p:cNvSpPr/>
          <p:nvPr/>
        </p:nvSpPr>
        <p:spPr>
          <a:xfrm>
            <a:off x="4088305" y="1535"/>
            <a:ext cx="4331635" cy="707886"/>
          </a:xfrm>
          <a:prstGeom prst="rect">
            <a:avLst/>
          </a:prstGeom>
        </p:spPr>
        <p:txBody>
          <a:bodyPr wrap="none">
            <a:spAutoFit/>
          </a:bodyPr>
          <a:lstStyle/>
          <a:p>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1.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Đề</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văn</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biểu</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cảm</a:t>
            </a:r>
            <a:endParaRPr lang="zh-CN" altLang="en-US" sz="4000" b="1" i="1" dirty="0">
              <a:solidFill>
                <a:srgbClr val="FF0000"/>
              </a:solidFill>
              <a:latin typeface="Times New Roman" pitchFamily="18" charset="0"/>
              <a:ea typeface="方正喵呜体" panose="02010600010101010101" pitchFamily="2" charset="-122"/>
              <a:cs typeface="Times New Roman" pitchFamily="18" charset="0"/>
            </a:endParaRPr>
          </a:p>
        </p:txBody>
      </p:sp>
      <p:sp>
        <p:nvSpPr>
          <p:cNvPr id="9" name="圆角矩形 8"/>
          <p:cNvSpPr/>
          <p:nvPr/>
        </p:nvSpPr>
        <p:spPr>
          <a:xfrm>
            <a:off x="398807" y="3168984"/>
            <a:ext cx="2881603" cy="1208706"/>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 fmla="*/ 0 w 4525033"/>
              <a:gd name="connsiteY0" fmla="*/ 633292 h 3673414"/>
              <a:gd name="connsiteX1" fmla="*/ 1342976 w 4525033"/>
              <a:gd name="connsiteY1" fmla="*/ 0 h 3673414"/>
              <a:gd name="connsiteX2" fmla="*/ 4328469 w 4525033"/>
              <a:gd name="connsiteY2" fmla="*/ 436728 h 3673414"/>
              <a:gd name="connsiteX3" fmla="*/ 4525033 w 4525033"/>
              <a:gd name="connsiteY3" fmla="*/ 633292 h 3673414"/>
              <a:gd name="connsiteX4" fmla="*/ 4525033 w 4525033"/>
              <a:gd name="connsiteY4" fmla="*/ 3476850 h 3673414"/>
              <a:gd name="connsiteX5" fmla="*/ 4328469 w 4525033"/>
              <a:gd name="connsiteY5" fmla="*/ 3673414 h 3673414"/>
              <a:gd name="connsiteX6" fmla="*/ 196564 w 4525033"/>
              <a:gd name="connsiteY6" fmla="*/ 3673414 h 3673414"/>
              <a:gd name="connsiteX7" fmla="*/ 0 w 4525033"/>
              <a:gd name="connsiteY7" fmla="*/ 3476850 h 3673414"/>
              <a:gd name="connsiteX8" fmla="*/ 0 w 4525033"/>
              <a:gd name="connsiteY8" fmla="*/ 633292 h 3673414"/>
              <a:gd name="connsiteX0" fmla="*/ 0 w 4525033"/>
              <a:gd name="connsiteY0" fmla="*/ 633292 h 3673414"/>
              <a:gd name="connsiteX1" fmla="*/ 1342976 w 4525033"/>
              <a:gd name="connsiteY1" fmla="*/ 0 h 3673414"/>
              <a:gd name="connsiteX2" fmla="*/ 3850797 w 4525033"/>
              <a:gd name="connsiteY2" fmla="*/ 81887 h 3673414"/>
              <a:gd name="connsiteX3" fmla="*/ 4525033 w 4525033"/>
              <a:gd name="connsiteY3" fmla="*/ 633292 h 3673414"/>
              <a:gd name="connsiteX4" fmla="*/ 4525033 w 4525033"/>
              <a:gd name="connsiteY4" fmla="*/ 3476850 h 3673414"/>
              <a:gd name="connsiteX5" fmla="*/ 4328469 w 4525033"/>
              <a:gd name="connsiteY5" fmla="*/ 3673414 h 3673414"/>
              <a:gd name="connsiteX6" fmla="*/ 196564 w 4525033"/>
              <a:gd name="connsiteY6" fmla="*/ 3673414 h 3673414"/>
              <a:gd name="connsiteX7" fmla="*/ 0 w 4525033"/>
              <a:gd name="connsiteY7" fmla="*/ 3476850 h 3673414"/>
              <a:gd name="connsiteX8" fmla="*/ 0 w 4525033"/>
              <a:gd name="connsiteY8" fmla="*/ 633292 h 3673414"/>
              <a:gd name="connsiteX0" fmla="*/ 0 w 4688806"/>
              <a:gd name="connsiteY0" fmla="*/ 633292 h 3673414"/>
              <a:gd name="connsiteX1" fmla="*/ 1342976 w 4688806"/>
              <a:gd name="connsiteY1" fmla="*/ 0 h 3673414"/>
              <a:gd name="connsiteX2" fmla="*/ 3850797 w 4688806"/>
              <a:gd name="connsiteY2" fmla="*/ 81887 h 3673414"/>
              <a:gd name="connsiteX3" fmla="*/ 4688806 w 4688806"/>
              <a:gd name="connsiteY3" fmla="*/ 1206498 h 3673414"/>
              <a:gd name="connsiteX4" fmla="*/ 4525033 w 4688806"/>
              <a:gd name="connsiteY4" fmla="*/ 3476850 h 3673414"/>
              <a:gd name="connsiteX5" fmla="*/ 4328469 w 4688806"/>
              <a:gd name="connsiteY5" fmla="*/ 3673414 h 3673414"/>
              <a:gd name="connsiteX6" fmla="*/ 196564 w 4688806"/>
              <a:gd name="connsiteY6" fmla="*/ 3673414 h 3673414"/>
              <a:gd name="connsiteX7" fmla="*/ 0 w 4688806"/>
              <a:gd name="connsiteY7" fmla="*/ 3476850 h 3673414"/>
              <a:gd name="connsiteX8" fmla="*/ 0 w 4688806"/>
              <a:gd name="connsiteY8" fmla="*/ 633292 h 3673414"/>
              <a:gd name="connsiteX0" fmla="*/ 0 w 4688806"/>
              <a:gd name="connsiteY0" fmla="*/ 633292 h 3673414"/>
              <a:gd name="connsiteX1" fmla="*/ 1342976 w 4688806"/>
              <a:gd name="connsiteY1" fmla="*/ 0 h 3673414"/>
              <a:gd name="connsiteX2" fmla="*/ 3850797 w 4688806"/>
              <a:gd name="connsiteY2" fmla="*/ 81887 h 3673414"/>
              <a:gd name="connsiteX3" fmla="*/ 4688806 w 4688806"/>
              <a:gd name="connsiteY3" fmla="*/ 1206498 h 3673414"/>
              <a:gd name="connsiteX4" fmla="*/ 4525033 w 4688806"/>
              <a:gd name="connsiteY4" fmla="*/ 3476850 h 3673414"/>
              <a:gd name="connsiteX5" fmla="*/ 4328469 w 4688806"/>
              <a:gd name="connsiteY5" fmla="*/ 3673414 h 3673414"/>
              <a:gd name="connsiteX6" fmla="*/ 196564 w 4688806"/>
              <a:gd name="connsiteY6" fmla="*/ 3673414 h 3673414"/>
              <a:gd name="connsiteX7" fmla="*/ 0 w 4688806"/>
              <a:gd name="connsiteY7" fmla="*/ 3476850 h 3673414"/>
              <a:gd name="connsiteX8" fmla="*/ 0 w 4688806"/>
              <a:gd name="connsiteY8" fmla="*/ 633292 h 3673414"/>
              <a:gd name="connsiteX0" fmla="*/ 0 w 4688806"/>
              <a:gd name="connsiteY0" fmla="*/ 675414 h 3715536"/>
              <a:gd name="connsiteX1" fmla="*/ 1342976 w 4688806"/>
              <a:gd name="connsiteY1" fmla="*/ 42122 h 3715536"/>
              <a:gd name="connsiteX2" fmla="*/ 3850797 w 4688806"/>
              <a:gd name="connsiteY2" fmla="*/ 124009 h 3715536"/>
              <a:gd name="connsiteX3" fmla="*/ 4688806 w 4688806"/>
              <a:gd name="connsiteY3" fmla="*/ 1248620 h 3715536"/>
              <a:gd name="connsiteX4" fmla="*/ 4525033 w 4688806"/>
              <a:gd name="connsiteY4" fmla="*/ 3518972 h 3715536"/>
              <a:gd name="connsiteX5" fmla="*/ 4328469 w 4688806"/>
              <a:gd name="connsiteY5" fmla="*/ 3715536 h 3715536"/>
              <a:gd name="connsiteX6" fmla="*/ 196564 w 4688806"/>
              <a:gd name="connsiteY6" fmla="*/ 3715536 h 3715536"/>
              <a:gd name="connsiteX7" fmla="*/ 0 w 4688806"/>
              <a:gd name="connsiteY7" fmla="*/ 3518972 h 3715536"/>
              <a:gd name="connsiteX8" fmla="*/ 0 w 4688806"/>
              <a:gd name="connsiteY8" fmla="*/ 675414 h 3715536"/>
              <a:gd name="connsiteX0" fmla="*/ 0 w 4688806"/>
              <a:gd name="connsiteY0" fmla="*/ 633292 h 3673414"/>
              <a:gd name="connsiteX1" fmla="*/ 1342976 w 4688806"/>
              <a:gd name="connsiteY1" fmla="*/ 0 h 3673414"/>
              <a:gd name="connsiteX2" fmla="*/ 3850797 w 4688806"/>
              <a:gd name="connsiteY2" fmla="*/ 81887 h 3673414"/>
              <a:gd name="connsiteX3" fmla="*/ 4688806 w 4688806"/>
              <a:gd name="connsiteY3" fmla="*/ 1206498 h 3673414"/>
              <a:gd name="connsiteX4" fmla="*/ 4525033 w 4688806"/>
              <a:gd name="connsiteY4" fmla="*/ 3476850 h 3673414"/>
              <a:gd name="connsiteX5" fmla="*/ 4328469 w 4688806"/>
              <a:gd name="connsiteY5" fmla="*/ 3673414 h 3673414"/>
              <a:gd name="connsiteX6" fmla="*/ 196564 w 4688806"/>
              <a:gd name="connsiteY6" fmla="*/ 3673414 h 3673414"/>
              <a:gd name="connsiteX7" fmla="*/ 0 w 4688806"/>
              <a:gd name="connsiteY7" fmla="*/ 3476850 h 3673414"/>
              <a:gd name="connsiteX8" fmla="*/ 0 w 4688806"/>
              <a:gd name="connsiteY8" fmla="*/ 633292 h 3673414"/>
              <a:gd name="connsiteX0" fmla="*/ 163772 w 4852578"/>
              <a:gd name="connsiteY0" fmla="*/ 633292 h 3673414"/>
              <a:gd name="connsiteX1" fmla="*/ 1506748 w 4852578"/>
              <a:gd name="connsiteY1" fmla="*/ 0 h 3673414"/>
              <a:gd name="connsiteX2" fmla="*/ 4014569 w 4852578"/>
              <a:gd name="connsiteY2" fmla="*/ 81887 h 3673414"/>
              <a:gd name="connsiteX3" fmla="*/ 4852578 w 4852578"/>
              <a:gd name="connsiteY3" fmla="*/ 1206498 h 3673414"/>
              <a:gd name="connsiteX4" fmla="*/ 4688805 w 4852578"/>
              <a:gd name="connsiteY4" fmla="*/ 3476850 h 3673414"/>
              <a:gd name="connsiteX5" fmla="*/ 4492241 w 4852578"/>
              <a:gd name="connsiteY5" fmla="*/ 3673414 h 3673414"/>
              <a:gd name="connsiteX6" fmla="*/ 360336 w 4852578"/>
              <a:gd name="connsiteY6" fmla="*/ 3673414 h 3673414"/>
              <a:gd name="connsiteX7" fmla="*/ 163772 w 4852578"/>
              <a:gd name="connsiteY7" fmla="*/ 3476850 h 3673414"/>
              <a:gd name="connsiteX8" fmla="*/ 163772 w 4852578"/>
              <a:gd name="connsiteY8" fmla="*/ 633292 h 3673414"/>
              <a:gd name="connsiteX0" fmla="*/ 163772 w 4852578"/>
              <a:gd name="connsiteY0" fmla="*/ 633292 h 3673414"/>
              <a:gd name="connsiteX1" fmla="*/ 1506748 w 4852578"/>
              <a:gd name="connsiteY1" fmla="*/ 0 h 3673414"/>
              <a:gd name="connsiteX2" fmla="*/ 4014569 w 4852578"/>
              <a:gd name="connsiteY2" fmla="*/ 81887 h 3673414"/>
              <a:gd name="connsiteX3" fmla="*/ 4852578 w 4852578"/>
              <a:gd name="connsiteY3" fmla="*/ 1206498 h 3673414"/>
              <a:gd name="connsiteX4" fmla="*/ 4688805 w 4852578"/>
              <a:gd name="connsiteY4" fmla="*/ 3476850 h 3673414"/>
              <a:gd name="connsiteX5" fmla="*/ 4492241 w 4852578"/>
              <a:gd name="connsiteY5" fmla="*/ 3673414 h 3673414"/>
              <a:gd name="connsiteX6" fmla="*/ 960837 w 4852578"/>
              <a:gd name="connsiteY6" fmla="*/ 3564232 h 3673414"/>
              <a:gd name="connsiteX7" fmla="*/ 163772 w 4852578"/>
              <a:gd name="connsiteY7" fmla="*/ 3476850 h 3673414"/>
              <a:gd name="connsiteX8" fmla="*/ 163772 w 4852578"/>
              <a:gd name="connsiteY8" fmla="*/ 633292 h 3673414"/>
              <a:gd name="connsiteX0" fmla="*/ 210646 w 4899452"/>
              <a:gd name="connsiteY0" fmla="*/ 633292 h 3673414"/>
              <a:gd name="connsiteX1" fmla="*/ 1553622 w 4899452"/>
              <a:gd name="connsiteY1" fmla="*/ 0 h 3673414"/>
              <a:gd name="connsiteX2" fmla="*/ 4061443 w 4899452"/>
              <a:gd name="connsiteY2" fmla="*/ 81887 h 3673414"/>
              <a:gd name="connsiteX3" fmla="*/ 4899452 w 4899452"/>
              <a:gd name="connsiteY3" fmla="*/ 1206498 h 3673414"/>
              <a:gd name="connsiteX4" fmla="*/ 4735679 w 4899452"/>
              <a:gd name="connsiteY4" fmla="*/ 3476850 h 3673414"/>
              <a:gd name="connsiteX5" fmla="*/ 4539115 w 4899452"/>
              <a:gd name="connsiteY5" fmla="*/ 3673414 h 3673414"/>
              <a:gd name="connsiteX6" fmla="*/ 1007711 w 4899452"/>
              <a:gd name="connsiteY6" fmla="*/ 3564232 h 3673414"/>
              <a:gd name="connsiteX7" fmla="*/ 210646 w 4899452"/>
              <a:gd name="connsiteY7" fmla="*/ 3476850 h 3673414"/>
              <a:gd name="connsiteX8" fmla="*/ 210646 w 4899452"/>
              <a:gd name="connsiteY8" fmla="*/ 633292 h 3673414"/>
              <a:gd name="connsiteX0" fmla="*/ 210646 w 4899452"/>
              <a:gd name="connsiteY0" fmla="*/ 633292 h 3673414"/>
              <a:gd name="connsiteX1" fmla="*/ 1553622 w 4899452"/>
              <a:gd name="connsiteY1" fmla="*/ 0 h 3673414"/>
              <a:gd name="connsiteX2" fmla="*/ 4061443 w 4899452"/>
              <a:gd name="connsiteY2" fmla="*/ 81887 h 3673414"/>
              <a:gd name="connsiteX3" fmla="*/ 4899452 w 4899452"/>
              <a:gd name="connsiteY3" fmla="*/ 1206498 h 3673414"/>
              <a:gd name="connsiteX4" fmla="*/ 4735679 w 4899452"/>
              <a:gd name="connsiteY4" fmla="*/ 3476850 h 3673414"/>
              <a:gd name="connsiteX5" fmla="*/ 4539115 w 4899452"/>
              <a:gd name="connsiteY5" fmla="*/ 3673414 h 3673414"/>
              <a:gd name="connsiteX6" fmla="*/ 1007711 w 4899452"/>
              <a:gd name="connsiteY6" fmla="*/ 3564232 h 3673414"/>
              <a:gd name="connsiteX7" fmla="*/ 210646 w 4899452"/>
              <a:gd name="connsiteY7" fmla="*/ 3476850 h 3673414"/>
              <a:gd name="connsiteX8" fmla="*/ 210646 w 4899452"/>
              <a:gd name="connsiteY8" fmla="*/ 633292 h 3673414"/>
              <a:gd name="connsiteX0" fmla="*/ 210646 w 4899452"/>
              <a:gd name="connsiteY0" fmla="*/ 633292 h 3706407"/>
              <a:gd name="connsiteX1" fmla="*/ 1553622 w 4899452"/>
              <a:gd name="connsiteY1" fmla="*/ 0 h 3706407"/>
              <a:gd name="connsiteX2" fmla="*/ 4061443 w 4899452"/>
              <a:gd name="connsiteY2" fmla="*/ 81887 h 3706407"/>
              <a:gd name="connsiteX3" fmla="*/ 4899452 w 4899452"/>
              <a:gd name="connsiteY3" fmla="*/ 1206498 h 3706407"/>
              <a:gd name="connsiteX4" fmla="*/ 4735679 w 4899452"/>
              <a:gd name="connsiteY4" fmla="*/ 3476850 h 3706407"/>
              <a:gd name="connsiteX5" fmla="*/ 4539115 w 4899452"/>
              <a:gd name="connsiteY5" fmla="*/ 3673414 h 3706407"/>
              <a:gd name="connsiteX6" fmla="*/ 1075950 w 4899452"/>
              <a:gd name="connsiteY6" fmla="*/ 3700710 h 3706407"/>
              <a:gd name="connsiteX7" fmla="*/ 210646 w 4899452"/>
              <a:gd name="connsiteY7" fmla="*/ 3476850 h 3706407"/>
              <a:gd name="connsiteX8" fmla="*/ 210646 w 4899452"/>
              <a:gd name="connsiteY8" fmla="*/ 633292 h 3706407"/>
              <a:gd name="connsiteX0" fmla="*/ 210646 w 4899452"/>
              <a:gd name="connsiteY0" fmla="*/ 633292 h 3741653"/>
              <a:gd name="connsiteX1" fmla="*/ 1553622 w 4899452"/>
              <a:gd name="connsiteY1" fmla="*/ 0 h 3741653"/>
              <a:gd name="connsiteX2" fmla="*/ 4061443 w 4899452"/>
              <a:gd name="connsiteY2" fmla="*/ 81887 h 3741653"/>
              <a:gd name="connsiteX3" fmla="*/ 4899452 w 4899452"/>
              <a:gd name="connsiteY3" fmla="*/ 1206498 h 3741653"/>
              <a:gd name="connsiteX4" fmla="*/ 4735679 w 4899452"/>
              <a:gd name="connsiteY4" fmla="*/ 3476850 h 3741653"/>
              <a:gd name="connsiteX5" fmla="*/ 4170625 w 4899452"/>
              <a:gd name="connsiteY5" fmla="*/ 3741653 h 3741653"/>
              <a:gd name="connsiteX6" fmla="*/ 1075950 w 4899452"/>
              <a:gd name="connsiteY6" fmla="*/ 3700710 h 3741653"/>
              <a:gd name="connsiteX7" fmla="*/ 210646 w 4899452"/>
              <a:gd name="connsiteY7" fmla="*/ 3476850 h 3741653"/>
              <a:gd name="connsiteX8" fmla="*/ 210646 w 4899452"/>
              <a:gd name="connsiteY8" fmla="*/ 633292 h 3741653"/>
              <a:gd name="connsiteX0" fmla="*/ 210646 w 4899452"/>
              <a:gd name="connsiteY0" fmla="*/ 633292 h 3741653"/>
              <a:gd name="connsiteX1" fmla="*/ 1553622 w 4899452"/>
              <a:gd name="connsiteY1" fmla="*/ 0 h 3741653"/>
              <a:gd name="connsiteX2" fmla="*/ 4061443 w 4899452"/>
              <a:gd name="connsiteY2" fmla="*/ 81887 h 3741653"/>
              <a:gd name="connsiteX3" fmla="*/ 4899452 w 4899452"/>
              <a:gd name="connsiteY3" fmla="*/ 1206498 h 3741653"/>
              <a:gd name="connsiteX4" fmla="*/ 4803917 w 4899452"/>
              <a:gd name="connsiteY4" fmla="*/ 3176599 h 3741653"/>
              <a:gd name="connsiteX5" fmla="*/ 4170625 w 4899452"/>
              <a:gd name="connsiteY5" fmla="*/ 3741653 h 3741653"/>
              <a:gd name="connsiteX6" fmla="*/ 1075950 w 4899452"/>
              <a:gd name="connsiteY6" fmla="*/ 3700710 h 3741653"/>
              <a:gd name="connsiteX7" fmla="*/ 210646 w 4899452"/>
              <a:gd name="connsiteY7" fmla="*/ 3476850 h 3741653"/>
              <a:gd name="connsiteX8" fmla="*/ 210646 w 4899452"/>
              <a:gd name="connsiteY8" fmla="*/ 633292 h 3741653"/>
              <a:gd name="connsiteX0" fmla="*/ 210646 w 4899452"/>
              <a:gd name="connsiteY0" fmla="*/ 633292 h 3741653"/>
              <a:gd name="connsiteX1" fmla="*/ 1553622 w 4899452"/>
              <a:gd name="connsiteY1" fmla="*/ 0 h 3741653"/>
              <a:gd name="connsiteX2" fmla="*/ 4061443 w 4899452"/>
              <a:gd name="connsiteY2" fmla="*/ 81887 h 3741653"/>
              <a:gd name="connsiteX3" fmla="*/ 4899452 w 4899452"/>
              <a:gd name="connsiteY3" fmla="*/ 1206498 h 3741653"/>
              <a:gd name="connsiteX4" fmla="*/ 4803917 w 4899452"/>
              <a:gd name="connsiteY4" fmla="*/ 3176599 h 3741653"/>
              <a:gd name="connsiteX5" fmla="*/ 4170625 w 4899452"/>
              <a:gd name="connsiteY5" fmla="*/ 3741653 h 3741653"/>
              <a:gd name="connsiteX6" fmla="*/ 1075950 w 4899452"/>
              <a:gd name="connsiteY6" fmla="*/ 3700710 h 3741653"/>
              <a:gd name="connsiteX7" fmla="*/ 210646 w 4899452"/>
              <a:gd name="connsiteY7" fmla="*/ 3476850 h 3741653"/>
              <a:gd name="connsiteX8" fmla="*/ 210646 w 4899452"/>
              <a:gd name="connsiteY8" fmla="*/ 633292 h 3741653"/>
              <a:gd name="connsiteX0" fmla="*/ 210646 w 4899452"/>
              <a:gd name="connsiteY0" fmla="*/ 633292 h 3837188"/>
              <a:gd name="connsiteX1" fmla="*/ 1553622 w 4899452"/>
              <a:gd name="connsiteY1" fmla="*/ 0 h 3837188"/>
              <a:gd name="connsiteX2" fmla="*/ 4061443 w 4899452"/>
              <a:gd name="connsiteY2" fmla="*/ 81887 h 3837188"/>
              <a:gd name="connsiteX3" fmla="*/ 4899452 w 4899452"/>
              <a:gd name="connsiteY3" fmla="*/ 1206498 h 3837188"/>
              <a:gd name="connsiteX4" fmla="*/ 4803917 w 4899452"/>
              <a:gd name="connsiteY4" fmla="*/ 3176599 h 3837188"/>
              <a:gd name="connsiteX5" fmla="*/ 4034148 w 4899452"/>
              <a:gd name="connsiteY5" fmla="*/ 3837188 h 3837188"/>
              <a:gd name="connsiteX6" fmla="*/ 1075950 w 4899452"/>
              <a:gd name="connsiteY6" fmla="*/ 3700710 h 3837188"/>
              <a:gd name="connsiteX7" fmla="*/ 210646 w 4899452"/>
              <a:gd name="connsiteY7" fmla="*/ 3476850 h 3837188"/>
              <a:gd name="connsiteX8" fmla="*/ 210646 w 4899452"/>
              <a:gd name="connsiteY8" fmla="*/ 633292 h 383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F47A9A"/>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latin typeface="Futura-Condensed-Normal" pitchFamily="2" charset="0"/>
            </a:endParaRPr>
          </a:p>
        </p:txBody>
      </p:sp>
      <p:sp>
        <p:nvSpPr>
          <p:cNvPr id="12" name="文本框 11"/>
          <p:cNvSpPr txBox="1"/>
          <p:nvPr/>
        </p:nvSpPr>
        <p:spPr>
          <a:xfrm>
            <a:off x="385983" y="3316027"/>
            <a:ext cx="2928718" cy="830997"/>
          </a:xfrm>
          <a:prstGeom prst="rect">
            <a:avLst/>
          </a:prstGeom>
          <a:noFill/>
        </p:spPr>
        <p:txBody>
          <a:bodyPr wrap="square" rtlCol="0">
            <a:spAutoFit/>
          </a:bodyPr>
          <a:lstStyle>
            <a:defPPr>
              <a:defRPr lang="zh-CN"/>
            </a:defPPr>
            <a:lvl1pPr>
              <a:defRPr sz="1400" spc="300">
                <a:solidFill>
                  <a:prstClr val="black">
                    <a:lumMod val="75000"/>
                    <a:lumOff val="25000"/>
                  </a:prstClr>
                </a:solidFill>
              </a:defRPr>
            </a:lvl1pPr>
          </a:lstStyle>
          <a:p>
            <a:pPr algn="ctr">
              <a:lnSpc>
                <a:spcPct val="150000"/>
              </a:lnSpc>
            </a:pPr>
            <a:r>
              <a:rPr lang="en-US" altLang="zh-CN" sz="3200" dirty="0" err="1" smtClean="0">
                <a:solidFill>
                  <a:schemeClr val="bg1"/>
                </a:solidFill>
                <a:latin typeface="Times New Roman" pitchFamily="18" charset="0"/>
                <a:ea typeface="方正喵呜体" panose="02010600010101010101" pitchFamily="2" charset="-122"/>
                <a:cs typeface="Times New Roman" pitchFamily="18" charset="0"/>
              </a:rPr>
              <a:t>Đề</a:t>
            </a:r>
            <a:r>
              <a:rPr lang="en-US" altLang="zh-CN" sz="3200" dirty="0" smtClean="0">
                <a:solidFill>
                  <a:schemeClr val="bg1"/>
                </a:solidFill>
                <a:latin typeface="Times New Roman" pitchFamily="18" charset="0"/>
                <a:ea typeface="方正喵呜体" panose="02010600010101010101" pitchFamily="2" charset="-122"/>
                <a:cs typeface="Times New Roman" pitchFamily="18" charset="0"/>
              </a:rPr>
              <a:t> </a:t>
            </a:r>
            <a:r>
              <a:rPr lang="en-US" altLang="zh-CN" sz="3200" dirty="0" err="1" smtClean="0">
                <a:solidFill>
                  <a:schemeClr val="bg1"/>
                </a:solidFill>
                <a:latin typeface="Times New Roman" pitchFamily="18" charset="0"/>
                <a:ea typeface="方正喵呜体" panose="02010600010101010101" pitchFamily="2" charset="-122"/>
                <a:cs typeface="Times New Roman" pitchFamily="18" charset="0"/>
              </a:rPr>
              <a:t>biểu</a:t>
            </a:r>
            <a:r>
              <a:rPr lang="en-US" altLang="zh-CN" sz="3200" dirty="0" smtClean="0">
                <a:solidFill>
                  <a:schemeClr val="bg1"/>
                </a:solidFill>
                <a:latin typeface="Times New Roman" pitchFamily="18" charset="0"/>
                <a:ea typeface="方正喵呜体" panose="02010600010101010101" pitchFamily="2" charset="-122"/>
                <a:cs typeface="Times New Roman" pitchFamily="18" charset="0"/>
              </a:rPr>
              <a:t> </a:t>
            </a:r>
            <a:r>
              <a:rPr lang="en-US" altLang="zh-CN" sz="3200" dirty="0" err="1" smtClean="0">
                <a:solidFill>
                  <a:schemeClr val="bg1"/>
                </a:solidFill>
                <a:latin typeface="Times New Roman" pitchFamily="18" charset="0"/>
                <a:ea typeface="方正喵呜体" panose="02010600010101010101" pitchFamily="2" charset="-122"/>
                <a:cs typeface="Times New Roman" pitchFamily="18" charset="0"/>
              </a:rPr>
              <a:t>cảm</a:t>
            </a:r>
            <a:endParaRPr lang="zh-CN" altLang="en-US" sz="3200" dirty="0">
              <a:solidFill>
                <a:schemeClr val="bg1"/>
              </a:solidFill>
              <a:latin typeface="Times New Roman" pitchFamily="18" charset="0"/>
              <a:ea typeface="方正喵呜体" panose="02010600010101010101" pitchFamily="2" charset="-122"/>
              <a:cs typeface="Times New Roman" pitchFamily="18" charset="0"/>
            </a:endParaRPr>
          </a:p>
        </p:txBody>
      </p:sp>
      <p:pic>
        <p:nvPicPr>
          <p:cNvPr id="14" name="图片 13"/>
          <p:cNvPicPr>
            <a:picLocks noChangeAspect="1"/>
          </p:cNvPicPr>
          <p:nvPr/>
        </p:nvPicPr>
        <p:blipFill>
          <a:blip r:embed="rId4"/>
          <a:stretch>
            <a:fillRect/>
          </a:stretch>
        </p:blipFill>
        <p:spPr>
          <a:xfrm>
            <a:off x="10517260" y="3749039"/>
            <a:ext cx="1662936" cy="3089829"/>
          </a:xfrm>
          <a:prstGeom prst="rect">
            <a:avLst/>
          </a:prstGeom>
        </p:spPr>
      </p:pic>
      <p:cxnSp>
        <p:nvCxnSpPr>
          <p:cNvPr id="11" name="Straight Arrow Connector 10"/>
          <p:cNvCxnSpPr>
            <a:stCxn id="12" idx="3"/>
            <a:endCxn id="15" idx="1"/>
          </p:cNvCxnSpPr>
          <p:nvPr/>
        </p:nvCxnSpPr>
        <p:spPr>
          <a:xfrm flipV="1">
            <a:off x="3314701" y="2472006"/>
            <a:ext cx="1657349" cy="125952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972050" y="2148840"/>
            <a:ext cx="3871573" cy="646331"/>
          </a:xfrm>
          <a:prstGeom prst="rect">
            <a:avLst/>
          </a:prstGeom>
          <a:noFill/>
        </p:spPr>
        <p:txBody>
          <a:bodyPr wrap="none" rtlCol="0">
            <a:spAutoFit/>
          </a:bodyPr>
          <a:lstStyle/>
          <a:p>
            <a:r>
              <a:rPr lang="en-US" sz="3600" dirty="0" err="1" smtClean="0">
                <a:latin typeface="Times New Roman" pitchFamily="18" charset="0"/>
                <a:cs typeface="Times New Roman" pitchFamily="18" charset="0"/>
              </a:rPr>
              <a:t>Đối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biểu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cảm</a:t>
            </a:r>
            <a:endParaRPr lang="en-US" sz="3600" dirty="0">
              <a:latin typeface="Times New Roman" pitchFamily="18" charset="0"/>
              <a:cs typeface="Times New Roman" pitchFamily="18" charset="0"/>
            </a:endParaRPr>
          </a:p>
        </p:txBody>
      </p:sp>
      <p:cxnSp>
        <p:nvCxnSpPr>
          <p:cNvPr id="17" name="Straight Arrow Connector 16"/>
          <p:cNvCxnSpPr>
            <a:stCxn id="12" idx="3"/>
            <a:endCxn id="18" idx="1"/>
          </p:cNvCxnSpPr>
          <p:nvPr/>
        </p:nvCxnSpPr>
        <p:spPr>
          <a:xfrm>
            <a:off x="3314701" y="3731526"/>
            <a:ext cx="1695449" cy="85008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010150" y="3981450"/>
            <a:ext cx="3871573" cy="1200329"/>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Tình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cảm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biểu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hiện</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62709553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750"/>
                            </p:stCondLst>
                            <p:childTnLst>
                              <p:par>
                                <p:cTn id="14" presetID="22" presetClass="entr" presetSubtype="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trips(down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strips(downLeft)">
                                      <p:cBhvr>
                                        <p:cTn id="29" dur="500"/>
                                        <p:tgtEl>
                                          <p:spTgt spid="17"/>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strips(down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2" grpId="0"/>
      <p:bldP spid="15"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3"/>
          <a:stretch>
            <a:fillRect/>
          </a:stretch>
        </p:blipFill>
        <p:spPr>
          <a:xfrm>
            <a:off x="11144250" y="137922"/>
            <a:ext cx="898382" cy="2423796"/>
          </a:xfrm>
          <a:prstGeom prst="rect">
            <a:avLst/>
          </a:prstGeom>
        </p:spPr>
      </p:pic>
      <p:pic>
        <p:nvPicPr>
          <p:cNvPr id="12" name="图片 11"/>
          <p:cNvPicPr>
            <a:picLocks noChangeAspect="1"/>
          </p:cNvPicPr>
          <p:nvPr/>
        </p:nvPicPr>
        <p:blipFill>
          <a:blip r:embed="rId4"/>
          <a:stretch>
            <a:fillRect/>
          </a:stretch>
        </p:blipFill>
        <p:spPr>
          <a:xfrm>
            <a:off x="11910949" y="1588538"/>
            <a:ext cx="281051" cy="768877"/>
          </a:xfrm>
          <a:prstGeom prst="rect">
            <a:avLst/>
          </a:prstGeom>
        </p:spPr>
      </p:pic>
      <p:pic>
        <p:nvPicPr>
          <p:cNvPr id="13" name="图片 12"/>
          <p:cNvPicPr>
            <a:picLocks noChangeAspect="1"/>
          </p:cNvPicPr>
          <p:nvPr/>
        </p:nvPicPr>
        <p:blipFill>
          <a:blip r:embed="rId5"/>
          <a:stretch>
            <a:fillRect/>
          </a:stretch>
        </p:blipFill>
        <p:spPr>
          <a:xfrm>
            <a:off x="11251633" y="1504347"/>
            <a:ext cx="241528" cy="878717"/>
          </a:xfrm>
          <a:prstGeom prst="rect">
            <a:avLst/>
          </a:prstGeom>
        </p:spPr>
      </p:pic>
      <p:pic>
        <p:nvPicPr>
          <p:cNvPr id="14" name="图片 13"/>
          <p:cNvPicPr>
            <a:picLocks noChangeAspect="1"/>
          </p:cNvPicPr>
          <p:nvPr/>
        </p:nvPicPr>
        <p:blipFill>
          <a:blip r:embed="rId6"/>
          <a:stretch>
            <a:fillRect/>
          </a:stretch>
        </p:blipFill>
        <p:spPr>
          <a:xfrm>
            <a:off x="11684488" y="2578964"/>
            <a:ext cx="272268" cy="496475"/>
          </a:xfrm>
          <a:prstGeom prst="rect">
            <a:avLst/>
          </a:prstGeom>
        </p:spPr>
      </p:pic>
      <p:pic>
        <p:nvPicPr>
          <p:cNvPr id="15" name="图片 14"/>
          <p:cNvPicPr>
            <a:picLocks noChangeAspect="1"/>
          </p:cNvPicPr>
          <p:nvPr/>
        </p:nvPicPr>
        <p:blipFill>
          <a:blip r:embed="rId7"/>
          <a:stretch>
            <a:fillRect/>
          </a:stretch>
        </p:blipFill>
        <p:spPr>
          <a:xfrm>
            <a:off x="174172" y="0"/>
            <a:ext cx="1089374" cy="1120611"/>
          </a:xfrm>
          <a:prstGeom prst="rect">
            <a:avLst/>
          </a:prstGeom>
        </p:spPr>
      </p:pic>
      <p:pic>
        <p:nvPicPr>
          <p:cNvPr id="16" name="图片 15"/>
          <p:cNvPicPr>
            <a:picLocks noChangeAspect="1"/>
          </p:cNvPicPr>
          <p:nvPr/>
        </p:nvPicPr>
        <p:blipFill>
          <a:blip r:embed="rId8"/>
          <a:stretch>
            <a:fillRect/>
          </a:stretch>
        </p:blipFill>
        <p:spPr>
          <a:xfrm>
            <a:off x="21996" y="5442857"/>
            <a:ext cx="865698" cy="1415143"/>
          </a:xfrm>
          <a:prstGeom prst="rect">
            <a:avLst/>
          </a:prstGeom>
        </p:spPr>
      </p:pic>
      <p:sp>
        <p:nvSpPr>
          <p:cNvPr id="17" name="TextBox 16"/>
          <p:cNvSpPr txBox="1"/>
          <p:nvPr/>
        </p:nvSpPr>
        <p:spPr>
          <a:xfrm>
            <a:off x="4274820" y="331470"/>
            <a:ext cx="2800767" cy="646331"/>
          </a:xfrm>
          <a:prstGeom prst="rect">
            <a:avLst/>
          </a:prstGeom>
          <a:noFill/>
        </p:spPr>
        <p:txBody>
          <a:bodyPr wrap="none" rtlCol="0">
            <a:spAutoFit/>
          </a:bodyPr>
          <a:lstStyle/>
          <a:p>
            <a:r>
              <a:rPr lang="en-US" sz="3600" b="1" dirty="0" err="1" smtClean="0">
                <a:latin typeface="Times New Roman" pitchFamily="18" charset="0"/>
                <a:cs typeface="Times New Roman" pitchFamily="18" charset="0"/>
              </a:rPr>
              <a:t>Phiếu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tập</a:t>
            </a:r>
            <a:endParaRPr lang="en-US" sz="3600" b="1" dirty="0">
              <a:latin typeface="Times New Roman" pitchFamily="18" charset="0"/>
              <a:cs typeface="Times New Roman" pitchFamily="18" charset="0"/>
            </a:endParaRPr>
          </a:p>
        </p:txBody>
      </p:sp>
      <p:graphicFrame>
        <p:nvGraphicFramePr>
          <p:cNvPr id="18" name="Table 17"/>
          <p:cNvGraphicFramePr>
            <a:graphicFrameLocks noGrp="1"/>
          </p:cNvGraphicFramePr>
          <p:nvPr/>
        </p:nvGraphicFramePr>
        <p:xfrm>
          <a:off x="725718" y="1242177"/>
          <a:ext cx="10497453" cy="4907280"/>
        </p:xfrm>
        <a:graphic>
          <a:graphicData uri="http://schemas.openxmlformats.org/drawingml/2006/table">
            <a:tbl>
              <a:tblPr firstRow="1" bandRow="1">
                <a:tableStyleId>{5C22544A-7EE6-4342-B048-85BDC9FD1C3A}</a:tableStyleId>
              </a:tblPr>
              <a:tblGrid>
                <a:gridCol w="3878939">
                  <a:extLst>
                    <a:ext uri="{9D8B030D-6E8A-4147-A177-3AD203B41FA5}">
                      <a16:colId xmlns:a16="http://schemas.microsoft.com/office/drawing/2014/main" val="20000"/>
                    </a:ext>
                  </a:extLst>
                </a:gridCol>
                <a:gridCol w="3119363">
                  <a:extLst>
                    <a:ext uri="{9D8B030D-6E8A-4147-A177-3AD203B41FA5}">
                      <a16:colId xmlns:a16="http://schemas.microsoft.com/office/drawing/2014/main" val="20001"/>
                    </a:ext>
                  </a:extLst>
                </a:gridCol>
                <a:gridCol w="3499151">
                  <a:extLst>
                    <a:ext uri="{9D8B030D-6E8A-4147-A177-3AD203B41FA5}">
                      <a16:colId xmlns:a16="http://schemas.microsoft.com/office/drawing/2014/main" val="20002"/>
                    </a:ext>
                  </a:extLst>
                </a:gridCol>
              </a:tblGrid>
              <a:tr h="391644">
                <a:tc>
                  <a:txBody>
                    <a:bodyPr/>
                    <a:lstStyle/>
                    <a:p>
                      <a:pPr algn="ctr"/>
                      <a:r>
                        <a:rPr lang="en-US" sz="2600" dirty="0" err="1" smtClean="0">
                          <a:latin typeface="Times New Roman" pitchFamily="18" charset="0"/>
                          <a:cs typeface="Times New Roman" pitchFamily="18" charset="0"/>
                        </a:rPr>
                        <a:t>Đề</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bài</a:t>
                      </a:r>
                      <a:endParaRPr lang="en-US" sz="2600" dirty="0">
                        <a:latin typeface="Times New Roman" pitchFamily="18" charset="0"/>
                        <a:cs typeface="Times New Roman" pitchFamily="18" charset="0"/>
                      </a:endParaRPr>
                    </a:p>
                  </a:txBody>
                  <a:tcPr/>
                </a:tc>
                <a:tc>
                  <a:txBody>
                    <a:bodyPr/>
                    <a:lstStyle/>
                    <a:p>
                      <a:pPr algn="ctr"/>
                      <a:r>
                        <a:rPr lang="en-US" sz="2600" dirty="0" err="1" smtClean="0">
                          <a:latin typeface="Times New Roman" pitchFamily="18" charset="0"/>
                          <a:cs typeface="Times New Roman" pitchFamily="18" charset="0"/>
                        </a:rPr>
                        <a:t>Đối</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tượng</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biểu</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cảm</a:t>
                      </a:r>
                      <a:endParaRPr lang="en-US" sz="2600" dirty="0">
                        <a:latin typeface="Times New Roman" pitchFamily="18" charset="0"/>
                        <a:cs typeface="Times New Roman" pitchFamily="18" charset="0"/>
                      </a:endParaRPr>
                    </a:p>
                  </a:txBody>
                  <a:tcPr/>
                </a:tc>
                <a:tc>
                  <a:txBody>
                    <a:bodyPr/>
                    <a:lstStyle/>
                    <a:p>
                      <a:pPr algn="ctr"/>
                      <a:r>
                        <a:rPr lang="en-US" sz="2600" dirty="0" err="1" smtClean="0">
                          <a:latin typeface="Times New Roman" pitchFamily="18" charset="0"/>
                          <a:cs typeface="Times New Roman" pitchFamily="18" charset="0"/>
                        </a:rPr>
                        <a:t>Tình</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cảm</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cần</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biểu</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hiện</a:t>
                      </a:r>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Cảm nghĩ về dòng sông (hoặc dãy núi, cánh đồng, vườn cây,…)</a:t>
                      </a:r>
                      <a:r>
                        <a:rPr lang="vi-VN" sz="2600" dirty="0" smtClean="0">
                          <a:latin typeface="Times New Roman" pitchFamily="18" charset="0"/>
                          <a:cs typeface="Times New Roman" pitchFamily="18" charset="0"/>
                        </a:rPr>
                        <a:t/>
                      </a:r>
                      <a:br>
                        <a:rPr lang="vi-VN" sz="2600" dirty="0" smtClean="0">
                          <a:latin typeface="Times New Roman" pitchFamily="18" charset="0"/>
                          <a:cs typeface="Times New Roman" pitchFamily="18" charset="0"/>
                        </a:rPr>
                      </a:br>
                      <a:r>
                        <a:rPr lang="vi-VN" sz="2600" b="0" i="0" kern="1200" dirty="0" smtClean="0">
                          <a:solidFill>
                            <a:schemeClr val="dk1"/>
                          </a:solidFill>
                          <a:latin typeface="Times New Roman" pitchFamily="18" charset="0"/>
                          <a:ea typeface="+mn-ea"/>
                          <a:cs typeface="Times New Roman" pitchFamily="18" charset="0"/>
                        </a:rPr>
                        <a:t>quê hương.</a:t>
                      </a:r>
                      <a:endParaRPr lang="en-US" sz="2600" dirty="0">
                        <a:latin typeface="Times New Roman" pitchFamily="18" charset="0"/>
                        <a:cs typeface="Times New Roman" pitchFamily="18" charset="0"/>
                      </a:endParaRPr>
                    </a:p>
                  </a:txBody>
                  <a:tcPr/>
                </a:tc>
                <a:tc>
                  <a:txBody>
                    <a:bodyPr/>
                    <a:lstStyle/>
                    <a:p>
                      <a:endParaRPr lang="en-US" dirty="0"/>
                    </a:p>
                  </a:txBody>
                  <a:tcPr/>
                </a:tc>
                <a:tc>
                  <a:txBody>
                    <a:bodyPr/>
                    <a:lstStyle/>
                    <a:p>
                      <a:pPr algn="just"/>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Cảm nghĩ về đêm trăng trung thu.</a:t>
                      </a:r>
                      <a:endParaRPr lang="en-US" sz="2600" dirty="0">
                        <a:latin typeface="Times New Roman" pitchFamily="18" charset="0"/>
                        <a:cs typeface="Times New Roman" pitchFamily="18" charset="0"/>
                      </a:endParaRPr>
                    </a:p>
                  </a:txBody>
                  <a:tcPr/>
                </a:tc>
                <a:tc>
                  <a:txBody>
                    <a:bodyPr/>
                    <a:lstStyle/>
                    <a:p>
                      <a:endParaRPr lang="en-US"/>
                    </a:p>
                  </a:txBody>
                  <a:tcPr/>
                </a:tc>
                <a:tc>
                  <a:txBody>
                    <a:bodyPr/>
                    <a:lstStyle/>
                    <a:p>
                      <a:pPr algn="just"/>
                      <a:endParaRPr lang="en-US" sz="26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Cảm nghĩ về nụ cười của mẹ.</a:t>
                      </a:r>
                      <a:endParaRPr lang="en-US" sz="2600" dirty="0">
                        <a:latin typeface="Times New Roman" pitchFamily="18" charset="0"/>
                        <a:cs typeface="Times New Roman" pitchFamily="18" charset="0"/>
                      </a:endParaRPr>
                    </a:p>
                  </a:txBody>
                  <a:tcPr/>
                </a:tc>
                <a:tc>
                  <a:txBody>
                    <a:bodyPr/>
                    <a:lstStyle/>
                    <a:p>
                      <a:endParaRPr lang="en-US"/>
                    </a:p>
                  </a:txBody>
                  <a:tcPr/>
                </a:tc>
                <a:tc>
                  <a:txBody>
                    <a:bodyPr/>
                    <a:lstStyle/>
                    <a:p>
                      <a:pPr algn="just"/>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Vui buồn tuổi thơ</a:t>
                      </a:r>
                      <a:endParaRPr lang="en-US" sz="2600" dirty="0">
                        <a:latin typeface="Times New Roman" pitchFamily="18" charset="0"/>
                        <a:cs typeface="Times New Roman" pitchFamily="18" charset="0"/>
                      </a:endParaRPr>
                    </a:p>
                  </a:txBody>
                  <a:tcPr/>
                </a:tc>
                <a:tc>
                  <a:txBody>
                    <a:bodyPr/>
                    <a:lstStyle/>
                    <a:p>
                      <a:endParaRPr lang="en-US"/>
                    </a:p>
                  </a:txBody>
                  <a:tcPr/>
                </a:tc>
                <a:tc>
                  <a:txBody>
                    <a:bodyPr/>
                    <a:lstStyle/>
                    <a:p>
                      <a:pPr algn="just"/>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391644">
                <a:tc>
                  <a:txBody>
                    <a:bodyPr/>
                    <a:lstStyle/>
                    <a:p>
                      <a:pPr algn="just"/>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Loài</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cây</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em</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yêu</a:t>
                      </a:r>
                      <a:r>
                        <a:rPr lang="en-US" sz="2600" b="0" i="0" kern="1200" dirty="0" smtClean="0">
                          <a:solidFill>
                            <a:schemeClr val="dk1"/>
                          </a:solidFill>
                          <a:latin typeface="Times New Roman" pitchFamily="18" charset="0"/>
                          <a:ea typeface="+mn-ea"/>
                          <a:cs typeface="Times New Roman" pitchFamily="18" charset="0"/>
                        </a:rPr>
                        <a:t>.</a:t>
                      </a:r>
                      <a:endParaRPr lang="en-US" sz="2600" dirty="0">
                        <a:latin typeface="Times New Roman" pitchFamily="18" charset="0"/>
                        <a:cs typeface="Times New Roman" pitchFamily="18" charset="0"/>
                      </a:endParaRPr>
                    </a:p>
                  </a:txBody>
                  <a:tcPr/>
                </a:tc>
                <a:tc>
                  <a:txBody>
                    <a:bodyPr/>
                    <a:lstStyle/>
                    <a:p>
                      <a:endParaRPr lang="en-US" dirty="0"/>
                    </a:p>
                  </a:txBody>
                  <a:tcPr/>
                </a:tc>
                <a:tc>
                  <a:txBody>
                    <a:bodyPr/>
                    <a:lstStyle/>
                    <a:p>
                      <a:pPr algn="just"/>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662333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4)">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4" name="图片 9"/>
          <p:cNvPicPr>
            <a:picLocks noChangeAspect="1"/>
          </p:cNvPicPr>
          <p:nvPr/>
        </p:nvPicPr>
        <p:blipFill>
          <a:blip r:embed="rId3"/>
          <a:stretch>
            <a:fillRect/>
          </a:stretch>
        </p:blipFill>
        <p:spPr>
          <a:xfrm>
            <a:off x="11144250" y="137922"/>
            <a:ext cx="898382" cy="2423796"/>
          </a:xfrm>
          <a:prstGeom prst="rect">
            <a:avLst/>
          </a:prstGeom>
        </p:spPr>
      </p:pic>
      <p:pic>
        <p:nvPicPr>
          <p:cNvPr id="25" name="图片 11"/>
          <p:cNvPicPr>
            <a:picLocks noChangeAspect="1"/>
          </p:cNvPicPr>
          <p:nvPr/>
        </p:nvPicPr>
        <p:blipFill>
          <a:blip r:embed="rId4"/>
          <a:stretch>
            <a:fillRect/>
          </a:stretch>
        </p:blipFill>
        <p:spPr>
          <a:xfrm>
            <a:off x="11910949" y="1588538"/>
            <a:ext cx="281051" cy="768877"/>
          </a:xfrm>
          <a:prstGeom prst="rect">
            <a:avLst/>
          </a:prstGeom>
        </p:spPr>
      </p:pic>
      <p:pic>
        <p:nvPicPr>
          <p:cNvPr id="26" name="图片 12"/>
          <p:cNvPicPr>
            <a:picLocks noChangeAspect="1"/>
          </p:cNvPicPr>
          <p:nvPr/>
        </p:nvPicPr>
        <p:blipFill>
          <a:blip r:embed="rId5"/>
          <a:stretch>
            <a:fillRect/>
          </a:stretch>
        </p:blipFill>
        <p:spPr>
          <a:xfrm>
            <a:off x="11251633" y="1504347"/>
            <a:ext cx="241528" cy="878717"/>
          </a:xfrm>
          <a:prstGeom prst="rect">
            <a:avLst/>
          </a:prstGeom>
        </p:spPr>
      </p:pic>
      <p:pic>
        <p:nvPicPr>
          <p:cNvPr id="27" name="图片 13"/>
          <p:cNvPicPr>
            <a:picLocks noChangeAspect="1"/>
          </p:cNvPicPr>
          <p:nvPr/>
        </p:nvPicPr>
        <p:blipFill>
          <a:blip r:embed="rId6"/>
          <a:stretch>
            <a:fillRect/>
          </a:stretch>
        </p:blipFill>
        <p:spPr>
          <a:xfrm>
            <a:off x="11684488" y="2578964"/>
            <a:ext cx="272268" cy="496475"/>
          </a:xfrm>
          <a:prstGeom prst="rect">
            <a:avLst/>
          </a:prstGeom>
        </p:spPr>
      </p:pic>
      <p:pic>
        <p:nvPicPr>
          <p:cNvPr id="28" name="图片 14"/>
          <p:cNvPicPr>
            <a:picLocks noChangeAspect="1"/>
          </p:cNvPicPr>
          <p:nvPr/>
        </p:nvPicPr>
        <p:blipFill>
          <a:blip r:embed="rId7"/>
          <a:stretch>
            <a:fillRect/>
          </a:stretch>
        </p:blipFill>
        <p:spPr>
          <a:xfrm>
            <a:off x="174172" y="0"/>
            <a:ext cx="1089374" cy="1120611"/>
          </a:xfrm>
          <a:prstGeom prst="rect">
            <a:avLst/>
          </a:prstGeom>
        </p:spPr>
      </p:pic>
      <p:pic>
        <p:nvPicPr>
          <p:cNvPr id="29" name="图片 15"/>
          <p:cNvPicPr>
            <a:picLocks noChangeAspect="1"/>
          </p:cNvPicPr>
          <p:nvPr/>
        </p:nvPicPr>
        <p:blipFill>
          <a:blip r:embed="rId8"/>
          <a:stretch>
            <a:fillRect/>
          </a:stretch>
        </p:blipFill>
        <p:spPr>
          <a:xfrm>
            <a:off x="21996" y="5442857"/>
            <a:ext cx="865698" cy="1415143"/>
          </a:xfrm>
          <a:prstGeom prst="rect">
            <a:avLst/>
          </a:prstGeom>
        </p:spPr>
      </p:pic>
      <p:sp>
        <p:nvSpPr>
          <p:cNvPr id="30" name="TextBox 29"/>
          <p:cNvSpPr txBox="1"/>
          <p:nvPr/>
        </p:nvSpPr>
        <p:spPr>
          <a:xfrm>
            <a:off x="4274820" y="331470"/>
            <a:ext cx="2800767" cy="646331"/>
          </a:xfrm>
          <a:prstGeom prst="rect">
            <a:avLst/>
          </a:prstGeom>
          <a:noFill/>
        </p:spPr>
        <p:txBody>
          <a:bodyPr wrap="none" rtlCol="0">
            <a:spAutoFit/>
          </a:bodyPr>
          <a:lstStyle/>
          <a:p>
            <a:r>
              <a:rPr lang="en-US" sz="3600" b="1" dirty="0" err="1" smtClean="0">
                <a:latin typeface="Times New Roman" pitchFamily="18" charset="0"/>
                <a:cs typeface="Times New Roman" pitchFamily="18" charset="0"/>
              </a:rPr>
              <a:t>Phiếu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tập</a:t>
            </a:r>
            <a:endParaRPr lang="en-US" sz="3600" b="1" dirty="0">
              <a:latin typeface="Times New Roman" pitchFamily="18" charset="0"/>
              <a:cs typeface="Times New Roman" pitchFamily="18" charset="0"/>
            </a:endParaRPr>
          </a:p>
        </p:txBody>
      </p:sp>
      <p:graphicFrame>
        <p:nvGraphicFramePr>
          <p:cNvPr id="31" name="Table 30"/>
          <p:cNvGraphicFramePr>
            <a:graphicFrameLocks noGrp="1"/>
          </p:cNvGraphicFramePr>
          <p:nvPr>
            <p:extLst>
              <p:ext uri="{D42A27DB-BD31-4B8C-83A1-F6EECF244321}">
                <p14:modId xmlns:p14="http://schemas.microsoft.com/office/powerpoint/2010/main" val="3066203191"/>
              </p:ext>
            </p:extLst>
          </p:nvPr>
        </p:nvGraphicFramePr>
        <p:xfrm>
          <a:off x="516824" y="1242177"/>
          <a:ext cx="11185231" cy="5303520"/>
        </p:xfrm>
        <a:graphic>
          <a:graphicData uri="http://schemas.openxmlformats.org/drawingml/2006/table">
            <a:tbl>
              <a:tblPr firstRow="1" bandRow="1">
                <a:tableStyleId>{5C22544A-7EE6-4342-B048-85BDC9FD1C3A}</a:tableStyleId>
              </a:tblPr>
              <a:tblGrid>
                <a:gridCol w="3541536">
                  <a:extLst>
                    <a:ext uri="{9D8B030D-6E8A-4147-A177-3AD203B41FA5}">
                      <a16:colId xmlns:a16="http://schemas.microsoft.com/office/drawing/2014/main" val="20000"/>
                    </a:ext>
                  </a:extLst>
                </a:gridCol>
                <a:gridCol w="3420027">
                  <a:extLst>
                    <a:ext uri="{9D8B030D-6E8A-4147-A177-3AD203B41FA5}">
                      <a16:colId xmlns:a16="http://schemas.microsoft.com/office/drawing/2014/main" val="20001"/>
                    </a:ext>
                  </a:extLst>
                </a:gridCol>
                <a:gridCol w="4223668">
                  <a:extLst>
                    <a:ext uri="{9D8B030D-6E8A-4147-A177-3AD203B41FA5}">
                      <a16:colId xmlns:a16="http://schemas.microsoft.com/office/drawing/2014/main" val="20002"/>
                    </a:ext>
                  </a:extLst>
                </a:gridCol>
              </a:tblGrid>
              <a:tr h="391644">
                <a:tc>
                  <a:txBody>
                    <a:bodyPr/>
                    <a:lstStyle/>
                    <a:p>
                      <a:pPr algn="ctr"/>
                      <a:r>
                        <a:rPr lang="en-US" sz="2600" dirty="0" err="1" smtClean="0">
                          <a:latin typeface="Times New Roman" pitchFamily="18" charset="0"/>
                          <a:cs typeface="Times New Roman" pitchFamily="18" charset="0"/>
                        </a:rPr>
                        <a:t>Đề</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bài</a:t>
                      </a:r>
                      <a:endParaRPr lang="en-US" sz="2600" dirty="0">
                        <a:latin typeface="Times New Roman" pitchFamily="18" charset="0"/>
                        <a:cs typeface="Times New Roman" pitchFamily="18" charset="0"/>
                      </a:endParaRPr>
                    </a:p>
                  </a:txBody>
                  <a:tcPr/>
                </a:tc>
                <a:tc>
                  <a:txBody>
                    <a:bodyPr/>
                    <a:lstStyle/>
                    <a:p>
                      <a:pPr algn="ctr"/>
                      <a:r>
                        <a:rPr lang="en-US" sz="2600" dirty="0" err="1" smtClean="0">
                          <a:latin typeface="Times New Roman" pitchFamily="18" charset="0"/>
                          <a:cs typeface="Times New Roman" pitchFamily="18" charset="0"/>
                        </a:rPr>
                        <a:t>Đối</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tượng</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biểu</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cảm</a:t>
                      </a:r>
                      <a:endParaRPr lang="en-US" sz="2600" dirty="0">
                        <a:latin typeface="Times New Roman" pitchFamily="18" charset="0"/>
                        <a:cs typeface="Times New Roman" pitchFamily="18" charset="0"/>
                      </a:endParaRPr>
                    </a:p>
                  </a:txBody>
                  <a:tcPr/>
                </a:tc>
                <a:tc>
                  <a:txBody>
                    <a:bodyPr/>
                    <a:lstStyle/>
                    <a:p>
                      <a:pPr algn="ctr"/>
                      <a:r>
                        <a:rPr lang="en-US" sz="2600" dirty="0" err="1" smtClean="0">
                          <a:latin typeface="Times New Roman" pitchFamily="18" charset="0"/>
                          <a:cs typeface="Times New Roman" pitchFamily="18" charset="0"/>
                        </a:rPr>
                        <a:t>Tình</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cảm</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cần</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biểu</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hiện</a:t>
                      </a:r>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Cảm nghĩ về dòng sông (hoặc dãy núi, cánh đồng, vườn cây,…)</a:t>
                      </a:r>
                      <a:r>
                        <a:rPr lang="vi-VN" sz="2600" dirty="0" smtClean="0">
                          <a:latin typeface="Times New Roman" pitchFamily="18" charset="0"/>
                          <a:cs typeface="Times New Roman" pitchFamily="18" charset="0"/>
                        </a:rPr>
                        <a:t/>
                      </a:r>
                      <a:br>
                        <a:rPr lang="vi-VN" sz="2600" dirty="0" smtClean="0">
                          <a:latin typeface="Times New Roman" pitchFamily="18" charset="0"/>
                          <a:cs typeface="Times New Roman" pitchFamily="18" charset="0"/>
                        </a:rPr>
                      </a:br>
                      <a:r>
                        <a:rPr lang="vi-VN" sz="2600" b="0" i="0" kern="1200" dirty="0" smtClean="0">
                          <a:solidFill>
                            <a:schemeClr val="dk1"/>
                          </a:solidFill>
                          <a:latin typeface="Times New Roman" pitchFamily="18" charset="0"/>
                          <a:ea typeface="+mn-ea"/>
                          <a:cs typeface="Times New Roman" pitchFamily="18" charset="0"/>
                        </a:rPr>
                        <a:t>quê hương.</a:t>
                      </a:r>
                      <a:endParaRPr lang="en-US" sz="2600" dirty="0">
                        <a:latin typeface="Times New Roman" pitchFamily="18" charset="0"/>
                        <a:cs typeface="Times New Roman" pitchFamily="18" charset="0"/>
                      </a:endParaRPr>
                    </a:p>
                  </a:txBody>
                  <a:tcPr/>
                </a:tc>
                <a:tc>
                  <a:txBody>
                    <a:bodyPr/>
                    <a:lstStyle/>
                    <a:p>
                      <a:pPr algn="just"/>
                      <a:endParaRPr lang="en-US" sz="2600" b="0" i="0" kern="1200" dirty="0" smtClean="0">
                        <a:solidFill>
                          <a:schemeClr val="dk1"/>
                        </a:solidFill>
                        <a:latin typeface="Times New Roman" pitchFamily="18" charset="0"/>
                        <a:ea typeface="+mn-ea"/>
                        <a:cs typeface="Times New Roman" pitchFamily="18" charset="0"/>
                      </a:endParaRPr>
                    </a:p>
                    <a:p>
                      <a:pPr algn="just"/>
                      <a:r>
                        <a:rPr lang="en-US" sz="2600" b="0" i="0" kern="1200" dirty="0" smtClean="0">
                          <a:solidFill>
                            <a:schemeClr val="dk1"/>
                          </a:solidFill>
                          <a:latin typeface="Times New Roman" pitchFamily="18" charset="0"/>
                          <a:ea typeface="+mn-ea"/>
                          <a:cs typeface="Times New Roman" pitchFamily="18" charset="0"/>
                        </a:rPr>
                        <a:t>          D</a:t>
                      </a:r>
                      <a:r>
                        <a:rPr lang="vi-VN" sz="2600" b="0" i="0" kern="1200" dirty="0" smtClean="0">
                          <a:solidFill>
                            <a:schemeClr val="dk1"/>
                          </a:solidFill>
                          <a:latin typeface="Times New Roman" pitchFamily="18" charset="0"/>
                          <a:ea typeface="+mn-ea"/>
                          <a:cs typeface="Times New Roman" pitchFamily="18" charset="0"/>
                        </a:rPr>
                        <a:t>òng sông </a:t>
                      </a:r>
                      <a:endParaRPr lang="en-US" sz="2600" dirty="0">
                        <a:latin typeface="Times New Roman" pitchFamily="18" charset="0"/>
                        <a:cs typeface="Times New Roman" pitchFamily="18" charset="0"/>
                      </a:endParaRPr>
                    </a:p>
                  </a:txBody>
                  <a:tcPr/>
                </a:tc>
                <a:tc>
                  <a:txBody>
                    <a:bodyPr/>
                    <a:lstStyle/>
                    <a:p>
                      <a:pPr algn="ctr"/>
                      <a:r>
                        <a:rPr lang="en-US" sz="2600" b="0" i="0" kern="1200" dirty="0" err="1" smtClean="0">
                          <a:solidFill>
                            <a:schemeClr val="dk1"/>
                          </a:solidFill>
                          <a:latin typeface="Times New Roman" pitchFamily="18" charset="0"/>
                          <a:ea typeface="+mn-ea"/>
                          <a:cs typeface="Times New Roman" pitchFamily="18" charset="0"/>
                        </a:rPr>
                        <a:t>yêu</a:t>
                      </a:r>
                      <a:r>
                        <a:rPr lang="en-US" sz="2600" b="0" i="0" kern="1200" dirty="0" smtClean="0">
                          <a:solidFill>
                            <a:schemeClr val="dk1"/>
                          </a:solidFill>
                          <a:latin typeface="Times New Roman" pitchFamily="18" charset="0"/>
                          <a:ea typeface="+mn-ea"/>
                          <a:cs typeface="Times New Roman" pitchFamily="18" charset="0"/>
                        </a:rPr>
                        <a:t> , </a:t>
                      </a:r>
                      <a:r>
                        <a:rPr lang="en-US" sz="2600" b="0" i="0" kern="1200" dirty="0" err="1" smtClean="0">
                          <a:solidFill>
                            <a:schemeClr val="dk1"/>
                          </a:solidFill>
                          <a:latin typeface="Times New Roman" pitchFamily="18" charset="0"/>
                          <a:ea typeface="+mn-ea"/>
                          <a:cs typeface="Times New Roman" pitchFamily="18" charset="0"/>
                        </a:rPr>
                        <a:t>nhớ</a:t>
                      </a:r>
                      <a:r>
                        <a:rPr lang="en-US" sz="2600" b="0" i="0" kern="1200" dirty="0" smtClean="0">
                          <a:solidFill>
                            <a:schemeClr val="dk1"/>
                          </a:solidFill>
                          <a:latin typeface="Times New Roman" pitchFamily="18" charset="0"/>
                          <a:ea typeface="+mn-ea"/>
                          <a:cs typeface="Times New Roman" pitchFamily="18" charset="0"/>
                        </a:rPr>
                        <a:t> , </a:t>
                      </a:r>
                      <a:r>
                        <a:rPr lang="en-US" sz="2600" b="0" i="0" kern="1200" dirty="0" err="1" smtClean="0">
                          <a:solidFill>
                            <a:schemeClr val="dk1"/>
                          </a:solidFill>
                          <a:latin typeface="Times New Roman" pitchFamily="18" charset="0"/>
                          <a:ea typeface="+mn-ea"/>
                          <a:cs typeface="Times New Roman" pitchFamily="18" charset="0"/>
                        </a:rPr>
                        <a:t>gần</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gũi</a:t>
                      </a:r>
                      <a:r>
                        <a:rPr lang="en-US" sz="2600" b="0" i="0" kern="1200" dirty="0" smtClean="0">
                          <a:solidFill>
                            <a:schemeClr val="dk1"/>
                          </a:solidFill>
                          <a:latin typeface="Times New Roman" pitchFamily="18" charset="0"/>
                          <a:ea typeface="+mn-ea"/>
                          <a:cs typeface="Times New Roman" pitchFamily="18" charset="0"/>
                        </a:rPr>
                        <a:t>...</a:t>
                      </a:r>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Cảm nghĩ về đêm trăng trung thu.</a:t>
                      </a:r>
                      <a:endParaRPr lang="en-US" sz="2600" dirty="0">
                        <a:latin typeface="Times New Roman" pitchFamily="18" charset="0"/>
                        <a:cs typeface="Times New Roman" pitchFamily="18" charset="0"/>
                      </a:endParaRPr>
                    </a:p>
                  </a:txBody>
                  <a:tcPr/>
                </a:tc>
                <a:tc>
                  <a:txBody>
                    <a:bodyPr/>
                    <a:lstStyle/>
                    <a:p>
                      <a:pPr algn="just"/>
                      <a:r>
                        <a:rPr lang="en-US" sz="2600" b="0" i="0" kern="1200" dirty="0" smtClean="0">
                          <a:solidFill>
                            <a:schemeClr val="dk1"/>
                          </a:solidFill>
                          <a:latin typeface="Times New Roman" pitchFamily="18" charset="0"/>
                          <a:ea typeface="+mn-ea"/>
                          <a:cs typeface="Times New Roman" pitchFamily="18" charset="0"/>
                        </a:rPr>
                        <a:t>   Đ</a:t>
                      </a:r>
                      <a:r>
                        <a:rPr lang="vi-VN" sz="2600" b="0" i="0" kern="1200" dirty="0" smtClean="0">
                          <a:solidFill>
                            <a:schemeClr val="dk1"/>
                          </a:solidFill>
                          <a:latin typeface="Times New Roman" pitchFamily="18" charset="0"/>
                          <a:ea typeface="+mn-ea"/>
                          <a:cs typeface="Times New Roman" pitchFamily="18" charset="0"/>
                        </a:rPr>
                        <a:t>êm trăng trung thu</a:t>
                      </a:r>
                      <a:endParaRPr lang="en-US" sz="2600" dirty="0">
                        <a:latin typeface="Times New Roman" pitchFamily="18" charset="0"/>
                        <a:cs typeface="Times New Roman" pitchFamily="18" charset="0"/>
                      </a:endParaRPr>
                    </a:p>
                  </a:txBody>
                  <a:tcPr/>
                </a:tc>
                <a:tc>
                  <a:txBody>
                    <a:bodyPr/>
                    <a:lstStyle/>
                    <a:p>
                      <a:pPr algn="ctr"/>
                      <a:r>
                        <a:rPr lang="vi-VN" sz="2600" b="0" i="0" kern="1200" dirty="0" smtClean="0">
                          <a:solidFill>
                            <a:schemeClr val="dk1"/>
                          </a:solidFill>
                          <a:latin typeface="Times New Roman" pitchFamily="18" charset="0"/>
                          <a:ea typeface="+mn-ea"/>
                          <a:cs typeface="Times New Roman" pitchFamily="18" charset="0"/>
                        </a:rPr>
                        <a:t>thích, yêu...</a:t>
                      </a:r>
                      <a:r>
                        <a:rPr lang="vi-VN" sz="2600" dirty="0" smtClean="0">
                          <a:latin typeface="Times New Roman" pitchFamily="18" charset="0"/>
                          <a:cs typeface="Times New Roman" pitchFamily="18" charset="0"/>
                        </a:rPr>
                        <a:t/>
                      </a:r>
                      <a:br>
                        <a:rPr lang="vi-VN" sz="2600" dirty="0" smtClean="0">
                          <a:latin typeface="Times New Roman" pitchFamily="18" charset="0"/>
                          <a:cs typeface="Times New Roman" pitchFamily="18" charset="0"/>
                        </a:rPr>
                      </a:br>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Cảm nghĩ về nụ cười của mẹ.</a:t>
                      </a:r>
                      <a:endParaRPr lang="en-US" sz="2600" dirty="0">
                        <a:latin typeface="Times New Roman" pitchFamily="18" charset="0"/>
                        <a:cs typeface="Times New Roman" pitchFamily="18" charset="0"/>
                      </a:endParaRPr>
                    </a:p>
                  </a:txBody>
                  <a:tcPr/>
                </a:tc>
                <a:tc>
                  <a:txBody>
                    <a:bodyPr/>
                    <a:lstStyle/>
                    <a:p>
                      <a:pPr algn="just"/>
                      <a:r>
                        <a:rPr lang="en-US" sz="2600" b="0" i="0" kern="1200" baseline="0" dirty="0" smtClean="0">
                          <a:solidFill>
                            <a:schemeClr val="dk1"/>
                          </a:solidFill>
                          <a:latin typeface="Times New Roman" pitchFamily="18" charset="0"/>
                          <a:ea typeface="+mn-ea"/>
                          <a:cs typeface="Times New Roman" pitchFamily="18" charset="0"/>
                        </a:rPr>
                        <a:t>      N</a:t>
                      </a:r>
                      <a:r>
                        <a:rPr lang="vi-VN" sz="2600" b="0" i="0" kern="1200" dirty="0" smtClean="0">
                          <a:solidFill>
                            <a:schemeClr val="dk1"/>
                          </a:solidFill>
                          <a:latin typeface="Times New Roman" pitchFamily="18" charset="0"/>
                          <a:ea typeface="+mn-ea"/>
                          <a:cs typeface="Times New Roman" pitchFamily="18" charset="0"/>
                        </a:rPr>
                        <a:t>ụ cười của mẹ</a:t>
                      </a:r>
                      <a:endParaRPr lang="en-US" sz="2600" dirty="0">
                        <a:latin typeface="Times New Roman" pitchFamily="18" charset="0"/>
                        <a:cs typeface="Times New Roman" pitchFamily="18" charset="0"/>
                      </a:endParaRPr>
                    </a:p>
                  </a:txBody>
                  <a:tcPr/>
                </a:tc>
                <a:tc>
                  <a:txBody>
                    <a:bodyPr/>
                    <a:lstStyle/>
                    <a:p>
                      <a:pPr algn="ctr"/>
                      <a:r>
                        <a:rPr lang="vi-VN" sz="2600" b="0" i="0" kern="1200" dirty="0" smtClean="0">
                          <a:solidFill>
                            <a:schemeClr val="dk1"/>
                          </a:solidFill>
                          <a:latin typeface="Times New Roman" pitchFamily="18" charset="0"/>
                          <a:ea typeface="+mn-ea"/>
                          <a:cs typeface="Times New Roman" pitchFamily="18" charset="0"/>
                        </a:rPr>
                        <a:t>Yêu quý, tự hào, trân trọng, ấm áp, hạnh phúc, sung sướng</a:t>
                      </a:r>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391644">
                <a:tc>
                  <a:txBody>
                    <a:bodyPr/>
                    <a:lstStyle/>
                    <a:p>
                      <a:pPr algn="just"/>
                      <a:r>
                        <a:rPr lang="vi-VN" sz="2600" b="0" i="0" kern="1200" dirty="0" smtClean="0">
                          <a:solidFill>
                            <a:schemeClr val="dk1"/>
                          </a:solidFill>
                          <a:latin typeface="Times New Roman" pitchFamily="18" charset="0"/>
                          <a:ea typeface="+mn-ea"/>
                          <a:cs typeface="Times New Roman" pitchFamily="18" charset="0"/>
                        </a:rPr>
                        <a:t>Vui buồn tuổi thơ</a:t>
                      </a:r>
                      <a:endParaRPr lang="en-US" sz="2600" dirty="0">
                        <a:latin typeface="Times New Roman" pitchFamily="18" charset="0"/>
                        <a:cs typeface="Times New Roman" pitchFamily="18" charset="0"/>
                      </a:endParaRPr>
                    </a:p>
                  </a:txBody>
                  <a:tcPr/>
                </a:tc>
                <a:tc>
                  <a:txBody>
                    <a:bodyPr/>
                    <a:lstStyle/>
                    <a:p>
                      <a:pPr algn="just"/>
                      <a:r>
                        <a:rPr lang="en-US" sz="2600" b="0" i="0" kern="1200" baseline="0" dirty="0" smtClean="0">
                          <a:solidFill>
                            <a:schemeClr val="dk1"/>
                          </a:solidFill>
                          <a:latin typeface="Times New Roman" pitchFamily="18" charset="0"/>
                          <a:ea typeface="+mn-ea"/>
                          <a:cs typeface="Times New Roman" pitchFamily="18" charset="0"/>
                        </a:rPr>
                        <a:t>            T</a:t>
                      </a:r>
                      <a:r>
                        <a:rPr lang="vi-VN" sz="2600" b="0" i="0" kern="1200" dirty="0" smtClean="0">
                          <a:solidFill>
                            <a:schemeClr val="dk1"/>
                          </a:solidFill>
                          <a:latin typeface="Times New Roman" pitchFamily="18" charset="0"/>
                          <a:ea typeface="+mn-ea"/>
                          <a:cs typeface="Times New Roman" pitchFamily="18" charset="0"/>
                        </a:rPr>
                        <a:t>uổi thơ</a:t>
                      </a:r>
                      <a:endParaRPr lang="en-US" sz="2600" dirty="0">
                        <a:latin typeface="Times New Roman" pitchFamily="18" charset="0"/>
                        <a:cs typeface="Times New Roman" pitchFamily="18" charset="0"/>
                      </a:endParaRPr>
                    </a:p>
                  </a:txBody>
                  <a:tcPr/>
                </a:tc>
                <a:tc>
                  <a:txBody>
                    <a:bodyPr/>
                    <a:lstStyle/>
                    <a:p>
                      <a:pPr algn="ctr"/>
                      <a:r>
                        <a:rPr lang="vi-VN" sz="2600" b="0" i="0" kern="1200" dirty="0" smtClean="0">
                          <a:solidFill>
                            <a:schemeClr val="dk1"/>
                          </a:solidFill>
                          <a:latin typeface="Times New Roman" pitchFamily="18" charset="0"/>
                          <a:ea typeface="+mn-ea"/>
                          <a:cs typeface="Times New Roman" pitchFamily="18" charset="0"/>
                        </a:rPr>
                        <a:t>vui, buồn, k</a:t>
                      </a:r>
                      <a:r>
                        <a:rPr lang="en-US" sz="2600" b="0" i="0" kern="1200" dirty="0" smtClean="0">
                          <a:solidFill>
                            <a:schemeClr val="dk1"/>
                          </a:solidFill>
                          <a:latin typeface="Times New Roman" pitchFamily="18" charset="0"/>
                          <a:ea typeface="+mn-ea"/>
                          <a:cs typeface="Times New Roman" pitchFamily="18" charset="0"/>
                        </a:rPr>
                        <a:t>ỉ</a:t>
                      </a:r>
                      <a:r>
                        <a:rPr lang="vi-VN" sz="2600" b="0" i="0" kern="1200" dirty="0" smtClean="0">
                          <a:solidFill>
                            <a:schemeClr val="dk1"/>
                          </a:solidFill>
                          <a:latin typeface="Times New Roman" pitchFamily="18" charset="0"/>
                          <a:ea typeface="+mn-ea"/>
                          <a:cs typeface="Times New Roman" pitchFamily="18" charset="0"/>
                        </a:rPr>
                        <a:t> ni</a:t>
                      </a:r>
                      <a:r>
                        <a:rPr lang="en-US" sz="2600" b="0" i="0" kern="1200" dirty="0" smtClean="0">
                          <a:solidFill>
                            <a:schemeClr val="dk1"/>
                          </a:solidFill>
                          <a:latin typeface="Times New Roman" pitchFamily="18" charset="0"/>
                          <a:ea typeface="+mn-ea"/>
                          <a:cs typeface="Times New Roman" pitchFamily="18" charset="0"/>
                        </a:rPr>
                        <a:t>ệ</a:t>
                      </a:r>
                      <a:r>
                        <a:rPr lang="vi-VN" sz="2600" b="0" i="0" kern="1200" dirty="0" smtClean="0">
                          <a:solidFill>
                            <a:schemeClr val="dk1"/>
                          </a:solidFill>
                          <a:latin typeface="Times New Roman" pitchFamily="18" charset="0"/>
                          <a:ea typeface="+mn-ea"/>
                          <a:cs typeface="Times New Roman" pitchFamily="18" charset="0"/>
                        </a:rPr>
                        <a:t>m</a:t>
                      </a:r>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391644">
                <a:tc>
                  <a:txBody>
                    <a:bodyPr/>
                    <a:lstStyle/>
                    <a:p>
                      <a:pPr algn="just"/>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Loài</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cây</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em</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yêu</a:t>
                      </a:r>
                      <a:r>
                        <a:rPr lang="en-US" sz="2600" b="0" i="0" kern="1200" dirty="0" smtClean="0">
                          <a:solidFill>
                            <a:schemeClr val="dk1"/>
                          </a:solidFill>
                          <a:latin typeface="Times New Roman" pitchFamily="18" charset="0"/>
                          <a:ea typeface="+mn-ea"/>
                          <a:cs typeface="Times New Roman" pitchFamily="18" charset="0"/>
                        </a:rPr>
                        <a:t>.</a:t>
                      </a:r>
                      <a:endParaRPr lang="en-US" sz="2600" dirty="0">
                        <a:latin typeface="Times New Roman" pitchFamily="18" charset="0"/>
                        <a:cs typeface="Times New Roman" pitchFamily="18" charset="0"/>
                      </a:endParaRPr>
                    </a:p>
                  </a:txBody>
                  <a:tcPr/>
                </a:tc>
                <a:tc>
                  <a:txBody>
                    <a:bodyPr/>
                    <a:lstStyle/>
                    <a:p>
                      <a:pPr algn="just"/>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Loài</a:t>
                      </a:r>
                      <a:r>
                        <a:rPr lang="en-US" sz="2600" b="0" i="0" kern="1200" dirty="0" smtClean="0">
                          <a:solidFill>
                            <a:schemeClr val="dk1"/>
                          </a:solidFill>
                          <a:latin typeface="Times New Roman" pitchFamily="18" charset="0"/>
                          <a:ea typeface="+mn-ea"/>
                          <a:cs typeface="Times New Roman" pitchFamily="18" charset="0"/>
                        </a:rPr>
                        <a:t> </a:t>
                      </a:r>
                      <a:r>
                        <a:rPr lang="en-US" sz="2600" b="0" i="0" kern="1200" dirty="0" err="1" smtClean="0">
                          <a:solidFill>
                            <a:schemeClr val="dk1"/>
                          </a:solidFill>
                          <a:latin typeface="Times New Roman" pitchFamily="18" charset="0"/>
                          <a:ea typeface="+mn-ea"/>
                          <a:cs typeface="Times New Roman" pitchFamily="18" charset="0"/>
                        </a:rPr>
                        <a:t>cây</a:t>
                      </a:r>
                      <a:r>
                        <a:rPr lang="en-US" sz="2600" b="0" i="0" kern="1200" dirty="0" smtClean="0">
                          <a:solidFill>
                            <a:schemeClr val="dk1"/>
                          </a:solidFill>
                          <a:latin typeface="Times New Roman" pitchFamily="18" charset="0"/>
                          <a:ea typeface="+mn-ea"/>
                          <a:cs typeface="Times New Roman" pitchFamily="18" charset="0"/>
                        </a:rPr>
                        <a:t> </a:t>
                      </a:r>
                      <a:endParaRPr lang="en-US" sz="2600" dirty="0">
                        <a:latin typeface="Times New Roman" pitchFamily="18" charset="0"/>
                        <a:cs typeface="Times New Roman" pitchFamily="18" charset="0"/>
                      </a:endParaRPr>
                    </a:p>
                  </a:txBody>
                  <a:tcPr/>
                </a:tc>
                <a:tc>
                  <a:txBody>
                    <a:bodyPr/>
                    <a:lstStyle/>
                    <a:p>
                      <a:pPr algn="ctr"/>
                      <a:r>
                        <a:rPr lang="vi-VN" sz="2600" b="0" i="0" kern="1200" dirty="0" smtClean="0">
                          <a:solidFill>
                            <a:schemeClr val="dk1"/>
                          </a:solidFill>
                          <a:latin typeface="Times New Roman" pitchFamily="18" charset="0"/>
                          <a:ea typeface="+mn-ea"/>
                          <a:cs typeface="Times New Roman" pitchFamily="18" charset="0"/>
                        </a:rPr>
                        <a:t>yêu m</a:t>
                      </a:r>
                      <a:r>
                        <a:rPr lang="en-US" sz="2600" b="0" i="0" kern="1200" dirty="0" smtClean="0">
                          <a:solidFill>
                            <a:schemeClr val="dk1"/>
                          </a:solidFill>
                          <a:latin typeface="Times New Roman" pitchFamily="18" charset="0"/>
                          <a:ea typeface="+mn-ea"/>
                          <a:cs typeface="Times New Roman" pitchFamily="18" charset="0"/>
                        </a:rPr>
                        <a:t>ế</a:t>
                      </a:r>
                      <a:r>
                        <a:rPr lang="vi-VN" sz="2600" b="0" i="0" kern="1200" dirty="0" smtClean="0">
                          <a:solidFill>
                            <a:schemeClr val="dk1"/>
                          </a:solidFill>
                          <a:latin typeface="Times New Roman" pitchFamily="18" charset="0"/>
                          <a:ea typeface="+mn-ea"/>
                          <a:cs typeface="Times New Roman" pitchFamily="18" charset="0"/>
                        </a:rPr>
                        <a:t>n, g</a:t>
                      </a:r>
                      <a:r>
                        <a:rPr lang="en-US" sz="2600" b="0" i="0" kern="1200" dirty="0" smtClean="0">
                          <a:solidFill>
                            <a:schemeClr val="dk1"/>
                          </a:solidFill>
                          <a:latin typeface="Times New Roman" pitchFamily="18" charset="0"/>
                          <a:ea typeface="+mn-ea"/>
                          <a:cs typeface="Times New Roman" pitchFamily="18" charset="0"/>
                        </a:rPr>
                        <a:t>ắ</a:t>
                      </a:r>
                      <a:r>
                        <a:rPr lang="vi-VN" sz="2600" b="0" i="0" kern="1200" dirty="0" smtClean="0">
                          <a:solidFill>
                            <a:schemeClr val="dk1"/>
                          </a:solidFill>
                          <a:latin typeface="Times New Roman" pitchFamily="18" charset="0"/>
                          <a:ea typeface="+mn-ea"/>
                          <a:cs typeface="Times New Roman" pitchFamily="18" charset="0"/>
                        </a:rPr>
                        <a:t>n b</a:t>
                      </a:r>
                      <a:r>
                        <a:rPr lang="en-US" sz="2600" b="0" i="0" kern="1200" dirty="0" smtClean="0">
                          <a:solidFill>
                            <a:schemeClr val="dk1"/>
                          </a:solidFill>
                          <a:latin typeface="Times New Roman" pitchFamily="18" charset="0"/>
                          <a:ea typeface="+mn-ea"/>
                          <a:cs typeface="Times New Roman" pitchFamily="18" charset="0"/>
                        </a:rPr>
                        <a:t>ó</a:t>
                      </a:r>
                      <a:r>
                        <a:rPr lang="vi-VN" sz="2600" b="0" i="0" kern="1200" dirty="0" smtClean="0">
                          <a:solidFill>
                            <a:schemeClr val="dk1"/>
                          </a:solidFill>
                          <a:latin typeface="Times New Roman" pitchFamily="18" charset="0"/>
                          <a:ea typeface="+mn-ea"/>
                          <a:cs typeface="Times New Roman" pitchFamily="18" charset="0"/>
                        </a:rPr>
                        <a:t>...</a:t>
                      </a:r>
                      <a:r>
                        <a:rPr lang="vi-VN" sz="2600" dirty="0" smtClean="0">
                          <a:latin typeface="Times New Roman" pitchFamily="18" charset="0"/>
                          <a:cs typeface="Times New Roman" pitchFamily="18" charset="0"/>
                        </a:rPr>
                        <a:t/>
                      </a:r>
                      <a:br>
                        <a:rPr lang="vi-VN" sz="2600" dirty="0" smtClean="0">
                          <a:latin typeface="Times New Roman" pitchFamily="18" charset="0"/>
                          <a:cs typeface="Times New Roman" pitchFamily="18" charset="0"/>
                        </a:rPr>
                      </a:br>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50411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693155" y="94031"/>
            <a:ext cx="9359655" cy="1689049"/>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0326" y="2260531"/>
            <a:ext cx="7450953" cy="4105979"/>
          </a:xfrm>
          <a:prstGeom prst="rect">
            <a:avLst/>
          </a:prstGeom>
        </p:spPr>
      </p:pic>
      <p:sp>
        <p:nvSpPr>
          <p:cNvPr id="7" name="文本框 6"/>
          <p:cNvSpPr txBox="1"/>
          <p:nvPr/>
        </p:nvSpPr>
        <p:spPr>
          <a:xfrm>
            <a:off x="3829051" y="2967832"/>
            <a:ext cx="4983480" cy="2123658"/>
          </a:xfrm>
          <a:prstGeom prst="rect">
            <a:avLst/>
          </a:prstGeom>
          <a:noFill/>
        </p:spPr>
        <p:txBody>
          <a:bodyPr wrap="square" rtlCol="0">
            <a:spAutoFit/>
          </a:bodyPr>
          <a:lstStyle/>
          <a:p>
            <a:pPr algn="ctr"/>
            <a:r>
              <a:rPr lang="en-US" altLang="zh-CN" sz="4400" spc="300" dirty="0" err="1" smtClean="0">
                <a:latin typeface="Times New Roman" panose="02020603050405020304" pitchFamily="18" charset="0"/>
                <a:ea typeface="方正喵呜体" panose="02010600010101010101" pitchFamily="2" charset="-122"/>
                <a:cs typeface="Times New Roman" panose="02020603050405020304" pitchFamily="18" charset="0"/>
                <a:sym typeface="+mn-lt"/>
              </a:rPr>
              <a:t>Em</a:t>
            </a:r>
            <a:r>
              <a:rPr lang="en-US" altLang="zh-CN" sz="4400" spc="300" dirty="0" smtClean="0">
                <a:latin typeface="Times New Roman" panose="02020603050405020304" pitchFamily="18" charset="0"/>
                <a:ea typeface="方正喵呜体" panose="02010600010101010101" pitchFamily="2" charset="-122"/>
                <a:cs typeface="Times New Roman" panose="02020603050405020304" pitchFamily="18" charset="0"/>
                <a:sym typeface="+mn-lt"/>
              </a:rPr>
              <a:t> </a:t>
            </a:r>
            <a:r>
              <a:rPr lang="en-US" altLang="zh-CN" sz="4400" spc="300" dirty="0" err="1" smtClean="0">
                <a:latin typeface="Times New Roman" panose="02020603050405020304" pitchFamily="18" charset="0"/>
                <a:ea typeface="方正喵呜体" panose="02010600010101010101" pitchFamily="2" charset="-122"/>
                <a:cs typeface="Times New Roman" panose="02020603050405020304" pitchFamily="18" charset="0"/>
                <a:sym typeface="+mn-lt"/>
              </a:rPr>
              <a:t>hãy</a:t>
            </a:r>
            <a:r>
              <a:rPr lang="en-US" altLang="zh-CN" sz="4400" spc="300" dirty="0" smtClean="0">
                <a:latin typeface="Times New Roman" panose="02020603050405020304" pitchFamily="18" charset="0"/>
                <a:ea typeface="方正喵呜体" panose="02010600010101010101" pitchFamily="2" charset="-122"/>
                <a:cs typeface="Times New Roman" panose="02020603050405020304" pitchFamily="18" charset="0"/>
                <a:sym typeface="+mn-lt"/>
              </a:rPr>
              <a:t> </a:t>
            </a:r>
            <a:r>
              <a:rPr lang="en-US" altLang="zh-CN" sz="4400" spc="300" dirty="0" err="1" smtClean="0">
                <a:latin typeface="Times New Roman" panose="02020603050405020304" pitchFamily="18" charset="0"/>
                <a:ea typeface="方正喵呜体" panose="02010600010101010101" pitchFamily="2" charset="-122"/>
                <a:cs typeface="Times New Roman" panose="02020603050405020304" pitchFamily="18" charset="0"/>
                <a:sym typeface="+mn-lt"/>
              </a:rPr>
              <a:t>nhắc</a:t>
            </a:r>
            <a:r>
              <a:rPr lang="en-US" altLang="zh-CN" sz="4400" spc="300" dirty="0" smtClean="0">
                <a:latin typeface="Times New Roman" panose="02020603050405020304" pitchFamily="18" charset="0"/>
                <a:ea typeface="方正喵呜体" panose="02010600010101010101" pitchFamily="2" charset="-122"/>
                <a:cs typeface="Times New Roman" panose="02020603050405020304" pitchFamily="18" charset="0"/>
                <a:sym typeface="+mn-lt"/>
              </a:rPr>
              <a:t> </a:t>
            </a:r>
            <a:r>
              <a:rPr lang="en-US" altLang="zh-CN" sz="4400" spc="300" dirty="0" err="1" smtClean="0">
                <a:latin typeface="Times New Roman" panose="02020603050405020304" pitchFamily="18" charset="0"/>
                <a:ea typeface="方正喵呜体" panose="02010600010101010101" pitchFamily="2" charset="-122"/>
                <a:cs typeface="Times New Roman" panose="02020603050405020304" pitchFamily="18" charset="0"/>
                <a:sym typeface="+mn-lt"/>
              </a:rPr>
              <a:t>lại</a:t>
            </a:r>
            <a:r>
              <a:rPr lang="en-US" altLang="zh-CN" sz="4400" spc="300" dirty="0" smtClean="0">
                <a:latin typeface="Times New Roman" panose="02020603050405020304" pitchFamily="18" charset="0"/>
                <a:ea typeface="方正喵呜体" panose="02010600010101010101" pitchFamily="2" charset="-122"/>
                <a:cs typeface="Times New Roman" panose="02020603050405020304" pitchFamily="18" charset="0"/>
                <a:sym typeface="+mn-lt"/>
              </a:rPr>
              <a:t> </a:t>
            </a:r>
            <a:r>
              <a:rPr lang="en-US" altLang="zh-CN" sz="4400" spc="300" dirty="0" err="1" smtClean="0">
                <a:latin typeface="Times New Roman" panose="02020603050405020304" pitchFamily="18" charset="0"/>
                <a:ea typeface="方正喵呜体" panose="02010600010101010101" pitchFamily="2" charset="-122"/>
                <a:cs typeface="Times New Roman" panose="02020603050405020304" pitchFamily="18" charset="0"/>
                <a:sym typeface="+mn-lt"/>
              </a:rPr>
              <a:t>các</a:t>
            </a:r>
            <a:r>
              <a:rPr lang="en-US" altLang="zh-CN" sz="4400" spc="300" dirty="0" smtClean="0">
                <a:latin typeface="Times New Roman" panose="02020603050405020304" pitchFamily="18" charset="0"/>
                <a:ea typeface="方正喵呜体" panose="02010600010101010101" pitchFamily="2" charset="-122"/>
                <a:cs typeface="Times New Roman" panose="02020603050405020304" pitchFamily="18" charset="0"/>
                <a:sym typeface="+mn-lt"/>
              </a:rPr>
              <a:t> </a:t>
            </a:r>
            <a:r>
              <a:rPr lang="en-US" altLang="zh-CN" sz="4400" spc="300" dirty="0" err="1" smtClean="0">
                <a:latin typeface="Times New Roman" panose="02020603050405020304" pitchFamily="18" charset="0"/>
                <a:ea typeface="方正喵呜体" panose="02010600010101010101" pitchFamily="2" charset="-122"/>
                <a:cs typeface="Times New Roman" panose="02020603050405020304" pitchFamily="18" charset="0"/>
                <a:sym typeface="+mn-lt"/>
              </a:rPr>
              <a:t>bước</a:t>
            </a:r>
            <a:r>
              <a:rPr lang="en-US" altLang="zh-CN" sz="4400" spc="300" dirty="0" smtClean="0">
                <a:latin typeface="Times New Roman" panose="02020603050405020304" pitchFamily="18" charset="0"/>
                <a:ea typeface="方正喵呜体" panose="02010600010101010101" pitchFamily="2" charset="-122"/>
                <a:cs typeface="Times New Roman" panose="02020603050405020304" pitchFamily="18" charset="0"/>
                <a:sym typeface="+mn-lt"/>
              </a:rPr>
              <a:t> </a:t>
            </a:r>
            <a:r>
              <a:rPr lang="en-US" altLang="zh-CN" sz="4400" spc="300" dirty="0" err="1" smtClean="0">
                <a:latin typeface="Times New Roman" panose="02020603050405020304" pitchFamily="18" charset="0"/>
                <a:ea typeface="方正喵呜体" panose="02010600010101010101" pitchFamily="2" charset="-122"/>
                <a:cs typeface="Times New Roman" panose="02020603050405020304" pitchFamily="18" charset="0"/>
                <a:sym typeface="+mn-lt"/>
              </a:rPr>
              <a:t>làm</a:t>
            </a:r>
            <a:r>
              <a:rPr lang="en-US" altLang="zh-CN" sz="4400" spc="300" dirty="0" smtClean="0">
                <a:latin typeface="Times New Roman" panose="02020603050405020304" pitchFamily="18" charset="0"/>
                <a:ea typeface="方正喵呜体" panose="02010600010101010101" pitchFamily="2" charset="-122"/>
                <a:cs typeface="Times New Roman" panose="02020603050405020304" pitchFamily="18" charset="0"/>
                <a:sym typeface="+mn-lt"/>
              </a:rPr>
              <a:t> </a:t>
            </a:r>
            <a:r>
              <a:rPr lang="en-US" altLang="zh-CN" sz="4400" spc="300" dirty="0" err="1" smtClean="0">
                <a:latin typeface="Times New Roman" panose="02020603050405020304" pitchFamily="18" charset="0"/>
                <a:ea typeface="方正喵呜体" panose="02010600010101010101" pitchFamily="2" charset="-122"/>
                <a:cs typeface="Times New Roman" panose="02020603050405020304" pitchFamily="18" charset="0"/>
                <a:sym typeface="+mn-lt"/>
              </a:rPr>
              <a:t>một</a:t>
            </a:r>
            <a:r>
              <a:rPr lang="en-US" altLang="zh-CN" sz="4400" spc="300" dirty="0" smtClean="0">
                <a:latin typeface="Times New Roman" panose="02020603050405020304" pitchFamily="18" charset="0"/>
                <a:ea typeface="方正喵呜体" panose="02010600010101010101" pitchFamily="2" charset="-122"/>
                <a:cs typeface="Times New Roman" panose="02020603050405020304" pitchFamily="18" charset="0"/>
                <a:sym typeface="+mn-lt"/>
              </a:rPr>
              <a:t> </a:t>
            </a:r>
            <a:r>
              <a:rPr lang="en-US" altLang="zh-CN" sz="4400" spc="300" dirty="0" err="1" smtClean="0">
                <a:latin typeface="Times New Roman" panose="02020603050405020304" pitchFamily="18" charset="0"/>
                <a:ea typeface="方正喵呜体" panose="02010600010101010101" pitchFamily="2" charset="-122"/>
                <a:cs typeface="Times New Roman" panose="02020603050405020304" pitchFamily="18" charset="0"/>
                <a:sym typeface="+mn-lt"/>
              </a:rPr>
              <a:t>bài</a:t>
            </a:r>
            <a:r>
              <a:rPr lang="en-US" altLang="zh-CN" sz="4400" spc="300" dirty="0" smtClean="0">
                <a:latin typeface="Times New Roman" panose="02020603050405020304" pitchFamily="18" charset="0"/>
                <a:ea typeface="方正喵呜体" panose="02010600010101010101" pitchFamily="2" charset="-122"/>
                <a:cs typeface="Times New Roman" panose="02020603050405020304" pitchFamily="18" charset="0"/>
                <a:sym typeface="+mn-lt"/>
              </a:rPr>
              <a:t> </a:t>
            </a:r>
            <a:r>
              <a:rPr lang="en-US" altLang="zh-CN" sz="4400" spc="300" dirty="0" err="1" smtClean="0">
                <a:latin typeface="Times New Roman" panose="02020603050405020304" pitchFamily="18" charset="0"/>
                <a:ea typeface="方正喵呜体" panose="02010600010101010101" pitchFamily="2" charset="-122"/>
                <a:cs typeface="Times New Roman" panose="02020603050405020304" pitchFamily="18" charset="0"/>
                <a:sym typeface="+mn-lt"/>
              </a:rPr>
              <a:t>văn</a:t>
            </a:r>
            <a:r>
              <a:rPr lang="en-US" altLang="zh-CN" sz="4400" spc="300" dirty="0" smtClean="0">
                <a:latin typeface="Times New Roman" panose="02020603050405020304" pitchFamily="18" charset="0"/>
                <a:ea typeface="方正喵呜体" panose="02010600010101010101" pitchFamily="2" charset="-122"/>
                <a:cs typeface="Times New Roman" panose="02020603050405020304" pitchFamily="18" charset="0"/>
                <a:sym typeface="+mn-lt"/>
              </a:rPr>
              <a:t> </a:t>
            </a:r>
            <a:r>
              <a:rPr lang="en-US" altLang="zh-CN" sz="4400" spc="300" dirty="0" err="1" smtClean="0">
                <a:latin typeface="Times New Roman" panose="02020603050405020304" pitchFamily="18" charset="0"/>
                <a:ea typeface="方正喵呜体" panose="02010600010101010101" pitchFamily="2" charset="-122"/>
                <a:cs typeface="Times New Roman" panose="02020603050405020304" pitchFamily="18" charset="0"/>
                <a:sym typeface="+mn-lt"/>
              </a:rPr>
              <a:t>tự</a:t>
            </a:r>
            <a:r>
              <a:rPr lang="en-US" altLang="zh-CN" sz="4400" spc="300" dirty="0" smtClean="0">
                <a:latin typeface="Times New Roman" panose="02020603050405020304" pitchFamily="18" charset="0"/>
                <a:ea typeface="方正喵呜体" panose="02010600010101010101" pitchFamily="2" charset="-122"/>
                <a:cs typeface="Times New Roman" panose="02020603050405020304" pitchFamily="18" charset="0"/>
                <a:sym typeface="+mn-lt"/>
              </a:rPr>
              <a:t> </a:t>
            </a:r>
            <a:r>
              <a:rPr lang="en-US" altLang="zh-CN" sz="4400" spc="300" dirty="0" err="1" smtClean="0">
                <a:latin typeface="Times New Roman" panose="02020603050405020304" pitchFamily="18" charset="0"/>
                <a:ea typeface="方正喵呜体" panose="02010600010101010101" pitchFamily="2" charset="-122"/>
                <a:cs typeface="Times New Roman" panose="02020603050405020304" pitchFamily="18" charset="0"/>
                <a:sym typeface="+mn-lt"/>
              </a:rPr>
              <a:t>sự</a:t>
            </a:r>
            <a:r>
              <a:rPr lang="en-US" altLang="zh-CN" sz="4400" spc="300" dirty="0" smtClean="0">
                <a:latin typeface="Times New Roman" panose="02020603050405020304" pitchFamily="18" charset="0"/>
                <a:ea typeface="方正喵呜体" panose="02010600010101010101" pitchFamily="2" charset="-122"/>
                <a:cs typeface="Times New Roman" panose="02020603050405020304" pitchFamily="18" charset="0"/>
                <a:sym typeface="+mn-lt"/>
              </a:rPr>
              <a:t> </a:t>
            </a:r>
            <a:endParaRPr lang="zh-CN" altLang="en-US" sz="4400" spc="300" dirty="0">
              <a:latin typeface="Times New Roman" panose="02020603050405020304" pitchFamily="18" charset="0"/>
              <a:ea typeface="方正喵呜体" panose="02010600010101010101" pitchFamily="2" charset="-122"/>
              <a:cs typeface="Times New Roman" panose="02020603050405020304" pitchFamily="18" charset="0"/>
              <a:sym typeface="+mn-lt"/>
            </a:endParaRPr>
          </a:p>
        </p:txBody>
      </p:sp>
      <p:sp>
        <p:nvSpPr>
          <p:cNvPr id="13" name="矩形 2"/>
          <p:cNvSpPr/>
          <p:nvPr/>
        </p:nvSpPr>
        <p:spPr>
          <a:xfrm>
            <a:off x="2705275" y="0"/>
            <a:ext cx="7378943" cy="707886"/>
          </a:xfrm>
          <a:prstGeom prst="rect">
            <a:avLst/>
          </a:prstGeom>
        </p:spPr>
        <p:txBody>
          <a:bodyPr wrap="none">
            <a:spAutoFit/>
          </a:bodyPr>
          <a:lstStyle/>
          <a:p>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2.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Các</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bước</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làm</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bài</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văn</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biểu</a:t>
            </a:r>
            <a:r>
              <a:rPr lang="en-US" altLang="zh-CN" sz="4000" b="1" i="1" dirty="0" smtClean="0">
                <a:solidFill>
                  <a:srgbClr val="FF0000"/>
                </a:solidFill>
                <a:latin typeface="Times New Roman" pitchFamily="18" charset="0"/>
                <a:ea typeface="方正喵呜体" panose="02010600010101010101" pitchFamily="2" charset="-122"/>
                <a:cs typeface="Times New Roman" pitchFamily="18" charset="0"/>
              </a:rPr>
              <a:t> </a:t>
            </a:r>
            <a:r>
              <a:rPr lang="en-US" altLang="zh-CN" sz="4000" b="1" i="1" dirty="0" err="1" smtClean="0">
                <a:solidFill>
                  <a:srgbClr val="FF0000"/>
                </a:solidFill>
                <a:latin typeface="Times New Roman" pitchFamily="18" charset="0"/>
                <a:ea typeface="方正喵呜体" panose="02010600010101010101" pitchFamily="2" charset="-122"/>
                <a:cs typeface="Times New Roman" pitchFamily="18" charset="0"/>
              </a:rPr>
              <a:t>cảm</a:t>
            </a:r>
            <a:endParaRPr lang="zh-CN" altLang="en-US" sz="4000" b="1" i="1" dirty="0">
              <a:solidFill>
                <a:srgbClr val="FF0000"/>
              </a:solidFill>
              <a:latin typeface="Times New Roman" pitchFamily="18" charset="0"/>
              <a:ea typeface="方正喵呜体" panose="02010600010101010101" pitchFamily="2" charset="-122"/>
              <a:cs typeface="Times New Roman" pitchFamily="18" charset="0"/>
            </a:endParaRPr>
          </a:p>
        </p:txBody>
      </p:sp>
      <p:pic>
        <p:nvPicPr>
          <p:cNvPr id="14" name="图片 15"/>
          <p:cNvPicPr>
            <a:picLocks noChangeAspect="1"/>
          </p:cNvPicPr>
          <p:nvPr/>
        </p:nvPicPr>
        <p:blipFill>
          <a:blip r:embed="rId5"/>
          <a:stretch>
            <a:fillRect/>
          </a:stretch>
        </p:blipFill>
        <p:spPr>
          <a:xfrm>
            <a:off x="947182" y="2391572"/>
            <a:ext cx="858758" cy="1195382"/>
          </a:xfrm>
          <a:prstGeom prst="rect">
            <a:avLst/>
          </a:prstGeom>
        </p:spPr>
      </p:pic>
      <p:pic>
        <p:nvPicPr>
          <p:cNvPr id="15" name="图片 16"/>
          <p:cNvPicPr>
            <a:picLocks noChangeAspect="1"/>
          </p:cNvPicPr>
          <p:nvPr/>
        </p:nvPicPr>
        <p:blipFill>
          <a:blip r:embed="rId6"/>
          <a:stretch>
            <a:fillRect/>
          </a:stretch>
        </p:blipFill>
        <p:spPr>
          <a:xfrm>
            <a:off x="811042" y="4089616"/>
            <a:ext cx="1076195" cy="985305"/>
          </a:xfrm>
          <a:prstGeom prst="rect">
            <a:avLst/>
          </a:prstGeom>
        </p:spPr>
      </p:pic>
      <p:pic>
        <p:nvPicPr>
          <p:cNvPr id="16" name="图片 17"/>
          <p:cNvPicPr>
            <a:picLocks noChangeAspect="1"/>
          </p:cNvPicPr>
          <p:nvPr/>
        </p:nvPicPr>
        <p:blipFill>
          <a:blip r:embed="rId7"/>
          <a:stretch>
            <a:fillRect/>
          </a:stretch>
        </p:blipFill>
        <p:spPr>
          <a:xfrm>
            <a:off x="6243573" y="2579105"/>
            <a:ext cx="990866" cy="1019279"/>
          </a:xfrm>
          <a:prstGeom prst="rect">
            <a:avLst/>
          </a:prstGeom>
        </p:spPr>
      </p:pic>
      <p:pic>
        <p:nvPicPr>
          <p:cNvPr id="17" name="图片 18"/>
          <p:cNvPicPr>
            <a:picLocks noChangeAspect="1"/>
          </p:cNvPicPr>
          <p:nvPr/>
        </p:nvPicPr>
        <p:blipFill>
          <a:blip r:embed="rId8"/>
          <a:stretch>
            <a:fillRect/>
          </a:stretch>
        </p:blipFill>
        <p:spPr>
          <a:xfrm>
            <a:off x="6289608" y="4264614"/>
            <a:ext cx="893348" cy="1251302"/>
          </a:xfrm>
          <a:prstGeom prst="rect">
            <a:avLst/>
          </a:prstGeom>
        </p:spPr>
      </p:pic>
      <p:sp>
        <p:nvSpPr>
          <p:cNvPr id="18" name="TextBox 17"/>
          <p:cNvSpPr txBox="1"/>
          <p:nvPr/>
        </p:nvSpPr>
        <p:spPr>
          <a:xfrm>
            <a:off x="2228851" y="2560320"/>
            <a:ext cx="3028950" cy="1200329"/>
          </a:xfrm>
          <a:prstGeom prst="rect">
            <a:avLst/>
          </a:prstGeom>
          <a:noFill/>
        </p:spPr>
        <p:txBody>
          <a:bodyPr wrap="square" rtlCol="0">
            <a:spAutoFit/>
          </a:bodyPr>
          <a:lstStyle/>
          <a:p>
            <a:r>
              <a:rPr lang="en-US" sz="3600" b="1" dirty="0" err="1" smtClean="0">
                <a:latin typeface="Times New Roman" pitchFamily="18" charset="0"/>
                <a:cs typeface="Times New Roman" pitchFamily="18" charset="0"/>
              </a:rPr>
              <a:t>Tìm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hiểu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đề</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tìm</a:t>
            </a:r>
            <a:r>
              <a:rPr lang="en-US" sz="3600" b="1" dirty="0" smtClean="0">
                <a:latin typeface="Times New Roman" pitchFamily="18" charset="0"/>
                <a:cs typeface="Times New Roman" pitchFamily="18" charset="0"/>
              </a:rPr>
              <a:t> ý</a:t>
            </a:r>
            <a:endParaRPr lang="en-US" sz="3600" b="1" dirty="0">
              <a:latin typeface="Times New Roman" pitchFamily="18" charset="0"/>
              <a:cs typeface="Times New Roman" pitchFamily="18" charset="0"/>
            </a:endParaRPr>
          </a:p>
        </p:txBody>
      </p:sp>
      <p:sp>
        <p:nvSpPr>
          <p:cNvPr id="19" name="TextBox 18"/>
          <p:cNvSpPr txBox="1"/>
          <p:nvPr/>
        </p:nvSpPr>
        <p:spPr>
          <a:xfrm>
            <a:off x="7753350" y="2884170"/>
            <a:ext cx="2569934" cy="646331"/>
          </a:xfrm>
          <a:prstGeom prst="rect">
            <a:avLst/>
          </a:prstGeom>
          <a:noFill/>
        </p:spPr>
        <p:txBody>
          <a:bodyPr wrap="none" rtlCol="0">
            <a:spAutoFit/>
          </a:bodyPr>
          <a:lstStyle/>
          <a:p>
            <a:r>
              <a:rPr lang="en-US" sz="3600" b="1" dirty="0" err="1" smtClean="0">
                <a:latin typeface="Times New Roman" pitchFamily="18" charset="0"/>
                <a:cs typeface="Times New Roman" pitchFamily="18" charset="0"/>
              </a:rPr>
              <a:t>Lập</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dàn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endParaRPr lang="en-US" sz="3600" b="1" dirty="0">
              <a:latin typeface="Times New Roman" pitchFamily="18" charset="0"/>
              <a:cs typeface="Times New Roman" pitchFamily="18" charset="0"/>
            </a:endParaRPr>
          </a:p>
        </p:txBody>
      </p:sp>
      <p:sp>
        <p:nvSpPr>
          <p:cNvPr id="20" name="TextBox 19"/>
          <p:cNvSpPr txBox="1"/>
          <p:nvPr/>
        </p:nvSpPr>
        <p:spPr>
          <a:xfrm>
            <a:off x="2381250" y="4358640"/>
            <a:ext cx="1719253" cy="646331"/>
          </a:xfrm>
          <a:prstGeom prst="rect">
            <a:avLst/>
          </a:prstGeom>
          <a:noFill/>
        </p:spPr>
        <p:txBody>
          <a:bodyPr wrap="none" rtlCol="0">
            <a:spAutoFit/>
          </a:bodyPr>
          <a:lstStyle/>
          <a:p>
            <a:r>
              <a:rPr lang="en-US" sz="3600" b="1" dirty="0" err="1" smtClean="0">
                <a:latin typeface="Times New Roman" pitchFamily="18" charset="0"/>
                <a:cs typeface="Times New Roman" pitchFamily="18" charset="0"/>
              </a:rPr>
              <a:t>Viết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endParaRPr lang="en-US" sz="3600" b="1" dirty="0">
              <a:latin typeface="Times New Roman" pitchFamily="18" charset="0"/>
              <a:cs typeface="Times New Roman" pitchFamily="18" charset="0"/>
            </a:endParaRPr>
          </a:p>
        </p:txBody>
      </p:sp>
      <p:sp>
        <p:nvSpPr>
          <p:cNvPr id="21" name="TextBox 20"/>
          <p:cNvSpPr txBox="1"/>
          <p:nvPr/>
        </p:nvSpPr>
        <p:spPr>
          <a:xfrm>
            <a:off x="7821930" y="4347210"/>
            <a:ext cx="1680268" cy="646331"/>
          </a:xfrm>
          <a:prstGeom prst="rect">
            <a:avLst/>
          </a:prstGeom>
          <a:noFill/>
        </p:spPr>
        <p:txBody>
          <a:bodyPr wrap="none" rtlCol="0">
            <a:spAutoFit/>
          </a:bodyPr>
          <a:lstStyle/>
          <a:p>
            <a:r>
              <a:rPr lang="en-US" sz="3600" b="1" dirty="0" err="1" smtClean="0">
                <a:latin typeface="Times New Roman" pitchFamily="18" charset="0"/>
                <a:cs typeface="Times New Roman" pitchFamily="18" charset="0"/>
              </a:rPr>
              <a:t>Sửa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4569009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1+#ppt_w/2"/>
                                          </p:val>
                                        </p:tav>
                                        <p:tav tm="100000">
                                          <p:val>
                                            <p:strVal val="#ppt_x"/>
                                          </p:val>
                                        </p:tav>
                                      </p:tavLst>
                                    </p:anim>
                                    <p:anim calcmode="lin" valueType="num">
                                      <p:cBhvr additive="base">
                                        <p:cTn id="8" dur="12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ppt_x"/>
                                          </p:val>
                                        </p:tav>
                                      </p:tavLst>
                                    </p:anim>
                                    <p:anim calcmode="lin" valueType="num">
                                      <p:cBhvr additive="base">
                                        <p:cTn id="23" dur="500"/>
                                        <p:tgtEl>
                                          <p:spTgt spid="7"/>
                                        </p:tgtEl>
                                        <p:attrNameLst>
                                          <p:attrName>ppt_y</p:attrName>
                                        </p:attrNameLst>
                                      </p:cBhvr>
                                      <p:tavLst>
                                        <p:tav tm="0">
                                          <p:val>
                                            <p:strVal val="ppt_y"/>
                                          </p:val>
                                        </p:tav>
                                        <p:tav tm="100000">
                                          <p:val>
                                            <p:strVal val="1+ppt_h/2"/>
                                          </p:val>
                                        </p:tav>
                                      </p:tavLst>
                                    </p:anim>
                                    <p:set>
                                      <p:cBhvr>
                                        <p:cTn id="24" dur="1" fill="hold">
                                          <p:stCondLst>
                                            <p:cond delay="499"/>
                                          </p:stCondLst>
                                        </p:cTn>
                                        <p:tgtEl>
                                          <p:spTgt spid="7"/>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4"/>
                                        </p:tgtEl>
                                        <p:attrNameLst>
                                          <p:attrName>ppt_x</p:attrName>
                                        </p:attrNameLst>
                                      </p:cBhvr>
                                      <p:tavLst>
                                        <p:tav tm="0">
                                          <p:val>
                                            <p:strVal val="ppt_x"/>
                                          </p:val>
                                        </p:tav>
                                        <p:tav tm="100000">
                                          <p:val>
                                            <p:strVal val="ppt_x"/>
                                          </p:val>
                                        </p:tav>
                                      </p:tavLst>
                                    </p:anim>
                                    <p:anim calcmode="lin" valueType="num">
                                      <p:cBhvr additive="base">
                                        <p:cTn id="27" dur="500"/>
                                        <p:tgtEl>
                                          <p:spTgt spid="4"/>
                                        </p:tgtEl>
                                        <p:attrNameLst>
                                          <p:attrName>ppt_y</p:attrName>
                                        </p:attrNameLst>
                                      </p:cBhvr>
                                      <p:tavLst>
                                        <p:tav tm="0">
                                          <p:val>
                                            <p:strVal val="ppt_y"/>
                                          </p:val>
                                        </p:tav>
                                        <p:tav tm="100000">
                                          <p:val>
                                            <p:strVal val="1+ppt_h/2"/>
                                          </p:val>
                                        </p:tav>
                                      </p:tavLst>
                                    </p:anim>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trips(downLeft)">
                                      <p:cBhvr>
                                        <p:cTn id="33" dur="500"/>
                                        <p:tgtEl>
                                          <p:spTgt spid="14"/>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strips(down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strips(downLeft)">
                                      <p:cBhvr>
                                        <p:cTn id="41" dur="500"/>
                                        <p:tgtEl>
                                          <p:spTgt spid="16"/>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strips(downLeft)">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strips(downLeft)">
                                      <p:cBhvr>
                                        <p:cTn id="49" dur="500"/>
                                        <p:tgtEl>
                                          <p:spTgt spid="15"/>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strips(down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strips(downLeft)">
                                      <p:cBhvr>
                                        <p:cTn id="57" dur="500"/>
                                        <p:tgtEl>
                                          <p:spTgt spid="17"/>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strips(downLeft)">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3"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4351358" y="2519355"/>
            <a:ext cx="3532289" cy="1618305"/>
          </a:xfrm>
          <a:prstGeom prst="rect">
            <a:avLst/>
          </a:prstGeom>
        </p:spPr>
      </p:pic>
      <p:sp>
        <p:nvSpPr>
          <p:cNvPr id="11" name="矩形 2"/>
          <p:cNvSpPr/>
          <p:nvPr/>
        </p:nvSpPr>
        <p:spPr>
          <a:xfrm>
            <a:off x="2339515" y="321575"/>
            <a:ext cx="8130752" cy="707886"/>
          </a:xfrm>
          <a:prstGeom prst="rect">
            <a:avLst/>
          </a:prstGeom>
        </p:spPr>
        <p:txBody>
          <a:bodyPr wrap="none">
            <a:spAutoFit/>
          </a:bodyPr>
          <a:lstStyle/>
          <a:p>
            <a:r>
              <a:rPr lang="en-US" altLang="zh-CN" sz="4000" b="1" dirty="0" err="1" smtClean="0">
                <a:latin typeface="Times New Roman" pitchFamily="18" charset="0"/>
                <a:ea typeface="方正喵呜体" panose="02010600010101010101" pitchFamily="2" charset="-122"/>
                <a:cs typeface="Times New Roman" pitchFamily="18" charset="0"/>
              </a:rPr>
              <a:t>Đề</a:t>
            </a:r>
            <a:r>
              <a:rPr lang="en-US" altLang="zh-CN" sz="4000" b="1" dirty="0" smtClean="0">
                <a:latin typeface="Times New Roman" pitchFamily="18" charset="0"/>
                <a:ea typeface="方正喵呜体" panose="02010600010101010101" pitchFamily="2" charset="-122"/>
                <a:cs typeface="Times New Roman" pitchFamily="18" charset="0"/>
              </a:rPr>
              <a:t> </a:t>
            </a:r>
            <a:r>
              <a:rPr lang="en-US" altLang="zh-CN" sz="4000" b="1" dirty="0" err="1" smtClean="0">
                <a:latin typeface="Times New Roman" pitchFamily="18" charset="0"/>
                <a:ea typeface="方正喵呜体" panose="02010600010101010101" pitchFamily="2" charset="-122"/>
                <a:cs typeface="Times New Roman" pitchFamily="18" charset="0"/>
              </a:rPr>
              <a:t>bài</a:t>
            </a:r>
            <a:r>
              <a:rPr lang="en-US" altLang="zh-CN" sz="4000" b="1" dirty="0" smtClean="0">
                <a:latin typeface="Times New Roman" pitchFamily="18" charset="0"/>
                <a:ea typeface="方正喵呜体" panose="02010600010101010101" pitchFamily="2" charset="-122"/>
                <a:cs typeface="Times New Roman" pitchFamily="18" charset="0"/>
              </a:rPr>
              <a:t>: </a:t>
            </a:r>
            <a:r>
              <a:rPr lang="en-US" altLang="zh-CN" sz="4000" b="1" i="1" dirty="0" err="1" smtClean="0">
                <a:latin typeface="Times New Roman" pitchFamily="18" charset="0"/>
                <a:ea typeface="方正喵呜体" panose="02010600010101010101" pitchFamily="2" charset="-122"/>
                <a:cs typeface="Times New Roman" pitchFamily="18" charset="0"/>
              </a:rPr>
              <a:t>Cảm</a:t>
            </a:r>
            <a:r>
              <a:rPr lang="en-US" altLang="zh-CN" sz="4000" b="1" i="1" dirty="0" smtClean="0">
                <a:latin typeface="Times New Roman" pitchFamily="18" charset="0"/>
                <a:ea typeface="方正喵呜体" panose="02010600010101010101" pitchFamily="2" charset="-122"/>
                <a:cs typeface="Times New Roman" pitchFamily="18" charset="0"/>
              </a:rPr>
              <a:t> </a:t>
            </a:r>
            <a:r>
              <a:rPr lang="en-US" altLang="zh-CN" sz="4000" b="1" i="1" dirty="0" err="1" smtClean="0">
                <a:latin typeface="Times New Roman" pitchFamily="18" charset="0"/>
                <a:ea typeface="方正喵呜体" panose="02010600010101010101" pitchFamily="2" charset="-122"/>
                <a:cs typeface="Times New Roman" pitchFamily="18" charset="0"/>
              </a:rPr>
              <a:t>nghĩ</a:t>
            </a:r>
            <a:r>
              <a:rPr lang="en-US" altLang="zh-CN" sz="4000" b="1" i="1" dirty="0" smtClean="0">
                <a:latin typeface="Times New Roman" pitchFamily="18" charset="0"/>
                <a:ea typeface="方正喵呜体" panose="02010600010101010101" pitchFamily="2" charset="-122"/>
                <a:cs typeface="Times New Roman" pitchFamily="18" charset="0"/>
              </a:rPr>
              <a:t> </a:t>
            </a:r>
            <a:r>
              <a:rPr lang="en-US" altLang="zh-CN" sz="4000" b="1" i="1" dirty="0" err="1" smtClean="0">
                <a:latin typeface="Times New Roman" pitchFamily="18" charset="0"/>
                <a:ea typeface="方正喵呜体" panose="02010600010101010101" pitchFamily="2" charset="-122"/>
                <a:cs typeface="Times New Roman" pitchFamily="18" charset="0"/>
              </a:rPr>
              <a:t>về</a:t>
            </a:r>
            <a:r>
              <a:rPr lang="en-US" altLang="zh-CN" sz="4000" b="1" i="1" dirty="0" smtClean="0">
                <a:latin typeface="Times New Roman" pitchFamily="18" charset="0"/>
                <a:ea typeface="方正喵呜体" panose="02010600010101010101" pitchFamily="2" charset="-122"/>
                <a:cs typeface="Times New Roman" pitchFamily="18" charset="0"/>
              </a:rPr>
              <a:t> </a:t>
            </a:r>
            <a:r>
              <a:rPr lang="en-US" altLang="zh-CN" sz="4000" b="1" i="1" dirty="0" err="1" smtClean="0">
                <a:latin typeface="Times New Roman" pitchFamily="18" charset="0"/>
                <a:ea typeface="方正喵呜体" panose="02010600010101010101" pitchFamily="2" charset="-122"/>
                <a:cs typeface="Times New Roman" pitchFamily="18" charset="0"/>
              </a:rPr>
              <a:t>nụ</a:t>
            </a:r>
            <a:r>
              <a:rPr lang="en-US" altLang="zh-CN" sz="4000" b="1" i="1" dirty="0" smtClean="0">
                <a:latin typeface="Times New Roman" pitchFamily="18" charset="0"/>
                <a:ea typeface="方正喵呜体" panose="02010600010101010101" pitchFamily="2" charset="-122"/>
                <a:cs typeface="Times New Roman" pitchFamily="18" charset="0"/>
              </a:rPr>
              <a:t> </a:t>
            </a:r>
            <a:r>
              <a:rPr lang="en-US" altLang="zh-CN" sz="4000" b="1" i="1" dirty="0" err="1" smtClean="0">
                <a:latin typeface="Times New Roman" pitchFamily="18" charset="0"/>
                <a:ea typeface="方正喵呜体" panose="02010600010101010101" pitchFamily="2" charset="-122"/>
                <a:cs typeface="Times New Roman" pitchFamily="18" charset="0"/>
              </a:rPr>
              <a:t>cười</a:t>
            </a:r>
            <a:r>
              <a:rPr lang="en-US" altLang="zh-CN" sz="4000" b="1" i="1" dirty="0" smtClean="0">
                <a:latin typeface="Times New Roman" pitchFamily="18" charset="0"/>
                <a:ea typeface="方正喵呜体" panose="02010600010101010101" pitchFamily="2" charset="-122"/>
                <a:cs typeface="Times New Roman" pitchFamily="18" charset="0"/>
              </a:rPr>
              <a:t> </a:t>
            </a:r>
            <a:r>
              <a:rPr lang="en-US" altLang="zh-CN" sz="4000" b="1" i="1" dirty="0" err="1" smtClean="0">
                <a:latin typeface="Times New Roman" pitchFamily="18" charset="0"/>
                <a:ea typeface="方正喵呜体" panose="02010600010101010101" pitchFamily="2" charset="-122"/>
                <a:cs typeface="Times New Roman" pitchFamily="18" charset="0"/>
              </a:rPr>
              <a:t>của</a:t>
            </a:r>
            <a:r>
              <a:rPr lang="en-US" altLang="zh-CN" sz="4000" b="1" i="1" dirty="0" smtClean="0">
                <a:latin typeface="Times New Roman" pitchFamily="18" charset="0"/>
                <a:ea typeface="方正喵呜体" panose="02010600010101010101" pitchFamily="2" charset="-122"/>
                <a:cs typeface="Times New Roman" pitchFamily="18" charset="0"/>
              </a:rPr>
              <a:t> </a:t>
            </a:r>
            <a:r>
              <a:rPr lang="en-US" altLang="zh-CN" sz="4000" b="1" i="1" dirty="0" err="1" smtClean="0">
                <a:latin typeface="Times New Roman" pitchFamily="18" charset="0"/>
                <a:ea typeface="方正喵呜体" panose="02010600010101010101" pitchFamily="2" charset="-122"/>
                <a:cs typeface="Times New Roman" pitchFamily="18" charset="0"/>
              </a:rPr>
              <a:t>mẹ</a:t>
            </a:r>
            <a:endParaRPr lang="zh-CN" altLang="en-US" sz="4000" b="1" i="1" dirty="0">
              <a:latin typeface="Times New Roman" pitchFamily="18" charset="0"/>
              <a:ea typeface="方正喵呜体" panose="02010600010101010101" pitchFamily="2" charset="-122"/>
              <a:cs typeface="Times New Roman" pitchFamily="18" charset="0"/>
            </a:endParaRPr>
          </a:p>
        </p:txBody>
      </p:sp>
      <p:pic>
        <p:nvPicPr>
          <p:cNvPr id="15" name="Picture Placeholder 14" descr="beauty-1562158675625.jpg"/>
          <p:cNvPicPr>
            <a:picLocks noGrp="1" noChangeAspect="1"/>
          </p:cNvPicPr>
          <p:nvPr>
            <p:ph type="pic" sz="quarter" idx="12"/>
          </p:nvPr>
        </p:nvPicPr>
        <p:blipFill>
          <a:blip r:embed="rId4" cstate="print"/>
          <a:srcRect t="12572" b="12572"/>
          <a:stretch>
            <a:fillRect/>
          </a:stretch>
        </p:blipFill>
        <p:spPr>
          <a:xfrm>
            <a:off x="299298" y="1753574"/>
            <a:ext cx="3655482" cy="3619954"/>
          </a:xfrm>
        </p:spPr>
      </p:pic>
      <p:pic>
        <p:nvPicPr>
          <p:cNvPr id="18" name="Picture Placeholder 17" descr="IMG_1623.jpg"/>
          <p:cNvPicPr>
            <a:picLocks noGrp="1" noChangeAspect="1"/>
          </p:cNvPicPr>
          <p:nvPr>
            <p:ph type="pic" sz="quarter" idx="11"/>
          </p:nvPr>
        </p:nvPicPr>
        <p:blipFill>
          <a:blip r:embed="rId5" cstate="print"/>
          <a:srcRect l="1073" r="1073"/>
          <a:stretch>
            <a:fillRect/>
          </a:stretch>
        </p:blipFill>
        <p:spPr>
          <a:xfrm>
            <a:off x="8191356" y="1506553"/>
            <a:ext cx="3752994" cy="3716513"/>
          </a:xfrm>
        </p:spPr>
      </p:pic>
      <p:pic>
        <p:nvPicPr>
          <p:cNvPr id="19" name="图片 15"/>
          <p:cNvPicPr>
            <a:picLocks noChangeAspect="1"/>
          </p:cNvPicPr>
          <p:nvPr/>
        </p:nvPicPr>
        <p:blipFill>
          <a:blip r:embed="rId6"/>
          <a:stretch>
            <a:fillRect/>
          </a:stretch>
        </p:blipFill>
        <p:spPr>
          <a:xfrm>
            <a:off x="2558812" y="5662618"/>
            <a:ext cx="858758" cy="1195382"/>
          </a:xfrm>
          <a:prstGeom prst="rect">
            <a:avLst/>
          </a:prstGeom>
        </p:spPr>
      </p:pic>
      <p:pic>
        <p:nvPicPr>
          <p:cNvPr id="20" name="图片 16"/>
          <p:cNvPicPr>
            <a:picLocks noChangeAspect="1"/>
          </p:cNvPicPr>
          <p:nvPr/>
        </p:nvPicPr>
        <p:blipFill>
          <a:blip r:embed="rId7"/>
          <a:stretch>
            <a:fillRect/>
          </a:stretch>
        </p:blipFill>
        <p:spPr>
          <a:xfrm>
            <a:off x="6434602" y="5872695"/>
            <a:ext cx="1076195" cy="985305"/>
          </a:xfrm>
          <a:prstGeom prst="rect">
            <a:avLst/>
          </a:prstGeom>
        </p:spPr>
      </p:pic>
      <p:pic>
        <p:nvPicPr>
          <p:cNvPr id="21" name="图片 17"/>
          <p:cNvPicPr>
            <a:picLocks noChangeAspect="1"/>
          </p:cNvPicPr>
          <p:nvPr/>
        </p:nvPicPr>
        <p:blipFill>
          <a:blip r:embed="rId8"/>
          <a:stretch>
            <a:fillRect/>
          </a:stretch>
        </p:blipFill>
        <p:spPr>
          <a:xfrm>
            <a:off x="4426203" y="5838721"/>
            <a:ext cx="990866" cy="1019279"/>
          </a:xfrm>
          <a:prstGeom prst="rect">
            <a:avLst/>
          </a:prstGeom>
        </p:spPr>
      </p:pic>
      <p:pic>
        <p:nvPicPr>
          <p:cNvPr id="22" name="图片 18"/>
          <p:cNvPicPr>
            <a:picLocks noChangeAspect="1"/>
          </p:cNvPicPr>
          <p:nvPr/>
        </p:nvPicPr>
        <p:blipFill>
          <a:blip r:embed="rId9"/>
          <a:stretch>
            <a:fillRect/>
          </a:stretch>
        </p:blipFill>
        <p:spPr>
          <a:xfrm>
            <a:off x="8472738" y="5830524"/>
            <a:ext cx="893348" cy="1251302"/>
          </a:xfrm>
          <a:prstGeom prst="rect">
            <a:avLst/>
          </a:prstGeom>
        </p:spPr>
      </p:pic>
    </p:spTree>
    <p:extLst>
      <p:ext uri="{BB962C8B-B14F-4D97-AF65-F5344CB8AC3E}">
        <p14:creationId xmlns:p14="http://schemas.microsoft.com/office/powerpoint/2010/main" val="27841408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1+#ppt_w/2"/>
                                          </p:val>
                                        </p:tav>
                                        <p:tav tm="100000">
                                          <p:val>
                                            <p:strVal val="#ppt_x"/>
                                          </p:val>
                                        </p:tav>
                                      </p:tavLst>
                                    </p:anim>
                                    <p:anim calcmode="lin" valueType="num">
                                      <p:cBhvr additive="base">
                                        <p:cTn id="8"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strips(down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strips(down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strips(downLeft)">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7C9DF32-6144-40E4-ADAA-954D44C205C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寒假生活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914</TotalTime>
  <Words>827</Words>
  <Application>Microsoft Office PowerPoint</Application>
  <PresentationFormat>Widescreen</PresentationFormat>
  <Paragraphs>127</Paragraphs>
  <Slides>21</Slides>
  <Notes>21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Times New Roman</vt:lpstr>
      <vt:lpstr>Arial</vt:lpstr>
      <vt:lpstr>Futura-Condensed-Normal</vt:lpstr>
      <vt:lpstr>等线 Light</vt:lpstr>
      <vt:lpstr>Wingdings</vt:lpstr>
      <vt:lpstr>方正喵呜体</vt:lpstr>
      <vt:lpstr>微软雅黑</vt:lpstr>
      <vt:lpstr>等线</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寒假生活1</dc:title>
  <dc:creator>Administrator</dc:creator>
  <cp:lastModifiedBy>Thanh Bình</cp:lastModifiedBy>
  <cp:revision>368</cp:revision>
  <dcterms:created xsi:type="dcterms:W3CDTF">2018-01-08T09:45:44Z</dcterms:created>
  <dcterms:modified xsi:type="dcterms:W3CDTF">2021-10-09T14:20:51Z</dcterms:modified>
</cp:coreProperties>
</file>