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7C085-E5CC-43A2-B039-659F052B873E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BD427-3196-445C-BA2E-D3B58BF0AF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315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TIẾT 3</a:t>
            </a:r>
          </a:p>
          <a:p>
            <a:pPr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hát:Bóng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buFontTx/>
              <a:buChar char="-"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Ca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609600"/>
            <a:ext cx="4316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752600"/>
            <a:ext cx="647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</a:p>
          <a:p>
            <a:pPr>
              <a:buFontTx/>
              <a:buChar char="-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TĐN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6248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3644900"/>
          </a:xfrm>
          <a:prstGeom prst="rect">
            <a:avLst/>
          </a:prstGeom>
          <a:noFill/>
          <a:ln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766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362200"/>
            <a:ext cx="76295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066800" y="91440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304800"/>
            <a:ext cx="5903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TĐN </a:t>
            </a:r>
            <a:r>
              <a:rPr lang="en-US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0"/>
            <a:ext cx="3200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HẠT GẠO LÀNG TA</a:t>
            </a:r>
          </a:p>
          <a:p>
            <a:endParaRPr lang="en-US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cờ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áº¿t quáº£ hÃ¬nh áº£nh cho háº¡t gáº¡o lÃ ng ta sheet nháº¡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0"/>
            <a:ext cx="5634892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304800" y="457200"/>
            <a:ext cx="5257800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Tia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cớ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tia nang hat mua sh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648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Káº¿t quáº£ hÃ¬nh áº£nh cho bÃ¡c há» ngÆ°á»i cho em táº¥t cáº£ she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"/>
            <a:ext cx="54102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38924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EM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hửng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reo ca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60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CA KHÚC THIẾU NHI PHỔ THƠ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"/>
            <a:ext cx="4961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Ca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144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371600"/>
            <a:ext cx="840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828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3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267200"/>
            <a:ext cx="3959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79589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3644900"/>
          </a:xfrm>
          <a:prstGeom prst="rect">
            <a:avLst/>
          </a:prstGeom>
          <a:noFill/>
          <a:ln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4900"/>
            <a:ext cx="91440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4" descr="Káº¿t quáº£ hÃ¬nh áº£nh cho ná»n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404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41</cp:revision>
  <dcterms:created xsi:type="dcterms:W3CDTF">2018-09-06T05:51:14Z</dcterms:created>
  <dcterms:modified xsi:type="dcterms:W3CDTF">2018-09-12T12:31:28Z</dcterms:modified>
</cp:coreProperties>
</file>