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709" r:id="rId2"/>
    <p:sldId id="403" r:id="rId3"/>
    <p:sldId id="727" r:id="rId4"/>
    <p:sldId id="711" r:id="rId5"/>
    <p:sldId id="273" r:id="rId6"/>
    <p:sldId id="715" r:id="rId7"/>
    <p:sldId id="267" r:id="rId8"/>
    <p:sldId id="719" r:id="rId9"/>
    <p:sldId id="720" r:id="rId10"/>
    <p:sldId id="716" r:id="rId11"/>
    <p:sldId id="721" r:id="rId12"/>
    <p:sldId id="722" r:id="rId13"/>
    <p:sldId id="724" r:id="rId14"/>
    <p:sldId id="286" r:id="rId15"/>
    <p:sldId id="725" r:id="rId16"/>
    <p:sldId id="726" r:id="rId17"/>
    <p:sldId id="714" r:id="rId18"/>
    <p:sldId id="293" r:id="rId19"/>
    <p:sldId id="260" r:id="rId20"/>
    <p:sldId id="297" r:id="rId21"/>
    <p:sldId id="289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8" autoAdjust="0"/>
    <p:restoredTop sz="94660"/>
  </p:normalViewPr>
  <p:slideViewPr>
    <p:cSldViewPr>
      <p:cViewPr>
        <p:scale>
          <a:sx n="76" d="100"/>
          <a:sy n="76" d="100"/>
        </p:scale>
        <p:origin x="-122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D970E-BF0D-42BD-92E7-D0A1E15AF2D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89165-A4F6-46E1-B091-092D0C1B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3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6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74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5" y="103188"/>
            <a:ext cx="8243887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D491E386-8F70-4824-AF67-F85CB4F424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xmlns="" id="{C21BEB94-16D1-4EAE-8896-0E4A6CA7B8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xmlns="" id="{2970936F-D48D-47B5-81C7-40BEE3464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551CB-2290-43F3-BDEC-EF6C35802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527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1D0C433-3529-4B71-993B-FA9FC84D26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17F31AB-1AE3-4A85-AC43-1BD3ADE22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6F2366-FC04-4192-8F72-6A2B91865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DA286-28A0-4684-A5AC-AC3C7428BD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71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3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1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6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6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B22F-3F03-48DD-B7D5-D22E0EE13CF9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96" y="56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7310" y="1773029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9: NGUYÊN PHÂN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596" y="533400"/>
            <a:ext cx="9067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II: NHIỄM SẮC THỂ</a:t>
            </a:r>
          </a:p>
        </p:txBody>
      </p:sp>
      <p:sp>
        <p:nvSpPr>
          <p:cNvPr id="22" name="Flowchart: Stored Data 21"/>
          <p:cNvSpPr/>
          <p:nvPr/>
        </p:nvSpPr>
        <p:spPr bwMode="auto">
          <a:xfrm rot="10800000">
            <a:off x="7086600" y="1826224"/>
            <a:ext cx="727766" cy="587955"/>
          </a:xfrm>
          <a:prstGeom prst="flowChartOnline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Stored Data 22"/>
          <p:cNvSpPr/>
          <p:nvPr/>
        </p:nvSpPr>
        <p:spPr bwMode="auto">
          <a:xfrm>
            <a:off x="1192739" y="1850446"/>
            <a:ext cx="747825" cy="587954"/>
          </a:xfrm>
          <a:prstGeom prst="flowChartOnline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 bwMode="auto">
          <a:xfrm flipV="1">
            <a:off x="1905475" y="2422283"/>
            <a:ext cx="5428040" cy="12087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343B17-C552-4097-ACF2-D7ECBC3FE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34837"/>
            <a:ext cx="8997393" cy="24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705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22D3B0-44B8-4AB0-B639-99A869FC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A7E06C-8CFF-49A7-B352-B0BDEC082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09B4B6-8E19-4370-807E-664DFD6A04E4}"/>
              </a:ext>
            </a:extLst>
          </p:cNvPr>
          <p:cNvSpPr txBox="1"/>
          <p:nvPr/>
        </p:nvSpPr>
        <p:spPr>
          <a:xfrm>
            <a:off x="633794" y="60915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9: NGUYÊN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F3269CBE-B8CA-4055-A235-25C1E6F69B82}"/>
              </a:ext>
            </a:extLst>
          </p:cNvPr>
          <p:cNvSpPr/>
          <p:nvPr/>
        </p:nvSpPr>
        <p:spPr bwMode="auto">
          <a:xfrm rot="10800000">
            <a:off x="7173754" y="82541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007B3B1F-C306-48A0-ADD6-6B24A04118AE}"/>
              </a:ext>
            </a:extLst>
          </p:cNvPr>
          <p:cNvSpPr/>
          <p:nvPr/>
        </p:nvSpPr>
        <p:spPr bwMode="auto">
          <a:xfrm>
            <a:off x="1143000" y="92076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E385B1C-82EA-41EC-9CC9-EF7ACD798EBF}"/>
              </a:ext>
            </a:extLst>
          </p:cNvPr>
          <p:cNvCxnSpPr>
            <a:cxnSpLocks/>
          </p:cNvCxnSpPr>
          <p:nvPr/>
        </p:nvCxnSpPr>
        <p:spPr bwMode="auto">
          <a:xfrm flipV="1">
            <a:off x="1804499" y="660961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4A282CC-A4BD-44D7-94FB-86D1DA0649EC}"/>
              </a:ext>
            </a:extLst>
          </p:cNvPr>
          <p:cNvSpPr/>
          <p:nvPr/>
        </p:nvSpPr>
        <p:spPr>
          <a:xfrm>
            <a:off x="76200" y="938707"/>
            <a:ext cx="2590800" cy="4358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69E5A63-DC56-42D4-B8ED-C4EAF6600C9C}"/>
              </a:ext>
            </a:extLst>
          </p:cNvPr>
          <p:cNvSpPr/>
          <p:nvPr/>
        </p:nvSpPr>
        <p:spPr>
          <a:xfrm>
            <a:off x="1025019" y="1542409"/>
            <a:ext cx="2294856" cy="4967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B4023B5-926F-41D2-B4C3-95FAE415A57A}"/>
              </a:ext>
            </a:extLst>
          </p:cNvPr>
          <p:cNvSpPr/>
          <p:nvPr/>
        </p:nvSpPr>
        <p:spPr>
          <a:xfrm>
            <a:off x="385915" y="1567620"/>
            <a:ext cx="626549" cy="496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xmlns="" id="{E6A47B7F-3C8B-47D8-B0F1-43724E6CA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123" y="2096964"/>
            <a:ext cx="952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0" dirty="0">
                <a:latin typeface="Times New Roman" panose="02020603050405020304" pitchFamily="18" charset="0"/>
              </a:rPr>
              <a:t>    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nêu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i="0" dirty="0">
                <a:latin typeface="Times New Roman" panose="02020603050405020304" pitchFamily="18" charset="0"/>
              </a:rPr>
              <a:t> NST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kì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i="0" dirty="0"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6EBAB68-F730-4379-B975-3F758D6D6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764"/>
            <a:ext cx="9116961" cy="4205236"/>
          </a:xfrm>
          <a:prstGeom prst="rect">
            <a:avLst/>
          </a:prstGeom>
        </p:spPr>
      </p:pic>
      <p:sp>
        <p:nvSpPr>
          <p:cNvPr id="17" name="Text Box 22">
            <a:extLst>
              <a:ext uri="{FF2B5EF4-FFF2-40B4-BE49-F238E27FC236}">
                <a16:creationId xmlns:a16="http://schemas.microsoft.com/office/drawing/2014/main" xmlns="" id="{7DCCE594-CAE1-4460-B37A-BEA25DD77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427" y="4123607"/>
            <a:ext cx="370665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0" dirty="0">
                <a:solidFill>
                  <a:schemeClr val="hlin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kép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xoắn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co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ngắn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kép</a:t>
            </a:r>
            <a:r>
              <a:rPr lang="en-US" altLang="en-US" sz="2800" b="1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đính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i="0" dirty="0">
                <a:solidFill>
                  <a:srgbClr val="3333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2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22D3B0-44B8-4AB0-B639-99A869FC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A7E06C-8CFF-49A7-B352-B0BDEC082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09B4B6-8E19-4370-807E-664DFD6A04E4}"/>
              </a:ext>
            </a:extLst>
          </p:cNvPr>
          <p:cNvSpPr txBox="1"/>
          <p:nvPr/>
        </p:nvSpPr>
        <p:spPr>
          <a:xfrm>
            <a:off x="633794" y="60915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9: NGUYÊN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F3269CBE-B8CA-4055-A235-25C1E6F69B82}"/>
              </a:ext>
            </a:extLst>
          </p:cNvPr>
          <p:cNvSpPr/>
          <p:nvPr/>
        </p:nvSpPr>
        <p:spPr bwMode="auto">
          <a:xfrm rot="10800000">
            <a:off x="7173754" y="82541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007B3B1F-C306-48A0-ADD6-6B24A04118AE}"/>
              </a:ext>
            </a:extLst>
          </p:cNvPr>
          <p:cNvSpPr/>
          <p:nvPr/>
        </p:nvSpPr>
        <p:spPr bwMode="auto">
          <a:xfrm>
            <a:off x="1143000" y="92076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E385B1C-82EA-41EC-9CC9-EF7ACD798EBF}"/>
              </a:ext>
            </a:extLst>
          </p:cNvPr>
          <p:cNvCxnSpPr>
            <a:cxnSpLocks/>
          </p:cNvCxnSpPr>
          <p:nvPr/>
        </p:nvCxnSpPr>
        <p:spPr bwMode="auto">
          <a:xfrm flipV="1">
            <a:off x="1804499" y="660961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4A282CC-A4BD-44D7-94FB-86D1DA0649EC}"/>
              </a:ext>
            </a:extLst>
          </p:cNvPr>
          <p:cNvSpPr/>
          <p:nvPr/>
        </p:nvSpPr>
        <p:spPr>
          <a:xfrm>
            <a:off x="76200" y="938707"/>
            <a:ext cx="2590800" cy="4358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xmlns="" id="{E6A47B7F-3C8B-47D8-B0F1-43724E6CA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123" y="2096964"/>
            <a:ext cx="952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0" dirty="0">
                <a:latin typeface="Times New Roman" panose="02020603050405020304" pitchFamily="18" charset="0"/>
              </a:rPr>
              <a:t> 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nêu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i="0" dirty="0">
                <a:latin typeface="Times New Roman" panose="02020603050405020304" pitchFamily="18" charset="0"/>
              </a:rPr>
              <a:t> NST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kì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i="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9DFDD89-DE70-43AE-A270-91AD67CDD6D1}"/>
              </a:ext>
            </a:extLst>
          </p:cNvPr>
          <p:cNvSpPr/>
          <p:nvPr/>
        </p:nvSpPr>
        <p:spPr>
          <a:xfrm>
            <a:off x="422787" y="1576111"/>
            <a:ext cx="633381" cy="452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21BDE70-EEFF-48C9-865C-4173392953C3}"/>
              </a:ext>
            </a:extLst>
          </p:cNvPr>
          <p:cNvSpPr/>
          <p:nvPr/>
        </p:nvSpPr>
        <p:spPr>
          <a:xfrm>
            <a:off x="1067342" y="1537492"/>
            <a:ext cx="2294856" cy="4967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600CFF-B5DE-4168-8C3D-95EC6211D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911082"/>
            <a:ext cx="9067800" cy="32972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681FD5-2583-4905-B025-E2649229B3A4}"/>
              </a:ext>
            </a:extLst>
          </p:cNvPr>
          <p:cNvSpPr/>
          <p:nvPr/>
        </p:nvSpPr>
        <p:spPr>
          <a:xfrm>
            <a:off x="5344953" y="3324113"/>
            <a:ext cx="358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kép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xoắn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phẳng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xích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479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22D3B0-44B8-4AB0-B639-99A869FC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A7E06C-8CFF-49A7-B352-B0BDEC082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09B4B6-8E19-4370-807E-664DFD6A04E4}"/>
              </a:ext>
            </a:extLst>
          </p:cNvPr>
          <p:cNvSpPr txBox="1"/>
          <p:nvPr/>
        </p:nvSpPr>
        <p:spPr>
          <a:xfrm>
            <a:off x="633794" y="60915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9: NGUYÊN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F3269CBE-B8CA-4055-A235-25C1E6F69B82}"/>
              </a:ext>
            </a:extLst>
          </p:cNvPr>
          <p:cNvSpPr/>
          <p:nvPr/>
        </p:nvSpPr>
        <p:spPr bwMode="auto">
          <a:xfrm rot="10800000">
            <a:off x="7173754" y="82541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007B3B1F-C306-48A0-ADD6-6B24A04118AE}"/>
              </a:ext>
            </a:extLst>
          </p:cNvPr>
          <p:cNvSpPr/>
          <p:nvPr/>
        </p:nvSpPr>
        <p:spPr bwMode="auto">
          <a:xfrm>
            <a:off x="1143000" y="92076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E385B1C-82EA-41EC-9CC9-EF7ACD798EBF}"/>
              </a:ext>
            </a:extLst>
          </p:cNvPr>
          <p:cNvCxnSpPr>
            <a:cxnSpLocks/>
          </p:cNvCxnSpPr>
          <p:nvPr/>
        </p:nvCxnSpPr>
        <p:spPr bwMode="auto">
          <a:xfrm flipV="1">
            <a:off x="1804499" y="660961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4A282CC-A4BD-44D7-94FB-86D1DA0649EC}"/>
              </a:ext>
            </a:extLst>
          </p:cNvPr>
          <p:cNvSpPr/>
          <p:nvPr/>
        </p:nvSpPr>
        <p:spPr>
          <a:xfrm>
            <a:off x="76200" y="938707"/>
            <a:ext cx="2590800" cy="4358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xmlns="" id="{E6A47B7F-3C8B-47D8-B0F1-43724E6CA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123" y="2096964"/>
            <a:ext cx="952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0" dirty="0">
                <a:latin typeface="Times New Roman" panose="02020603050405020304" pitchFamily="18" charset="0"/>
              </a:rPr>
              <a:t> 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nêu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i="0" dirty="0">
                <a:latin typeface="Times New Roman" panose="02020603050405020304" pitchFamily="18" charset="0"/>
              </a:rPr>
              <a:t> NST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kì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i="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8BC88D6-C3F5-4945-9D87-D7CFCD675D5A}"/>
              </a:ext>
            </a:extLst>
          </p:cNvPr>
          <p:cNvSpPr/>
          <p:nvPr/>
        </p:nvSpPr>
        <p:spPr>
          <a:xfrm>
            <a:off x="239770" y="1554335"/>
            <a:ext cx="633381" cy="45271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9471BA5-DBB3-4012-9130-F5D88D49B888}"/>
              </a:ext>
            </a:extLst>
          </p:cNvPr>
          <p:cNvSpPr/>
          <p:nvPr/>
        </p:nvSpPr>
        <p:spPr>
          <a:xfrm>
            <a:off x="895536" y="1497717"/>
            <a:ext cx="2294856" cy="4967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FB010FB-8D83-4DA5-9D2F-A63AF79FF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3" y="3116948"/>
            <a:ext cx="9166123" cy="2677246"/>
          </a:xfrm>
          <a:prstGeom prst="rect">
            <a:avLst/>
          </a:prstGeom>
        </p:spPr>
      </p:pic>
      <p:sp>
        <p:nvSpPr>
          <p:cNvPr id="19" name="Rectangle 16">
            <a:extLst>
              <a:ext uri="{FF2B5EF4-FFF2-40B4-BE49-F238E27FC236}">
                <a16:creationId xmlns:a16="http://schemas.microsoft.com/office/drawing/2014/main" xmlns="" id="{35587184-741B-4050-8482-2864381F2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421626"/>
            <a:ext cx="388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kép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2 NST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li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800" i="0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22D3B0-44B8-4AB0-B639-99A869FC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A7E06C-8CFF-49A7-B352-B0BDEC082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09B4B6-8E19-4370-807E-664DFD6A04E4}"/>
              </a:ext>
            </a:extLst>
          </p:cNvPr>
          <p:cNvSpPr txBox="1"/>
          <p:nvPr/>
        </p:nvSpPr>
        <p:spPr>
          <a:xfrm>
            <a:off x="633794" y="60915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9: NGUYÊN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F3269CBE-B8CA-4055-A235-25C1E6F69B82}"/>
              </a:ext>
            </a:extLst>
          </p:cNvPr>
          <p:cNvSpPr/>
          <p:nvPr/>
        </p:nvSpPr>
        <p:spPr bwMode="auto">
          <a:xfrm rot="10800000">
            <a:off x="7173754" y="82541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007B3B1F-C306-48A0-ADD6-6B24A04118AE}"/>
              </a:ext>
            </a:extLst>
          </p:cNvPr>
          <p:cNvSpPr/>
          <p:nvPr/>
        </p:nvSpPr>
        <p:spPr bwMode="auto">
          <a:xfrm>
            <a:off x="1143000" y="92076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E385B1C-82EA-41EC-9CC9-EF7ACD798EBF}"/>
              </a:ext>
            </a:extLst>
          </p:cNvPr>
          <p:cNvCxnSpPr>
            <a:cxnSpLocks/>
          </p:cNvCxnSpPr>
          <p:nvPr/>
        </p:nvCxnSpPr>
        <p:spPr bwMode="auto">
          <a:xfrm flipV="1">
            <a:off x="1804499" y="660961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4A282CC-A4BD-44D7-94FB-86D1DA0649EC}"/>
              </a:ext>
            </a:extLst>
          </p:cNvPr>
          <p:cNvSpPr/>
          <p:nvPr/>
        </p:nvSpPr>
        <p:spPr>
          <a:xfrm>
            <a:off x="76200" y="938707"/>
            <a:ext cx="2590800" cy="4358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xmlns="" id="{E6A47B7F-3C8B-47D8-B0F1-43724E6CA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123" y="2096964"/>
            <a:ext cx="952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0" dirty="0">
                <a:latin typeface="Times New Roman" panose="02020603050405020304" pitchFamily="18" charset="0"/>
              </a:rPr>
              <a:t> 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nêu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biến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i="0" dirty="0">
                <a:latin typeface="Times New Roman" panose="02020603050405020304" pitchFamily="18" charset="0"/>
              </a:rPr>
              <a:t> NST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kì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cuối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i="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518E7B5-B0BF-4A1C-9143-2FE9A32633FD}"/>
              </a:ext>
            </a:extLst>
          </p:cNvPr>
          <p:cNvSpPr/>
          <p:nvPr/>
        </p:nvSpPr>
        <p:spPr>
          <a:xfrm>
            <a:off x="1165386" y="1573256"/>
            <a:ext cx="2294856" cy="4967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8926A85-242F-43A5-879D-2AC2BF21F7E6}"/>
              </a:ext>
            </a:extLst>
          </p:cNvPr>
          <p:cNvSpPr/>
          <p:nvPr/>
        </p:nvSpPr>
        <p:spPr>
          <a:xfrm>
            <a:off x="509619" y="1601202"/>
            <a:ext cx="633381" cy="4527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F6ADB6-4D3C-43FC-AF70-CDD513659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3" y="3024011"/>
            <a:ext cx="9166123" cy="2297484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FB41DAAF-7D86-4C2A-8008-93C53F191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339" y="3264812"/>
            <a:ext cx="3962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en-US" sz="2800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altLang="en-US" sz="280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altLang="en-US" sz="280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lang="en-US" altLang="en-US" sz="2800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800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3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0B9376AB-AE6D-410A-90AF-5EF12EEFC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1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Text Box 7">
            <a:extLst>
              <a:ext uri="{FF2B5EF4-FFF2-40B4-BE49-F238E27FC236}">
                <a16:creationId xmlns:a16="http://schemas.microsoft.com/office/drawing/2014/main" xmlns="" id="{9679C89E-1542-4E85-9EB5-A485BADB6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896143"/>
            <a:ext cx="38862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kép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xoắn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co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ngắn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kép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đính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3976" name="Text Box 8">
            <a:extLst>
              <a:ext uri="{FF2B5EF4-FFF2-40B4-BE49-F238E27FC236}">
                <a16:creationId xmlns:a16="http://schemas.microsoft.com/office/drawing/2014/main" xmlns="" id="{04FFBFA3-727C-491F-BEFC-A07F19A44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620962"/>
            <a:ext cx="38862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kép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xoắn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phẳng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xích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3977" name="Rectangle 9">
            <a:extLst>
              <a:ext uri="{FF2B5EF4-FFF2-40B4-BE49-F238E27FC236}">
                <a16:creationId xmlns:a16="http://schemas.microsoft.com/office/drawing/2014/main" xmlns="" id="{09DFCD88-BC7C-4D66-9D27-D989A2209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510" y="4313237"/>
            <a:ext cx="3886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kép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2 NST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li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3978" name="Text Box 10">
            <a:extLst>
              <a:ext uri="{FF2B5EF4-FFF2-40B4-BE49-F238E27FC236}">
                <a16:creationId xmlns:a16="http://schemas.microsoft.com/office/drawing/2014/main" xmlns="" id="{85EAF9E1-EBB4-4AB4-AF7B-433BCF2F7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510" y="5657671"/>
            <a:ext cx="396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/>
      <p:bldP spid="83976" grpId="0"/>
      <p:bldP spid="83977" grpId="0"/>
      <p:bldP spid="839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2B417-7B1C-4AEE-9E91-4331A7C8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DA9CC7-729E-4A85-A1E5-EA5B12B1D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18325F-028A-4C7D-B211-665441A09E77}"/>
              </a:ext>
            </a:extLst>
          </p:cNvPr>
          <p:cNvSpPr txBox="1"/>
          <p:nvPr/>
        </p:nvSpPr>
        <p:spPr>
          <a:xfrm>
            <a:off x="633794" y="60915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9: NGUYÊN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BD6EDD44-2FAE-4DA2-8513-359A709BA299}"/>
              </a:ext>
            </a:extLst>
          </p:cNvPr>
          <p:cNvSpPr/>
          <p:nvPr/>
        </p:nvSpPr>
        <p:spPr bwMode="auto">
          <a:xfrm rot="10800000">
            <a:off x="7173754" y="82541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10020E61-A68C-4828-B936-A2AA100E5DD1}"/>
              </a:ext>
            </a:extLst>
          </p:cNvPr>
          <p:cNvSpPr/>
          <p:nvPr/>
        </p:nvSpPr>
        <p:spPr bwMode="auto">
          <a:xfrm>
            <a:off x="1143000" y="92076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4428C6B-9F78-459E-968C-1B84E6C18D0D}"/>
              </a:ext>
            </a:extLst>
          </p:cNvPr>
          <p:cNvCxnSpPr>
            <a:cxnSpLocks/>
          </p:cNvCxnSpPr>
          <p:nvPr/>
        </p:nvCxnSpPr>
        <p:spPr bwMode="auto">
          <a:xfrm flipV="1">
            <a:off x="1804499" y="660961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7B191CE-8F80-49C7-8792-105D8B3E88D8}"/>
              </a:ext>
            </a:extLst>
          </p:cNvPr>
          <p:cNvSpPr/>
          <p:nvPr/>
        </p:nvSpPr>
        <p:spPr>
          <a:xfrm>
            <a:off x="179438" y="999326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B7A8F4B8-62F8-4420-A629-95E2EC825ABC}"/>
              </a:ext>
            </a:extLst>
          </p:cNvPr>
          <p:cNvSpPr/>
          <p:nvPr/>
        </p:nvSpPr>
        <p:spPr>
          <a:xfrm>
            <a:off x="752967" y="933362"/>
            <a:ext cx="80127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707573-C881-49D0-BC11-1066B75A3B39}"/>
              </a:ext>
            </a:extLst>
          </p:cNvPr>
          <p:cNvSpPr txBox="1"/>
          <p:nvPr/>
        </p:nvSpPr>
        <p:spPr>
          <a:xfrm>
            <a:off x="734961" y="897909"/>
            <a:ext cx="789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QT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xmlns="" id="{36968D62-037C-4F3E-942B-26D9014B1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703" y="3245500"/>
            <a:ext cx="25440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i="0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( 2n NST)          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6824E720-F1D1-4B0E-8D46-203ACED9EF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3848869"/>
            <a:ext cx="1447800" cy="1587"/>
          </a:xfrm>
          <a:prstGeom prst="straightConnector1">
            <a:avLst/>
          </a:prstGeom>
          <a:noFill/>
          <a:ln w="25400" algn="ctr">
            <a:solidFill>
              <a:srgbClr val="FF33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29">
            <a:extLst>
              <a:ext uri="{FF2B5EF4-FFF2-40B4-BE49-F238E27FC236}">
                <a16:creationId xmlns:a16="http://schemas.microsoft.com/office/drawing/2014/main" xmlns="" id="{EB388E91-ECF1-4841-ADF8-42C8FFF5F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377381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phân</a:t>
            </a:r>
            <a:endParaRPr lang="en-US" altLang="en-US" sz="2400" i="0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xmlns="" id="{BB63CFDE-25C6-45CD-8E42-BCAD0175A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986" y="3243042"/>
            <a:ext cx="2133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i="0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con ( 2n NST)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xmlns="" id="{7DE3FD0A-9DAE-4EF3-8EA2-09FDFC423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503" y="1665154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57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2B417-7B1C-4AEE-9E91-4331A7C8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DA9CC7-729E-4A85-A1E5-EA5B12B1D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18325F-028A-4C7D-B211-665441A09E77}"/>
              </a:ext>
            </a:extLst>
          </p:cNvPr>
          <p:cNvSpPr txBox="1"/>
          <p:nvPr/>
        </p:nvSpPr>
        <p:spPr>
          <a:xfrm>
            <a:off x="633794" y="60915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9: NGUYÊN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BD6EDD44-2FAE-4DA2-8513-359A709BA299}"/>
              </a:ext>
            </a:extLst>
          </p:cNvPr>
          <p:cNvSpPr/>
          <p:nvPr/>
        </p:nvSpPr>
        <p:spPr bwMode="auto">
          <a:xfrm rot="10800000">
            <a:off x="7173754" y="82541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10020E61-A68C-4828-B936-A2AA100E5DD1}"/>
              </a:ext>
            </a:extLst>
          </p:cNvPr>
          <p:cNvSpPr/>
          <p:nvPr/>
        </p:nvSpPr>
        <p:spPr bwMode="auto">
          <a:xfrm>
            <a:off x="1143000" y="92076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4428C6B-9F78-459E-968C-1B84E6C18D0D}"/>
              </a:ext>
            </a:extLst>
          </p:cNvPr>
          <p:cNvCxnSpPr>
            <a:cxnSpLocks/>
          </p:cNvCxnSpPr>
          <p:nvPr/>
        </p:nvCxnSpPr>
        <p:spPr bwMode="auto">
          <a:xfrm flipV="1">
            <a:off x="1804499" y="660961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7B191CE-8F80-49C7-8792-105D8B3E88D8}"/>
              </a:ext>
            </a:extLst>
          </p:cNvPr>
          <p:cNvSpPr/>
          <p:nvPr/>
        </p:nvSpPr>
        <p:spPr>
          <a:xfrm>
            <a:off x="179438" y="999326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B7A8F4B8-62F8-4420-A629-95E2EC825ABC}"/>
              </a:ext>
            </a:extLst>
          </p:cNvPr>
          <p:cNvSpPr/>
          <p:nvPr/>
        </p:nvSpPr>
        <p:spPr>
          <a:xfrm>
            <a:off x="752967" y="933362"/>
            <a:ext cx="58002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707573-C881-49D0-BC11-1066B75A3B39}"/>
              </a:ext>
            </a:extLst>
          </p:cNvPr>
          <p:cNvSpPr txBox="1"/>
          <p:nvPr/>
        </p:nvSpPr>
        <p:spPr>
          <a:xfrm>
            <a:off x="734961" y="897909"/>
            <a:ext cx="5970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book9">
            <a:extLst>
              <a:ext uri="{FF2B5EF4-FFF2-40B4-BE49-F238E27FC236}">
                <a16:creationId xmlns:a16="http://schemas.microsoft.com/office/drawing/2014/main" xmlns="" id="{D344BCF6-BE74-4F4F-8C33-C4EA93E1AE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13" y="1604809"/>
            <a:ext cx="831213" cy="96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6CB2BD8-BC50-4948-B6C7-1ECF7A001482}"/>
              </a:ext>
            </a:extLst>
          </p:cNvPr>
          <p:cNvSpPr/>
          <p:nvPr/>
        </p:nvSpPr>
        <p:spPr>
          <a:xfrm>
            <a:off x="1406556" y="1989002"/>
            <a:ext cx="5782668" cy="55258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65A4EE5-40EA-461D-A2C8-AA4CB7A5CC92}"/>
              </a:ext>
            </a:extLst>
          </p:cNvPr>
          <p:cNvSpPr/>
          <p:nvPr/>
        </p:nvSpPr>
        <p:spPr>
          <a:xfrm>
            <a:off x="633794" y="3164441"/>
            <a:ext cx="8009690" cy="5525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thể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536B1340-EBE3-4E67-8FA1-6A78D2B90E60}"/>
              </a:ext>
            </a:extLst>
          </p:cNvPr>
          <p:cNvSpPr/>
          <p:nvPr/>
        </p:nvSpPr>
        <p:spPr>
          <a:xfrm>
            <a:off x="633794" y="4024839"/>
            <a:ext cx="8009690" cy="10483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P=0">
            <a:extLst>
              <a:ext uri="{FF2B5EF4-FFF2-40B4-BE49-F238E27FC236}">
                <a16:creationId xmlns:a16="http://schemas.microsoft.com/office/drawing/2014/main" xmlns="" id="{4A9EAB98-D637-490E-86BB-71EC30BD786C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8142" y="1143000"/>
            <a:ext cx="4343400" cy="4648200"/>
          </a:xfrm>
          <a:noFill/>
        </p:spPr>
      </p:pic>
      <p:pic>
        <p:nvPicPr>
          <p:cNvPr id="4099" name="Picture 3" descr="nuoi">
            <a:extLst>
              <a:ext uri="{FF2B5EF4-FFF2-40B4-BE49-F238E27FC236}">
                <a16:creationId xmlns:a16="http://schemas.microsoft.com/office/drawing/2014/main" xmlns="" id="{B6B3D68E-EC6E-4683-8944-744EA4C241F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458" y="1143000"/>
            <a:ext cx="4495800" cy="4648200"/>
          </a:xfrm>
          <a:noFill/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659EB002-0A43-4CC6-B87B-5A05D3E1D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52400"/>
            <a:ext cx="800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i="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3200" b="1" i="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cấy</a:t>
            </a:r>
            <a:r>
              <a:rPr lang="en-US" altLang="en-US" sz="3200" b="1" i="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mô</a:t>
            </a:r>
            <a:r>
              <a:rPr lang="en-US" altLang="en-US" sz="3200" b="1" i="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b="1" i="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200" b="1" i="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i="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ống</a:t>
            </a:r>
            <a:r>
              <a:rPr lang="en-US" altLang="en-US" sz="3200" b="1" i="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nghiệm</a:t>
            </a:r>
            <a:endParaRPr lang="en-US" altLang="en-US" sz="3200" b="1" i="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uu">
            <a:extLst>
              <a:ext uri="{FF2B5EF4-FFF2-40B4-BE49-F238E27FC236}">
                <a16:creationId xmlns:a16="http://schemas.microsoft.com/office/drawing/2014/main" xmlns="" id="{1EC1D44F-2692-4D4D-9809-0988887E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89D8C30A-AE1B-4A3E-B529-7CA809D1F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0"/>
            <a:ext cx="32416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200" b="1" i="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Cừu</a:t>
            </a:r>
            <a:r>
              <a:rPr lang="en-US" sz="3200" b="1" i="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Doli</a:t>
            </a:r>
            <a:endParaRPr lang="en-US" sz="3200" b="1" i="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hep goc">
            <a:extLst>
              <a:ext uri="{FF2B5EF4-FFF2-40B4-BE49-F238E27FC236}">
                <a16:creationId xmlns:a16="http://schemas.microsoft.com/office/drawing/2014/main" xmlns="" id="{F5294F62-BDC6-4EBF-8C29-DEC8DF36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447800"/>
            <a:ext cx="40925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ghep canh">
            <a:extLst>
              <a:ext uri="{FF2B5EF4-FFF2-40B4-BE49-F238E27FC236}">
                <a16:creationId xmlns:a16="http://schemas.microsoft.com/office/drawing/2014/main" xmlns="" id="{3B15D4EC-6B71-45E0-9AD1-474620765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47800"/>
            <a:ext cx="43338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>
            <a:extLst>
              <a:ext uri="{FF2B5EF4-FFF2-40B4-BE49-F238E27FC236}">
                <a16:creationId xmlns:a16="http://schemas.microsoft.com/office/drawing/2014/main" xmlns="" id="{315CBD09-6EF5-4976-8AC6-8D8AD818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" y="7620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 b="1">
                <a:solidFill>
                  <a:srgbClr val="333399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333399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333399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333399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3333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dirty="0" err="1">
                <a:solidFill>
                  <a:srgbClr val="000099"/>
                </a:solidFill>
              </a:rPr>
              <a:t>Ghép</a:t>
            </a:r>
            <a:r>
              <a:rPr lang="en-US" altLang="en-US" sz="3000" dirty="0">
                <a:solidFill>
                  <a:srgbClr val="000099"/>
                </a:solidFill>
              </a:rPr>
              <a:t> </a:t>
            </a:r>
            <a:r>
              <a:rPr lang="en-US" altLang="en-US" sz="3000" dirty="0" err="1">
                <a:solidFill>
                  <a:srgbClr val="000099"/>
                </a:solidFill>
              </a:rPr>
              <a:t>cành</a:t>
            </a:r>
            <a:endParaRPr lang="en-US" altLang="en-US" sz="3000" dirty="0">
              <a:solidFill>
                <a:srgbClr val="000099"/>
              </a:solidFill>
            </a:endParaRP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xmlns="" id="{6C2C1964-F064-437F-8FBD-D74521868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762393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 b="1">
                <a:solidFill>
                  <a:srgbClr val="333399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rgbClr val="333399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rgbClr val="333399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rgbClr val="333399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rgbClr val="3333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dirty="0" err="1">
                <a:solidFill>
                  <a:srgbClr val="000099"/>
                </a:solidFill>
              </a:rPr>
              <a:t>Ghép</a:t>
            </a:r>
            <a:r>
              <a:rPr lang="en-US" altLang="en-US" sz="3000" dirty="0">
                <a:solidFill>
                  <a:srgbClr val="000099"/>
                </a:solidFill>
              </a:rPr>
              <a:t> </a:t>
            </a:r>
            <a:r>
              <a:rPr lang="en-US" altLang="en-US" sz="3000" dirty="0" err="1">
                <a:solidFill>
                  <a:srgbClr val="000099"/>
                </a:solidFill>
              </a:rPr>
              <a:t>gốc</a:t>
            </a:r>
            <a:endParaRPr lang="en-US" altLang="en-US" sz="3000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000" b="0" dirty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52938" y="2421457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2938" y="3254869"/>
            <a:ext cx="533701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4859" y="2333755"/>
            <a:ext cx="6704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6467" y="2355493"/>
            <a:ext cx="80127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01112" y="3186184"/>
            <a:ext cx="8038088" cy="5232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6261" y="3180245"/>
            <a:ext cx="789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QT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B004FF3-D4F3-49DD-A378-E3EEE3E19CCB}"/>
              </a:ext>
            </a:extLst>
          </p:cNvPr>
          <p:cNvSpPr/>
          <p:nvPr/>
        </p:nvSpPr>
        <p:spPr>
          <a:xfrm>
            <a:off x="26633" y="9207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CHƯƠNG II: NHIỄM SẮC THỂ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xmlns="" id="{FD0EE24D-0B24-44F5-88A9-B99B792DE8D4}"/>
              </a:ext>
            </a:extLst>
          </p:cNvPr>
          <p:cNvSpPr/>
          <p:nvPr/>
        </p:nvSpPr>
        <p:spPr>
          <a:xfrm>
            <a:off x="252938" y="4088281"/>
            <a:ext cx="533701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xmlns="" id="{50BEAD3B-49D8-4EEC-8FD1-03EC4F4F1A06}"/>
              </a:ext>
            </a:extLst>
          </p:cNvPr>
          <p:cNvSpPr/>
          <p:nvPr/>
        </p:nvSpPr>
        <p:spPr>
          <a:xfrm>
            <a:off x="779140" y="4019304"/>
            <a:ext cx="8060059" cy="5232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0641185-BB1F-450C-9966-D0A5A573E198}"/>
              </a:ext>
            </a:extLst>
          </p:cNvPr>
          <p:cNvSpPr txBox="1"/>
          <p:nvPr/>
        </p:nvSpPr>
        <p:spPr>
          <a:xfrm>
            <a:off x="806261" y="4013657"/>
            <a:ext cx="5161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0904684-C894-4FE3-926A-5CBBF229F384}"/>
              </a:ext>
            </a:extLst>
          </p:cNvPr>
          <p:cNvSpPr txBox="1"/>
          <p:nvPr/>
        </p:nvSpPr>
        <p:spPr>
          <a:xfrm>
            <a:off x="750123" y="974821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9: NGUYÊN PHÂN</a:t>
            </a:r>
          </a:p>
        </p:txBody>
      </p:sp>
      <p:sp>
        <p:nvSpPr>
          <p:cNvPr id="23" name="Flowchart: Stored Data 22">
            <a:extLst>
              <a:ext uri="{FF2B5EF4-FFF2-40B4-BE49-F238E27FC236}">
                <a16:creationId xmlns:a16="http://schemas.microsoft.com/office/drawing/2014/main" xmlns="" id="{6CA989D3-844A-404B-BB10-01512D7E432C}"/>
              </a:ext>
            </a:extLst>
          </p:cNvPr>
          <p:cNvSpPr/>
          <p:nvPr/>
        </p:nvSpPr>
        <p:spPr bwMode="auto">
          <a:xfrm rot="10800000">
            <a:off x="7290083" y="996447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Stored Data 24">
            <a:extLst>
              <a:ext uri="{FF2B5EF4-FFF2-40B4-BE49-F238E27FC236}">
                <a16:creationId xmlns:a16="http://schemas.microsoft.com/office/drawing/2014/main" xmlns="" id="{622089B5-24E7-4FDE-9865-4EDC307DF4E7}"/>
              </a:ext>
            </a:extLst>
          </p:cNvPr>
          <p:cNvSpPr/>
          <p:nvPr/>
        </p:nvSpPr>
        <p:spPr bwMode="auto">
          <a:xfrm>
            <a:off x="1259329" y="1005982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E0400C3-982B-4AE6-910A-E607F2F2B51E}"/>
              </a:ext>
            </a:extLst>
          </p:cNvPr>
          <p:cNvCxnSpPr>
            <a:cxnSpLocks/>
          </p:cNvCxnSpPr>
          <p:nvPr/>
        </p:nvCxnSpPr>
        <p:spPr bwMode="auto">
          <a:xfrm flipV="1">
            <a:off x="1920828" y="1574867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9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 animBg="1"/>
      <p:bldP spid="17" grpId="0" animBg="1"/>
      <p:bldP spid="18" grpId="0"/>
      <p:bldP spid="27" grpId="0" animBg="1"/>
      <p:bldP spid="28" grpId="0" animBg="1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723" name="Group 35">
            <a:extLst>
              <a:ext uri="{FF2B5EF4-FFF2-40B4-BE49-F238E27FC236}">
                <a16:creationId xmlns:a16="http://schemas.microsoft.com/office/drawing/2014/main" xmlns="" id="{8A3B61FF-D0CC-4C5F-9CEE-CDCF4AF381F8}"/>
              </a:ext>
            </a:extLst>
          </p:cNvPr>
          <p:cNvGraphicFramePr>
            <a:graphicFrameLocks noGrp="1"/>
          </p:cNvGraphicFramePr>
          <p:nvPr/>
        </p:nvGraphicFramePr>
        <p:xfrm>
          <a:off x="0" y="1828800"/>
          <a:ext cx="9144000" cy="4087813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6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Cooper" pitchFamily="2" charset="0"/>
                        </a:rPr>
                        <a:t>CAÙC KYØ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Cooper" pitchFamily="2" charset="0"/>
                        </a:rPr>
                        <a:t> </a:t>
                      </a:r>
                    </a:p>
                  </a:txBody>
                  <a:tcPr marT="40851" marB="408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Cooper" pitchFamily="2" charset="0"/>
                        </a:rPr>
                        <a:t>DIEÃN BIEÁN CÔ BAÛN CUÛA NST ÔÛ CAÙC Kyø</a:t>
                      </a: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Cooper" pitchFamily="2" charset="0"/>
                        </a:rPr>
                        <a:t> </a:t>
                      </a:r>
                    </a:p>
                  </a:txBody>
                  <a:tcPr marT="40851" marB="408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4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1.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Kyø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r>
                        <a:rPr kumimoji="0" lang="en-US" sz="2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ñaàu</a:t>
                      </a: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</a:p>
                  </a:txBody>
                  <a:tcPr marT="40851" marB="408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0851" marB="408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2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2. Kyø giöõa </a:t>
                      </a:r>
                    </a:p>
                  </a:txBody>
                  <a:tcPr marT="40851" marB="408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0851" marB="408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9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3. Kyø sau </a:t>
                      </a:r>
                    </a:p>
                  </a:txBody>
                  <a:tcPr marT="40851" marB="408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0851" marB="408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4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NI-Times" pitchFamily="2" charset="0"/>
                        </a:rPr>
                        <a:t>4. Kyø cuoái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0851" marB="408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0851" marB="408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3907" name="Rectangle 3">
            <a:extLst>
              <a:ext uri="{FF2B5EF4-FFF2-40B4-BE49-F238E27FC236}">
                <a16:creationId xmlns:a16="http://schemas.microsoft.com/office/drawing/2014/main" xmlns="" id="{CE497E4E-018B-41C5-AAD8-3D7C4C96301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538" y="800100"/>
            <a:ext cx="9144000" cy="838200"/>
          </a:xfrm>
        </p:spPr>
        <p:txBody>
          <a:bodyPr/>
          <a:lstStyle/>
          <a:p>
            <a:pPr marL="419100" indent="-382588" eaLnBrk="1" hangingPunct="1">
              <a:lnSpc>
                <a:spcPct val="90000"/>
              </a:lnSpc>
            </a:pPr>
            <a:r>
              <a:rPr lang="en-US" altLang="en-US" sz="2600" b="1" dirty="0">
                <a:solidFill>
                  <a:srgbClr val="FFFF66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Em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haõy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xeáp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caùc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caëp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yù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töông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öùng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veà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söï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bieán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ñoåi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hình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thaùi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nhieãm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saéc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theå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dieãn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ra qua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caùc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kyø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nguyeân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en-US" sz="2600" b="1" dirty="0" err="1">
                <a:solidFill>
                  <a:schemeClr val="tx2"/>
                </a:solidFill>
                <a:latin typeface="VNI-Times" pitchFamily="2" charset="0"/>
              </a:rPr>
              <a:t>phaân</a:t>
            </a:r>
            <a:r>
              <a:rPr lang="en-US" altLang="en-US" sz="2600" b="1" dirty="0">
                <a:solidFill>
                  <a:schemeClr val="tx2"/>
                </a:solidFill>
                <a:latin typeface="VNI-Times" pitchFamily="2" charset="0"/>
              </a:rPr>
              <a:t>.</a:t>
            </a:r>
          </a:p>
          <a:p>
            <a:pPr marL="419100" indent="-382588" eaLnBrk="1" hangingPunct="1">
              <a:lnSpc>
                <a:spcPct val="90000"/>
              </a:lnSpc>
            </a:pPr>
            <a:endParaRPr lang="en-US" altLang="en-US" sz="2600" b="1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14712" name="Text Box 49">
            <a:extLst>
              <a:ext uri="{FF2B5EF4-FFF2-40B4-BE49-F238E27FC236}">
                <a16:creationId xmlns:a16="http://schemas.microsoft.com/office/drawing/2014/main" xmlns="" id="{43C7FD4F-A994-4020-8BB1-C6D86E232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8400"/>
            <a:ext cx="868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0" dirty="0" err="1">
                <a:solidFill>
                  <a:srgbClr val="000000"/>
                </a:solidFill>
                <a:latin typeface="Times New Roman" panose="02020603050405020304" pitchFamily="18" charset="0"/>
                <a:ea typeface="VNI HE"/>
                <a:cs typeface="Times New Roman" panose="02020603050405020304" pitchFamily="18" charset="0"/>
              </a:rPr>
              <a:t>Đáp</a:t>
            </a:r>
            <a:r>
              <a:rPr lang="en-US" altLang="en-US" b="1" i="0" dirty="0">
                <a:solidFill>
                  <a:srgbClr val="000000"/>
                </a:solidFill>
                <a:latin typeface="Times New Roman" panose="02020603050405020304" pitchFamily="18" charset="0"/>
                <a:ea typeface="VNI HE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solidFill>
                  <a:srgbClr val="000000"/>
                </a:solidFill>
                <a:latin typeface="Times New Roman" panose="02020603050405020304" pitchFamily="18" charset="0"/>
                <a:ea typeface="VNI HE"/>
                <a:cs typeface="Times New Roman" panose="02020603050405020304" pitchFamily="18" charset="0"/>
              </a:rPr>
              <a:t>án</a:t>
            </a:r>
            <a:r>
              <a:rPr lang="en-US" altLang="en-US" b="1" i="0" dirty="0">
                <a:solidFill>
                  <a:srgbClr val="000000"/>
                </a:solidFill>
                <a:latin typeface="Times New Roman" panose="02020603050405020304" pitchFamily="18" charset="0"/>
                <a:ea typeface="VNI HE"/>
                <a:cs typeface="Times New Roman" panose="02020603050405020304" pitchFamily="18" charset="0"/>
              </a:rPr>
              <a:t>:</a:t>
            </a:r>
            <a:r>
              <a:rPr lang="en-US" altLang="en-US" b="1" i="0" dirty="0">
                <a:solidFill>
                  <a:srgbClr val="000000"/>
                </a:solidFill>
                <a:latin typeface="VNI-Helve-Condense" pitchFamily="2" charset="0"/>
                <a:ea typeface="VNI HE"/>
                <a:cs typeface="VNI HE"/>
              </a:rPr>
              <a:t>	1:……………………..2:……………………..3:……………………..4:……………………..	</a:t>
            </a:r>
          </a:p>
        </p:txBody>
      </p:sp>
      <p:sp>
        <p:nvSpPr>
          <p:cNvPr id="26650" name="Text Box 50">
            <a:extLst>
              <a:ext uri="{FF2B5EF4-FFF2-40B4-BE49-F238E27FC236}">
                <a16:creationId xmlns:a16="http://schemas.microsoft.com/office/drawing/2014/main" xmlns="" id="{AEF4E25A-9D8A-4CD4-8CD5-0F44CB574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5626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i="0">
              <a:latin typeface="VNI-Helve-Condense" pitchFamily="2" charset="0"/>
              <a:ea typeface="VNI HE"/>
              <a:cs typeface="VNI HE"/>
            </a:endParaRPr>
          </a:p>
        </p:txBody>
      </p:sp>
      <p:sp>
        <p:nvSpPr>
          <p:cNvPr id="123955" name="Text Box 51">
            <a:extLst>
              <a:ext uri="{FF2B5EF4-FFF2-40B4-BE49-F238E27FC236}">
                <a16:creationId xmlns:a16="http://schemas.microsoft.com/office/drawing/2014/main" xmlns="" id="{FCBB1D9B-F8FA-4A19-AA4A-11944760D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1579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rgbClr val="FF0000"/>
                </a:solidFill>
                <a:latin typeface="VNI-Cooper" pitchFamily="2" charset="0"/>
                <a:ea typeface="VNI HE"/>
                <a:cs typeface="VNI HE"/>
              </a:rPr>
              <a:t>b</a:t>
            </a:r>
          </a:p>
        </p:txBody>
      </p:sp>
      <p:sp>
        <p:nvSpPr>
          <p:cNvPr id="123956" name="Text Box 52">
            <a:extLst>
              <a:ext uri="{FF2B5EF4-FFF2-40B4-BE49-F238E27FC236}">
                <a16:creationId xmlns:a16="http://schemas.microsoft.com/office/drawing/2014/main" xmlns="" id="{44D769E0-D02C-49D3-BED9-9EA363E00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1579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rgbClr val="FF0000"/>
                </a:solidFill>
                <a:latin typeface="VNI-Cooper" pitchFamily="2" charset="0"/>
                <a:ea typeface="VNI HE"/>
                <a:cs typeface="VNI HE"/>
              </a:rPr>
              <a:t>a</a:t>
            </a:r>
          </a:p>
        </p:txBody>
      </p:sp>
      <p:sp>
        <p:nvSpPr>
          <p:cNvPr id="123957" name="Text Box 53">
            <a:extLst>
              <a:ext uri="{FF2B5EF4-FFF2-40B4-BE49-F238E27FC236}">
                <a16:creationId xmlns:a16="http://schemas.microsoft.com/office/drawing/2014/main" xmlns="" id="{6DAB9AC2-BA40-4034-A568-E0D21557D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1722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rgbClr val="FF0000"/>
                </a:solidFill>
                <a:latin typeface="VNI-Cooper" pitchFamily="2" charset="0"/>
                <a:ea typeface="VNI HE"/>
                <a:cs typeface="VNI HE"/>
              </a:rPr>
              <a:t>d</a:t>
            </a:r>
          </a:p>
        </p:txBody>
      </p:sp>
      <p:sp>
        <p:nvSpPr>
          <p:cNvPr id="123958" name="Text Box 54">
            <a:extLst>
              <a:ext uri="{FF2B5EF4-FFF2-40B4-BE49-F238E27FC236}">
                <a16:creationId xmlns:a16="http://schemas.microsoft.com/office/drawing/2014/main" xmlns="" id="{31EFACB2-C89A-47E5-8B7F-A92CA12AD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157913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>
                <a:solidFill>
                  <a:srgbClr val="FF0000"/>
                </a:solidFill>
                <a:latin typeface="VNI-Cooper" pitchFamily="2" charset="0"/>
                <a:ea typeface="VNI HE"/>
                <a:cs typeface="VNI HE"/>
              </a:rPr>
              <a:t>c</a:t>
            </a:r>
          </a:p>
        </p:txBody>
      </p:sp>
      <p:sp>
        <p:nvSpPr>
          <p:cNvPr id="26655" name="Text Box 42">
            <a:extLst>
              <a:ext uri="{FF2B5EF4-FFF2-40B4-BE49-F238E27FC236}">
                <a16:creationId xmlns:a16="http://schemas.microsoft.com/office/drawing/2014/main" xmlns="" id="{3CA1CC94-DF3E-4518-B973-0F3519E9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4732" name="Text Box 44">
            <a:extLst>
              <a:ext uri="{FF2B5EF4-FFF2-40B4-BE49-F238E27FC236}">
                <a16:creationId xmlns:a16="http://schemas.microsoft.com/office/drawing/2014/main" xmlns="" id="{024B7531-A4E9-48C1-8A9C-F5C06F7D8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67" y="3101539"/>
            <a:ext cx="7239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4736" name="Text Box 48">
            <a:extLst>
              <a:ext uri="{FF2B5EF4-FFF2-40B4-BE49-F238E27FC236}">
                <a16:creationId xmlns:a16="http://schemas.microsoft.com/office/drawing/2014/main" xmlns="" id="{E069FE04-8339-4E61-879D-AEB7B558D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67" y="2249726"/>
            <a:ext cx="7467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a/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kép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xoắn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phẳng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xích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4737" name="Rectangle 49">
            <a:extLst>
              <a:ext uri="{FF2B5EF4-FFF2-40B4-BE49-F238E27FC236}">
                <a16:creationId xmlns:a16="http://schemas.microsoft.com/office/drawing/2014/main" xmlns="" id="{CC1F2514-533E-4F38-8BCC-356E3C2A5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759012"/>
            <a:ext cx="7391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d/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kép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2 NST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li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4739" name="Text Box 51">
            <a:extLst>
              <a:ext uri="{FF2B5EF4-FFF2-40B4-BE49-F238E27FC236}">
                <a16:creationId xmlns:a16="http://schemas.microsoft.com/office/drawing/2014/main" xmlns="" id="{B3B5633D-2141-4CF2-9928-25B9634D1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67" y="3886200"/>
            <a:ext cx="7467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ở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i="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500" i="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898F3E5-F510-447A-89A6-F8F5686407BC}"/>
              </a:ext>
            </a:extLst>
          </p:cNvPr>
          <p:cNvSpPr txBox="1"/>
          <p:nvPr/>
        </p:nvSpPr>
        <p:spPr>
          <a:xfrm>
            <a:off x="71538" y="8740"/>
            <a:ext cx="91440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Showcard Gothic" pitchFamily="82" charset="0"/>
              </a:rPr>
              <a:t>CỦNG CỐ 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3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3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2" grpId="0"/>
      <p:bldP spid="123955" grpId="0"/>
      <p:bldP spid="123956" grpId="0"/>
      <p:bldP spid="123957" grpId="0"/>
      <p:bldP spid="1239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9" name="Curved Up Ribbon 8"/>
          <p:cNvSpPr/>
          <p:nvPr/>
        </p:nvSpPr>
        <p:spPr bwMode="auto">
          <a:xfrm>
            <a:off x="501062" y="2341008"/>
            <a:ext cx="8146026" cy="1665563"/>
          </a:xfrm>
          <a:prstGeom prst="ellipseRibbon2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 anchor="ctr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SGK.</a:t>
            </a:r>
          </a:p>
          <a:p>
            <a:pPr marL="342900" indent="-342900">
              <a:buFontTx/>
              <a:buChar char="-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Đọc và tìm hiểu bài m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9" descr="729642g8z5cf0f0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54" y="2474507"/>
            <a:ext cx="3896291" cy="108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7" y="3018504"/>
            <a:ext cx="2209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B6469F0-9926-4C26-BD55-D60B97A1D189}"/>
              </a:ext>
            </a:extLst>
          </p:cNvPr>
          <p:cNvSpPr txBox="1"/>
          <p:nvPr/>
        </p:nvSpPr>
        <p:spPr>
          <a:xfrm>
            <a:off x="709994" y="29497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9: NGUYÊN PHÂN</a:t>
            </a:r>
          </a:p>
        </p:txBody>
      </p:sp>
      <p:sp>
        <p:nvSpPr>
          <p:cNvPr id="18" name="Flowchart: Stored Data 17">
            <a:extLst>
              <a:ext uri="{FF2B5EF4-FFF2-40B4-BE49-F238E27FC236}">
                <a16:creationId xmlns:a16="http://schemas.microsoft.com/office/drawing/2014/main" xmlns="" id="{FDCFB069-D425-4391-85D2-B857B5009244}"/>
              </a:ext>
            </a:extLst>
          </p:cNvPr>
          <p:cNvSpPr/>
          <p:nvPr/>
        </p:nvSpPr>
        <p:spPr bwMode="auto">
          <a:xfrm rot="10800000">
            <a:off x="7249954" y="51123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lowchart: Stored Data 18">
            <a:extLst>
              <a:ext uri="{FF2B5EF4-FFF2-40B4-BE49-F238E27FC236}">
                <a16:creationId xmlns:a16="http://schemas.microsoft.com/office/drawing/2014/main" xmlns="" id="{9474E450-FA84-41F8-B18E-60197BB425EE}"/>
              </a:ext>
            </a:extLst>
          </p:cNvPr>
          <p:cNvSpPr/>
          <p:nvPr/>
        </p:nvSpPr>
        <p:spPr bwMode="auto">
          <a:xfrm>
            <a:off x="1219200" y="60658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1AD67A2-A48A-481F-969C-EF7E276056E8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0699" y="629543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79537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23925"/>
          </a:xfrm>
        </p:spPr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1316038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9154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400800"/>
            <a:ext cx="85264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Content Placeholder 2"/>
          <p:cNvSpPr txBox="1">
            <a:spLocks/>
          </p:cNvSpPr>
          <p:nvPr/>
        </p:nvSpPr>
        <p:spPr bwMode="auto">
          <a:xfrm>
            <a:off x="457200" y="8382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31751" name="Content Placeholder 2"/>
          <p:cNvSpPr txBox="1">
            <a:spLocks/>
          </p:cNvSpPr>
          <p:nvPr/>
        </p:nvSpPr>
        <p:spPr bwMode="auto">
          <a:xfrm>
            <a:off x="609600" y="9906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9" name="Rounded Rectangle 8"/>
          <p:cNvSpPr/>
          <p:nvPr/>
        </p:nvSpPr>
        <p:spPr bwMode="auto">
          <a:xfrm>
            <a:off x="557213" y="692150"/>
            <a:ext cx="8039100" cy="48768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>
            <a:spAutoFit/>
          </a:bodyPr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166813" y="885825"/>
            <a:ext cx="6819900" cy="4572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 anchor="ctr">
            <a:spAutoFit/>
          </a:bodyPr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31754" name="Content Placeholder 2"/>
          <p:cNvSpPr txBox="1">
            <a:spLocks/>
          </p:cNvSpPr>
          <p:nvPr/>
        </p:nvSpPr>
        <p:spPr bwMode="auto">
          <a:xfrm>
            <a:off x="762000" y="11430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31755" name="Content Placeholder 2"/>
          <p:cNvSpPr txBox="1">
            <a:spLocks/>
          </p:cNvSpPr>
          <p:nvPr/>
        </p:nvSpPr>
        <p:spPr bwMode="auto">
          <a:xfrm>
            <a:off x="914400" y="12954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31756" name="Content Placeholder 2"/>
          <p:cNvSpPr txBox="1">
            <a:spLocks/>
          </p:cNvSpPr>
          <p:nvPr/>
        </p:nvSpPr>
        <p:spPr bwMode="auto">
          <a:xfrm>
            <a:off x="1066800" y="14478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pic>
        <p:nvPicPr>
          <p:cNvPr id="31757" name="Picture 6" descr="d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990600"/>
            <a:ext cx="77200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30709" y="2709715"/>
            <a:ext cx="6690520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Chúc các em học tốt!</a:t>
            </a:r>
          </a:p>
        </p:txBody>
      </p:sp>
      <p:pic>
        <p:nvPicPr>
          <p:cNvPr id="31759" name="Picture 17" descr="590938stswwg4xy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885825"/>
            <a:ext cx="33464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7" descr="590938stswwg4xy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85825"/>
            <a:ext cx="3502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81745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xmlns="" id="{AA864C7E-0A7C-41FA-A877-88F2B8C5F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15728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 b="1" i="0">
              <a:latin typeface="Times New Roman" panose="02020603050405020304" pitchFamily="18" charset="0"/>
            </a:endParaRP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xmlns="" id="{80B70CC1-50BC-42FF-8046-393EC159A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86" y="5381624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i="0" dirty="0">
                <a:solidFill>
                  <a:schemeClr val="tx2"/>
                </a:solidFill>
                <a:latin typeface="Times New Roman" panose="02020603050405020304" pitchFamily="18" charset="0"/>
              </a:rPr>
              <a:t>Chu </a:t>
            </a:r>
            <a:r>
              <a:rPr lang="en-US" alt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b="1" i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i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i="0" dirty="0">
                <a:solidFill>
                  <a:schemeClr val="tx2"/>
                </a:solidFill>
              </a:rPr>
              <a:t>).</a:t>
            </a:r>
            <a:endParaRPr lang="en-US" altLang="en-US" sz="2800" i="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4519" name="Picture 7" descr="chu ki te bao">
            <a:extLst>
              <a:ext uri="{FF2B5EF4-FFF2-40B4-BE49-F238E27FC236}">
                <a16:creationId xmlns:a16="http://schemas.microsoft.com/office/drawing/2014/main" xmlns="" id="{B1DFBF86-0D6A-436E-BE2E-845436938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Rectangle 8">
            <a:extLst>
              <a:ext uri="{FF2B5EF4-FFF2-40B4-BE49-F238E27FC236}">
                <a16:creationId xmlns:a16="http://schemas.microsoft.com/office/drawing/2014/main" xmlns="" id="{CE3B4E8C-6B1B-496F-9DEE-0C5D54B22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2056695"/>
            <a:ext cx="3581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0" dirty="0">
                <a:latin typeface="Times New Roman" panose="02020603050405020304" pitchFamily="18" charset="0"/>
              </a:rPr>
              <a:t>?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Vòng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đời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bào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giai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i="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4521" name="Text Box 9">
            <a:extLst>
              <a:ext uri="{FF2B5EF4-FFF2-40B4-BE49-F238E27FC236}">
                <a16:creationId xmlns:a16="http://schemas.microsoft.com/office/drawing/2014/main" xmlns="" id="{E5FB4C98-4E63-4174-A133-68E0D7C22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25" y="2283783"/>
            <a:ext cx="4051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0" dirty="0">
                <a:latin typeface="Times New Roman" panose="02020603050405020304" pitchFamily="18" charset="0"/>
              </a:rPr>
              <a:t>  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i="0" dirty="0">
                <a:latin typeface="Times New Roman" panose="02020603050405020304" pitchFamily="18" charset="0"/>
              </a:rPr>
              <a:t> chu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kì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bào</a:t>
            </a:r>
            <a:r>
              <a:rPr lang="en-US" altLang="en-US" sz="2800" i="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4522" name="Text Box 10">
            <a:extLst>
              <a:ext uri="{FF2B5EF4-FFF2-40B4-BE49-F238E27FC236}">
                <a16:creationId xmlns:a16="http://schemas.microsoft.com/office/drawing/2014/main" xmlns="" id="{486B2B75-EDBF-48BE-9930-407949562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3494947"/>
            <a:ext cx="3733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i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i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i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i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i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i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i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i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en-US" sz="2800" i="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4523" name="Text Box 11">
            <a:extLst>
              <a:ext uri="{FF2B5EF4-FFF2-40B4-BE49-F238E27FC236}">
                <a16:creationId xmlns:a16="http://schemas.microsoft.com/office/drawing/2014/main" xmlns="" id="{C87E6603-6388-4AD2-91D4-AF2B511FB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86" y="2926624"/>
            <a:ext cx="434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lặp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vòng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đời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bào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i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24" name="Text Box 12">
            <a:extLst>
              <a:ext uri="{FF2B5EF4-FFF2-40B4-BE49-F238E27FC236}">
                <a16:creationId xmlns:a16="http://schemas.microsoft.com/office/drawing/2014/main" xmlns="" id="{F32A1E11-05FE-476C-8E88-9304739A8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930" y="3925953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0" dirty="0">
                <a:latin typeface="Times New Roman" panose="02020603050405020304" pitchFamily="18" charset="0"/>
              </a:rPr>
              <a:t>- Chu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kì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bào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giai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i="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C1CBA0E-CF1D-4A61-A23E-748AE5DA635E}"/>
              </a:ext>
            </a:extLst>
          </p:cNvPr>
          <p:cNvSpPr txBox="1"/>
          <p:nvPr/>
        </p:nvSpPr>
        <p:spPr>
          <a:xfrm>
            <a:off x="633794" y="60915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9: NGUYÊN PHÂN</a:t>
            </a:r>
          </a:p>
        </p:txBody>
      </p:sp>
      <p:sp>
        <p:nvSpPr>
          <p:cNvPr id="14" name="Flowchart: Stored Data 13">
            <a:extLst>
              <a:ext uri="{FF2B5EF4-FFF2-40B4-BE49-F238E27FC236}">
                <a16:creationId xmlns:a16="http://schemas.microsoft.com/office/drawing/2014/main" xmlns="" id="{F70CEBF9-F4C6-4550-9E9D-BE6A3520EA8A}"/>
              </a:ext>
            </a:extLst>
          </p:cNvPr>
          <p:cNvSpPr/>
          <p:nvPr/>
        </p:nvSpPr>
        <p:spPr bwMode="auto">
          <a:xfrm rot="10800000">
            <a:off x="7173754" y="82541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Stored Data 14">
            <a:extLst>
              <a:ext uri="{FF2B5EF4-FFF2-40B4-BE49-F238E27FC236}">
                <a16:creationId xmlns:a16="http://schemas.microsoft.com/office/drawing/2014/main" xmlns="" id="{6E0451A6-DAB6-41C6-AC10-0A189E8666DE}"/>
              </a:ext>
            </a:extLst>
          </p:cNvPr>
          <p:cNvSpPr/>
          <p:nvPr/>
        </p:nvSpPr>
        <p:spPr bwMode="auto">
          <a:xfrm>
            <a:off x="1143000" y="92076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C2100AE-764B-4C52-871E-B2194461D09C}"/>
              </a:ext>
            </a:extLst>
          </p:cNvPr>
          <p:cNvCxnSpPr>
            <a:cxnSpLocks/>
          </p:cNvCxnSpPr>
          <p:nvPr/>
        </p:nvCxnSpPr>
        <p:spPr bwMode="auto">
          <a:xfrm flipV="1">
            <a:off x="1804499" y="660961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9CF7DB7-F25F-419C-B0B4-A15D73D1C7A9}"/>
              </a:ext>
            </a:extLst>
          </p:cNvPr>
          <p:cNvSpPr txBox="1"/>
          <p:nvPr/>
        </p:nvSpPr>
        <p:spPr>
          <a:xfrm>
            <a:off x="791359" y="911624"/>
            <a:ext cx="6704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xmlns="" id="{D855DC14-889E-4C93-AA51-DB2F233B173A}"/>
              </a:ext>
            </a:extLst>
          </p:cNvPr>
          <p:cNvSpPr/>
          <p:nvPr/>
        </p:nvSpPr>
        <p:spPr>
          <a:xfrm>
            <a:off x="752967" y="933362"/>
            <a:ext cx="80127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xmlns="" id="{27E6D085-8D73-4C63-9CCE-9F24CF7ECDE1}"/>
              </a:ext>
            </a:extLst>
          </p:cNvPr>
          <p:cNvSpPr/>
          <p:nvPr/>
        </p:nvSpPr>
        <p:spPr>
          <a:xfrm>
            <a:off x="179438" y="999326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xmlns="" id="{99092ECC-4726-42A6-B030-EC4BD33D8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38" y="1466108"/>
            <a:ext cx="944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nghiên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cứu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2800" i="0" dirty="0">
                <a:latin typeface="Times New Roman" panose="02020603050405020304" pitchFamily="18" charset="0"/>
              </a:rPr>
              <a:t> tin SGK,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sát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i="0" dirty="0"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262390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  <p:bldP spid="64520" grpId="0"/>
      <p:bldP spid="64520" grpId="1"/>
      <p:bldP spid="64521" grpId="0"/>
      <p:bldP spid="64522" grpId="0"/>
      <p:bldP spid="64522" grpId="1"/>
      <p:bldP spid="64523" grpId="0"/>
      <p:bldP spid="645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2B417-7B1C-4AEE-9E91-4331A7C8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DA9CC7-729E-4A85-A1E5-EA5B12B1D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18325F-028A-4C7D-B211-665441A09E77}"/>
              </a:ext>
            </a:extLst>
          </p:cNvPr>
          <p:cNvSpPr txBox="1"/>
          <p:nvPr/>
        </p:nvSpPr>
        <p:spPr>
          <a:xfrm>
            <a:off x="633794" y="60915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9: NGUYÊN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BD6EDD44-2FAE-4DA2-8513-359A709BA299}"/>
              </a:ext>
            </a:extLst>
          </p:cNvPr>
          <p:cNvSpPr/>
          <p:nvPr/>
        </p:nvSpPr>
        <p:spPr bwMode="auto">
          <a:xfrm rot="10800000">
            <a:off x="7173754" y="82541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10020E61-A68C-4828-B936-A2AA100E5DD1}"/>
              </a:ext>
            </a:extLst>
          </p:cNvPr>
          <p:cNvSpPr/>
          <p:nvPr/>
        </p:nvSpPr>
        <p:spPr bwMode="auto">
          <a:xfrm>
            <a:off x="1143000" y="92076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4428C6B-9F78-459E-968C-1B84E6C18D0D}"/>
              </a:ext>
            </a:extLst>
          </p:cNvPr>
          <p:cNvCxnSpPr>
            <a:cxnSpLocks/>
          </p:cNvCxnSpPr>
          <p:nvPr/>
        </p:nvCxnSpPr>
        <p:spPr bwMode="auto">
          <a:xfrm flipV="1">
            <a:off x="1804499" y="660961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7B191CE-8F80-49C7-8792-105D8B3E88D8}"/>
              </a:ext>
            </a:extLst>
          </p:cNvPr>
          <p:cNvSpPr/>
          <p:nvPr/>
        </p:nvSpPr>
        <p:spPr>
          <a:xfrm>
            <a:off x="179438" y="999326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D08DBD-578C-42CC-BAA7-D4075DEB3071}"/>
              </a:ext>
            </a:extLst>
          </p:cNvPr>
          <p:cNvSpPr txBox="1"/>
          <p:nvPr/>
        </p:nvSpPr>
        <p:spPr>
          <a:xfrm>
            <a:off x="791359" y="911624"/>
            <a:ext cx="6704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B7A8F4B8-62F8-4420-A629-95E2EC825ABC}"/>
              </a:ext>
            </a:extLst>
          </p:cNvPr>
          <p:cNvSpPr/>
          <p:nvPr/>
        </p:nvSpPr>
        <p:spPr>
          <a:xfrm>
            <a:off x="752967" y="933362"/>
            <a:ext cx="80127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6AAB976-BDEC-49AC-A950-68ED713513C1}"/>
              </a:ext>
            </a:extLst>
          </p:cNvPr>
          <p:cNvSpPr/>
          <p:nvPr/>
        </p:nvSpPr>
        <p:spPr>
          <a:xfrm>
            <a:off x="457201" y="1831000"/>
            <a:ext cx="3352800" cy="533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F184C5-7258-4E75-A802-745250F154D0}"/>
              </a:ext>
            </a:extLst>
          </p:cNvPr>
          <p:cNvSpPr/>
          <p:nvPr/>
        </p:nvSpPr>
        <p:spPr>
          <a:xfrm>
            <a:off x="766639" y="2752115"/>
            <a:ext cx="825432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FC3A394-3B9B-4A67-9882-FDD1FC953D07}"/>
              </a:ext>
            </a:extLst>
          </p:cNvPr>
          <p:cNvSpPr/>
          <p:nvPr/>
        </p:nvSpPr>
        <p:spPr>
          <a:xfrm>
            <a:off x="791359" y="3610919"/>
            <a:ext cx="8229600" cy="53339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A9FCD09-309E-4FD2-A748-3C94C71C4D9D}"/>
              </a:ext>
            </a:extLst>
          </p:cNvPr>
          <p:cNvCxnSpPr>
            <a:cxnSpLocks/>
          </p:cNvCxnSpPr>
          <p:nvPr/>
        </p:nvCxnSpPr>
        <p:spPr>
          <a:xfrm>
            <a:off x="533400" y="2364400"/>
            <a:ext cx="0" cy="152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99E5581-5FAD-48D0-B82D-613A4A5B6849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33400" y="3018815"/>
            <a:ext cx="233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F1FE9A2-D7D2-4EA7-82F4-C3D145A4856E}"/>
              </a:ext>
            </a:extLst>
          </p:cNvPr>
          <p:cNvCxnSpPr>
            <a:cxnSpLocks/>
          </p:cNvCxnSpPr>
          <p:nvPr/>
        </p:nvCxnSpPr>
        <p:spPr>
          <a:xfrm>
            <a:off x="558120" y="3886200"/>
            <a:ext cx="233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2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bien doi hinh thai NST chu ki te bao">
            <a:extLst>
              <a:ext uri="{FF2B5EF4-FFF2-40B4-BE49-F238E27FC236}">
                <a16:creationId xmlns:a16="http://schemas.microsoft.com/office/drawing/2014/main" xmlns="" id="{17E11039-B381-4CBE-9396-089649D62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381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4">
            <a:extLst>
              <a:ext uri="{FF2B5EF4-FFF2-40B4-BE49-F238E27FC236}">
                <a16:creationId xmlns:a16="http://schemas.microsoft.com/office/drawing/2014/main" xmlns="" id="{78CF6F66-19E0-48E3-BB2A-B5E7CAB27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0"/>
            <a:ext cx="877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0" dirty="0">
                <a:latin typeface="Times New Roman" panose="02020603050405020304" pitchFamily="18" charset="0"/>
              </a:rPr>
              <a:t>Quan </a:t>
            </a:r>
            <a:r>
              <a:rPr lang="en-US" altLang="en-US" sz="2800" b="1" i="0" dirty="0" err="1">
                <a:latin typeface="Times New Roman" panose="02020603050405020304" pitchFamily="18" charset="0"/>
              </a:rPr>
              <a:t>sát</a:t>
            </a:r>
            <a:r>
              <a:rPr lang="en-US" altLang="en-US" sz="28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b="1" i="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b="1" i="0" dirty="0"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66637" name="Group 77">
            <a:extLst>
              <a:ext uri="{FF2B5EF4-FFF2-40B4-BE49-F238E27FC236}">
                <a16:creationId xmlns:a16="http://schemas.microsoft.com/office/drawing/2014/main" xmlns="" id="{E1976DE5-AF2F-462E-9C55-6D9FF30A2DAD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52400" y="4343400"/>
          <a:ext cx="8569325" cy="2103438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27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thái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NST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Kì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trung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gian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Kì đầu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Kì giữa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Kì sau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Kì cuối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Mức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độ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duỗi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xoắn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Mức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độ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đóng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xoắn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6600" name="Rectangle 40">
            <a:extLst>
              <a:ext uri="{FF2B5EF4-FFF2-40B4-BE49-F238E27FC236}">
                <a16:creationId xmlns:a16="http://schemas.microsoft.com/office/drawing/2014/main" xmlns="" id="{193354FE-8DEE-49DF-B52D-7FC850B3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0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bảng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mức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đóng</a:t>
            </a:r>
            <a:r>
              <a:rPr lang="en-US" altLang="en-US" sz="2800" i="0" dirty="0">
                <a:latin typeface="Times New Roman" panose="02020603050405020304" pitchFamily="18" charset="0"/>
              </a:rPr>
              <a:t>,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duỗi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xoắn</a:t>
            </a:r>
            <a:r>
              <a:rPr lang="en-US" altLang="en-US" sz="2800" i="0" dirty="0">
                <a:latin typeface="Times New Roman" panose="02020603050405020304" pitchFamily="18" charset="0"/>
              </a:rPr>
              <a:t> ;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sử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i="0" dirty="0">
                <a:latin typeface="Times New Roman" panose="02020603050405020304" pitchFamily="18" charset="0"/>
              </a:rPr>
              <a:t>:   </a:t>
            </a:r>
            <a:endParaRPr lang="en-US" altLang="en-US" sz="2800" i="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601" name="Text Box 41">
            <a:extLst>
              <a:ext uri="{FF2B5EF4-FFF2-40B4-BE49-F238E27FC236}">
                <a16:creationId xmlns:a16="http://schemas.microsoft.com/office/drawing/2014/main" xmlns="" id="{96841390-2697-430F-8DE8-FF61AAC61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NST?</a:t>
            </a:r>
          </a:p>
        </p:txBody>
      </p:sp>
      <p:sp>
        <p:nvSpPr>
          <p:cNvPr id="66602" name="Text Box 42">
            <a:extLst>
              <a:ext uri="{FF2B5EF4-FFF2-40B4-BE49-F238E27FC236}">
                <a16:creationId xmlns:a16="http://schemas.microsoft.com/office/drawing/2014/main" xmlns="" id="{81A67807-DFD2-4C6C-9AA8-E17D1428D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4495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6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-NST </a:t>
            </a:r>
            <a:r>
              <a:rPr lang="en-US" altLang="en-US" sz="26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6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6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6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66603" name="Text Box 43">
            <a:extLst>
              <a:ext uri="{FF2B5EF4-FFF2-40B4-BE49-F238E27FC236}">
                <a16:creationId xmlns:a16="http://schemas.microsoft.com/office/drawing/2014/main" xmlns="" id="{B14B806E-6C84-4735-85E7-56AE020E6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3657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6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6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6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altLang="en-US" sz="26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66604" name="Text Box 44">
            <a:extLst>
              <a:ext uri="{FF2B5EF4-FFF2-40B4-BE49-F238E27FC236}">
                <a16:creationId xmlns:a16="http://schemas.microsoft.com/office/drawing/2014/main" xmlns="" id="{6A26F997-82D6-4E82-A51F-3AEB95CC7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3657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6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6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altLang="en-US" sz="26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altLang="en-US" sz="26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8231" name="Text Box 49">
            <a:extLst>
              <a:ext uri="{FF2B5EF4-FFF2-40B4-BE49-F238E27FC236}">
                <a16:creationId xmlns:a16="http://schemas.microsoft.com/office/drawing/2014/main" xmlns="" id="{EE70D9BF-2752-4801-BA03-2E9B526A9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39227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617" name="Text Box 57">
            <a:extLst>
              <a:ext uri="{FF2B5EF4-FFF2-40B4-BE49-F238E27FC236}">
                <a16:creationId xmlns:a16="http://schemas.microsoft.com/office/drawing/2014/main" xmlns="" id="{9044D375-D221-4160-B5C8-475EF8BE2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100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i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2400" i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3" name="Text Box 62">
            <a:extLst>
              <a:ext uri="{FF2B5EF4-FFF2-40B4-BE49-F238E27FC236}">
                <a16:creationId xmlns:a16="http://schemas.microsoft.com/office/drawing/2014/main" xmlns="" id="{66351517-103E-4CC5-8628-EF44708E6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3434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6628" name="Text Box 68">
            <a:extLst>
              <a:ext uri="{FF2B5EF4-FFF2-40B4-BE49-F238E27FC236}">
                <a16:creationId xmlns:a16="http://schemas.microsoft.com/office/drawing/2014/main" xmlns="" id="{AFD0E390-E5D0-403B-B54B-6E115A5AD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100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400" i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altLang="en-US" sz="2400" i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29" name="Text Box 69">
            <a:extLst>
              <a:ext uri="{FF2B5EF4-FFF2-40B4-BE49-F238E27FC236}">
                <a16:creationId xmlns:a16="http://schemas.microsoft.com/office/drawing/2014/main" xmlns="" id="{6E9D2E20-229E-4767-AF35-DC52462F5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100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altLang="en-US" sz="2400" i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31" name="Text Box 71">
            <a:extLst>
              <a:ext uri="{FF2B5EF4-FFF2-40B4-BE49-F238E27FC236}">
                <a16:creationId xmlns:a16="http://schemas.microsoft.com/office/drawing/2014/main" xmlns="" id="{798BCA82-A0DC-4902-9199-CC4164EE9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100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endParaRPr lang="en-US" altLang="en-US" sz="2400" i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36" name="Text Box 76">
            <a:extLst>
              <a:ext uri="{FF2B5EF4-FFF2-40B4-BE49-F238E27FC236}">
                <a16:creationId xmlns:a16="http://schemas.microsoft.com/office/drawing/2014/main" xmlns="" id="{5C6869EE-5255-447F-8418-950E51877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8100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endParaRPr lang="en-US" altLang="en-US" sz="2400" i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66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0439 L 0.12083 0.2263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6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17 0.00439 L -0.1651 0.09362 C -0.17413 0.11234 -0.17916 0.14031 -0.17916 0.16944 C -0.17916 0.20273 -0.17413 0.22931 -0.1651 0.24804 L -0.12517 0.33726 " pathEditMode="relative" rAng="0" ptsTypes="FffFF">
                                      <p:cBhvr>
                                        <p:cTn id="90" dur="2000" fill="hold"/>
                                        <p:tgtEl>
                                          <p:spTgt spid="6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39713E-8 L 0.27083 0.326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16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39713E-8 L 0.08229 0.2152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0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439 L 0.40417 0.2152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1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600" grpId="0"/>
      <p:bldP spid="66601" grpId="0"/>
      <p:bldP spid="66601" grpId="1"/>
      <p:bldP spid="66602" grpId="0"/>
      <p:bldP spid="66603" grpId="0"/>
      <p:bldP spid="66604" grpId="0"/>
      <p:bldP spid="66617" grpId="0"/>
      <p:bldP spid="66617" grpId="1"/>
      <p:bldP spid="66628" grpId="0"/>
      <p:bldP spid="66628" grpId="1"/>
      <p:bldP spid="66629" grpId="0"/>
      <p:bldP spid="66629" grpId="1"/>
      <p:bldP spid="66631" grpId="0"/>
      <p:bldP spid="66631" grpId="1"/>
      <p:bldP spid="66636" grpId="0" build="allAtOnce"/>
      <p:bldP spid="66636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2B417-7B1C-4AEE-9E91-4331A7C8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DA9CC7-729E-4A85-A1E5-EA5B12B1D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18325F-028A-4C7D-B211-665441A09E77}"/>
              </a:ext>
            </a:extLst>
          </p:cNvPr>
          <p:cNvSpPr txBox="1"/>
          <p:nvPr/>
        </p:nvSpPr>
        <p:spPr>
          <a:xfrm>
            <a:off x="633794" y="60915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9: NGUYÊN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BD6EDD44-2FAE-4DA2-8513-359A709BA299}"/>
              </a:ext>
            </a:extLst>
          </p:cNvPr>
          <p:cNvSpPr/>
          <p:nvPr/>
        </p:nvSpPr>
        <p:spPr bwMode="auto">
          <a:xfrm rot="10800000">
            <a:off x="7173754" y="82541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10020E61-A68C-4828-B936-A2AA100E5DD1}"/>
              </a:ext>
            </a:extLst>
          </p:cNvPr>
          <p:cNvSpPr/>
          <p:nvPr/>
        </p:nvSpPr>
        <p:spPr bwMode="auto">
          <a:xfrm>
            <a:off x="1143000" y="92076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4428C6B-9F78-459E-968C-1B84E6C18D0D}"/>
              </a:ext>
            </a:extLst>
          </p:cNvPr>
          <p:cNvCxnSpPr>
            <a:cxnSpLocks/>
          </p:cNvCxnSpPr>
          <p:nvPr/>
        </p:nvCxnSpPr>
        <p:spPr bwMode="auto">
          <a:xfrm flipV="1">
            <a:off x="1804499" y="660961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7B191CE-8F80-49C7-8792-105D8B3E88D8}"/>
              </a:ext>
            </a:extLst>
          </p:cNvPr>
          <p:cNvSpPr/>
          <p:nvPr/>
        </p:nvSpPr>
        <p:spPr>
          <a:xfrm>
            <a:off x="179438" y="999326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D08DBD-578C-42CC-BAA7-D4075DEB3071}"/>
              </a:ext>
            </a:extLst>
          </p:cNvPr>
          <p:cNvSpPr txBox="1"/>
          <p:nvPr/>
        </p:nvSpPr>
        <p:spPr>
          <a:xfrm>
            <a:off x="791359" y="911624"/>
            <a:ext cx="6704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B7A8F4B8-62F8-4420-A629-95E2EC825ABC}"/>
              </a:ext>
            </a:extLst>
          </p:cNvPr>
          <p:cNvSpPr/>
          <p:nvPr/>
        </p:nvSpPr>
        <p:spPr>
          <a:xfrm>
            <a:off x="752967" y="933362"/>
            <a:ext cx="80127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6AAB976-BDEC-49AC-A950-68ED713513C1}"/>
              </a:ext>
            </a:extLst>
          </p:cNvPr>
          <p:cNvSpPr/>
          <p:nvPr/>
        </p:nvSpPr>
        <p:spPr>
          <a:xfrm>
            <a:off x="228605" y="1898028"/>
            <a:ext cx="8458195" cy="11407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qua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F184C5-7258-4E75-A802-745250F154D0}"/>
              </a:ext>
            </a:extLst>
          </p:cNvPr>
          <p:cNvSpPr/>
          <p:nvPr/>
        </p:nvSpPr>
        <p:spPr>
          <a:xfrm>
            <a:off x="788901" y="3426542"/>
            <a:ext cx="8254318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ở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FC3A394-3B9B-4A67-9882-FDD1FC953D07}"/>
              </a:ext>
            </a:extLst>
          </p:cNvPr>
          <p:cNvSpPr/>
          <p:nvPr/>
        </p:nvSpPr>
        <p:spPr>
          <a:xfrm>
            <a:off x="813621" y="4285346"/>
            <a:ext cx="8229600" cy="5333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ở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A9FCD09-309E-4FD2-A748-3C94C71C4D9D}"/>
              </a:ext>
            </a:extLst>
          </p:cNvPr>
          <p:cNvCxnSpPr>
            <a:cxnSpLocks/>
          </p:cNvCxnSpPr>
          <p:nvPr/>
        </p:nvCxnSpPr>
        <p:spPr>
          <a:xfrm>
            <a:off x="555662" y="3038827"/>
            <a:ext cx="0" cy="152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99E5581-5FAD-48D0-B82D-613A4A5B6849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55662" y="3693242"/>
            <a:ext cx="233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F1FE9A2-D7D2-4EA7-82F4-C3D145A4856E}"/>
              </a:ext>
            </a:extLst>
          </p:cNvPr>
          <p:cNvCxnSpPr>
            <a:cxnSpLocks/>
          </p:cNvCxnSpPr>
          <p:nvPr/>
        </p:nvCxnSpPr>
        <p:spPr>
          <a:xfrm>
            <a:off x="580382" y="4560627"/>
            <a:ext cx="233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4">
            <a:extLst>
              <a:ext uri="{FF2B5EF4-FFF2-40B4-BE49-F238E27FC236}">
                <a16:creationId xmlns:a16="http://schemas.microsoft.com/office/drawing/2014/main" xmlns="" id="{07664EDF-EB73-452E-A66B-B901DF424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05" y="2543778"/>
            <a:ext cx="4800600" cy="4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6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400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Chu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kỳ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gồm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3200" i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1269" name="Text Box 58">
            <a:extLst>
              <a:ext uri="{FF2B5EF4-FFF2-40B4-BE49-F238E27FC236}">
                <a16:creationId xmlns:a16="http://schemas.microsoft.com/office/drawing/2014/main" xmlns="" id="{BD546BBC-7545-42FC-B41A-E10DD65BB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34" y="2851535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gian</a:t>
            </a:r>
            <a:endParaRPr lang="en-US" altLang="en-US" sz="2800" i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Text Box 59">
            <a:extLst>
              <a:ext uri="{FF2B5EF4-FFF2-40B4-BE49-F238E27FC236}">
                <a16:creationId xmlns:a16="http://schemas.microsoft.com/office/drawing/2014/main" xmlns="" id="{692E7F1D-BB45-4D06-B7F5-E18B35EFF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56" y="3276600"/>
            <a:ext cx="777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11271" name="Text Box 5">
            <a:extLst>
              <a:ext uri="{FF2B5EF4-FFF2-40B4-BE49-F238E27FC236}">
                <a16:creationId xmlns:a16="http://schemas.microsoft.com/office/drawing/2014/main" xmlns="" id="{9D198EED-7FB4-4E79-BA23-7E265CF8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05" y="4270184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qua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272" name="Text Box 5">
            <a:extLst>
              <a:ext uri="{FF2B5EF4-FFF2-40B4-BE49-F238E27FC236}">
                <a16:creationId xmlns:a16="http://schemas.microsoft.com/office/drawing/2014/main" xmlns="" id="{505AAF75-111D-4A16-AD25-A6ED4EA04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34" y="526868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ở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3" name="Text Box 5">
            <a:extLst>
              <a:ext uri="{FF2B5EF4-FFF2-40B4-BE49-F238E27FC236}">
                <a16:creationId xmlns:a16="http://schemas.microsoft.com/office/drawing/2014/main" xmlns="" id="{81BF1827-8BE3-48AD-8661-C81B82C39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34" y="5772420"/>
            <a:ext cx="922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ở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D07FF3-07D5-426C-B59B-BC7B77F6524B}"/>
              </a:ext>
            </a:extLst>
          </p:cNvPr>
          <p:cNvSpPr txBox="1"/>
          <p:nvPr/>
        </p:nvSpPr>
        <p:spPr>
          <a:xfrm>
            <a:off x="633794" y="60915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9: NGUYÊN PHÂN</a:t>
            </a:r>
          </a:p>
        </p:txBody>
      </p:sp>
      <p:sp>
        <p:nvSpPr>
          <p:cNvPr id="12" name="Flowchart: Stored Data 11">
            <a:extLst>
              <a:ext uri="{FF2B5EF4-FFF2-40B4-BE49-F238E27FC236}">
                <a16:creationId xmlns:a16="http://schemas.microsoft.com/office/drawing/2014/main" xmlns="" id="{323493D2-09C6-49EA-B203-3378F0994AC1}"/>
              </a:ext>
            </a:extLst>
          </p:cNvPr>
          <p:cNvSpPr/>
          <p:nvPr/>
        </p:nvSpPr>
        <p:spPr bwMode="auto">
          <a:xfrm rot="10800000">
            <a:off x="7173754" y="82541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Stored Data 12">
            <a:extLst>
              <a:ext uri="{FF2B5EF4-FFF2-40B4-BE49-F238E27FC236}">
                <a16:creationId xmlns:a16="http://schemas.microsoft.com/office/drawing/2014/main" xmlns="" id="{919267F3-F9A0-46CA-AF09-F40C9D63E314}"/>
              </a:ext>
            </a:extLst>
          </p:cNvPr>
          <p:cNvSpPr/>
          <p:nvPr/>
        </p:nvSpPr>
        <p:spPr bwMode="auto">
          <a:xfrm>
            <a:off x="1143000" y="92076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63DCED-C726-4684-BBF1-9FB6C428524A}"/>
              </a:ext>
            </a:extLst>
          </p:cNvPr>
          <p:cNvCxnSpPr>
            <a:cxnSpLocks/>
          </p:cNvCxnSpPr>
          <p:nvPr/>
        </p:nvCxnSpPr>
        <p:spPr bwMode="auto">
          <a:xfrm flipV="1">
            <a:off x="1804499" y="660961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">
            <a:extLst>
              <a:ext uri="{FF2B5EF4-FFF2-40B4-BE49-F238E27FC236}">
                <a16:creationId xmlns:a16="http://schemas.microsoft.com/office/drawing/2014/main" xmlns="" id="{8258F8D7-BFFB-4CB3-ABF7-A690D9CEAB58}"/>
              </a:ext>
            </a:extLst>
          </p:cNvPr>
          <p:cNvSpPr/>
          <p:nvPr/>
        </p:nvSpPr>
        <p:spPr>
          <a:xfrm>
            <a:off x="179438" y="999326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572B50-6DC2-4DF0-8335-92A7A45BADD4}"/>
              </a:ext>
            </a:extLst>
          </p:cNvPr>
          <p:cNvSpPr txBox="1"/>
          <p:nvPr/>
        </p:nvSpPr>
        <p:spPr>
          <a:xfrm>
            <a:off x="791359" y="911624"/>
            <a:ext cx="6704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xmlns="" id="{7011AFE9-9E9F-43A2-BDCA-69B32322F16A}"/>
              </a:ext>
            </a:extLst>
          </p:cNvPr>
          <p:cNvSpPr/>
          <p:nvPr/>
        </p:nvSpPr>
        <p:spPr>
          <a:xfrm>
            <a:off x="752967" y="933362"/>
            <a:ext cx="80127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book9">
            <a:extLst>
              <a:ext uri="{FF2B5EF4-FFF2-40B4-BE49-F238E27FC236}">
                <a16:creationId xmlns:a16="http://schemas.microsoft.com/office/drawing/2014/main" xmlns="" id="{C6097494-0BCC-4298-9E59-D739506A55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4809"/>
            <a:ext cx="792426" cy="74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2B417-7B1C-4AEE-9E91-4331A7C8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DA9CC7-729E-4A85-A1E5-EA5B12B1D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18325F-028A-4C7D-B211-665441A09E77}"/>
              </a:ext>
            </a:extLst>
          </p:cNvPr>
          <p:cNvSpPr txBox="1"/>
          <p:nvPr/>
        </p:nvSpPr>
        <p:spPr>
          <a:xfrm>
            <a:off x="633794" y="60915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9: NGUYÊN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BD6EDD44-2FAE-4DA2-8513-359A709BA299}"/>
              </a:ext>
            </a:extLst>
          </p:cNvPr>
          <p:cNvSpPr/>
          <p:nvPr/>
        </p:nvSpPr>
        <p:spPr bwMode="auto">
          <a:xfrm rot="10800000">
            <a:off x="7173754" y="82541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10020E61-A68C-4828-B936-A2AA100E5DD1}"/>
              </a:ext>
            </a:extLst>
          </p:cNvPr>
          <p:cNvSpPr/>
          <p:nvPr/>
        </p:nvSpPr>
        <p:spPr bwMode="auto">
          <a:xfrm>
            <a:off x="1143000" y="92076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4428C6B-9F78-459E-968C-1B84E6C18D0D}"/>
              </a:ext>
            </a:extLst>
          </p:cNvPr>
          <p:cNvCxnSpPr>
            <a:cxnSpLocks/>
          </p:cNvCxnSpPr>
          <p:nvPr/>
        </p:nvCxnSpPr>
        <p:spPr bwMode="auto">
          <a:xfrm flipV="1">
            <a:off x="1804499" y="660961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7B191CE-8F80-49C7-8792-105D8B3E88D8}"/>
              </a:ext>
            </a:extLst>
          </p:cNvPr>
          <p:cNvSpPr/>
          <p:nvPr/>
        </p:nvSpPr>
        <p:spPr>
          <a:xfrm>
            <a:off x="179438" y="999326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B7A8F4B8-62F8-4420-A629-95E2EC825ABC}"/>
              </a:ext>
            </a:extLst>
          </p:cNvPr>
          <p:cNvSpPr/>
          <p:nvPr/>
        </p:nvSpPr>
        <p:spPr>
          <a:xfrm>
            <a:off x="752967" y="933362"/>
            <a:ext cx="80127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8DD3AC-4EA6-491C-94ED-13AAD92D1AD1}"/>
              </a:ext>
            </a:extLst>
          </p:cNvPr>
          <p:cNvSpPr txBox="1"/>
          <p:nvPr/>
        </p:nvSpPr>
        <p:spPr>
          <a:xfrm>
            <a:off x="646084" y="893753"/>
            <a:ext cx="789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QT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7FD57D8-A2D1-4056-834C-71A3BB86CE72}"/>
              </a:ext>
            </a:extLst>
          </p:cNvPr>
          <p:cNvSpPr/>
          <p:nvPr/>
        </p:nvSpPr>
        <p:spPr>
          <a:xfrm>
            <a:off x="457199" y="1580708"/>
            <a:ext cx="2590800" cy="4358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ki trung gian">
            <a:extLst>
              <a:ext uri="{FF2B5EF4-FFF2-40B4-BE49-F238E27FC236}">
                <a16:creationId xmlns:a16="http://schemas.microsoft.com/office/drawing/2014/main" xmlns="" id="{FD7A8839-FC97-4F8A-81F2-C651E1056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7" y="3022698"/>
            <a:ext cx="2819400" cy="284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xmlns="" id="{265BA1B5-904C-49FB-B39F-E4E398F9D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41" y="2006549"/>
            <a:ext cx="886372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0" dirty="0">
                <a:latin typeface="Times New Roman" panose="02020603050405020304" pitchFamily="18" charset="0"/>
              </a:rPr>
              <a:t>Quan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sát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thái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i="0" dirty="0">
                <a:latin typeface="Times New Roman" panose="02020603050405020304" pitchFamily="18" charset="0"/>
              </a:rPr>
              <a:t> NST ở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kì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gian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800" i="0" dirty="0"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i="0" dirty="0"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5" descr="bien doi hinh thai NST chu ki te bao">
            <a:extLst>
              <a:ext uri="{FF2B5EF4-FFF2-40B4-BE49-F238E27FC236}">
                <a16:creationId xmlns:a16="http://schemas.microsoft.com/office/drawing/2014/main" xmlns="" id="{A5E82671-421D-46A5-BCEE-45533DD31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4343"/>
            <a:ext cx="3810000" cy="32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xmlns="" id="{895688AD-A7FC-42DA-BBAD-750AE8435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93" y="5889866"/>
            <a:ext cx="8702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=&gt; NST ở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sợi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mảnh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duỗi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xoắn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kép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08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2B417-7B1C-4AEE-9E91-4331A7C8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DA9CC7-729E-4A85-A1E5-EA5B12B1D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18325F-028A-4C7D-B211-665441A09E77}"/>
              </a:ext>
            </a:extLst>
          </p:cNvPr>
          <p:cNvSpPr txBox="1"/>
          <p:nvPr/>
        </p:nvSpPr>
        <p:spPr>
          <a:xfrm>
            <a:off x="633794" y="60915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9: NGUYÊN PHÂN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BD6EDD44-2FAE-4DA2-8513-359A709BA299}"/>
              </a:ext>
            </a:extLst>
          </p:cNvPr>
          <p:cNvSpPr/>
          <p:nvPr/>
        </p:nvSpPr>
        <p:spPr bwMode="auto">
          <a:xfrm rot="10800000">
            <a:off x="7173754" y="82541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xmlns="" id="{10020E61-A68C-4828-B936-A2AA100E5DD1}"/>
              </a:ext>
            </a:extLst>
          </p:cNvPr>
          <p:cNvSpPr/>
          <p:nvPr/>
        </p:nvSpPr>
        <p:spPr bwMode="auto">
          <a:xfrm>
            <a:off x="1143000" y="92076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4428C6B-9F78-459E-968C-1B84E6C18D0D}"/>
              </a:ext>
            </a:extLst>
          </p:cNvPr>
          <p:cNvCxnSpPr>
            <a:cxnSpLocks/>
          </p:cNvCxnSpPr>
          <p:nvPr/>
        </p:nvCxnSpPr>
        <p:spPr bwMode="auto">
          <a:xfrm flipV="1">
            <a:off x="1804499" y="660961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7B191CE-8F80-49C7-8792-105D8B3E88D8}"/>
              </a:ext>
            </a:extLst>
          </p:cNvPr>
          <p:cNvSpPr/>
          <p:nvPr/>
        </p:nvSpPr>
        <p:spPr>
          <a:xfrm>
            <a:off x="179438" y="999326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B7A8F4B8-62F8-4420-A629-95E2EC825ABC}"/>
              </a:ext>
            </a:extLst>
          </p:cNvPr>
          <p:cNvSpPr/>
          <p:nvPr/>
        </p:nvSpPr>
        <p:spPr>
          <a:xfrm>
            <a:off x="752967" y="933362"/>
            <a:ext cx="8012733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8DD3AC-4EA6-491C-94ED-13AAD92D1AD1}"/>
              </a:ext>
            </a:extLst>
          </p:cNvPr>
          <p:cNvSpPr txBox="1"/>
          <p:nvPr/>
        </p:nvSpPr>
        <p:spPr>
          <a:xfrm>
            <a:off x="646084" y="893753"/>
            <a:ext cx="789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QT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7FD57D8-A2D1-4056-834C-71A3BB86CE72}"/>
              </a:ext>
            </a:extLst>
          </p:cNvPr>
          <p:cNvSpPr/>
          <p:nvPr/>
        </p:nvSpPr>
        <p:spPr>
          <a:xfrm>
            <a:off x="457199" y="1580708"/>
            <a:ext cx="2590800" cy="4358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BE7F1A1-8070-4A3F-A042-FEB6D9A12E54}"/>
              </a:ext>
            </a:extLst>
          </p:cNvPr>
          <p:cNvSpPr/>
          <p:nvPr/>
        </p:nvSpPr>
        <p:spPr>
          <a:xfrm>
            <a:off x="457199" y="2230497"/>
            <a:ext cx="2590800" cy="4358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953C30EE-841E-45A3-A21C-43892EF6341D}"/>
              </a:ext>
            </a:extLst>
          </p:cNvPr>
          <p:cNvSpPr/>
          <p:nvPr/>
        </p:nvSpPr>
        <p:spPr>
          <a:xfrm>
            <a:off x="1392071" y="3028664"/>
            <a:ext cx="2294856" cy="4967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DD979F52-E8EC-4CD4-AC2F-5C4DF117F169}"/>
              </a:ext>
            </a:extLst>
          </p:cNvPr>
          <p:cNvSpPr/>
          <p:nvPr/>
        </p:nvSpPr>
        <p:spPr>
          <a:xfrm>
            <a:off x="752967" y="3053875"/>
            <a:ext cx="626549" cy="496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948DAC9-F3D5-4205-AD58-90024F27FF8E}"/>
              </a:ext>
            </a:extLst>
          </p:cNvPr>
          <p:cNvSpPr/>
          <p:nvPr/>
        </p:nvSpPr>
        <p:spPr>
          <a:xfrm>
            <a:off x="773692" y="3851298"/>
            <a:ext cx="633381" cy="452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EF1C233E-10DB-47C8-AEB9-D02495116F19}"/>
              </a:ext>
            </a:extLst>
          </p:cNvPr>
          <p:cNvSpPr/>
          <p:nvPr/>
        </p:nvSpPr>
        <p:spPr>
          <a:xfrm>
            <a:off x="1418247" y="3812679"/>
            <a:ext cx="2294856" cy="4967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B16CDD4E-EAA6-4A95-A06E-ABCB0B80A139}"/>
              </a:ext>
            </a:extLst>
          </p:cNvPr>
          <p:cNvSpPr/>
          <p:nvPr/>
        </p:nvSpPr>
        <p:spPr>
          <a:xfrm>
            <a:off x="756765" y="4622213"/>
            <a:ext cx="633381" cy="45271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4188BAC3-33B0-4513-B71D-B706FAA4E988}"/>
              </a:ext>
            </a:extLst>
          </p:cNvPr>
          <p:cNvSpPr/>
          <p:nvPr/>
        </p:nvSpPr>
        <p:spPr>
          <a:xfrm>
            <a:off x="1390728" y="5321664"/>
            <a:ext cx="2294856" cy="4967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E917BCA5-F73C-4103-B6D0-0E0A89CF8326}"/>
              </a:ext>
            </a:extLst>
          </p:cNvPr>
          <p:cNvSpPr/>
          <p:nvPr/>
        </p:nvSpPr>
        <p:spPr>
          <a:xfrm>
            <a:off x="1412531" y="4565595"/>
            <a:ext cx="2294856" cy="4967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2EBFF30-E4DF-4A99-BE9A-4C2BC8D1F685}"/>
              </a:ext>
            </a:extLst>
          </p:cNvPr>
          <p:cNvSpPr/>
          <p:nvPr/>
        </p:nvSpPr>
        <p:spPr>
          <a:xfrm>
            <a:off x="734961" y="5349610"/>
            <a:ext cx="633381" cy="4527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xmlns="" id="{12825544-DD60-44BE-8BFA-8B994CF41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477" y="5830259"/>
            <a:ext cx="8778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SGK /28 </a:t>
            </a:r>
            <a:r>
              <a:rPr lang="en-US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9.2 </a:t>
            </a:r>
            <a:r>
              <a:rPr lang="en-US" altLang="en-US" sz="2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/29.</a:t>
            </a:r>
          </a:p>
        </p:txBody>
      </p:sp>
    </p:spTree>
    <p:extLst>
      <p:ext uri="{BB962C8B-B14F-4D97-AF65-F5344CB8AC3E}">
        <p14:creationId xmlns:p14="http://schemas.microsoft.com/office/powerpoint/2010/main" val="28806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5421</TotalTime>
  <Words>1149</Words>
  <Application>Microsoft Office PowerPoint</Application>
  <PresentationFormat>On-screen Show (4:3)</PresentationFormat>
  <Paragraphs>162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</vt:lpstr>
      <vt:lpstr> </vt:lpstr>
      <vt:lpstr>PowerPoint Presentation</vt:lpstr>
      <vt:lpstr> </vt:lpstr>
      <vt:lpstr>PowerPoint Presentation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User</cp:lastModifiedBy>
  <cp:revision>441</cp:revision>
  <dcterms:created xsi:type="dcterms:W3CDTF">2018-01-23T17:52:59Z</dcterms:created>
  <dcterms:modified xsi:type="dcterms:W3CDTF">2020-04-09T17:34:04Z</dcterms:modified>
</cp:coreProperties>
</file>