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6" r:id="rId13"/>
    <p:sldId id="272" r:id="rId14"/>
    <p:sldId id="274" r:id="rId15"/>
    <p:sldId id="273" r:id="rId16"/>
    <p:sldId id="275" r:id="rId17"/>
    <p:sldId id="277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F4623-802E-4B8D-BBBA-CD9DAC54663F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B90C0-0671-45F3-9D5D-A3E1DE8D24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PHONG TRÀO TÂY SƠN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(HS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II,III,IV.2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SGK)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II,III,IV.2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75503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52500"/>
                <a:gridCol w="1428750"/>
                <a:gridCol w="6762750"/>
              </a:tblGrid>
              <a:tr h="527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Tháng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Năm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Sự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kiện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6153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9/1773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Nhơn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74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soát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Nam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Thuận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1776-1783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7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1/1785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Rạch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Gầm-Xoài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Mút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-&gt;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Xiêm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bại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-&gt;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-&gt;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phóng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Long-&gt;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Chúa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quyền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7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Nhậm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Huệ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0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Đê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1788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quân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74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3-5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/1789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Thắng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trận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Ngọc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-&gt;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Thăng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7416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b, Ý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H\Desktop\tải xuốn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H\Desktop\tải xuống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H\Desktop\tải xuốn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643062"/>
            <a:ext cx="4762500" cy="3571875"/>
          </a:xfrm>
          <a:prstGeom prst="rect">
            <a:avLst/>
          </a:prstGeom>
          <a:noFill/>
        </p:spPr>
      </p:pic>
      <p:pic>
        <p:nvPicPr>
          <p:cNvPr id="4099" name="Picture 3" descr="C:\Users\HH\Desktop\tải xuống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H\Desktop\tải xuống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H\Desktop\tải xuống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H\Desktop\tải xuống (6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H\Desktop\tải xuống (7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4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10" descr="CHAONH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62000"/>
            <a:ext cx="6858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HH\Desktop\tải xuố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H\Desktop\tải xuống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H\Desktop\tải xuống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H\Desktop\tải xuống (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H\Desktop\tải xuống (4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Symbol" pitchFamily="18" charset="2"/>
              <a:buChar char="Þ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Symbol" pitchFamily="18" charset="2"/>
              <a:buChar char="Þ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1771,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H\Desktop\tải xuống (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551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Bài 25: PHONG TRÀO TÂY SƠN</vt:lpstr>
      <vt:lpstr>I. Khởi nghĩa nông dân Tây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Nguyên nhân: </vt:lpstr>
      <vt:lpstr>PowerPoint Presentation</vt:lpstr>
      <vt:lpstr>II. Diễn biến phong trào Tây Sơn:</vt:lpstr>
      <vt:lpstr>PowerPoint Presentation</vt:lpstr>
      <vt:lpstr>2. Nguyên nhân thắng lợi, ý nghĩa lịch sử của phong trào Tây Sơn: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HH</dc:creator>
  <cp:lastModifiedBy>Trang</cp:lastModifiedBy>
  <cp:revision>35</cp:revision>
  <dcterms:created xsi:type="dcterms:W3CDTF">2020-04-04T08:36:33Z</dcterms:created>
  <dcterms:modified xsi:type="dcterms:W3CDTF">2020-04-07T04:55:35Z</dcterms:modified>
</cp:coreProperties>
</file>