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0" r:id="rId2"/>
    <p:sldId id="261" r:id="rId3"/>
    <p:sldId id="262" r:id="rId4"/>
    <p:sldId id="263" r:id="rId5"/>
    <p:sldId id="264" r:id="rId6"/>
    <p:sldId id="265" r:id="rId7"/>
    <p:sldId id="266" r:id="rId8"/>
    <p:sldId id="267" r:id="rId9"/>
    <p:sldId id="268" r:id="rId10"/>
    <p:sldId id="269" r:id="rId11"/>
    <p:sldId id="270" r:id="rId12"/>
    <p:sldId id="299" r:id="rId13"/>
    <p:sldId id="292" r:id="rId14"/>
    <p:sldId id="293" r:id="rId15"/>
    <p:sldId id="294" r:id="rId16"/>
    <p:sldId id="295" r:id="rId17"/>
    <p:sldId id="296" r:id="rId18"/>
    <p:sldId id="273" r:id="rId19"/>
    <p:sldId id="280" r:id="rId20"/>
    <p:sldId id="282" r:id="rId21"/>
    <p:sldId id="297" r:id="rId22"/>
    <p:sldId id="284" r:id="rId23"/>
    <p:sldId id="285" r:id="rId24"/>
    <p:sldId id="286" r:id="rId25"/>
    <p:sldId id="287" r:id="rId26"/>
    <p:sldId id="289" r:id="rId27"/>
    <p:sldId id="290"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D3F046-3E3D-4AD3-AA35-E278418DC0F9}" type="datetimeFigureOut">
              <a:rPr lang="en-US" smtClean="0"/>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BA96F-6A5B-4519-9EBF-41F8DCE38FE6}" type="slidenum">
              <a:rPr lang="en-US" smtClean="0"/>
              <a:t>‹#›</a:t>
            </a:fld>
            <a:endParaRPr lang="en-US"/>
          </a:p>
        </p:txBody>
      </p:sp>
    </p:spTree>
    <p:extLst>
      <p:ext uri="{BB962C8B-B14F-4D97-AF65-F5344CB8AC3E}">
        <p14:creationId xmlns:p14="http://schemas.microsoft.com/office/powerpoint/2010/main" val="142434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BA96F-6A5B-4519-9EBF-41F8DCE38FE6}" type="slidenum">
              <a:rPr lang="en-US" smtClean="0"/>
              <a:t>18</a:t>
            </a:fld>
            <a:endParaRPr lang="en-US"/>
          </a:p>
        </p:txBody>
      </p:sp>
    </p:spTree>
    <p:extLst>
      <p:ext uri="{BB962C8B-B14F-4D97-AF65-F5344CB8AC3E}">
        <p14:creationId xmlns:p14="http://schemas.microsoft.com/office/powerpoint/2010/main" val="250501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BA96F-6A5B-4519-9EBF-41F8DCE38FE6}" type="slidenum">
              <a:rPr lang="en-US" smtClean="0"/>
              <a:t>21</a:t>
            </a:fld>
            <a:endParaRPr lang="en-US"/>
          </a:p>
        </p:txBody>
      </p:sp>
    </p:spTree>
    <p:extLst>
      <p:ext uri="{BB962C8B-B14F-4D97-AF65-F5344CB8AC3E}">
        <p14:creationId xmlns:p14="http://schemas.microsoft.com/office/powerpoint/2010/main" val="250501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72422-B83E-4275-9F47-F2D7761CEB43}"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72422-B83E-4275-9F47-F2D7761CEB43}"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72422-B83E-4275-9F47-F2D7761CEB43}"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6EFD142-41C1-4ADD-A18F-8AC8480577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72422-B83E-4275-9F47-F2D7761CEB43}"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72422-B83E-4275-9F47-F2D7761CEB43}"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72422-B83E-4275-9F47-F2D7761CEB43}"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72422-B83E-4275-9F47-F2D7761CEB43}" type="datetimeFigureOut">
              <a:rPr lang="en-US" smtClean="0"/>
              <a:pPr/>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72422-B83E-4275-9F47-F2D7761CEB43}" type="datetimeFigureOut">
              <a:rPr lang="en-US" smtClean="0"/>
              <a:pPr/>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72422-B83E-4275-9F47-F2D7761CEB43}"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72422-B83E-4275-9F47-F2D7761CEB43}"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72422-B83E-4275-9F47-F2D7761CEB43}"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46AC2-01A5-4365-BD66-EA1C6416AE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72422-B83E-4275-9F47-F2D7761CEB43}" type="datetimeFigureOut">
              <a:rPr lang="en-US" smtClean="0"/>
              <a:pPr/>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46AC2-01A5-4365-BD66-EA1C6416AE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wmf"/><Relationship Id="rId1" Type="http://schemas.openxmlformats.org/officeDocument/2006/relationships/slideLayout" Target="../slideLayouts/slideLayout12.xml"/><Relationship Id="rId5" Type="http://schemas.openxmlformats.org/officeDocument/2006/relationships/image" Target="../media/image12.gif"/><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9" y="457200"/>
            <a:ext cx="9144000" cy="2308324"/>
          </a:xfrm>
          <a:prstGeom prst="rect">
            <a:avLst/>
          </a:prstGeom>
          <a:solidFill>
            <a:srgbClr val="92D05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Tiết</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50: </a:t>
            </a:r>
            <a:r>
              <a:rPr lang="en-US" sz="4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24:</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KHỞI NGHĨA NÔNG DÂN ĐÀNG NGOÀI THẾ KỈ XVIII </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600200" y="3657600"/>
            <a:ext cx="1981200" cy="2438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TÌNH HÌNH CHÍNH TRỊ</a:t>
            </a:r>
            <a:endParaRPr lang="en-US" sz="3200" b="1" dirty="0">
              <a:solidFill>
                <a:schemeClr val="tx1"/>
              </a:solidFill>
              <a:latin typeface="Times New Roman" pitchFamily="18" charset="0"/>
              <a:cs typeface="Times New Roman" pitchFamily="18" charset="0"/>
            </a:endParaRPr>
          </a:p>
        </p:txBody>
      </p:sp>
      <p:sp>
        <p:nvSpPr>
          <p:cNvPr id="7" name="Rectangle 6"/>
          <p:cNvSpPr/>
          <p:nvPr/>
        </p:nvSpPr>
        <p:spPr>
          <a:xfrm>
            <a:off x="5410200" y="3657600"/>
            <a:ext cx="1981200" cy="2438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NHỮNG CUỘC KHỞI NGHĨA LỚN</a:t>
            </a:r>
            <a:endParaRPr lang="en-US" sz="2800" b="1" dirty="0">
              <a:solidFill>
                <a:schemeClr val="tx1"/>
              </a:solidFill>
              <a:latin typeface="Times New Roman" pitchFamily="18" charset="0"/>
              <a:cs typeface="Times New Roman" pitchFamily="18" charset="0"/>
            </a:endParaRPr>
          </a:p>
        </p:txBody>
      </p:sp>
      <p:cxnSp>
        <p:nvCxnSpPr>
          <p:cNvPr id="5" name="Straight Arrow Connector 4"/>
          <p:cNvCxnSpPr>
            <a:stCxn id="2" idx="2"/>
            <a:endCxn id="7" idx="0"/>
          </p:cNvCxnSpPr>
          <p:nvPr/>
        </p:nvCxnSpPr>
        <p:spPr>
          <a:xfrm>
            <a:off x="4553211" y="2765524"/>
            <a:ext cx="1847589" cy="89207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2"/>
            <a:endCxn id="3" idx="0"/>
          </p:cNvCxnSpPr>
          <p:nvPr/>
        </p:nvCxnSpPr>
        <p:spPr>
          <a:xfrm flipH="1">
            <a:off x="2590800" y="2765524"/>
            <a:ext cx="1962411" cy="89207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5365" name="Text Box 5"/>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5367" name="Picture 7" descr="question_pop_up_from_box_rotate_hg_clr"/>
          <p:cNvPicPr>
            <a:picLocks noChangeAspect="1" noChangeArrowheads="1" noCrop="1"/>
          </p:cNvPicPr>
          <p:nvPr/>
        </p:nvPicPr>
        <p:blipFill>
          <a:blip r:embed="rId2"/>
          <a:srcRect/>
          <a:stretch>
            <a:fillRect/>
          </a:stretch>
        </p:blipFill>
        <p:spPr bwMode="auto">
          <a:xfrm>
            <a:off x="533400" y="2057400"/>
            <a:ext cx="1219200" cy="1143000"/>
          </a:xfrm>
          <a:prstGeom prst="rect">
            <a:avLst/>
          </a:prstGeom>
          <a:noFill/>
        </p:spPr>
      </p:pic>
      <p:sp>
        <p:nvSpPr>
          <p:cNvPr id="15368" name="Text Box 8"/>
          <p:cNvSpPr txBox="1">
            <a:spLocks noChangeArrowheads="1"/>
          </p:cNvSpPr>
          <p:nvPr/>
        </p:nvSpPr>
        <p:spPr bwMode="auto">
          <a:xfrm>
            <a:off x="1752600" y="2057400"/>
            <a:ext cx="7162800" cy="1066800"/>
          </a:xfrm>
          <a:prstGeom prst="rect">
            <a:avLst/>
          </a:prstGeom>
          <a:noFill/>
          <a:ln w="9525">
            <a:noFill/>
            <a:miter lim="800000"/>
            <a:headEnd/>
            <a:tailEnd/>
          </a:ln>
          <a:effectLst/>
        </p:spPr>
        <p:txBody>
          <a:bodyPr>
            <a:spAutoFit/>
          </a:bodyPr>
          <a:lstStyle/>
          <a:p>
            <a:pPr>
              <a:spcBef>
                <a:spcPct val="50000"/>
              </a:spcBef>
            </a:pPr>
            <a:r>
              <a:rPr lang="en-US" sz="3200" b="1">
                <a:latin typeface="VNI-Times" pitchFamily="2" charset="0"/>
              </a:rPr>
              <a:t> </a:t>
            </a:r>
            <a:r>
              <a:rPr lang="en-US" sz="3200" b="1">
                <a:solidFill>
                  <a:srgbClr val="6600FF"/>
                </a:solidFill>
                <a:latin typeface="VNI-Times" pitchFamily="2" charset="0"/>
              </a:rPr>
              <a:t>Em haõy cho bieát  ñôøi soáng cuûa  nhaân daân trong giai ñoaïn naøy nhö theá naøo?</a:t>
            </a:r>
            <a:r>
              <a:rPr lang="en-US" sz="3200" b="1"/>
              <a:t> </a:t>
            </a:r>
          </a:p>
        </p:txBody>
      </p:sp>
      <p:sp>
        <p:nvSpPr>
          <p:cNvPr id="15369" name="Text Box 9"/>
          <p:cNvSpPr txBox="1">
            <a:spLocks noChangeArrowheads="1"/>
          </p:cNvSpPr>
          <p:nvPr/>
        </p:nvSpPr>
        <p:spPr bwMode="auto">
          <a:xfrm>
            <a:off x="1219200" y="3657600"/>
            <a:ext cx="7315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5370" name="Text Box 10"/>
          <p:cNvSpPr txBox="1">
            <a:spLocks noChangeArrowheads="1"/>
          </p:cNvSpPr>
          <p:nvPr/>
        </p:nvSpPr>
        <p:spPr bwMode="auto">
          <a:xfrm>
            <a:off x="685800" y="3581400"/>
            <a:ext cx="8153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5373" name="Text Box 13"/>
          <p:cNvSpPr txBox="1">
            <a:spLocks noChangeArrowheads="1"/>
          </p:cNvSpPr>
          <p:nvPr/>
        </p:nvSpPr>
        <p:spPr bwMode="auto">
          <a:xfrm>
            <a:off x="228600" y="3200400"/>
            <a:ext cx="8915400" cy="3295650"/>
          </a:xfrm>
          <a:prstGeom prst="rect">
            <a:avLst/>
          </a:prstGeom>
          <a:noFill/>
          <a:ln w="9525">
            <a:noFill/>
            <a:miter lim="800000"/>
            <a:headEnd/>
            <a:tailEnd/>
          </a:ln>
          <a:effectLst/>
        </p:spPr>
        <p:txBody>
          <a:bodyPr>
            <a:spAutoFit/>
          </a:bodyPr>
          <a:lstStyle/>
          <a:p>
            <a:r>
              <a:rPr lang="en-US" sz="2800" b="1">
                <a:solidFill>
                  <a:srgbClr val="9900CC"/>
                </a:solidFill>
              </a:rPr>
              <a:t>Nạn đói khũng khiếp năm 1740-1741 ở đàng ngoài, “dân lưu vong bồng bế, dắt díu nhau đi kiếm ăn đầy đường…dân phần nhiều sống vào rau cỏ, ăn cả chuột, rắn. Người chết đói ngỗng ngang, người sống sót không còn một phần mười. Làng nào có tiếng trù mật cũng chỉ còn năm, ba hộ mà thôi”.</a:t>
            </a:r>
          </a:p>
          <a:p>
            <a:pPr>
              <a:spcBef>
                <a:spcPct val="50000"/>
              </a:spcBef>
            </a:pPr>
            <a:r>
              <a:rPr lang="en-US" sz="2800" b="1">
                <a:latin typeface="VNI-Times" pitchFamily="2" charset="0"/>
              </a:rPr>
              <a:t>                   ( Khaâm ñònh Vieät söû thoâng giaùm cöông muïc)</a:t>
            </a:r>
          </a:p>
        </p:txBody>
      </p:sp>
      <p:sp>
        <p:nvSpPr>
          <p:cNvPr id="11"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linds(horizontal)">
                                      <p:cBhvr>
                                        <p:cTn id="12" dur="500"/>
                                        <p:tgtEl>
                                          <p:spTgt spid="1536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circle(in)">
                                      <p:cBhvr>
                                        <p:cTn id="17" dur="2000"/>
                                        <p:tgtEl>
                                          <p:spTgt spid="1536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73"/>
                                        </p:tgtEl>
                                        <p:attrNameLst>
                                          <p:attrName>style.visibility</p:attrName>
                                        </p:attrNameLst>
                                      </p:cBhvr>
                                      <p:to>
                                        <p:strVal val="visible"/>
                                      </p:to>
                                    </p:set>
                                    <p:animEffect transition="in" filter="box(in)">
                                      <p:cBhvr>
                                        <p:cTn id="22"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8" grpId="0"/>
      <p:bldP spid="153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8439" name="Text Box 7"/>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8442" name="Text Box 10"/>
          <p:cNvSpPr txBox="1">
            <a:spLocks noChangeArrowheads="1"/>
          </p:cNvSpPr>
          <p:nvPr/>
        </p:nvSpPr>
        <p:spPr bwMode="auto">
          <a:xfrm>
            <a:off x="113256" y="1579781"/>
            <a:ext cx="6973344" cy="584775"/>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6600FF"/>
                </a:solidFill>
                <a:latin typeface="VNI-Times" pitchFamily="2" charset="0"/>
              </a:rPr>
              <a:t> </a:t>
            </a:r>
            <a:r>
              <a:rPr lang="en-US" sz="3200" b="1" dirty="0">
                <a:solidFill>
                  <a:srgbClr val="6600FF"/>
                </a:solidFill>
                <a:latin typeface="VNI-Times" pitchFamily="2" charset="0"/>
              </a:rPr>
              <a:t>2/ </a:t>
            </a:r>
            <a:r>
              <a:rPr lang="en-US" sz="3200" b="1" u="sng" dirty="0" err="1">
                <a:solidFill>
                  <a:srgbClr val="6600FF"/>
                </a:solidFill>
                <a:latin typeface="VNI-Times" pitchFamily="2" charset="0"/>
              </a:rPr>
              <a:t>Nhöõng</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cuoäc</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khôûi</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nghóa</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lôùn</a:t>
            </a:r>
            <a:endParaRPr lang="en-US" sz="3200" b="1" dirty="0">
              <a:solidFill>
                <a:srgbClr val="6600FF"/>
              </a:solidFill>
              <a:latin typeface="VNI-Times" pitchFamily="2" charset="0"/>
            </a:endParaRPr>
          </a:p>
        </p:txBody>
      </p:sp>
      <p:sp>
        <p:nvSpPr>
          <p:cNvPr id="9"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pic>
        <p:nvPicPr>
          <p:cNvPr id="10" name="Picture 7" descr="question_pop_up_from_box_rotate_hg_clr"/>
          <p:cNvPicPr>
            <a:picLocks noChangeAspect="1" noChangeArrowheads="1" noCrop="1"/>
          </p:cNvPicPr>
          <p:nvPr/>
        </p:nvPicPr>
        <p:blipFill>
          <a:blip r:embed="rId2"/>
          <a:srcRect/>
          <a:stretch>
            <a:fillRect/>
          </a:stretch>
        </p:blipFill>
        <p:spPr bwMode="auto">
          <a:xfrm>
            <a:off x="228600" y="2863677"/>
            <a:ext cx="1219200" cy="1143000"/>
          </a:xfrm>
          <a:prstGeom prst="rect">
            <a:avLst/>
          </a:prstGeom>
          <a:noFill/>
        </p:spPr>
      </p:pic>
      <p:sp>
        <p:nvSpPr>
          <p:cNvPr id="11" name="Text Box 9"/>
          <p:cNvSpPr txBox="1">
            <a:spLocks noChangeArrowheads="1"/>
          </p:cNvSpPr>
          <p:nvPr/>
        </p:nvSpPr>
        <p:spPr bwMode="auto">
          <a:xfrm>
            <a:off x="1447800" y="2939877"/>
            <a:ext cx="7391400" cy="1569660"/>
          </a:xfrm>
          <a:prstGeom prst="rect">
            <a:avLst/>
          </a:prstGeom>
          <a:noFill/>
          <a:ln w="9525">
            <a:noFill/>
            <a:miter lim="800000"/>
            <a:headEnd/>
            <a:tailEnd/>
          </a:ln>
          <a:effectLst/>
        </p:spPr>
        <p:txBody>
          <a:bodyPr wrap="square">
            <a:spAutoFit/>
          </a:bodyPr>
          <a:lstStyle/>
          <a:p>
            <a:pPr>
              <a:spcBef>
                <a:spcPct val="50000"/>
              </a:spcBef>
            </a:pPr>
            <a:r>
              <a:rPr lang="en-US" sz="3200" b="1" dirty="0" err="1">
                <a:latin typeface="VNI-Times" pitchFamily="2" charset="0"/>
              </a:rPr>
              <a:t>Haõy</a:t>
            </a:r>
            <a:r>
              <a:rPr lang="en-US" sz="3200" b="1" dirty="0">
                <a:latin typeface="VNI-Times" pitchFamily="2" charset="0"/>
              </a:rPr>
              <a:t> </a:t>
            </a:r>
            <a:r>
              <a:rPr lang="en-US" sz="3200" b="1" dirty="0" err="1">
                <a:latin typeface="VNI-Times" pitchFamily="2" charset="0"/>
              </a:rPr>
              <a:t>keå</a:t>
            </a:r>
            <a:r>
              <a:rPr lang="en-US" sz="3200" b="1" dirty="0">
                <a:latin typeface="VNI-Times" pitchFamily="2" charset="0"/>
              </a:rPr>
              <a:t> </a:t>
            </a:r>
            <a:r>
              <a:rPr lang="en-US" sz="3200" b="1" dirty="0" err="1">
                <a:latin typeface="VNI-Times" pitchFamily="2" charset="0"/>
              </a:rPr>
              <a:t>teân</a:t>
            </a:r>
            <a:r>
              <a:rPr lang="en-US" sz="3200" b="1" dirty="0">
                <a:latin typeface="VNI-Times" pitchFamily="2" charset="0"/>
              </a:rPr>
              <a:t> </a:t>
            </a:r>
            <a:r>
              <a:rPr lang="en-US" sz="3200" b="1" dirty="0" err="1">
                <a:latin typeface="VNI-Times" pitchFamily="2" charset="0"/>
              </a:rPr>
              <a:t>caùc</a:t>
            </a:r>
            <a:r>
              <a:rPr lang="en-US" sz="3200" b="1" dirty="0">
                <a:latin typeface="VNI-Times" pitchFamily="2" charset="0"/>
              </a:rPr>
              <a:t> </a:t>
            </a:r>
            <a:r>
              <a:rPr lang="en-US" sz="3200" b="1" dirty="0" err="1">
                <a:latin typeface="VNI-Times" pitchFamily="2" charset="0"/>
              </a:rPr>
              <a:t>cuoäc</a:t>
            </a:r>
            <a:r>
              <a:rPr lang="en-US" sz="3200" b="1" dirty="0">
                <a:latin typeface="VNI-Times" pitchFamily="2" charset="0"/>
              </a:rPr>
              <a:t> </a:t>
            </a:r>
            <a:r>
              <a:rPr lang="en-US" sz="3200" b="1" dirty="0" err="1">
                <a:latin typeface="VNI-Times" pitchFamily="2" charset="0"/>
              </a:rPr>
              <a:t>khôûi</a:t>
            </a:r>
            <a:r>
              <a:rPr lang="en-US" sz="3200" b="1" dirty="0">
                <a:latin typeface="VNI-Times" pitchFamily="2" charset="0"/>
              </a:rPr>
              <a:t> </a:t>
            </a:r>
            <a:r>
              <a:rPr lang="en-US" sz="3200" b="1" dirty="0" err="1">
                <a:latin typeface="VNI-Times" pitchFamily="2" charset="0"/>
              </a:rPr>
              <a:t>nghóa</a:t>
            </a:r>
            <a:r>
              <a:rPr lang="en-US" sz="3200" b="1" dirty="0">
                <a:latin typeface="VNI-Times" pitchFamily="2" charset="0"/>
              </a:rPr>
              <a:t> </a:t>
            </a:r>
            <a:r>
              <a:rPr lang="en-US" sz="3200" b="1" dirty="0" err="1">
                <a:latin typeface="VNI-Times" pitchFamily="2" charset="0"/>
              </a:rPr>
              <a:t>tieâu</a:t>
            </a:r>
            <a:r>
              <a:rPr lang="en-US" sz="3200" b="1" dirty="0">
                <a:latin typeface="VNI-Times" pitchFamily="2" charset="0"/>
              </a:rPr>
              <a:t> </a:t>
            </a:r>
            <a:r>
              <a:rPr lang="en-US" sz="3200" b="1" dirty="0" err="1">
                <a:latin typeface="VNI-Times" pitchFamily="2" charset="0"/>
              </a:rPr>
              <a:t>bieåu</a:t>
            </a:r>
            <a:r>
              <a:rPr lang="en-US" sz="3200" b="1" dirty="0">
                <a:latin typeface="VNI-Times" pitchFamily="2" charset="0"/>
              </a:rPr>
              <a:t>  </a:t>
            </a:r>
            <a:r>
              <a:rPr lang="en-US" sz="3200" b="1" dirty="0" err="1">
                <a:latin typeface="VNI-Times" pitchFamily="2" charset="0"/>
              </a:rPr>
              <a:t>cuûa</a:t>
            </a:r>
            <a:r>
              <a:rPr lang="en-US" sz="3200" b="1" dirty="0">
                <a:latin typeface="VNI-Times" pitchFamily="2" charset="0"/>
              </a:rPr>
              <a:t> </a:t>
            </a:r>
            <a:r>
              <a:rPr lang="en-US" sz="3200" b="1" dirty="0" err="1">
                <a:latin typeface="VNI-Times" pitchFamily="2" charset="0"/>
              </a:rPr>
              <a:t>phong</a:t>
            </a:r>
            <a:r>
              <a:rPr lang="en-US" sz="3200" b="1" dirty="0">
                <a:latin typeface="VNI-Times" pitchFamily="2" charset="0"/>
              </a:rPr>
              <a:t> </a:t>
            </a:r>
            <a:r>
              <a:rPr lang="en-US" sz="3200" b="1" dirty="0" err="1">
                <a:latin typeface="VNI-Times" pitchFamily="2" charset="0"/>
              </a:rPr>
              <a:t>traøo</a:t>
            </a:r>
            <a:r>
              <a:rPr lang="en-US" sz="3200" b="1" dirty="0">
                <a:latin typeface="VNI-Times" pitchFamily="2" charset="0"/>
              </a:rPr>
              <a:t> </a:t>
            </a:r>
            <a:r>
              <a:rPr lang="en-US" sz="3200" b="1" dirty="0" err="1">
                <a:latin typeface="VNI-Times" pitchFamily="2" charset="0"/>
              </a:rPr>
              <a:t>noâng</a:t>
            </a:r>
            <a:r>
              <a:rPr lang="en-US" sz="3200" b="1" dirty="0">
                <a:latin typeface="VNI-Times" pitchFamily="2" charset="0"/>
              </a:rPr>
              <a:t> </a:t>
            </a:r>
            <a:r>
              <a:rPr lang="en-US" sz="3200" b="1" dirty="0" err="1">
                <a:latin typeface="VNI-Times" pitchFamily="2" charset="0"/>
              </a:rPr>
              <a:t>daân</a:t>
            </a:r>
            <a:r>
              <a:rPr lang="en-US" sz="3200" b="1" dirty="0">
                <a:latin typeface="VNI-Times" pitchFamily="2" charset="0"/>
              </a:rPr>
              <a:t> </a:t>
            </a:r>
            <a:r>
              <a:rPr lang="en-US" sz="3200" b="1" dirty="0" err="1">
                <a:latin typeface="VNI-Times" pitchFamily="2" charset="0"/>
              </a:rPr>
              <a:t>Ñaøng</a:t>
            </a:r>
            <a:r>
              <a:rPr lang="en-US" sz="3200" b="1" dirty="0">
                <a:latin typeface="VNI-Times" pitchFamily="2" charset="0"/>
              </a:rPr>
              <a:t> </a:t>
            </a:r>
            <a:r>
              <a:rPr lang="en-US" sz="3200" b="1" dirty="0" err="1">
                <a:latin typeface="VNI-Times" pitchFamily="2" charset="0"/>
              </a:rPr>
              <a:t>ngoaøi</a:t>
            </a:r>
            <a:r>
              <a:rPr lang="en-US" sz="3200" b="1" dirty="0">
                <a:latin typeface="VNI-Times" pitchFamily="2" charset="0"/>
              </a:rPr>
              <a:t> </a:t>
            </a:r>
            <a:r>
              <a:rPr lang="en-US" sz="3200" b="1" dirty="0" err="1">
                <a:latin typeface="VNI-Times" pitchFamily="2" charset="0"/>
              </a:rPr>
              <a:t>ôû</a:t>
            </a:r>
            <a:r>
              <a:rPr lang="en-US" sz="3200" b="1" dirty="0">
                <a:latin typeface="VNI-Times" pitchFamily="2" charset="0"/>
              </a:rPr>
              <a:t> </a:t>
            </a:r>
            <a:r>
              <a:rPr lang="en-US" sz="3200" b="1" dirty="0" err="1" smtClean="0">
                <a:latin typeface="VNI-Times" pitchFamily="2" charset="0"/>
              </a:rPr>
              <a:t>theá</a:t>
            </a:r>
            <a:r>
              <a:rPr lang="en-US" sz="3200" b="1" dirty="0" smtClean="0">
                <a:latin typeface="VNI-Times" pitchFamily="2" charset="0"/>
              </a:rPr>
              <a:t> </a:t>
            </a:r>
            <a:r>
              <a:rPr lang="en-US" sz="3200" b="1" dirty="0" err="1">
                <a:latin typeface="VNI-Times" pitchFamily="2" charset="0"/>
              </a:rPr>
              <a:t>kæ</a:t>
            </a:r>
            <a:r>
              <a:rPr lang="en-US" sz="3200" b="1" dirty="0">
                <a:latin typeface="VNI-Times" pitchFamily="2" charset="0"/>
              </a:rPr>
              <a:t>  XVIII</a:t>
            </a:r>
            <a:r>
              <a:rPr lang="en-US" b="1" dirty="0"/>
              <a:t> </a:t>
            </a:r>
            <a:r>
              <a:rPr lang="en-US" sz="3200" b="1" dirty="0">
                <a:latin typeface="VNI-Times" pitchFamily="2" charset="0"/>
              </a:rPr>
              <a:t>?</a:t>
            </a:r>
            <a:r>
              <a:rPr lang="en-US" sz="3200" dirty="0">
                <a:latin typeface="VNI-Times"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1024" name="Group 64"/>
          <p:cNvGraphicFramePr>
            <a:graphicFrameLocks noGrp="1"/>
          </p:cNvGraphicFramePr>
          <p:nvPr>
            <p:ph sz="half" idx="2"/>
            <p:extLst>
              <p:ext uri="{D42A27DB-BD31-4B8C-83A1-F6EECF244321}">
                <p14:modId xmlns:p14="http://schemas.microsoft.com/office/powerpoint/2010/main" val="2288340110"/>
              </p:ext>
            </p:extLst>
          </p:nvPr>
        </p:nvGraphicFramePr>
        <p:xfrm>
          <a:off x="176409" y="586408"/>
          <a:ext cx="8915400" cy="5039424"/>
        </p:xfrm>
        <a:graphic>
          <a:graphicData uri="http://schemas.openxmlformats.org/drawingml/2006/table">
            <a:tbl>
              <a:tblPr/>
              <a:tblGrid>
                <a:gridCol w="2133600"/>
                <a:gridCol w="2209800"/>
                <a:gridCol w="3276600"/>
                <a:gridCol w="1295400"/>
              </a:tblGrid>
              <a:tr h="938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Thời</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gian</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6600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Người</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lãnh</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đạo</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Địa</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bàn</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hoạt</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động</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Kết</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quả</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01" name="Text Box 41"/>
          <p:cNvSpPr txBox="1">
            <a:spLocks noChangeArrowheads="1"/>
          </p:cNvSpPr>
          <p:nvPr/>
        </p:nvSpPr>
        <p:spPr bwMode="auto">
          <a:xfrm>
            <a:off x="2271387" y="2912095"/>
            <a:ext cx="2057400" cy="1158875"/>
          </a:xfrm>
          <a:prstGeom prst="rect">
            <a:avLst/>
          </a:prstGeom>
          <a:noFill/>
          <a:ln w="9525">
            <a:noFill/>
            <a:miter lim="800000"/>
            <a:headEnd/>
            <a:tailEnd/>
          </a:ln>
          <a:effectLst/>
        </p:spPr>
        <p:txBody>
          <a:bodyPr>
            <a:spAutoFit/>
          </a:bodyPr>
          <a:lstStyle/>
          <a:p>
            <a:pPr algn="ctr">
              <a:spcBef>
                <a:spcPct val="20000"/>
              </a:spcBef>
            </a:pPr>
            <a:r>
              <a:rPr lang="en-US" sz="2000" b="1" dirty="0" err="1">
                <a:solidFill>
                  <a:srgbClr val="CC3300"/>
                </a:solidFill>
                <a:latin typeface=".VnArial" pitchFamily="34" charset="0"/>
              </a:rPr>
              <a:t>Nguuyễn</a:t>
            </a:r>
            <a:r>
              <a:rPr lang="en-US" sz="2000" b="1" dirty="0">
                <a:solidFill>
                  <a:srgbClr val="CC3300"/>
                </a:solidFill>
                <a:latin typeface=".VnArial" pitchFamily="34" charset="0"/>
              </a:rPr>
              <a:t> </a:t>
            </a:r>
            <a:r>
              <a:rPr lang="en-US" sz="2000" b="1" dirty="0" err="1">
                <a:solidFill>
                  <a:srgbClr val="CC3300"/>
                </a:solidFill>
                <a:latin typeface=".VnArial" pitchFamily="34" charset="0"/>
              </a:rPr>
              <a:t>Danh</a:t>
            </a:r>
            <a:r>
              <a:rPr lang="en-US" sz="2000" b="1" dirty="0">
                <a:solidFill>
                  <a:srgbClr val="CC3300"/>
                </a:solidFill>
                <a:latin typeface=".VnArial" pitchFamily="34" charset="0"/>
              </a:rPr>
              <a:t> </a:t>
            </a:r>
            <a:r>
              <a:rPr lang="en-US" sz="2000" b="1" dirty="0" err="1">
                <a:solidFill>
                  <a:srgbClr val="CC3300"/>
                </a:solidFill>
                <a:latin typeface=".VnArial" pitchFamily="34" charset="0"/>
              </a:rPr>
              <a:t>Phương</a:t>
            </a:r>
            <a:endParaRPr lang="en-US" sz="2000" b="1" dirty="0">
              <a:solidFill>
                <a:srgbClr val="CC3300"/>
              </a:solidFill>
              <a:latin typeface=".VnArial" pitchFamily="34" charset="0"/>
            </a:endParaRPr>
          </a:p>
          <a:p>
            <a:pPr algn="ctr">
              <a:spcBef>
                <a:spcPct val="50000"/>
              </a:spcBef>
            </a:pPr>
            <a:endParaRPr lang="en-US" sz="2000" dirty="0">
              <a:solidFill>
                <a:srgbClr val="CC3300"/>
              </a:solidFill>
              <a:latin typeface=".VnArial" pitchFamily="34" charset="0"/>
            </a:endParaRPr>
          </a:p>
        </p:txBody>
      </p:sp>
      <p:sp>
        <p:nvSpPr>
          <p:cNvPr id="41002" name="Text Box 42"/>
          <p:cNvSpPr txBox="1">
            <a:spLocks noChangeArrowheads="1"/>
          </p:cNvSpPr>
          <p:nvPr/>
        </p:nvSpPr>
        <p:spPr bwMode="auto">
          <a:xfrm>
            <a:off x="591334" y="1735756"/>
            <a:ext cx="1295400" cy="1160463"/>
          </a:xfrm>
          <a:prstGeom prst="rect">
            <a:avLst/>
          </a:prstGeom>
          <a:noFill/>
          <a:ln w="9525">
            <a:noFill/>
            <a:miter lim="800000"/>
            <a:headEnd/>
            <a:tailEnd/>
          </a:ln>
          <a:effectLst/>
        </p:spPr>
        <p:txBody>
          <a:bodyPr>
            <a:spAutoFit/>
          </a:bodyPr>
          <a:lstStyle/>
          <a:p>
            <a:pPr algn="ctr">
              <a:spcBef>
                <a:spcPct val="20000"/>
              </a:spcBef>
            </a:pPr>
            <a:r>
              <a:rPr lang="en-US" sz="2800" b="1" dirty="0">
                <a:solidFill>
                  <a:srgbClr val="009900"/>
                </a:solidFill>
                <a:latin typeface=".VnTime" pitchFamily="34" charset="0"/>
              </a:rPr>
              <a:t>1737</a:t>
            </a:r>
          </a:p>
          <a:p>
            <a:pPr algn="ctr">
              <a:spcBef>
                <a:spcPct val="50000"/>
              </a:spcBef>
            </a:pPr>
            <a:endParaRPr lang="en-US" sz="2800" dirty="0">
              <a:solidFill>
                <a:srgbClr val="009900"/>
              </a:solidFill>
              <a:latin typeface=".VnTime" pitchFamily="34" charset="0"/>
            </a:endParaRPr>
          </a:p>
        </p:txBody>
      </p:sp>
      <p:sp>
        <p:nvSpPr>
          <p:cNvPr id="41003" name="Text Box 43"/>
          <p:cNvSpPr txBox="1">
            <a:spLocks noChangeArrowheads="1"/>
          </p:cNvSpPr>
          <p:nvPr/>
        </p:nvSpPr>
        <p:spPr bwMode="auto">
          <a:xfrm>
            <a:off x="172234" y="2439845"/>
            <a:ext cx="2133600" cy="519113"/>
          </a:xfrm>
          <a:prstGeom prst="rect">
            <a:avLst/>
          </a:prstGeom>
          <a:noFill/>
          <a:ln w="9525">
            <a:noFill/>
            <a:miter lim="800000"/>
            <a:headEnd/>
            <a:tailEnd/>
          </a:ln>
          <a:effectLst/>
        </p:spPr>
        <p:txBody>
          <a:bodyPr>
            <a:spAutoFit/>
          </a:bodyPr>
          <a:lstStyle/>
          <a:p>
            <a:pPr>
              <a:spcBef>
                <a:spcPct val="50000"/>
              </a:spcBef>
            </a:pPr>
            <a:r>
              <a:rPr lang="en-US" sz="2800" b="1" dirty="0">
                <a:solidFill>
                  <a:srgbClr val="009900"/>
                </a:solidFill>
                <a:latin typeface=".VnTime" pitchFamily="34" charset="0"/>
              </a:rPr>
              <a:t> 1738 -1770</a:t>
            </a:r>
          </a:p>
        </p:txBody>
      </p:sp>
      <p:sp>
        <p:nvSpPr>
          <p:cNvPr id="41004" name="Text Box 44"/>
          <p:cNvSpPr txBox="1">
            <a:spLocks noChangeArrowheads="1"/>
          </p:cNvSpPr>
          <p:nvPr/>
        </p:nvSpPr>
        <p:spPr bwMode="auto">
          <a:xfrm>
            <a:off x="275574" y="3037529"/>
            <a:ext cx="1981200" cy="1587500"/>
          </a:xfrm>
          <a:prstGeom prst="rect">
            <a:avLst/>
          </a:prstGeom>
          <a:noFill/>
          <a:ln w="9525">
            <a:noFill/>
            <a:miter lim="800000"/>
            <a:headEnd/>
            <a:tailEnd/>
          </a:ln>
          <a:effectLst/>
        </p:spPr>
        <p:txBody>
          <a:bodyPr>
            <a:spAutoFit/>
          </a:bodyPr>
          <a:lstStyle/>
          <a:p>
            <a:pPr>
              <a:spcBef>
                <a:spcPct val="20000"/>
              </a:spcBef>
            </a:pPr>
            <a:r>
              <a:rPr lang="en-US" sz="2800" b="1" dirty="0">
                <a:solidFill>
                  <a:srgbClr val="009900"/>
                </a:solidFill>
                <a:latin typeface=".VnTime" pitchFamily="34" charset="0"/>
              </a:rPr>
              <a:t>1740 -1751</a:t>
            </a:r>
          </a:p>
          <a:p>
            <a:pPr>
              <a:spcBef>
                <a:spcPct val="50000"/>
              </a:spcBef>
            </a:pPr>
            <a:endParaRPr lang="en-US" sz="2800" dirty="0">
              <a:solidFill>
                <a:srgbClr val="009900"/>
              </a:solidFill>
              <a:latin typeface=".VnTime" pitchFamily="34" charset="0"/>
            </a:endParaRPr>
          </a:p>
        </p:txBody>
      </p:sp>
      <p:sp>
        <p:nvSpPr>
          <p:cNvPr id="41005" name="Text Box 45"/>
          <p:cNvSpPr txBox="1">
            <a:spLocks noChangeArrowheads="1"/>
          </p:cNvSpPr>
          <p:nvPr/>
        </p:nvSpPr>
        <p:spPr bwMode="auto">
          <a:xfrm>
            <a:off x="176409" y="4008263"/>
            <a:ext cx="2209800" cy="1160463"/>
          </a:xfrm>
          <a:prstGeom prst="rect">
            <a:avLst/>
          </a:prstGeom>
          <a:noFill/>
          <a:ln w="9525">
            <a:noFill/>
            <a:miter lim="800000"/>
            <a:headEnd/>
            <a:tailEnd/>
          </a:ln>
          <a:effectLst/>
        </p:spPr>
        <p:txBody>
          <a:bodyPr>
            <a:spAutoFit/>
          </a:bodyPr>
          <a:lstStyle/>
          <a:p>
            <a:pPr>
              <a:spcBef>
                <a:spcPct val="50000"/>
              </a:spcBef>
            </a:pPr>
            <a:r>
              <a:rPr lang="en-US" sz="2800" b="1" dirty="0">
                <a:solidFill>
                  <a:srgbClr val="009900"/>
                </a:solidFill>
                <a:latin typeface=".VnTime" pitchFamily="34" charset="0"/>
              </a:rPr>
              <a:t>1741 - 1751</a:t>
            </a:r>
          </a:p>
          <a:p>
            <a:pPr>
              <a:spcBef>
                <a:spcPct val="50000"/>
              </a:spcBef>
            </a:pPr>
            <a:endParaRPr lang="en-US" sz="2800" b="1" dirty="0">
              <a:solidFill>
                <a:srgbClr val="009900"/>
              </a:solidFill>
              <a:latin typeface=".VnTime" pitchFamily="34" charset="0"/>
            </a:endParaRPr>
          </a:p>
        </p:txBody>
      </p:sp>
      <p:sp>
        <p:nvSpPr>
          <p:cNvPr id="41006" name="Text Box 46"/>
          <p:cNvSpPr txBox="1">
            <a:spLocks noChangeArrowheads="1"/>
          </p:cNvSpPr>
          <p:nvPr/>
        </p:nvSpPr>
        <p:spPr bwMode="auto">
          <a:xfrm>
            <a:off x="211900" y="4885554"/>
            <a:ext cx="2362200" cy="519112"/>
          </a:xfrm>
          <a:prstGeom prst="rect">
            <a:avLst/>
          </a:prstGeom>
          <a:noFill/>
          <a:ln w="9525">
            <a:noFill/>
            <a:miter lim="800000"/>
            <a:headEnd/>
            <a:tailEnd/>
          </a:ln>
          <a:effectLst/>
        </p:spPr>
        <p:txBody>
          <a:bodyPr>
            <a:spAutoFit/>
          </a:bodyPr>
          <a:lstStyle/>
          <a:p>
            <a:pPr>
              <a:spcBef>
                <a:spcPct val="50000"/>
              </a:spcBef>
            </a:pPr>
            <a:r>
              <a:rPr lang="en-US" sz="2800" b="1" dirty="0">
                <a:solidFill>
                  <a:srgbClr val="009900"/>
                </a:solidFill>
                <a:latin typeface=".VnTime" pitchFamily="34" charset="0"/>
              </a:rPr>
              <a:t>1739 -1769</a:t>
            </a:r>
          </a:p>
        </p:txBody>
      </p:sp>
      <p:sp>
        <p:nvSpPr>
          <p:cNvPr id="41007" name="Text Box 47"/>
          <p:cNvSpPr txBox="1">
            <a:spLocks noChangeArrowheads="1"/>
          </p:cNvSpPr>
          <p:nvPr/>
        </p:nvSpPr>
        <p:spPr bwMode="auto">
          <a:xfrm>
            <a:off x="2310009" y="1533219"/>
            <a:ext cx="2133600" cy="1158875"/>
          </a:xfrm>
          <a:prstGeom prst="rect">
            <a:avLst/>
          </a:prstGeom>
          <a:noFill/>
          <a:ln w="9525">
            <a:noFill/>
            <a:miter lim="800000"/>
            <a:headEnd/>
            <a:tailEnd/>
          </a:ln>
          <a:effectLst/>
        </p:spPr>
        <p:txBody>
          <a:bodyPr>
            <a:spAutoFit/>
          </a:bodyPr>
          <a:lstStyle/>
          <a:p>
            <a:pPr algn="ctr">
              <a:spcBef>
                <a:spcPct val="20000"/>
              </a:spcBef>
            </a:pPr>
            <a:r>
              <a:rPr lang="en-US" sz="2000" b="1" dirty="0" err="1">
                <a:solidFill>
                  <a:srgbClr val="CC3300"/>
                </a:solidFill>
                <a:latin typeface=".VnArial" pitchFamily="34" charset="0"/>
              </a:rPr>
              <a:t>Nguyễn</a:t>
            </a:r>
            <a:r>
              <a:rPr lang="en-US" sz="2000" b="1" dirty="0">
                <a:solidFill>
                  <a:srgbClr val="CC3300"/>
                </a:solidFill>
                <a:latin typeface=".VnArial" pitchFamily="34" charset="0"/>
              </a:rPr>
              <a:t> </a:t>
            </a:r>
            <a:r>
              <a:rPr lang="en-US" sz="2000" b="1" dirty="0" err="1">
                <a:solidFill>
                  <a:srgbClr val="CC3300"/>
                </a:solidFill>
                <a:latin typeface="VNI-Times" pitchFamily="2" charset="0"/>
              </a:rPr>
              <a:t>Döông</a:t>
            </a:r>
            <a:r>
              <a:rPr lang="en-US" sz="2000" b="1" dirty="0">
                <a:solidFill>
                  <a:srgbClr val="CC3300"/>
                </a:solidFill>
                <a:latin typeface="VNI-Times" pitchFamily="2" charset="0"/>
              </a:rPr>
              <a:t> </a:t>
            </a:r>
            <a:r>
              <a:rPr lang="en-US" sz="2000" b="1" dirty="0" err="1">
                <a:solidFill>
                  <a:srgbClr val="CC3300"/>
                </a:solidFill>
                <a:latin typeface=".VnArial" pitchFamily="34" charset="0"/>
              </a:rPr>
              <a:t>Hưng</a:t>
            </a:r>
            <a:endParaRPr lang="en-US" sz="2000" b="1" dirty="0">
              <a:solidFill>
                <a:srgbClr val="CC3300"/>
              </a:solidFill>
              <a:latin typeface=".VnArial" pitchFamily="34" charset="0"/>
            </a:endParaRPr>
          </a:p>
          <a:p>
            <a:pPr algn="ctr">
              <a:spcBef>
                <a:spcPct val="50000"/>
              </a:spcBef>
            </a:pPr>
            <a:endParaRPr lang="en-US" sz="2000" dirty="0">
              <a:solidFill>
                <a:srgbClr val="CC3300"/>
              </a:solidFill>
              <a:latin typeface=".VnArial" pitchFamily="34" charset="0"/>
            </a:endParaRPr>
          </a:p>
        </p:txBody>
      </p:sp>
      <p:sp>
        <p:nvSpPr>
          <p:cNvPr id="41008" name="Text Box 48"/>
          <p:cNvSpPr txBox="1">
            <a:spLocks noChangeArrowheads="1"/>
          </p:cNvSpPr>
          <p:nvPr/>
        </p:nvSpPr>
        <p:spPr bwMode="auto">
          <a:xfrm>
            <a:off x="2386209" y="2500963"/>
            <a:ext cx="2149258" cy="461665"/>
          </a:xfrm>
          <a:prstGeom prst="rect">
            <a:avLst/>
          </a:prstGeom>
          <a:noFill/>
          <a:ln w="9525">
            <a:noFill/>
            <a:miter lim="800000"/>
            <a:headEnd/>
            <a:tailEnd/>
          </a:ln>
          <a:effectLst/>
        </p:spPr>
        <p:txBody>
          <a:bodyPr wrap="square">
            <a:spAutoFit/>
          </a:bodyPr>
          <a:lstStyle/>
          <a:p>
            <a:pPr>
              <a:spcBef>
                <a:spcPct val="50000"/>
              </a:spcBef>
            </a:pPr>
            <a:r>
              <a:rPr lang="en-US" sz="2400" b="1" dirty="0" err="1">
                <a:solidFill>
                  <a:srgbClr val="CC3300"/>
                </a:solidFill>
                <a:latin typeface="Times New Roman" pitchFamily="18" charset="0"/>
                <a:cs typeface="Times New Roman" pitchFamily="18" charset="0"/>
              </a:rPr>
              <a:t>Lê</a:t>
            </a:r>
            <a:r>
              <a:rPr lang="en-US" sz="2400" b="1" dirty="0">
                <a:solidFill>
                  <a:srgbClr val="CC3300"/>
                </a:solidFill>
                <a:latin typeface="Times New Roman" pitchFamily="18" charset="0"/>
                <a:cs typeface="Times New Roman" pitchFamily="18" charset="0"/>
              </a:rPr>
              <a:t> </a:t>
            </a:r>
            <a:r>
              <a:rPr lang="en-US" sz="2400" b="1" dirty="0" err="1">
                <a:solidFill>
                  <a:srgbClr val="CC3300"/>
                </a:solidFill>
                <a:latin typeface="Times New Roman" pitchFamily="18" charset="0"/>
                <a:cs typeface="Times New Roman" pitchFamily="18" charset="0"/>
              </a:rPr>
              <a:t>Duy</a:t>
            </a:r>
            <a:r>
              <a:rPr lang="en-US" sz="2400" b="1" dirty="0">
                <a:solidFill>
                  <a:srgbClr val="CC3300"/>
                </a:solidFill>
                <a:latin typeface="Times New Roman" pitchFamily="18" charset="0"/>
                <a:cs typeface="Times New Roman" pitchFamily="18" charset="0"/>
              </a:rPr>
              <a:t> </a:t>
            </a:r>
            <a:r>
              <a:rPr lang="en-US" sz="2400" b="1" dirty="0" err="1">
                <a:solidFill>
                  <a:srgbClr val="CC3300"/>
                </a:solidFill>
                <a:latin typeface="Times New Roman" pitchFamily="18" charset="0"/>
                <a:cs typeface="Times New Roman" pitchFamily="18" charset="0"/>
              </a:rPr>
              <a:t>Mật</a:t>
            </a:r>
            <a:endParaRPr lang="en-US" sz="2400" b="1" dirty="0">
              <a:solidFill>
                <a:srgbClr val="CC3300"/>
              </a:solidFill>
              <a:latin typeface="Times New Roman" pitchFamily="18" charset="0"/>
              <a:cs typeface="Times New Roman" pitchFamily="18" charset="0"/>
            </a:endParaRPr>
          </a:p>
        </p:txBody>
      </p:sp>
      <p:sp>
        <p:nvSpPr>
          <p:cNvPr id="41009" name="Text Box 49"/>
          <p:cNvSpPr txBox="1">
            <a:spLocks noChangeArrowheads="1"/>
          </p:cNvSpPr>
          <p:nvPr/>
        </p:nvSpPr>
        <p:spPr bwMode="auto">
          <a:xfrm>
            <a:off x="2386209" y="3923354"/>
            <a:ext cx="2057400" cy="701675"/>
          </a:xfrm>
          <a:prstGeom prst="rect">
            <a:avLst/>
          </a:prstGeom>
          <a:noFill/>
          <a:ln w="9525">
            <a:noFill/>
            <a:miter lim="800000"/>
            <a:headEnd/>
            <a:tailEnd/>
          </a:ln>
          <a:effectLst/>
        </p:spPr>
        <p:txBody>
          <a:bodyPr wrap="square">
            <a:spAutoFit/>
          </a:bodyPr>
          <a:lstStyle/>
          <a:p>
            <a:r>
              <a:rPr lang="en-US" sz="2000" dirty="0">
                <a:solidFill>
                  <a:srgbClr val="CC3300"/>
                </a:solidFill>
                <a:latin typeface=".VnArial" pitchFamily="34" charset="0"/>
              </a:rPr>
              <a:t> </a:t>
            </a:r>
            <a:r>
              <a:rPr lang="en-US" sz="2000" b="1" dirty="0" err="1">
                <a:solidFill>
                  <a:srgbClr val="CC3300"/>
                </a:solidFill>
                <a:latin typeface=".VnArial" pitchFamily="34" charset="0"/>
              </a:rPr>
              <a:t>Nguyễn</a:t>
            </a:r>
            <a:r>
              <a:rPr lang="en-US" sz="2000" b="1" dirty="0">
                <a:solidFill>
                  <a:srgbClr val="CC3300"/>
                </a:solidFill>
                <a:latin typeface=".VnArial" pitchFamily="34" charset="0"/>
              </a:rPr>
              <a:t> </a:t>
            </a:r>
            <a:r>
              <a:rPr lang="en-US" sz="2000" b="1" dirty="0" err="1">
                <a:solidFill>
                  <a:srgbClr val="CC3300"/>
                </a:solidFill>
                <a:latin typeface=".VnArial" pitchFamily="34" charset="0"/>
              </a:rPr>
              <a:t>Hữu</a:t>
            </a:r>
            <a:r>
              <a:rPr lang="en-US" sz="2000" b="1" dirty="0">
                <a:solidFill>
                  <a:srgbClr val="CC3300"/>
                </a:solidFill>
                <a:latin typeface=".VnArial" pitchFamily="34" charset="0"/>
              </a:rPr>
              <a:t> </a:t>
            </a:r>
            <a:r>
              <a:rPr lang="en-US" sz="2000" b="1" dirty="0" err="1">
                <a:solidFill>
                  <a:srgbClr val="CC3300"/>
                </a:solidFill>
                <a:latin typeface=".VnArial" pitchFamily="34" charset="0"/>
              </a:rPr>
              <a:t>Cầu</a:t>
            </a:r>
            <a:endParaRPr lang="en-US" sz="2000" b="1" dirty="0">
              <a:solidFill>
                <a:srgbClr val="CC3300"/>
              </a:solidFill>
              <a:latin typeface=".VnArial" pitchFamily="34" charset="0"/>
            </a:endParaRPr>
          </a:p>
        </p:txBody>
      </p:sp>
      <p:sp>
        <p:nvSpPr>
          <p:cNvPr id="41010" name="Text Box 50"/>
          <p:cNvSpPr txBox="1">
            <a:spLocks noChangeArrowheads="1"/>
          </p:cNvSpPr>
          <p:nvPr/>
        </p:nvSpPr>
        <p:spPr bwMode="auto">
          <a:xfrm>
            <a:off x="2325667" y="4771057"/>
            <a:ext cx="2209800" cy="1292662"/>
          </a:xfrm>
          <a:prstGeom prst="rect">
            <a:avLst/>
          </a:prstGeom>
          <a:noFill/>
          <a:ln w="9525">
            <a:noFill/>
            <a:miter lim="800000"/>
            <a:headEnd/>
            <a:tailEnd/>
          </a:ln>
          <a:effectLst/>
        </p:spPr>
        <p:txBody>
          <a:bodyPr>
            <a:spAutoFit/>
          </a:bodyPr>
          <a:lstStyle/>
          <a:p>
            <a:pPr algn="ctr">
              <a:spcBef>
                <a:spcPct val="20000"/>
              </a:spcBef>
            </a:pPr>
            <a:r>
              <a:rPr lang="en-US" sz="2400" b="1" dirty="0" err="1" smtClean="0">
                <a:solidFill>
                  <a:srgbClr val="CC3300"/>
                </a:solidFill>
                <a:latin typeface="Times New Roman" pitchFamily="18" charset="0"/>
                <a:cs typeface="Times New Roman" pitchFamily="18" charset="0"/>
              </a:rPr>
              <a:t>Hoàng</a:t>
            </a:r>
            <a:r>
              <a:rPr lang="en-US" sz="2400" b="1" dirty="0" smtClean="0">
                <a:solidFill>
                  <a:srgbClr val="CC3300"/>
                </a:solidFill>
                <a:latin typeface="Times New Roman" pitchFamily="18" charset="0"/>
                <a:cs typeface="Times New Roman" pitchFamily="18" charset="0"/>
              </a:rPr>
              <a:t> </a:t>
            </a:r>
            <a:r>
              <a:rPr lang="en-US" sz="2400" b="1" dirty="0" err="1" smtClean="0">
                <a:solidFill>
                  <a:srgbClr val="CC3300"/>
                </a:solidFill>
                <a:latin typeface="Times New Roman" pitchFamily="18" charset="0"/>
                <a:cs typeface="Times New Roman" pitchFamily="18" charset="0"/>
              </a:rPr>
              <a:t>Công</a:t>
            </a:r>
            <a:r>
              <a:rPr lang="en-US" sz="2400" b="1" dirty="0" smtClean="0">
                <a:solidFill>
                  <a:srgbClr val="CC3300"/>
                </a:solidFill>
                <a:latin typeface="Times New Roman" pitchFamily="18" charset="0"/>
                <a:cs typeface="Times New Roman" pitchFamily="18" charset="0"/>
              </a:rPr>
              <a:t> </a:t>
            </a:r>
            <a:r>
              <a:rPr lang="en-US" sz="2400" b="1" dirty="0" err="1" smtClean="0">
                <a:solidFill>
                  <a:srgbClr val="CC3300"/>
                </a:solidFill>
                <a:latin typeface="Times New Roman" pitchFamily="18" charset="0"/>
                <a:cs typeface="Times New Roman" pitchFamily="18" charset="0"/>
              </a:rPr>
              <a:t>Chất</a:t>
            </a:r>
            <a:endParaRPr lang="en-US" sz="2400" b="1" dirty="0">
              <a:solidFill>
                <a:srgbClr val="CC3300"/>
              </a:solidFill>
              <a:latin typeface="Times New Roman" pitchFamily="18" charset="0"/>
              <a:cs typeface="Times New Roman" pitchFamily="18" charset="0"/>
            </a:endParaRPr>
          </a:p>
          <a:p>
            <a:pPr algn="ctr">
              <a:spcBef>
                <a:spcPct val="50000"/>
              </a:spcBef>
            </a:pPr>
            <a:endParaRPr lang="en-US" sz="2000" dirty="0">
              <a:solidFill>
                <a:srgbClr val="CC3300"/>
              </a:solidFill>
              <a:latin typeface=".VnArial" pitchFamily="34" charset="0"/>
            </a:endParaRPr>
          </a:p>
        </p:txBody>
      </p:sp>
      <p:sp>
        <p:nvSpPr>
          <p:cNvPr id="41011" name="Text Box 51"/>
          <p:cNvSpPr txBox="1">
            <a:spLocks noChangeArrowheads="1"/>
          </p:cNvSpPr>
          <p:nvPr/>
        </p:nvSpPr>
        <p:spPr bwMode="auto">
          <a:xfrm>
            <a:off x="5053209" y="1737345"/>
            <a:ext cx="1371600" cy="1158875"/>
          </a:xfrm>
          <a:prstGeom prst="rect">
            <a:avLst/>
          </a:prstGeom>
          <a:noFill/>
          <a:ln w="9525">
            <a:noFill/>
            <a:miter lim="800000"/>
            <a:headEnd/>
            <a:tailEnd/>
          </a:ln>
          <a:effectLst/>
        </p:spPr>
        <p:txBody>
          <a:bodyPr>
            <a:spAutoFit/>
          </a:bodyPr>
          <a:lstStyle/>
          <a:p>
            <a:r>
              <a:rPr lang="en-US" sz="2000" b="1" dirty="0" err="1">
                <a:solidFill>
                  <a:srgbClr val="000066"/>
                </a:solidFill>
                <a:latin typeface=".VnArial" pitchFamily="34" charset="0"/>
              </a:rPr>
              <a:t>Sơn</a:t>
            </a:r>
            <a:r>
              <a:rPr lang="en-US" sz="2000" b="1" dirty="0">
                <a:solidFill>
                  <a:srgbClr val="000066"/>
                </a:solidFill>
                <a:latin typeface=".VnArial" pitchFamily="34" charset="0"/>
              </a:rPr>
              <a:t> </a:t>
            </a:r>
            <a:r>
              <a:rPr lang="en-US" sz="2000" b="1" dirty="0" err="1">
                <a:solidFill>
                  <a:srgbClr val="000066"/>
                </a:solidFill>
                <a:latin typeface=".VnArial" pitchFamily="34" charset="0"/>
              </a:rPr>
              <a:t>T</a:t>
            </a:r>
            <a:r>
              <a:rPr lang="en-US" sz="2000" b="1" dirty="0" err="1">
                <a:solidFill>
                  <a:srgbClr val="000066"/>
                </a:solidFill>
                <a:latin typeface="Times New Roman" pitchFamily="18" charset="0"/>
              </a:rPr>
              <a:t>ây</a:t>
            </a:r>
            <a:endParaRPr lang="en-US" sz="2000" b="1" dirty="0">
              <a:solidFill>
                <a:srgbClr val="000066"/>
              </a:solidFill>
              <a:latin typeface=".VnArial" pitchFamily="34" charset="0"/>
            </a:endParaRPr>
          </a:p>
          <a:p>
            <a:endParaRPr lang="en-US" sz="2000" dirty="0">
              <a:solidFill>
                <a:srgbClr val="000066"/>
              </a:solidFill>
              <a:latin typeface=".VnArial" pitchFamily="34" charset="0"/>
            </a:endParaRPr>
          </a:p>
          <a:p>
            <a:pPr>
              <a:spcBef>
                <a:spcPct val="50000"/>
              </a:spcBef>
            </a:pPr>
            <a:endParaRPr lang="en-US" sz="2000" dirty="0">
              <a:solidFill>
                <a:srgbClr val="000066"/>
              </a:solidFill>
              <a:latin typeface=".VnArial" pitchFamily="34" charset="0"/>
            </a:endParaRPr>
          </a:p>
        </p:txBody>
      </p:sp>
      <p:sp>
        <p:nvSpPr>
          <p:cNvPr id="41012" name="Text Box 52"/>
          <p:cNvSpPr txBox="1">
            <a:spLocks noChangeArrowheads="1"/>
          </p:cNvSpPr>
          <p:nvPr/>
        </p:nvSpPr>
        <p:spPr bwMode="auto">
          <a:xfrm>
            <a:off x="4672209" y="2493656"/>
            <a:ext cx="2819400" cy="461665"/>
          </a:xfrm>
          <a:prstGeom prst="rect">
            <a:avLst/>
          </a:prstGeom>
          <a:noFill/>
          <a:ln w="9525">
            <a:noFill/>
            <a:miter lim="800000"/>
            <a:headEnd/>
            <a:tailEnd/>
          </a:ln>
          <a:effectLst/>
        </p:spPr>
        <p:txBody>
          <a:bodyPr>
            <a:spAutoFit/>
          </a:bodyPr>
          <a:lstStyle/>
          <a:p>
            <a:pPr>
              <a:spcBef>
                <a:spcPct val="50000"/>
              </a:spcBef>
            </a:pPr>
            <a:r>
              <a:rPr lang="en-US" sz="2000" b="1" dirty="0" err="1">
                <a:solidFill>
                  <a:srgbClr val="000066"/>
                </a:solidFill>
                <a:latin typeface=".VnArial" pitchFamily="34" charset="0"/>
              </a:rPr>
              <a:t>Thanh</a:t>
            </a:r>
            <a:r>
              <a:rPr lang="en-US" sz="2000" b="1" dirty="0">
                <a:solidFill>
                  <a:srgbClr val="000066"/>
                </a:solidFill>
                <a:latin typeface=".VnArial" pitchFamily="34" charset="0"/>
              </a:rPr>
              <a:t> </a:t>
            </a:r>
            <a:r>
              <a:rPr lang="en-US" sz="2000" b="1" dirty="0" err="1">
                <a:solidFill>
                  <a:srgbClr val="000066"/>
                </a:solidFill>
                <a:latin typeface=".VnArial" pitchFamily="34" charset="0"/>
              </a:rPr>
              <a:t>H</a:t>
            </a:r>
            <a:r>
              <a:rPr lang="en-US" sz="2400" b="1" dirty="0" err="1">
                <a:solidFill>
                  <a:srgbClr val="000066"/>
                </a:solidFill>
                <a:latin typeface="Times New Roman" pitchFamily="18" charset="0"/>
                <a:cs typeface="Times New Roman" pitchFamily="18" charset="0"/>
              </a:rPr>
              <a:t>oá</a:t>
            </a:r>
            <a:r>
              <a:rPr lang="en-US" sz="2000" b="1" dirty="0">
                <a:solidFill>
                  <a:srgbClr val="000066"/>
                </a:solidFill>
                <a:latin typeface=".VnArial" pitchFamily="34" charset="0"/>
              </a:rPr>
              <a:t>, </a:t>
            </a:r>
            <a:r>
              <a:rPr lang="en-US" sz="2000" b="1" dirty="0" err="1">
                <a:solidFill>
                  <a:srgbClr val="000066"/>
                </a:solidFill>
                <a:latin typeface=".VnArial" pitchFamily="34" charset="0"/>
              </a:rPr>
              <a:t>Nghệ</a:t>
            </a:r>
            <a:r>
              <a:rPr lang="en-US" sz="2000" b="1" dirty="0">
                <a:solidFill>
                  <a:srgbClr val="000066"/>
                </a:solidFill>
                <a:latin typeface=".VnArial" pitchFamily="34" charset="0"/>
              </a:rPr>
              <a:t> An</a:t>
            </a:r>
          </a:p>
        </p:txBody>
      </p:sp>
      <p:sp>
        <p:nvSpPr>
          <p:cNvPr id="41013" name="Text Box 53"/>
          <p:cNvSpPr txBox="1">
            <a:spLocks noChangeArrowheads="1"/>
          </p:cNvSpPr>
          <p:nvPr/>
        </p:nvSpPr>
        <p:spPr bwMode="auto">
          <a:xfrm>
            <a:off x="4367409" y="3277220"/>
            <a:ext cx="3733800" cy="461665"/>
          </a:xfrm>
          <a:prstGeom prst="rect">
            <a:avLst/>
          </a:prstGeom>
          <a:noFill/>
          <a:ln w="9525">
            <a:noFill/>
            <a:miter lim="800000"/>
            <a:headEnd/>
            <a:tailEnd/>
          </a:ln>
          <a:effectLst/>
        </p:spPr>
        <p:txBody>
          <a:bodyPr>
            <a:spAutoFit/>
          </a:bodyPr>
          <a:lstStyle/>
          <a:p>
            <a:pPr>
              <a:spcBef>
                <a:spcPct val="50000"/>
              </a:spcBef>
            </a:pPr>
            <a:r>
              <a:rPr lang="en-US" sz="2000" dirty="0">
                <a:solidFill>
                  <a:srgbClr val="000066"/>
                </a:solidFill>
                <a:latin typeface=".VnArial" pitchFamily="34" charset="0"/>
              </a:rPr>
              <a:t>   </a:t>
            </a:r>
            <a:r>
              <a:rPr lang="en-US" sz="2400" b="1" dirty="0" err="1">
                <a:solidFill>
                  <a:srgbClr val="000066"/>
                </a:solidFill>
                <a:latin typeface="Times New Roman" pitchFamily="18" charset="0"/>
                <a:cs typeface="Times New Roman" pitchFamily="18" charset="0"/>
              </a:rPr>
              <a:t>Sơn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Tây</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Tuyên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Quang</a:t>
            </a:r>
            <a:endParaRPr lang="en-US" sz="2400" b="1" dirty="0">
              <a:solidFill>
                <a:srgbClr val="000066"/>
              </a:solidFill>
              <a:latin typeface="Times New Roman" pitchFamily="18" charset="0"/>
              <a:cs typeface="Times New Roman" pitchFamily="18" charset="0"/>
            </a:endParaRPr>
          </a:p>
        </p:txBody>
      </p:sp>
      <p:sp>
        <p:nvSpPr>
          <p:cNvPr id="41014" name="Text Box 54"/>
          <p:cNvSpPr txBox="1">
            <a:spLocks noChangeArrowheads="1"/>
          </p:cNvSpPr>
          <p:nvPr/>
        </p:nvSpPr>
        <p:spPr bwMode="auto">
          <a:xfrm>
            <a:off x="4443609" y="3767087"/>
            <a:ext cx="3886200" cy="1477328"/>
          </a:xfrm>
          <a:prstGeom prst="rect">
            <a:avLst/>
          </a:prstGeom>
          <a:noFill/>
          <a:ln w="9525">
            <a:noFill/>
            <a:miter lim="800000"/>
            <a:headEnd/>
            <a:tailEnd/>
          </a:ln>
          <a:effectLst/>
        </p:spPr>
        <p:txBody>
          <a:bodyPr>
            <a:spAutoFit/>
          </a:bodyPr>
          <a:lstStyle/>
          <a:p>
            <a:pPr>
              <a:spcBef>
                <a:spcPct val="50000"/>
              </a:spcBef>
            </a:pPr>
            <a:r>
              <a:rPr lang="en-US" sz="2000" b="1" dirty="0">
                <a:solidFill>
                  <a:srgbClr val="000066"/>
                </a:solidFill>
                <a:latin typeface=".VnArial" pitchFamily="34" charset="0"/>
              </a:rPr>
              <a:t>     </a:t>
            </a:r>
            <a:r>
              <a:rPr lang="en-US" sz="2400" b="1" dirty="0" err="1">
                <a:solidFill>
                  <a:srgbClr val="000066"/>
                </a:solidFill>
                <a:latin typeface="Times New Roman" pitchFamily="18" charset="0"/>
                <a:cs typeface="Times New Roman" pitchFamily="18" charset="0"/>
              </a:rPr>
              <a:t>Kinh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Bắc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Sơn</a:t>
            </a:r>
            <a:r>
              <a:rPr lang="en-US" sz="2400" b="1" dirty="0">
                <a:solidFill>
                  <a:srgbClr val="000066"/>
                </a:solidFill>
                <a:latin typeface="Times New Roman" pitchFamily="18" charset="0"/>
                <a:cs typeface="Times New Roman" pitchFamily="18" charset="0"/>
              </a:rPr>
              <a:t> Nam, </a:t>
            </a:r>
          </a:p>
          <a:p>
            <a:pPr>
              <a:spcBef>
                <a:spcPct val="50000"/>
              </a:spcBef>
            </a:pP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Nghệ</a:t>
            </a:r>
            <a:r>
              <a:rPr lang="en-US" sz="2400" b="1" dirty="0">
                <a:solidFill>
                  <a:srgbClr val="000066"/>
                </a:solidFill>
                <a:latin typeface="Times New Roman" pitchFamily="18" charset="0"/>
                <a:cs typeface="Times New Roman" pitchFamily="18" charset="0"/>
              </a:rPr>
              <a:t> An, </a:t>
            </a:r>
            <a:r>
              <a:rPr lang="en-US" sz="2400" b="1" dirty="0" err="1">
                <a:solidFill>
                  <a:srgbClr val="000066"/>
                </a:solidFill>
                <a:latin typeface="Times New Roman" pitchFamily="18" charset="0"/>
                <a:cs typeface="Times New Roman" pitchFamily="18" charset="0"/>
              </a:rPr>
              <a:t>Thanh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Hoá</a:t>
            </a:r>
            <a:endParaRPr lang="en-US" sz="2400" b="1" dirty="0">
              <a:solidFill>
                <a:srgbClr val="000066"/>
              </a:solidFill>
              <a:latin typeface="Times New Roman" pitchFamily="18" charset="0"/>
              <a:cs typeface="Times New Roman" pitchFamily="18" charset="0"/>
            </a:endParaRPr>
          </a:p>
          <a:p>
            <a:pPr>
              <a:spcBef>
                <a:spcPct val="50000"/>
              </a:spcBef>
            </a:pPr>
            <a:endParaRPr lang="en-US" sz="2000" dirty="0">
              <a:solidFill>
                <a:srgbClr val="000066"/>
              </a:solidFill>
              <a:latin typeface=".VnArial" pitchFamily="34" charset="0"/>
            </a:endParaRPr>
          </a:p>
        </p:txBody>
      </p:sp>
      <p:sp>
        <p:nvSpPr>
          <p:cNvPr id="41015" name="Text Box 55"/>
          <p:cNvSpPr txBox="1">
            <a:spLocks noChangeArrowheads="1"/>
          </p:cNvSpPr>
          <p:nvPr/>
        </p:nvSpPr>
        <p:spPr bwMode="auto">
          <a:xfrm>
            <a:off x="4672209" y="4907867"/>
            <a:ext cx="3352800" cy="1231106"/>
          </a:xfrm>
          <a:prstGeom prst="rect">
            <a:avLst/>
          </a:prstGeom>
          <a:noFill/>
          <a:ln w="9525">
            <a:noFill/>
            <a:miter lim="800000"/>
            <a:headEnd/>
            <a:tailEnd/>
          </a:ln>
          <a:effectLst/>
        </p:spPr>
        <p:txBody>
          <a:bodyPr>
            <a:spAutoFit/>
          </a:bodyPr>
          <a:lstStyle/>
          <a:p>
            <a:r>
              <a:rPr lang="en-US" sz="2000" dirty="0">
                <a:solidFill>
                  <a:srgbClr val="000066"/>
                </a:solidFill>
                <a:latin typeface=".VnArial" pitchFamily="34" charset="0"/>
              </a:rPr>
              <a:t>    </a:t>
            </a:r>
            <a:r>
              <a:rPr lang="en-US" sz="2400" b="1" dirty="0" err="1">
                <a:solidFill>
                  <a:srgbClr val="000066"/>
                </a:solidFill>
                <a:latin typeface="Times New Roman" pitchFamily="18" charset="0"/>
                <a:cs typeface="Times New Roman" pitchFamily="18" charset="0"/>
              </a:rPr>
              <a:t>Sơn</a:t>
            </a:r>
            <a:r>
              <a:rPr lang="en-US" sz="2400" b="1" dirty="0">
                <a:solidFill>
                  <a:srgbClr val="000066"/>
                </a:solidFill>
                <a:latin typeface="Times New Roman" pitchFamily="18" charset="0"/>
                <a:cs typeface="Times New Roman" pitchFamily="18" charset="0"/>
              </a:rPr>
              <a:t> Nam, </a:t>
            </a:r>
            <a:r>
              <a:rPr lang="en-US" sz="2400" b="1" dirty="0" err="1">
                <a:solidFill>
                  <a:srgbClr val="000066"/>
                </a:solidFill>
                <a:latin typeface="Times New Roman" pitchFamily="18" charset="0"/>
                <a:cs typeface="Times New Roman" pitchFamily="18" charset="0"/>
              </a:rPr>
              <a:t>Tây</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Bắc</a:t>
            </a:r>
            <a:endParaRPr lang="en-US" sz="2400" b="1" dirty="0">
              <a:solidFill>
                <a:srgbClr val="000066"/>
              </a:solidFill>
              <a:latin typeface="Times New Roman" pitchFamily="18" charset="0"/>
              <a:cs typeface="Times New Roman" pitchFamily="18" charset="0"/>
            </a:endParaRPr>
          </a:p>
          <a:p>
            <a:endParaRPr lang="en-US" sz="2000" dirty="0">
              <a:solidFill>
                <a:srgbClr val="000066"/>
              </a:solidFill>
              <a:latin typeface=".VnArial" pitchFamily="34" charset="0"/>
            </a:endParaRPr>
          </a:p>
          <a:p>
            <a:pPr>
              <a:spcBef>
                <a:spcPct val="50000"/>
              </a:spcBef>
            </a:pPr>
            <a:endParaRPr lang="en-US" sz="2000" dirty="0">
              <a:solidFill>
                <a:srgbClr val="000066"/>
              </a:solidFill>
              <a:latin typeface=".VnArial" pitchFamily="34" charset="0"/>
            </a:endParaRPr>
          </a:p>
        </p:txBody>
      </p:sp>
    </p:spTree>
    <p:extLst>
      <p:ext uri="{BB962C8B-B14F-4D97-AF65-F5344CB8AC3E}">
        <p14:creationId xmlns:p14="http://schemas.microsoft.com/office/powerpoint/2010/main" val="260508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02"/>
                                        </p:tgtEl>
                                        <p:attrNameLst>
                                          <p:attrName>style.visibility</p:attrName>
                                        </p:attrNameLst>
                                      </p:cBhvr>
                                      <p:to>
                                        <p:strVal val="visible"/>
                                      </p:to>
                                    </p:set>
                                  </p:childTnLst>
                                </p:cTn>
                              </p:par>
                            </p:childTnLst>
                          </p:cTn>
                        </p:par>
                        <p:par>
                          <p:cTn id="7" fill="hold">
                            <p:stCondLst>
                              <p:cond delay="500"/>
                            </p:stCondLst>
                            <p:childTnLst>
                              <p:par>
                                <p:cTn id="8" presetID="7" presetClass="entr" presetSubtype="4" fill="hold" grpId="0" nodeType="afterEffect">
                                  <p:stCondLst>
                                    <p:cond delay="0"/>
                                  </p:stCondLst>
                                  <p:childTnLst>
                                    <p:set>
                                      <p:cBhvr>
                                        <p:cTn id="9" dur="1" fill="hold">
                                          <p:stCondLst>
                                            <p:cond delay="0"/>
                                          </p:stCondLst>
                                        </p:cTn>
                                        <p:tgtEl>
                                          <p:spTgt spid="41007"/>
                                        </p:tgtEl>
                                        <p:attrNameLst>
                                          <p:attrName>style.visibility</p:attrName>
                                        </p:attrNameLst>
                                      </p:cBhvr>
                                      <p:to>
                                        <p:strVal val="visible"/>
                                      </p:to>
                                    </p:set>
                                    <p:anim calcmode="lin" valueType="num">
                                      <p:cBhvr additive="base">
                                        <p:cTn id="10" dur="500" fill="hold"/>
                                        <p:tgtEl>
                                          <p:spTgt spid="41007"/>
                                        </p:tgtEl>
                                        <p:attrNameLst>
                                          <p:attrName>ppt_x</p:attrName>
                                        </p:attrNameLst>
                                      </p:cBhvr>
                                      <p:tavLst>
                                        <p:tav tm="0">
                                          <p:val>
                                            <p:strVal val="#ppt_x"/>
                                          </p:val>
                                        </p:tav>
                                        <p:tav tm="100000">
                                          <p:val>
                                            <p:strVal val="#ppt_x"/>
                                          </p:val>
                                        </p:tav>
                                      </p:tavLst>
                                    </p:anim>
                                    <p:anim calcmode="lin" valueType="num">
                                      <p:cBhvr additive="base">
                                        <p:cTn id="11" dur="500" fill="hold"/>
                                        <p:tgtEl>
                                          <p:spTgt spid="41007"/>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410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1003"/>
                                        </p:tgtEl>
                                        <p:attrNameLst>
                                          <p:attrName>style.visibility</p:attrName>
                                        </p:attrNameLst>
                                      </p:cBhvr>
                                      <p:to>
                                        <p:strVal val="visible"/>
                                      </p:to>
                                    </p:set>
                                    <p:anim calcmode="lin" valueType="num">
                                      <p:cBhvr additive="base">
                                        <p:cTn id="19" dur="500" fill="hold"/>
                                        <p:tgtEl>
                                          <p:spTgt spid="41003"/>
                                        </p:tgtEl>
                                        <p:attrNameLst>
                                          <p:attrName>ppt_x</p:attrName>
                                        </p:attrNameLst>
                                      </p:cBhvr>
                                      <p:tavLst>
                                        <p:tav tm="0">
                                          <p:val>
                                            <p:strVal val="#ppt_x"/>
                                          </p:val>
                                        </p:tav>
                                        <p:tav tm="100000">
                                          <p:val>
                                            <p:strVal val="#ppt_x"/>
                                          </p:val>
                                        </p:tav>
                                      </p:tavLst>
                                    </p:anim>
                                    <p:anim calcmode="lin" valueType="num">
                                      <p:cBhvr additive="base">
                                        <p:cTn id="20" dur="500" fill="hold"/>
                                        <p:tgtEl>
                                          <p:spTgt spid="4100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7" presetClass="entr" presetSubtype="4" fill="hold" grpId="0" nodeType="afterEffect">
                                  <p:stCondLst>
                                    <p:cond delay="0"/>
                                  </p:stCondLst>
                                  <p:childTnLst>
                                    <p:set>
                                      <p:cBhvr>
                                        <p:cTn id="23" dur="1" fill="hold">
                                          <p:stCondLst>
                                            <p:cond delay="0"/>
                                          </p:stCondLst>
                                        </p:cTn>
                                        <p:tgtEl>
                                          <p:spTgt spid="41008"/>
                                        </p:tgtEl>
                                        <p:attrNameLst>
                                          <p:attrName>style.visibility</p:attrName>
                                        </p:attrNameLst>
                                      </p:cBhvr>
                                      <p:to>
                                        <p:strVal val="visible"/>
                                      </p:to>
                                    </p:set>
                                    <p:anim calcmode="lin" valueType="num">
                                      <p:cBhvr additive="base">
                                        <p:cTn id="24" dur="500" fill="hold"/>
                                        <p:tgtEl>
                                          <p:spTgt spid="41008"/>
                                        </p:tgtEl>
                                        <p:attrNameLst>
                                          <p:attrName>ppt_x</p:attrName>
                                        </p:attrNameLst>
                                      </p:cBhvr>
                                      <p:tavLst>
                                        <p:tav tm="0">
                                          <p:val>
                                            <p:strVal val="#ppt_x"/>
                                          </p:val>
                                        </p:tav>
                                        <p:tav tm="100000">
                                          <p:val>
                                            <p:strVal val="#ppt_x"/>
                                          </p:val>
                                        </p:tav>
                                      </p:tavLst>
                                    </p:anim>
                                    <p:anim calcmode="lin" valueType="num">
                                      <p:cBhvr additive="base">
                                        <p:cTn id="25" dur="500" fill="hold"/>
                                        <p:tgtEl>
                                          <p:spTgt spid="41008"/>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7" presetClass="entr" presetSubtype="4" fill="hold" grpId="0" nodeType="afterEffect">
                                  <p:stCondLst>
                                    <p:cond delay="0"/>
                                  </p:stCondLst>
                                  <p:childTnLst>
                                    <p:set>
                                      <p:cBhvr>
                                        <p:cTn id="28" dur="1" fill="hold">
                                          <p:stCondLst>
                                            <p:cond delay="0"/>
                                          </p:stCondLst>
                                        </p:cTn>
                                        <p:tgtEl>
                                          <p:spTgt spid="41012"/>
                                        </p:tgtEl>
                                        <p:attrNameLst>
                                          <p:attrName>style.visibility</p:attrName>
                                        </p:attrNameLst>
                                      </p:cBhvr>
                                      <p:to>
                                        <p:strVal val="visible"/>
                                      </p:to>
                                    </p:set>
                                    <p:anim calcmode="lin" valueType="num">
                                      <p:cBhvr additive="base">
                                        <p:cTn id="29" dur="500" fill="hold"/>
                                        <p:tgtEl>
                                          <p:spTgt spid="41012"/>
                                        </p:tgtEl>
                                        <p:attrNameLst>
                                          <p:attrName>ppt_x</p:attrName>
                                        </p:attrNameLst>
                                      </p:cBhvr>
                                      <p:tavLst>
                                        <p:tav tm="0">
                                          <p:val>
                                            <p:strVal val="#ppt_x"/>
                                          </p:val>
                                        </p:tav>
                                        <p:tav tm="100000">
                                          <p:val>
                                            <p:strVal val="#ppt_x"/>
                                          </p:val>
                                        </p:tav>
                                      </p:tavLst>
                                    </p:anim>
                                    <p:anim calcmode="lin" valueType="num">
                                      <p:cBhvr additive="base">
                                        <p:cTn id="30" dur="500" fill="hold"/>
                                        <p:tgtEl>
                                          <p:spTgt spid="410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004"/>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41001"/>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499"/>
                                          </p:stCondLst>
                                        </p:cTn>
                                        <p:tgtEl>
                                          <p:spTgt spid="410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1005"/>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41009"/>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499"/>
                                          </p:stCondLst>
                                        </p:cTn>
                                        <p:tgtEl>
                                          <p:spTgt spid="410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006"/>
                                        </p:tgtEl>
                                        <p:attrNameLst>
                                          <p:attrName>style.visibility</p:attrName>
                                        </p:attrNameLst>
                                      </p:cBhvr>
                                      <p:to>
                                        <p:strVal val="visible"/>
                                      </p:to>
                                    </p:set>
                                    <p:anim calcmode="lin" valueType="num">
                                      <p:cBhvr additive="base">
                                        <p:cTn id="55" dur="500" fill="hold"/>
                                        <p:tgtEl>
                                          <p:spTgt spid="41006"/>
                                        </p:tgtEl>
                                        <p:attrNameLst>
                                          <p:attrName>ppt_x</p:attrName>
                                        </p:attrNameLst>
                                      </p:cBhvr>
                                      <p:tavLst>
                                        <p:tav tm="0">
                                          <p:val>
                                            <p:strVal val="0-#ppt_w/2"/>
                                          </p:val>
                                        </p:tav>
                                        <p:tav tm="100000">
                                          <p:val>
                                            <p:strVal val="#ppt_x"/>
                                          </p:val>
                                        </p:tav>
                                      </p:tavLst>
                                    </p:anim>
                                    <p:anim calcmode="lin" valueType="num">
                                      <p:cBhvr additive="base">
                                        <p:cTn id="56" dur="500" fill="hold"/>
                                        <p:tgtEl>
                                          <p:spTgt spid="41006"/>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41010"/>
                                        </p:tgtEl>
                                        <p:attrNameLst>
                                          <p:attrName>style.visibility</p:attrName>
                                        </p:attrNameLst>
                                      </p:cBhvr>
                                      <p:to>
                                        <p:strVal val="visible"/>
                                      </p:to>
                                    </p:set>
                                    <p:anim calcmode="lin" valueType="num">
                                      <p:cBhvr additive="base">
                                        <p:cTn id="60" dur="500" fill="hold"/>
                                        <p:tgtEl>
                                          <p:spTgt spid="41010"/>
                                        </p:tgtEl>
                                        <p:attrNameLst>
                                          <p:attrName>ppt_x</p:attrName>
                                        </p:attrNameLst>
                                      </p:cBhvr>
                                      <p:tavLst>
                                        <p:tav tm="0">
                                          <p:val>
                                            <p:strVal val="#ppt_x"/>
                                          </p:val>
                                        </p:tav>
                                        <p:tav tm="100000">
                                          <p:val>
                                            <p:strVal val="#ppt_x"/>
                                          </p:val>
                                        </p:tav>
                                      </p:tavLst>
                                    </p:anim>
                                    <p:anim calcmode="lin" valueType="num">
                                      <p:cBhvr additive="base">
                                        <p:cTn id="61" dur="500" fill="hold"/>
                                        <p:tgtEl>
                                          <p:spTgt spid="41010"/>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8" fill="hold" grpId="0" nodeType="afterEffect">
                                  <p:stCondLst>
                                    <p:cond delay="0"/>
                                  </p:stCondLst>
                                  <p:childTnLst>
                                    <p:set>
                                      <p:cBhvr>
                                        <p:cTn id="64" dur="1" fill="hold">
                                          <p:stCondLst>
                                            <p:cond delay="0"/>
                                          </p:stCondLst>
                                        </p:cTn>
                                        <p:tgtEl>
                                          <p:spTgt spid="41015"/>
                                        </p:tgtEl>
                                        <p:attrNameLst>
                                          <p:attrName>style.visibility</p:attrName>
                                        </p:attrNameLst>
                                      </p:cBhvr>
                                      <p:to>
                                        <p:strVal val="visible"/>
                                      </p:to>
                                    </p:set>
                                    <p:anim calcmode="lin" valueType="num">
                                      <p:cBhvr additive="base">
                                        <p:cTn id="65" dur="500" fill="hold"/>
                                        <p:tgtEl>
                                          <p:spTgt spid="41015"/>
                                        </p:tgtEl>
                                        <p:attrNameLst>
                                          <p:attrName>ppt_x</p:attrName>
                                        </p:attrNameLst>
                                      </p:cBhvr>
                                      <p:tavLst>
                                        <p:tav tm="0">
                                          <p:val>
                                            <p:strVal val="0-#ppt_w/2"/>
                                          </p:val>
                                        </p:tav>
                                        <p:tav tm="100000">
                                          <p:val>
                                            <p:strVal val="#ppt_x"/>
                                          </p:val>
                                        </p:tav>
                                      </p:tavLst>
                                    </p:anim>
                                    <p:anim calcmode="lin" valueType="num">
                                      <p:cBhvr additive="base">
                                        <p:cTn id="66" dur="500" fill="hold"/>
                                        <p:tgtEl>
                                          <p:spTgt spid="410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1" grpId="0" autoUpdateAnimBg="0"/>
      <p:bldP spid="41002" grpId="0" autoUpdateAnimBg="0"/>
      <p:bldP spid="41003" grpId="0" autoUpdateAnimBg="0"/>
      <p:bldP spid="41004" grpId="0" autoUpdateAnimBg="0"/>
      <p:bldP spid="41005" grpId="0" autoUpdateAnimBg="0"/>
      <p:bldP spid="41006" grpId="0" autoUpdateAnimBg="0"/>
      <p:bldP spid="41007" grpId="0" autoUpdateAnimBg="0"/>
      <p:bldP spid="41008" grpId="0" autoUpdateAnimBg="0"/>
      <p:bldP spid="41009" grpId="0" autoUpdateAnimBg="0"/>
      <p:bldP spid="41010" grpId="0" autoUpdateAnimBg="0"/>
      <p:bldP spid="41011" grpId="0" autoUpdateAnimBg="0"/>
      <p:bldP spid="41012" grpId="0" autoUpdateAnimBg="0"/>
      <p:bldP spid="41013" grpId="0" autoUpdateAnimBg="0"/>
      <p:bldP spid="41014" grpId="0" autoUpdateAnimBg="0"/>
      <p:bldP spid="410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vn"/>
          <p:cNvPicPr>
            <a:picLocks noChangeAspect="1" noChangeArrowheads="1"/>
          </p:cNvPicPr>
          <p:nvPr/>
        </p:nvPicPr>
        <p:blipFill>
          <a:blip r:embed="rId2">
            <a:extLst>
              <a:ext uri="{28A0092B-C50C-407E-A947-70E740481C1C}">
                <a14:useLocalDpi xmlns:a14="http://schemas.microsoft.com/office/drawing/2010/main" val="0"/>
              </a:ext>
            </a:extLst>
          </a:blip>
          <a:srcRect t="9770"/>
          <a:stretch>
            <a:fillRect/>
          </a:stretch>
        </p:blipFill>
        <p:spPr bwMode="auto">
          <a:xfrm>
            <a:off x="0" y="0"/>
            <a:ext cx="8074025"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rot="2030835">
            <a:off x="1509713" y="973138"/>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Nhò(s Hoàng)</a:t>
            </a:r>
          </a:p>
        </p:txBody>
      </p:sp>
      <p:sp>
        <p:nvSpPr>
          <p:cNvPr id="14340" name="Text Box 6"/>
          <p:cNvSpPr txBox="1">
            <a:spLocks noChangeArrowheads="1"/>
          </p:cNvSpPr>
          <p:nvPr/>
        </p:nvSpPr>
        <p:spPr bwMode="auto">
          <a:xfrm rot="2030835">
            <a:off x="1281113" y="17510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4341" name="Text Box 7"/>
          <p:cNvSpPr txBox="1">
            <a:spLocks noChangeArrowheads="1"/>
          </p:cNvSpPr>
          <p:nvPr/>
        </p:nvSpPr>
        <p:spPr bwMode="auto">
          <a:xfrm rot="2030835">
            <a:off x="3154363" y="3232150"/>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4342" name="Text Box 8"/>
          <p:cNvSpPr txBox="1">
            <a:spLocks noChangeArrowheads="1"/>
          </p:cNvSpPr>
          <p:nvPr/>
        </p:nvSpPr>
        <p:spPr bwMode="auto">
          <a:xfrm rot="2030835">
            <a:off x="3154363" y="44053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Caû</a:t>
            </a:r>
          </a:p>
        </p:txBody>
      </p:sp>
      <p:sp>
        <p:nvSpPr>
          <p:cNvPr id="14343" name="Text Box 9"/>
          <p:cNvSpPr txBox="1">
            <a:spLocks noChangeArrowheads="1"/>
          </p:cNvSpPr>
          <p:nvPr/>
        </p:nvSpPr>
        <p:spPr bwMode="auto">
          <a:xfrm rot="1543417">
            <a:off x="4114800" y="5686425"/>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Gianh</a:t>
            </a:r>
          </a:p>
        </p:txBody>
      </p:sp>
      <p:sp>
        <p:nvSpPr>
          <p:cNvPr id="14344" name="Text Box 10"/>
          <p:cNvSpPr txBox="1">
            <a:spLocks noChangeArrowheads="1"/>
          </p:cNvSpPr>
          <p:nvPr/>
        </p:nvSpPr>
        <p:spPr bwMode="auto">
          <a:xfrm>
            <a:off x="5578475" y="6446838"/>
            <a:ext cx="1463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THUẬN HÓA</a:t>
            </a:r>
          </a:p>
        </p:txBody>
      </p:sp>
      <p:sp>
        <p:nvSpPr>
          <p:cNvPr id="14345" name="Text Box 11"/>
          <p:cNvSpPr txBox="1">
            <a:spLocks noChangeArrowheads="1"/>
          </p:cNvSpPr>
          <p:nvPr/>
        </p:nvSpPr>
        <p:spPr bwMode="auto">
          <a:xfrm>
            <a:off x="3017838" y="4037013"/>
            <a:ext cx="1096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NGHỆ AN</a:t>
            </a:r>
          </a:p>
        </p:txBody>
      </p:sp>
      <p:sp>
        <p:nvSpPr>
          <p:cNvPr id="14346" name="Text Box 12"/>
          <p:cNvSpPr txBox="1">
            <a:spLocks noChangeArrowheads="1"/>
          </p:cNvSpPr>
          <p:nvPr/>
        </p:nvSpPr>
        <p:spPr bwMode="auto">
          <a:xfrm>
            <a:off x="3017838" y="3400425"/>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THANH HÓA</a:t>
            </a:r>
          </a:p>
        </p:txBody>
      </p:sp>
      <p:sp>
        <p:nvSpPr>
          <p:cNvPr id="14347" name="Text Box 13"/>
          <p:cNvSpPr txBox="1">
            <a:spLocks noChangeArrowheads="1"/>
          </p:cNvSpPr>
          <p:nvPr/>
        </p:nvSpPr>
        <p:spPr bwMode="auto">
          <a:xfrm>
            <a:off x="4343400" y="32162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NINH BÌNH</a:t>
            </a:r>
          </a:p>
        </p:txBody>
      </p:sp>
      <p:sp>
        <p:nvSpPr>
          <p:cNvPr id="14348" name="Text Box 14"/>
          <p:cNvSpPr txBox="1">
            <a:spLocks noChangeArrowheads="1"/>
          </p:cNvSpPr>
          <p:nvPr/>
        </p:nvSpPr>
        <p:spPr bwMode="auto">
          <a:xfrm>
            <a:off x="4664075" y="29114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NAM</a:t>
            </a:r>
          </a:p>
        </p:txBody>
      </p:sp>
      <p:sp>
        <p:nvSpPr>
          <p:cNvPr id="14349" name="Text Box 15"/>
          <p:cNvSpPr txBox="1">
            <a:spLocks noChangeArrowheads="1"/>
          </p:cNvSpPr>
          <p:nvPr/>
        </p:nvSpPr>
        <p:spPr bwMode="auto">
          <a:xfrm>
            <a:off x="5121275" y="2759075"/>
            <a:ext cx="1462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DƯƠNG</a:t>
            </a:r>
          </a:p>
        </p:txBody>
      </p:sp>
      <p:sp>
        <p:nvSpPr>
          <p:cNvPr id="14350" name="Text Box 16"/>
          <p:cNvSpPr txBox="1">
            <a:spLocks noChangeArrowheads="1"/>
          </p:cNvSpPr>
          <p:nvPr/>
        </p:nvSpPr>
        <p:spPr bwMode="auto">
          <a:xfrm>
            <a:off x="5532438" y="26066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PHÒNG</a:t>
            </a:r>
          </a:p>
        </p:txBody>
      </p:sp>
      <p:sp>
        <p:nvSpPr>
          <p:cNvPr id="14351" name="Text Box 17"/>
          <p:cNvSpPr txBox="1">
            <a:spLocks noChangeArrowheads="1"/>
          </p:cNvSpPr>
          <p:nvPr/>
        </p:nvSpPr>
        <p:spPr bwMode="auto">
          <a:xfrm>
            <a:off x="5668963" y="23018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YÊN QUẢNG</a:t>
            </a:r>
          </a:p>
        </p:txBody>
      </p:sp>
      <p:sp>
        <p:nvSpPr>
          <p:cNvPr id="14352" name="Text Box 18"/>
          <p:cNvSpPr txBox="1">
            <a:spLocks noChangeArrowheads="1"/>
          </p:cNvSpPr>
          <p:nvPr/>
        </p:nvSpPr>
        <p:spPr bwMode="auto">
          <a:xfrm>
            <a:off x="2560638" y="2332038"/>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THĂNG LONG</a:t>
            </a:r>
          </a:p>
        </p:txBody>
      </p:sp>
      <p:sp>
        <p:nvSpPr>
          <p:cNvPr id="2067" name="Text Box 19"/>
          <p:cNvSpPr txBox="1">
            <a:spLocks noChangeArrowheads="1"/>
          </p:cNvSpPr>
          <p:nvPr/>
        </p:nvSpPr>
        <p:spPr bwMode="auto">
          <a:xfrm>
            <a:off x="2843213" y="2130425"/>
            <a:ext cx="1096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SƠN TÂY</a:t>
            </a:r>
          </a:p>
        </p:txBody>
      </p:sp>
      <p:sp>
        <p:nvSpPr>
          <p:cNvPr id="14354" name="Text Box 20"/>
          <p:cNvSpPr txBox="1">
            <a:spLocks noChangeArrowheads="1"/>
          </p:cNvSpPr>
          <p:nvPr/>
        </p:nvSpPr>
        <p:spPr bwMode="auto">
          <a:xfrm>
            <a:off x="4891088" y="111125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LẠNG SƠN</a:t>
            </a:r>
          </a:p>
        </p:txBody>
      </p:sp>
      <p:sp>
        <p:nvSpPr>
          <p:cNvPr id="14355" name="Text Box 21"/>
          <p:cNvSpPr txBox="1">
            <a:spLocks noChangeArrowheads="1"/>
          </p:cNvSpPr>
          <p:nvPr/>
        </p:nvSpPr>
        <p:spPr bwMode="auto">
          <a:xfrm>
            <a:off x="4891088" y="1706563"/>
            <a:ext cx="1141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KINH BẮC</a:t>
            </a:r>
          </a:p>
        </p:txBody>
      </p:sp>
      <p:sp>
        <p:nvSpPr>
          <p:cNvPr id="14356" name="Text Box 22"/>
          <p:cNvSpPr txBox="1">
            <a:spLocks noChangeArrowheads="1"/>
          </p:cNvSpPr>
          <p:nvPr/>
        </p:nvSpPr>
        <p:spPr bwMode="auto">
          <a:xfrm>
            <a:off x="3154363" y="593725"/>
            <a:ext cx="114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TUYÊN QUANG</a:t>
            </a:r>
          </a:p>
        </p:txBody>
      </p:sp>
      <p:sp>
        <p:nvSpPr>
          <p:cNvPr id="14357" name="Text Box 23"/>
          <p:cNvSpPr txBox="1">
            <a:spLocks noChangeArrowheads="1"/>
          </p:cNvSpPr>
          <p:nvPr/>
        </p:nvSpPr>
        <p:spPr bwMode="auto">
          <a:xfrm>
            <a:off x="3724275" y="1446213"/>
            <a:ext cx="1141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TAM ĐẢO</a:t>
            </a:r>
          </a:p>
        </p:txBody>
      </p:sp>
      <p:sp>
        <p:nvSpPr>
          <p:cNvPr id="14358" name="Text Box 24"/>
          <p:cNvSpPr txBox="1">
            <a:spLocks noChangeArrowheads="1"/>
          </p:cNvSpPr>
          <p:nvPr/>
        </p:nvSpPr>
        <p:spPr bwMode="auto">
          <a:xfrm>
            <a:off x="366713" y="1141413"/>
            <a:ext cx="1096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LAI CHÂU</a:t>
            </a:r>
          </a:p>
        </p:txBody>
      </p:sp>
      <p:sp>
        <p:nvSpPr>
          <p:cNvPr id="14359" name="Text Box 27"/>
          <p:cNvSpPr txBox="1">
            <a:spLocks noChangeArrowheads="1"/>
          </p:cNvSpPr>
          <p:nvPr/>
        </p:nvSpPr>
        <p:spPr bwMode="auto">
          <a:xfrm>
            <a:off x="1920875" y="1446213"/>
            <a:ext cx="1462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HƯNG HÓA</a:t>
            </a:r>
          </a:p>
        </p:txBody>
      </p:sp>
      <p:sp>
        <p:nvSpPr>
          <p:cNvPr id="2093" name="Freeform 45"/>
          <p:cNvSpPr>
            <a:spLocks/>
          </p:cNvSpPr>
          <p:nvPr/>
        </p:nvSpPr>
        <p:spPr bwMode="auto">
          <a:xfrm rot="597037">
            <a:off x="3473450" y="1963738"/>
            <a:ext cx="457200" cy="366712"/>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553030962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 name="AutoShape 48"/>
          <p:cNvSpPr>
            <a:spLocks noChangeArrowheads="1"/>
          </p:cNvSpPr>
          <p:nvPr/>
        </p:nvSpPr>
        <p:spPr bwMode="auto">
          <a:xfrm>
            <a:off x="4171950" y="4076700"/>
            <a:ext cx="4686300" cy="1409700"/>
          </a:xfrm>
          <a:prstGeom prst="wedgeEllipseCallout">
            <a:avLst>
              <a:gd name="adj1" fmla="val -56435"/>
              <a:gd name="adj2" fmla="val -185134"/>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rgbClr val="FFFF00"/>
                </a:solidFill>
              </a:rPr>
              <a:t>Nguyễn Dương Hưng(1737)</a:t>
            </a:r>
          </a:p>
          <a:p>
            <a:pPr algn="ctr"/>
            <a:r>
              <a:rPr lang="en-US">
                <a:solidFill>
                  <a:srgbClr val="FFFF00"/>
                </a:solidFill>
              </a:rPr>
              <a:t>Nổ ra ở Sơn Tây, mở đầu cho phong trào đấu tranh ở Đàng Ngoài</a:t>
            </a:r>
          </a:p>
        </p:txBody>
      </p:sp>
    </p:spTree>
    <p:extLst>
      <p:ext uri="{BB962C8B-B14F-4D97-AF65-F5344CB8AC3E}">
        <p14:creationId xmlns:p14="http://schemas.microsoft.com/office/powerpoint/2010/main" val="156445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strips(downLeft)">
                                      <p:cBhvr>
                                        <p:cTn id="7" dur="5000"/>
                                        <p:tgtEl>
                                          <p:spTgt spid="2096"/>
                                        </p:tgtEl>
                                      </p:cBhvr>
                                    </p:animEffect>
                                  </p:childTnLst>
                                </p:cTn>
                              </p:par>
                            </p:childTnLst>
                          </p:cTn>
                        </p:par>
                        <p:par>
                          <p:cTn id="8" fill="hold" nodeType="afterGroup">
                            <p:stCondLst>
                              <p:cond delay="5000"/>
                            </p:stCondLst>
                            <p:childTnLst>
                              <p:par>
                                <p:cTn id="9" presetID="50" presetClass="entr" presetSubtype="0" decel="100000" fill="hold" grpId="0" nodeType="afterEffect">
                                  <p:stCondLst>
                                    <p:cond delay="0"/>
                                  </p:stCondLst>
                                  <p:childTnLst>
                                    <p:set>
                                      <p:cBhvr>
                                        <p:cTn id="10" dur="1" fill="hold">
                                          <p:stCondLst>
                                            <p:cond delay="0"/>
                                          </p:stCondLst>
                                        </p:cTn>
                                        <p:tgtEl>
                                          <p:spTgt spid="2093"/>
                                        </p:tgtEl>
                                        <p:attrNameLst>
                                          <p:attrName>style.visibility</p:attrName>
                                        </p:attrNameLst>
                                      </p:cBhvr>
                                      <p:to>
                                        <p:strVal val="visible"/>
                                      </p:to>
                                    </p:set>
                                    <p:anim calcmode="lin" valueType="num">
                                      <p:cBhvr>
                                        <p:cTn id="11" dur="1000" fill="hold"/>
                                        <p:tgtEl>
                                          <p:spTgt spid="2093"/>
                                        </p:tgtEl>
                                        <p:attrNameLst>
                                          <p:attrName>ppt_w</p:attrName>
                                        </p:attrNameLst>
                                      </p:cBhvr>
                                      <p:tavLst>
                                        <p:tav tm="0">
                                          <p:val>
                                            <p:strVal val="#ppt_w+.3"/>
                                          </p:val>
                                        </p:tav>
                                        <p:tav tm="100000">
                                          <p:val>
                                            <p:strVal val="#ppt_w"/>
                                          </p:val>
                                        </p:tav>
                                      </p:tavLst>
                                    </p:anim>
                                    <p:anim calcmode="lin" valueType="num">
                                      <p:cBhvr>
                                        <p:cTn id="12" dur="1000" fill="hold"/>
                                        <p:tgtEl>
                                          <p:spTgt spid="2093"/>
                                        </p:tgtEl>
                                        <p:attrNameLst>
                                          <p:attrName>ppt_h</p:attrName>
                                        </p:attrNameLst>
                                      </p:cBhvr>
                                      <p:tavLst>
                                        <p:tav tm="0">
                                          <p:val>
                                            <p:strVal val="#ppt_h"/>
                                          </p:val>
                                        </p:tav>
                                        <p:tav tm="100000">
                                          <p:val>
                                            <p:strVal val="#ppt_h"/>
                                          </p:val>
                                        </p:tav>
                                      </p:tavLst>
                                    </p:anim>
                                    <p:animEffect transition="in" filter="fade">
                                      <p:cBhvr>
                                        <p:cTn id="13" dur="1000"/>
                                        <p:tgtEl>
                                          <p:spTgt spid="2093"/>
                                        </p:tgtEl>
                                      </p:cBhvr>
                                    </p:animEffect>
                                  </p:childTnLst>
                                </p:cTn>
                              </p:par>
                            </p:childTnLst>
                          </p:cTn>
                        </p:par>
                        <p:par>
                          <p:cTn id="14" fill="hold" nodeType="afterGroup">
                            <p:stCondLst>
                              <p:cond delay="6000"/>
                            </p:stCondLst>
                            <p:childTnLst>
                              <p:par>
                                <p:cTn id="15" presetID="20" presetClass="emph" presetSubtype="0" fill="hold" nodeType="afterEffect">
                                  <p:stCondLst>
                                    <p:cond delay="0"/>
                                  </p:stCondLst>
                                  <p:iterate type="lt">
                                    <p:tmPct val="10000"/>
                                  </p:iterate>
                                  <p:childTnLst>
                                    <p:set>
                                      <p:cBhvr override="childStyle">
                                        <p:cTn id="16" dur="500" autoRev="1" fill="hold"/>
                                        <p:tgtEl>
                                          <p:spTgt spid="2067">
                                            <p:txEl>
                                              <p:pRg st="0" end="0"/>
                                            </p:txEl>
                                          </p:spTgt>
                                        </p:tgtEl>
                                        <p:attrNameLst>
                                          <p:attrName>style.color</p:attrName>
                                        </p:attrNameLst>
                                      </p:cBhvr>
                                      <p:to>
                                        <p:clrVal>
                                          <a:srgbClr val="FF0000"/>
                                        </p:clrVal>
                                      </p:to>
                                    </p:set>
                                    <p:set>
                                      <p:cBhvr>
                                        <p:cTn id="17" dur="500" autoRev="1" fill="hold"/>
                                        <p:tgtEl>
                                          <p:spTgt spid="2067">
                                            <p:txEl>
                                              <p:pRg st="0" end="0"/>
                                            </p:txEl>
                                          </p:spTgt>
                                        </p:tgtEl>
                                        <p:attrNameLst>
                                          <p:attrName>fillcolor</p:attrName>
                                        </p:attrNameLst>
                                      </p:cBhvr>
                                      <p:to>
                                        <p:clrVal>
                                          <a:srgbClr val="FF0000"/>
                                        </p:clrVal>
                                      </p:to>
                                    </p:set>
                                    <p:set>
                                      <p:cBhvr>
                                        <p:cTn id="18" dur="500" autoRev="1" fill="hold"/>
                                        <p:tgtEl>
                                          <p:spTgt spid="206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3" grpId="0" animBg="1"/>
      <p:bldP spid="20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n"/>
          <p:cNvPicPr>
            <a:picLocks noChangeAspect="1" noChangeArrowheads="1"/>
          </p:cNvPicPr>
          <p:nvPr/>
        </p:nvPicPr>
        <p:blipFill>
          <a:blip r:embed="rId2">
            <a:extLst>
              <a:ext uri="{28A0092B-C50C-407E-A947-70E740481C1C}">
                <a14:useLocalDpi xmlns:a14="http://schemas.microsoft.com/office/drawing/2010/main" val="0"/>
              </a:ext>
            </a:extLst>
          </a:blip>
          <a:srcRect t="9770"/>
          <a:stretch>
            <a:fillRect/>
          </a:stretch>
        </p:blipFill>
        <p:spPr bwMode="auto">
          <a:xfrm>
            <a:off x="0" y="0"/>
            <a:ext cx="8074025"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rot="2030835">
            <a:off x="1509713" y="973138"/>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Nhò(s Hoàng)</a:t>
            </a:r>
          </a:p>
        </p:txBody>
      </p:sp>
      <p:sp>
        <p:nvSpPr>
          <p:cNvPr id="15364" name="Text Box 4"/>
          <p:cNvSpPr txBox="1">
            <a:spLocks noChangeArrowheads="1"/>
          </p:cNvSpPr>
          <p:nvPr/>
        </p:nvSpPr>
        <p:spPr bwMode="auto">
          <a:xfrm rot="2030835">
            <a:off x="1281113" y="17510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5365" name="Text Box 5"/>
          <p:cNvSpPr txBox="1">
            <a:spLocks noChangeArrowheads="1"/>
          </p:cNvSpPr>
          <p:nvPr/>
        </p:nvSpPr>
        <p:spPr bwMode="auto">
          <a:xfrm rot="2030835">
            <a:off x="3154363" y="3232150"/>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5366" name="Text Box 6"/>
          <p:cNvSpPr txBox="1">
            <a:spLocks noChangeArrowheads="1"/>
          </p:cNvSpPr>
          <p:nvPr/>
        </p:nvSpPr>
        <p:spPr bwMode="auto">
          <a:xfrm rot="2030835">
            <a:off x="3154363" y="44053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Caû</a:t>
            </a:r>
          </a:p>
        </p:txBody>
      </p:sp>
      <p:sp>
        <p:nvSpPr>
          <p:cNvPr id="15367" name="Text Box 7"/>
          <p:cNvSpPr txBox="1">
            <a:spLocks noChangeArrowheads="1"/>
          </p:cNvSpPr>
          <p:nvPr/>
        </p:nvSpPr>
        <p:spPr bwMode="auto">
          <a:xfrm rot="1543417">
            <a:off x="4114800" y="5686425"/>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Gianh</a:t>
            </a:r>
          </a:p>
        </p:txBody>
      </p:sp>
      <p:sp>
        <p:nvSpPr>
          <p:cNvPr id="15368" name="Text Box 8"/>
          <p:cNvSpPr txBox="1">
            <a:spLocks noChangeArrowheads="1"/>
          </p:cNvSpPr>
          <p:nvPr/>
        </p:nvSpPr>
        <p:spPr bwMode="auto">
          <a:xfrm>
            <a:off x="5578475" y="6446838"/>
            <a:ext cx="1463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THUẬN HÓA</a:t>
            </a:r>
          </a:p>
        </p:txBody>
      </p:sp>
      <p:sp>
        <p:nvSpPr>
          <p:cNvPr id="18441" name="Text Box 9"/>
          <p:cNvSpPr txBox="1">
            <a:spLocks noChangeArrowheads="1"/>
          </p:cNvSpPr>
          <p:nvPr/>
        </p:nvSpPr>
        <p:spPr bwMode="auto">
          <a:xfrm>
            <a:off x="3017838" y="4037013"/>
            <a:ext cx="1096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NGHỆ AN</a:t>
            </a:r>
          </a:p>
        </p:txBody>
      </p:sp>
      <p:sp>
        <p:nvSpPr>
          <p:cNvPr id="18442" name="Text Box 10"/>
          <p:cNvSpPr txBox="1">
            <a:spLocks noChangeArrowheads="1"/>
          </p:cNvSpPr>
          <p:nvPr/>
        </p:nvSpPr>
        <p:spPr bwMode="auto">
          <a:xfrm>
            <a:off x="3017838" y="3400425"/>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THANH HÓA</a:t>
            </a:r>
          </a:p>
        </p:txBody>
      </p:sp>
      <p:sp>
        <p:nvSpPr>
          <p:cNvPr id="15371" name="Text Box 11"/>
          <p:cNvSpPr txBox="1">
            <a:spLocks noChangeArrowheads="1"/>
          </p:cNvSpPr>
          <p:nvPr/>
        </p:nvSpPr>
        <p:spPr bwMode="auto">
          <a:xfrm>
            <a:off x="4343400" y="32162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NINH BÌNH</a:t>
            </a:r>
          </a:p>
        </p:txBody>
      </p:sp>
      <p:sp>
        <p:nvSpPr>
          <p:cNvPr id="15372" name="Text Box 12"/>
          <p:cNvSpPr txBox="1">
            <a:spLocks noChangeArrowheads="1"/>
          </p:cNvSpPr>
          <p:nvPr/>
        </p:nvSpPr>
        <p:spPr bwMode="auto">
          <a:xfrm>
            <a:off x="4664075" y="29114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NAM</a:t>
            </a:r>
          </a:p>
        </p:txBody>
      </p:sp>
      <p:sp>
        <p:nvSpPr>
          <p:cNvPr id="15373" name="Text Box 13"/>
          <p:cNvSpPr txBox="1">
            <a:spLocks noChangeArrowheads="1"/>
          </p:cNvSpPr>
          <p:nvPr/>
        </p:nvSpPr>
        <p:spPr bwMode="auto">
          <a:xfrm>
            <a:off x="5121275" y="2759075"/>
            <a:ext cx="1462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DƯƠNG</a:t>
            </a:r>
          </a:p>
        </p:txBody>
      </p:sp>
      <p:sp>
        <p:nvSpPr>
          <p:cNvPr id="15374" name="Text Box 14"/>
          <p:cNvSpPr txBox="1">
            <a:spLocks noChangeArrowheads="1"/>
          </p:cNvSpPr>
          <p:nvPr/>
        </p:nvSpPr>
        <p:spPr bwMode="auto">
          <a:xfrm>
            <a:off x="5532438" y="26066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PHÒNG</a:t>
            </a:r>
          </a:p>
        </p:txBody>
      </p:sp>
      <p:sp>
        <p:nvSpPr>
          <p:cNvPr id="15375" name="Text Box 15"/>
          <p:cNvSpPr txBox="1">
            <a:spLocks noChangeArrowheads="1"/>
          </p:cNvSpPr>
          <p:nvPr/>
        </p:nvSpPr>
        <p:spPr bwMode="auto">
          <a:xfrm>
            <a:off x="5668963" y="23018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YÊN QUẢNG</a:t>
            </a:r>
          </a:p>
        </p:txBody>
      </p:sp>
      <p:sp>
        <p:nvSpPr>
          <p:cNvPr id="15376" name="Text Box 16"/>
          <p:cNvSpPr txBox="1">
            <a:spLocks noChangeArrowheads="1"/>
          </p:cNvSpPr>
          <p:nvPr/>
        </p:nvSpPr>
        <p:spPr bwMode="auto">
          <a:xfrm>
            <a:off x="2560638" y="2332038"/>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THĂNG LONG</a:t>
            </a:r>
          </a:p>
        </p:txBody>
      </p:sp>
      <p:sp>
        <p:nvSpPr>
          <p:cNvPr id="15377" name="Text Box 17"/>
          <p:cNvSpPr txBox="1">
            <a:spLocks noChangeArrowheads="1"/>
          </p:cNvSpPr>
          <p:nvPr/>
        </p:nvSpPr>
        <p:spPr bwMode="auto">
          <a:xfrm>
            <a:off x="2843213" y="2130425"/>
            <a:ext cx="1096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TÂY</a:t>
            </a:r>
          </a:p>
        </p:txBody>
      </p:sp>
      <p:sp>
        <p:nvSpPr>
          <p:cNvPr id="15378" name="Text Box 18"/>
          <p:cNvSpPr txBox="1">
            <a:spLocks noChangeArrowheads="1"/>
          </p:cNvSpPr>
          <p:nvPr/>
        </p:nvSpPr>
        <p:spPr bwMode="auto">
          <a:xfrm>
            <a:off x="4891088" y="111125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LẠNG SƠN</a:t>
            </a:r>
          </a:p>
        </p:txBody>
      </p:sp>
      <p:sp>
        <p:nvSpPr>
          <p:cNvPr id="15379" name="Text Box 19"/>
          <p:cNvSpPr txBox="1">
            <a:spLocks noChangeArrowheads="1"/>
          </p:cNvSpPr>
          <p:nvPr/>
        </p:nvSpPr>
        <p:spPr bwMode="auto">
          <a:xfrm>
            <a:off x="4891088" y="1706563"/>
            <a:ext cx="1141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KINH BẮC</a:t>
            </a:r>
          </a:p>
        </p:txBody>
      </p:sp>
      <p:sp>
        <p:nvSpPr>
          <p:cNvPr id="15380" name="Text Box 20"/>
          <p:cNvSpPr txBox="1">
            <a:spLocks noChangeArrowheads="1"/>
          </p:cNvSpPr>
          <p:nvPr/>
        </p:nvSpPr>
        <p:spPr bwMode="auto">
          <a:xfrm>
            <a:off x="3154363" y="593725"/>
            <a:ext cx="114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TUYÊN QUANG</a:t>
            </a:r>
          </a:p>
        </p:txBody>
      </p:sp>
      <p:sp>
        <p:nvSpPr>
          <p:cNvPr id="15381" name="Text Box 21"/>
          <p:cNvSpPr txBox="1">
            <a:spLocks noChangeArrowheads="1"/>
          </p:cNvSpPr>
          <p:nvPr/>
        </p:nvSpPr>
        <p:spPr bwMode="auto">
          <a:xfrm>
            <a:off x="3724275" y="1446213"/>
            <a:ext cx="1141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TAM ĐẢO</a:t>
            </a:r>
          </a:p>
        </p:txBody>
      </p:sp>
      <p:sp>
        <p:nvSpPr>
          <p:cNvPr id="15382" name="Text Box 22"/>
          <p:cNvSpPr txBox="1">
            <a:spLocks noChangeArrowheads="1"/>
          </p:cNvSpPr>
          <p:nvPr/>
        </p:nvSpPr>
        <p:spPr bwMode="auto">
          <a:xfrm>
            <a:off x="366713" y="1141413"/>
            <a:ext cx="1096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LAI CHÂU</a:t>
            </a:r>
          </a:p>
        </p:txBody>
      </p:sp>
      <p:sp>
        <p:nvSpPr>
          <p:cNvPr id="15383" name="Text Box 23"/>
          <p:cNvSpPr txBox="1">
            <a:spLocks noChangeArrowheads="1"/>
          </p:cNvSpPr>
          <p:nvPr/>
        </p:nvSpPr>
        <p:spPr bwMode="auto">
          <a:xfrm>
            <a:off x="1920875" y="1446213"/>
            <a:ext cx="1462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HƯNG HÓA</a:t>
            </a:r>
          </a:p>
        </p:txBody>
      </p:sp>
      <p:sp>
        <p:nvSpPr>
          <p:cNvPr id="18456" name="Freeform 24"/>
          <p:cNvSpPr>
            <a:spLocks/>
          </p:cNvSpPr>
          <p:nvPr/>
        </p:nvSpPr>
        <p:spPr bwMode="auto">
          <a:xfrm rot="597037">
            <a:off x="3016250" y="3160713"/>
            <a:ext cx="457200" cy="366712"/>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553030962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9" name="Freeform 27"/>
          <p:cNvSpPr>
            <a:spLocks/>
          </p:cNvSpPr>
          <p:nvPr/>
        </p:nvSpPr>
        <p:spPr bwMode="auto">
          <a:xfrm rot="597037">
            <a:off x="3571875" y="3794125"/>
            <a:ext cx="457200" cy="274638"/>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652296126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1" name="AutoShape 29"/>
          <p:cNvSpPr>
            <a:spLocks noChangeArrowheads="1"/>
          </p:cNvSpPr>
          <p:nvPr/>
        </p:nvSpPr>
        <p:spPr bwMode="auto">
          <a:xfrm>
            <a:off x="5181600" y="4457700"/>
            <a:ext cx="3962400" cy="1162050"/>
          </a:xfrm>
          <a:prstGeom prst="wedgeEllipseCallout">
            <a:avLst>
              <a:gd name="adj1" fmla="val -80449"/>
              <a:gd name="adj2" fmla="val -110657"/>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rgbClr val="FFFF00"/>
                </a:solidFill>
              </a:rPr>
              <a:t>Lê Duy Mật(1738-1770)</a:t>
            </a:r>
          </a:p>
          <a:p>
            <a:pPr algn="ctr"/>
            <a:r>
              <a:rPr lang="en-US">
                <a:solidFill>
                  <a:srgbClr val="FFFF00"/>
                </a:solidFill>
              </a:rPr>
              <a:t>Hoạt động khắp vùng Thanh Hóa và Nghệ An</a:t>
            </a:r>
          </a:p>
        </p:txBody>
      </p:sp>
    </p:spTree>
    <p:extLst>
      <p:ext uri="{BB962C8B-B14F-4D97-AF65-F5344CB8AC3E}">
        <p14:creationId xmlns:p14="http://schemas.microsoft.com/office/powerpoint/2010/main" val="2186245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461"/>
                                        </p:tgtEl>
                                        <p:attrNameLst>
                                          <p:attrName>style.visibility</p:attrName>
                                        </p:attrNameLst>
                                      </p:cBhvr>
                                      <p:to>
                                        <p:strVal val="visible"/>
                                      </p:to>
                                    </p:set>
                                    <p:anim by="(-#ppt_w*2)" calcmode="lin" valueType="num">
                                      <p:cBhvr rctx="PPT">
                                        <p:cTn id="7" dur="500" autoRev="1" fill="hold">
                                          <p:stCondLst>
                                            <p:cond delay="0"/>
                                          </p:stCondLst>
                                        </p:cTn>
                                        <p:tgtEl>
                                          <p:spTgt spid="18461"/>
                                        </p:tgtEl>
                                        <p:attrNameLst>
                                          <p:attrName>ppt_w</p:attrName>
                                        </p:attrNameLst>
                                      </p:cBhvr>
                                    </p:anim>
                                    <p:anim by="(#ppt_w*0.50)" calcmode="lin" valueType="num">
                                      <p:cBhvr>
                                        <p:cTn id="8" dur="500" decel="50000" autoRev="1" fill="hold">
                                          <p:stCondLst>
                                            <p:cond delay="0"/>
                                          </p:stCondLst>
                                        </p:cTn>
                                        <p:tgtEl>
                                          <p:spTgt spid="18461"/>
                                        </p:tgtEl>
                                        <p:attrNameLst>
                                          <p:attrName>ppt_x</p:attrName>
                                        </p:attrNameLst>
                                      </p:cBhvr>
                                    </p:anim>
                                    <p:anim from="(-#ppt_h/2)" to="(#ppt_y)" calcmode="lin" valueType="num">
                                      <p:cBhvr>
                                        <p:cTn id="9" dur="1000" fill="hold">
                                          <p:stCondLst>
                                            <p:cond delay="0"/>
                                          </p:stCondLst>
                                        </p:cTn>
                                        <p:tgtEl>
                                          <p:spTgt spid="18461"/>
                                        </p:tgtEl>
                                        <p:attrNameLst>
                                          <p:attrName>ppt_y</p:attrName>
                                        </p:attrNameLst>
                                      </p:cBhvr>
                                    </p:anim>
                                    <p:animRot by="21600000">
                                      <p:cBhvr>
                                        <p:cTn id="10" dur="1000" fill="hold">
                                          <p:stCondLst>
                                            <p:cond delay="0"/>
                                          </p:stCondLst>
                                        </p:cTn>
                                        <p:tgtEl>
                                          <p:spTgt spid="18461"/>
                                        </p:tgtEl>
                                        <p:attrNameLst>
                                          <p:attrName>r</p:attrName>
                                        </p:attrNameLst>
                                      </p:cBhvr>
                                    </p:animRot>
                                  </p:childTnLst>
                                </p:cTn>
                              </p:par>
                            </p:childTnLst>
                          </p:cTn>
                        </p:par>
                        <p:par>
                          <p:cTn id="11" fill="hold" nodeType="afterGroup">
                            <p:stCondLst>
                              <p:cond delay="6000"/>
                            </p:stCondLst>
                            <p:childTnLst>
                              <p:par>
                                <p:cTn id="12" presetID="43" presetClass="entr" presetSubtype="0" fill="hold" grpId="0" nodeType="afterEffect">
                                  <p:stCondLst>
                                    <p:cond delay="0"/>
                                  </p:stCondLst>
                                  <p:childTnLst>
                                    <p:set>
                                      <p:cBhvr>
                                        <p:cTn id="13" dur="1" fill="hold">
                                          <p:stCondLst>
                                            <p:cond delay="0"/>
                                          </p:stCondLst>
                                        </p:cTn>
                                        <p:tgtEl>
                                          <p:spTgt spid="18456"/>
                                        </p:tgtEl>
                                        <p:attrNameLst>
                                          <p:attrName>style.visibility</p:attrName>
                                        </p:attrNameLst>
                                      </p:cBhvr>
                                      <p:to>
                                        <p:strVal val="visible"/>
                                      </p:to>
                                    </p:set>
                                    <p:animEffect transition="in" filter="fade">
                                      <p:cBhvr>
                                        <p:cTn id="14" dur="100"/>
                                        <p:tgtEl>
                                          <p:spTgt spid="18456"/>
                                        </p:tgtEl>
                                      </p:cBhvr>
                                    </p:animEffect>
                                    <p:anim calcmode="lin" valueType="num">
                                      <p:cBhvr>
                                        <p:cTn id="15" dur="400" fill="hold"/>
                                        <p:tgtEl>
                                          <p:spTgt spid="18456"/>
                                        </p:tgtEl>
                                        <p:attrNameLst>
                                          <p:attrName>ppt_x</p:attrName>
                                        </p:attrNameLst>
                                      </p:cBhvr>
                                      <p:tavLst>
                                        <p:tav tm="0">
                                          <p:val>
                                            <p:strVal val="#ppt_x"/>
                                          </p:val>
                                        </p:tav>
                                        <p:tav tm="100000">
                                          <p:val>
                                            <p:strVal val="#ppt_x"/>
                                          </p:val>
                                        </p:tav>
                                      </p:tavLst>
                                    </p:anim>
                                    <p:anim calcmode="lin" valueType="num">
                                      <p:cBhvr>
                                        <p:cTn id="16" dur="400" fill="hold"/>
                                        <p:tgtEl>
                                          <p:spTgt spid="1845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845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845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nodeType="afterGroup">
                            <p:stCondLst>
                              <p:cond delay="7000"/>
                            </p:stCondLst>
                            <p:childTnLst>
                              <p:par>
                                <p:cTn id="20" presetID="16" presetClass="emph" presetSubtype="0" fill="hold" grpId="0" nodeType="afterEffect">
                                  <p:stCondLst>
                                    <p:cond delay="0"/>
                                  </p:stCondLst>
                                  <p:iterate type="lt">
                                    <p:tmPct val="4000"/>
                                  </p:iterate>
                                  <p:childTnLst>
                                    <p:set>
                                      <p:cBhvr override="childStyle">
                                        <p:cTn id="21" dur="500" fill="hold"/>
                                        <p:tgtEl>
                                          <p:spTgt spid="18442"/>
                                        </p:tgtEl>
                                        <p:attrNameLst>
                                          <p:attrName>style.color</p:attrName>
                                        </p:attrNameLst>
                                      </p:cBhvr>
                                      <p:to>
                                        <p:clrVal>
                                          <a:srgbClr val="D60093"/>
                                        </p:clrVal>
                                      </p:to>
                                    </p:set>
                                    <p:set>
                                      <p:cBhvr>
                                        <p:cTn id="22" dur="500" fill="hold"/>
                                        <p:tgtEl>
                                          <p:spTgt spid="18442"/>
                                        </p:tgtEl>
                                        <p:attrNameLst>
                                          <p:attrName>fillcolor</p:attrName>
                                        </p:attrNameLst>
                                      </p:cBhvr>
                                      <p:to>
                                        <p:clrVal>
                                          <a:srgbClr val="D60093"/>
                                        </p:clrVal>
                                      </p:to>
                                    </p:set>
                                    <p:set>
                                      <p:cBhvr>
                                        <p:cTn id="23" dur="500" fill="hold"/>
                                        <p:tgtEl>
                                          <p:spTgt spid="18442"/>
                                        </p:tgtEl>
                                        <p:attrNameLst>
                                          <p:attrName>fill.type</p:attrName>
                                        </p:attrNameLst>
                                      </p:cBhvr>
                                      <p:to>
                                        <p:strVal val="solid"/>
                                      </p:to>
                                    </p:set>
                                  </p:childTnLst>
                                </p:cTn>
                              </p:par>
                            </p:childTnLst>
                          </p:cTn>
                        </p:par>
                        <p:par>
                          <p:cTn id="24" fill="hold" nodeType="afterGroup">
                            <p:stCondLst>
                              <p:cond delay="7640"/>
                            </p:stCondLst>
                            <p:childTnLst>
                              <p:par>
                                <p:cTn id="25" presetID="43" presetClass="entr" presetSubtype="0" fill="hold" grpId="0" nodeType="afterEffect">
                                  <p:stCondLst>
                                    <p:cond delay="0"/>
                                  </p:stCondLst>
                                  <p:childTnLst>
                                    <p:set>
                                      <p:cBhvr>
                                        <p:cTn id="26" dur="1" fill="hold">
                                          <p:stCondLst>
                                            <p:cond delay="0"/>
                                          </p:stCondLst>
                                        </p:cTn>
                                        <p:tgtEl>
                                          <p:spTgt spid="18459"/>
                                        </p:tgtEl>
                                        <p:attrNameLst>
                                          <p:attrName>style.visibility</p:attrName>
                                        </p:attrNameLst>
                                      </p:cBhvr>
                                      <p:to>
                                        <p:strVal val="visible"/>
                                      </p:to>
                                    </p:set>
                                    <p:animEffect transition="in" filter="fade">
                                      <p:cBhvr>
                                        <p:cTn id="27" dur="100"/>
                                        <p:tgtEl>
                                          <p:spTgt spid="18459"/>
                                        </p:tgtEl>
                                      </p:cBhvr>
                                    </p:animEffect>
                                    <p:anim calcmode="lin" valueType="num">
                                      <p:cBhvr>
                                        <p:cTn id="28" dur="400" fill="hold"/>
                                        <p:tgtEl>
                                          <p:spTgt spid="18459"/>
                                        </p:tgtEl>
                                        <p:attrNameLst>
                                          <p:attrName>ppt_x</p:attrName>
                                        </p:attrNameLst>
                                      </p:cBhvr>
                                      <p:tavLst>
                                        <p:tav tm="0">
                                          <p:val>
                                            <p:strVal val="#ppt_x"/>
                                          </p:val>
                                        </p:tav>
                                        <p:tav tm="100000">
                                          <p:val>
                                            <p:strVal val="#ppt_x"/>
                                          </p:val>
                                        </p:tav>
                                      </p:tavLst>
                                    </p:anim>
                                    <p:anim calcmode="lin" valueType="num">
                                      <p:cBhvr>
                                        <p:cTn id="29" dur="400" fill="hold"/>
                                        <p:tgtEl>
                                          <p:spTgt spid="18459"/>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84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84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nodeType="afterGroup">
                            <p:stCondLst>
                              <p:cond delay="8640"/>
                            </p:stCondLst>
                            <p:childTnLst>
                              <p:par>
                                <p:cTn id="33" presetID="20" presetClass="emph" presetSubtype="0" fill="hold" grpId="0" nodeType="afterEffect">
                                  <p:stCondLst>
                                    <p:cond delay="0"/>
                                  </p:stCondLst>
                                  <p:iterate type="lt">
                                    <p:tmPct val="10000"/>
                                  </p:iterate>
                                  <p:childTnLst>
                                    <p:set>
                                      <p:cBhvr override="childStyle">
                                        <p:cTn id="34" dur="500" autoRev="1" fill="hold"/>
                                        <p:tgtEl>
                                          <p:spTgt spid="18441"/>
                                        </p:tgtEl>
                                        <p:attrNameLst>
                                          <p:attrName>style.color</p:attrName>
                                        </p:attrNameLst>
                                      </p:cBhvr>
                                      <p:to>
                                        <p:clrVal>
                                          <a:srgbClr val="FF00FF"/>
                                        </p:clrVal>
                                      </p:to>
                                    </p:set>
                                    <p:set>
                                      <p:cBhvr>
                                        <p:cTn id="35" dur="500" autoRev="1" fill="hold"/>
                                        <p:tgtEl>
                                          <p:spTgt spid="18441"/>
                                        </p:tgtEl>
                                        <p:attrNameLst>
                                          <p:attrName>fillcolor</p:attrName>
                                        </p:attrNameLst>
                                      </p:cBhvr>
                                      <p:to>
                                        <p:clrVal>
                                          <a:srgbClr val="FF00FF"/>
                                        </p:clrVal>
                                      </p:to>
                                    </p:set>
                                    <p:set>
                                      <p:cBhvr>
                                        <p:cTn id="36" dur="500" autoRev="1" fill="hold"/>
                                        <p:tgtEl>
                                          <p:spTgt spid="184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P spid="18456" grpId="0" animBg="1"/>
      <p:bldP spid="18459" grpId="0" animBg="1"/>
      <p:bldP spid="184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n"/>
          <p:cNvPicPr>
            <a:picLocks noChangeAspect="1" noChangeArrowheads="1"/>
          </p:cNvPicPr>
          <p:nvPr/>
        </p:nvPicPr>
        <p:blipFill>
          <a:blip r:embed="rId4">
            <a:extLst>
              <a:ext uri="{28A0092B-C50C-407E-A947-70E740481C1C}">
                <a14:useLocalDpi xmlns:a14="http://schemas.microsoft.com/office/drawing/2010/main" val="0"/>
              </a:ext>
            </a:extLst>
          </a:blip>
          <a:srcRect t="9770"/>
          <a:stretch>
            <a:fillRect/>
          </a:stretch>
        </p:blipFill>
        <p:spPr bwMode="auto">
          <a:xfrm>
            <a:off x="0" y="0"/>
            <a:ext cx="8074025"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rot="2030835">
            <a:off x="1509713" y="973138"/>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Nhò(s Hoàng)</a:t>
            </a:r>
          </a:p>
        </p:txBody>
      </p:sp>
      <p:sp>
        <p:nvSpPr>
          <p:cNvPr id="16388" name="Text Box 4"/>
          <p:cNvSpPr txBox="1">
            <a:spLocks noChangeArrowheads="1"/>
          </p:cNvSpPr>
          <p:nvPr/>
        </p:nvSpPr>
        <p:spPr bwMode="auto">
          <a:xfrm rot="2030835">
            <a:off x="1281113" y="17510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6389" name="Text Box 5"/>
          <p:cNvSpPr txBox="1">
            <a:spLocks noChangeArrowheads="1"/>
          </p:cNvSpPr>
          <p:nvPr/>
        </p:nvSpPr>
        <p:spPr bwMode="auto">
          <a:xfrm rot="2030835">
            <a:off x="3154363" y="3232150"/>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6390" name="Text Box 6"/>
          <p:cNvSpPr txBox="1">
            <a:spLocks noChangeArrowheads="1"/>
          </p:cNvSpPr>
          <p:nvPr/>
        </p:nvSpPr>
        <p:spPr bwMode="auto">
          <a:xfrm rot="2030835">
            <a:off x="3154363" y="44053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Caû</a:t>
            </a:r>
          </a:p>
        </p:txBody>
      </p:sp>
      <p:sp>
        <p:nvSpPr>
          <p:cNvPr id="16391" name="Text Box 7"/>
          <p:cNvSpPr txBox="1">
            <a:spLocks noChangeArrowheads="1"/>
          </p:cNvSpPr>
          <p:nvPr/>
        </p:nvSpPr>
        <p:spPr bwMode="auto">
          <a:xfrm rot="1543417">
            <a:off x="4114800" y="5686425"/>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Gianh</a:t>
            </a:r>
          </a:p>
        </p:txBody>
      </p:sp>
      <p:sp>
        <p:nvSpPr>
          <p:cNvPr id="16392" name="Text Box 8"/>
          <p:cNvSpPr txBox="1">
            <a:spLocks noChangeArrowheads="1"/>
          </p:cNvSpPr>
          <p:nvPr/>
        </p:nvSpPr>
        <p:spPr bwMode="auto">
          <a:xfrm>
            <a:off x="5578475" y="6446838"/>
            <a:ext cx="1463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THUẬN HÓA</a:t>
            </a:r>
          </a:p>
        </p:txBody>
      </p:sp>
      <p:sp>
        <p:nvSpPr>
          <p:cNvPr id="16393" name="Text Box 9"/>
          <p:cNvSpPr txBox="1">
            <a:spLocks noChangeArrowheads="1"/>
          </p:cNvSpPr>
          <p:nvPr/>
        </p:nvSpPr>
        <p:spPr bwMode="auto">
          <a:xfrm>
            <a:off x="3017838" y="4037013"/>
            <a:ext cx="1096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NGHỆ AN</a:t>
            </a:r>
          </a:p>
        </p:txBody>
      </p:sp>
      <p:sp>
        <p:nvSpPr>
          <p:cNvPr id="16394" name="Text Box 10"/>
          <p:cNvSpPr txBox="1">
            <a:spLocks noChangeArrowheads="1"/>
          </p:cNvSpPr>
          <p:nvPr/>
        </p:nvSpPr>
        <p:spPr bwMode="auto">
          <a:xfrm>
            <a:off x="3017838" y="3400425"/>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THANH HÓA</a:t>
            </a:r>
          </a:p>
        </p:txBody>
      </p:sp>
      <p:sp>
        <p:nvSpPr>
          <p:cNvPr id="16395" name="Text Box 11"/>
          <p:cNvSpPr txBox="1">
            <a:spLocks noChangeArrowheads="1"/>
          </p:cNvSpPr>
          <p:nvPr/>
        </p:nvSpPr>
        <p:spPr bwMode="auto">
          <a:xfrm>
            <a:off x="4343400" y="32162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NINH BÌNH</a:t>
            </a:r>
          </a:p>
        </p:txBody>
      </p:sp>
      <p:sp>
        <p:nvSpPr>
          <p:cNvPr id="16396" name="Text Box 12"/>
          <p:cNvSpPr txBox="1">
            <a:spLocks noChangeArrowheads="1"/>
          </p:cNvSpPr>
          <p:nvPr/>
        </p:nvSpPr>
        <p:spPr bwMode="auto">
          <a:xfrm>
            <a:off x="4664075" y="29114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NAM</a:t>
            </a:r>
          </a:p>
        </p:txBody>
      </p:sp>
      <p:sp>
        <p:nvSpPr>
          <p:cNvPr id="16397" name="Text Box 13"/>
          <p:cNvSpPr txBox="1">
            <a:spLocks noChangeArrowheads="1"/>
          </p:cNvSpPr>
          <p:nvPr/>
        </p:nvSpPr>
        <p:spPr bwMode="auto">
          <a:xfrm>
            <a:off x="5121275" y="2759075"/>
            <a:ext cx="1462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DƯƠNG</a:t>
            </a:r>
          </a:p>
        </p:txBody>
      </p:sp>
      <p:sp>
        <p:nvSpPr>
          <p:cNvPr id="16398" name="Text Box 14"/>
          <p:cNvSpPr txBox="1">
            <a:spLocks noChangeArrowheads="1"/>
          </p:cNvSpPr>
          <p:nvPr/>
        </p:nvSpPr>
        <p:spPr bwMode="auto">
          <a:xfrm>
            <a:off x="5532438" y="26066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PHÒNG</a:t>
            </a:r>
          </a:p>
        </p:txBody>
      </p:sp>
      <p:sp>
        <p:nvSpPr>
          <p:cNvPr id="16399" name="Text Box 15"/>
          <p:cNvSpPr txBox="1">
            <a:spLocks noChangeArrowheads="1"/>
          </p:cNvSpPr>
          <p:nvPr/>
        </p:nvSpPr>
        <p:spPr bwMode="auto">
          <a:xfrm>
            <a:off x="5668963" y="23018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YÊN QUẢNG</a:t>
            </a:r>
          </a:p>
        </p:txBody>
      </p:sp>
      <p:sp>
        <p:nvSpPr>
          <p:cNvPr id="16400" name="Text Box 16"/>
          <p:cNvSpPr txBox="1">
            <a:spLocks noChangeArrowheads="1"/>
          </p:cNvSpPr>
          <p:nvPr/>
        </p:nvSpPr>
        <p:spPr bwMode="auto">
          <a:xfrm>
            <a:off x="2560638" y="2332038"/>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THĂNG LONG</a:t>
            </a:r>
          </a:p>
        </p:txBody>
      </p:sp>
      <p:sp>
        <p:nvSpPr>
          <p:cNvPr id="19473" name="Text Box 17"/>
          <p:cNvSpPr txBox="1">
            <a:spLocks noChangeArrowheads="1"/>
          </p:cNvSpPr>
          <p:nvPr/>
        </p:nvSpPr>
        <p:spPr bwMode="auto">
          <a:xfrm>
            <a:off x="2843213" y="2130425"/>
            <a:ext cx="1096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SƠN TÂY</a:t>
            </a:r>
          </a:p>
        </p:txBody>
      </p:sp>
      <p:sp>
        <p:nvSpPr>
          <p:cNvPr id="16402" name="Text Box 18"/>
          <p:cNvSpPr txBox="1">
            <a:spLocks noChangeArrowheads="1"/>
          </p:cNvSpPr>
          <p:nvPr/>
        </p:nvSpPr>
        <p:spPr bwMode="auto">
          <a:xfrm>
            <a:off x="4891088" y="111125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LẠNG SƠN</a:t>
            </a:r>
          </a:p>
        </p:txBody>
      </p:sp>
      <p:sp>
        <p:nvSpPr>
          <p:cNvPr id="16403" name="Text Box 19"/>
          <p:cNvSpPr txBox="1">
            <a:spLocks noChangeArrowheads="1"/>
          </p:cNvSpPr>
          <p:nvPr/>
        </p:nvSpPr>
        <p:spPr bwMode="auto">
          <a:xfrm>
            <a:off x="4891088" y="1706563"/>
            <a:ext cx="1141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KINH BẮC</a:t>
            </a:r>
          </a:p>
        </p:txBody>
      </p:sp>
      <p:sp>
        <p:nvSpPr>
          <p:cNvPr id="19476" name="Text Box 20"/>
          <p:cNvSpPr txBox="1">
            <a:spLocks noChangeArrowheads="1"/>
          </p:cNvSpPr>
          <p:nvPr/>
        </p:nvSpPr>
        <p:spPr bwMode="auto">
          <a:xfrm>
            <a:off x="3154363" y="593725"/>
            <a:ext cx="114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TUYÊN QUANG</a:t>
            </a:r>
          </a:p>
        </p:txBody>
      </p:sp>
      <p:sp>
        <p:nvSpPr>
          <p:cNvPr id="16405" name="Text Box 21"/>
          <p:cNvSpPr txBox="1">
            <a:spLocks noChangeArrowheads="1"/>
          </p:cNvSpPr>
          <p:nvPr/>
        </p:nvSpPr>
        <p:spPr bwMode="auto">
          <a:xfrm>
            <a:off x="3724275" y="1446213"/>
            <a:ext cx="1141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TAM ĐẢO</a:t>
            </a:r>
          </a:p>
        </p:txBody>
      </p:sp>
      <p:sp>
        <p:nvSpPr>
          <p:cNvPr id="16406" name="Text Box 22"/>
          <p:cNvSpPr txBox="1">
            <a:spLocks noChangeArrowheads="1"/>
          </p:cNvSpPr>
          <p:nvPr/>
        </p:nvSpPr>
        <p:spPr bwMode="auto">
          <a:xfrm>
            <a:off x="366713" y="1141413"/>
            <a:ext cx="1096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LAI CHÂU</a:t>
            </a:r>
          </a:p>
        </p:txBody>
      </p:sp>
      <p:sp>
        <p:nvSpPr>
          <p:cNvPr id="16407" name="Text Box 23"/>
          <p:cNvSpPr txBox="1">
            <a:spLocks noChangeArrowheads="1"/>
          </p:cNvSpPr>
          <p:nvPr/>
        </p:nvSpPr>
        <p:spPr bwMode="auto">
          <a:xfrm>
            <a:off x="1920875" y="1446213"/>
            <a:ext cx="1462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HƯNG HÓA</a:t>
            </a:r>
          </a:p>
        </p:txBody>
      </p:sp>
      <p:sp>
        <p:nvSpPr>
          <p:cNvPr id="19481" name="Freeform 25"/>
          <p:cNvSpPr>
            <a:spLocks/>
          </p:cNvSpPr>
          <p:nvPr/>
        </p:nvSpPr>
        <p:spPr bwMode="auto">
          <a:xfrm rot="597037">
            <a:off x="3382963" y="1417638"/>
            <a:ext cx="457200" cy="365125"/>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532896726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AutoShape 30"/>
          <p:cNvSpPr>
            <a:spLocks noChangeArrowheads="1"/>
          </p:cNvSpPr>
          <p:nvPr/>
        </p:nvSpPr>
        <p:spPr bwMode="auto">
          <a:xfrm>
            <a:off x="419100" y="4591050"/>
            <a:ext cx="3676650" cy="2000250"/>
          </a:xfrm>
          <a:prstGeom prst="wedgeEllipseCallout">
            <a:avLst>
              <a:gd name="adj1" fmla="val 31954"/>
              <a:gd name="adj2" fmla="val -194366"/>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rgbClr val="FFFF00"/>
                </a:solidFill>
              </a:rPr>
              <a:t>Nguyễn Danh Phương</a:t>
            </a:r>
          </a:p>
          <a:p>
            <a:pPr algn="ctr"/>
            <a:r>
              <a:rPr lang="en-US" b="1">
                <a:solidFill>
                  <a:srgbClr val="FFFF00"/>
                </a:solidFill>
              </a:rPr>
              <a:t>(1740-1751)</a:t>
            </a:r>
          </a:p>
          <a:p>
            <a:pPr algn="ctr"/>
            <a:r>
              <a:rPr lang="en-US">
                <a:solidFill>
                  <a:srgbClr val="FFFF00"/>
                </a:solidFill>
              </a:rPr>
              <a:t>Lấy núi Tam Đảo làm căn cứ và lan rộng khắp trấn Sơn Tây, Tuyên Quang</a:t>
            </a:r>
          </a:p>
        </p:txBody>
      </p:sp>
      <p:sp>
        <p:nvSpPr>
          <p:cNvPr id="19487" name="Freeform 31"/>
          <p:cNvSpPr>
            <a:spLocks/>
          </p:cNvSpPr>
          <p:nvPr/>
        </p:nvSpPr>
        <p:spPr bwMode="auto">
          <a:xfrm>
            <a:off x="3295650" y="1733550"/>
            <a:ext cx="514350" cy="419100"/>
          </a:xfrm>
          <a:custGeom>
            <a:avLst/>
            <a:gdLst>
              <a:gd name="T0" fmla="*/ 2147483647 w 252"/>
              <a:gd name="T1" fmla="*/ 0 h 216"/>
              <a:gd name="T2" fmla="*/ 0 w 252"/>
              <a:gd name="T3" fmla="*/ 2147483647 h 216"/>
              <a:gd name="T4" fmla="*/ 0 60000 65536"/>
              <a:gd name="T5" fmla="*/ 0 60000 65536"/>
            </a:gdLst>
            <a:ahLst/>
            <a:cxnLst>
              <a:cxn ang="T4">
                <a:pos x="T0" y="T1"/>
              </a:cxn>
              <a:cxn ang="T5">
                <a:pos x="T2" y="T3"/>
              </a:cxn>
            </a:cxnLst>
            <a:rect l="0" t="0" r="r" b="b"/>
            <a:pathLst>
              <a:path w="252" h="216">
                <a:moveTo>
                  <a:pt x="252" y="0"/>
                </a:moveTo>
                <a:cubicBezTo>
                  <a:pt x="148" y="92"/>
                  <a:pt x="44" y="184"/>
                  <a:pt x="0" y="216"/>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Freeform 32"/>
          <p:cNvSpPr>
            <a:spLocks/>
          </p:cNvSpPr>
          <p:nvPr/>
        </p:nvSpPr>
        <p:spPr bwMode="auto">
          <a:xfrm>
            <a:off x="3114675" y="1028700"/>
            <a:ext cx="314325" cy="838200"/>
          </a:xfrm>
          <a:custGeom>
            <a:avLst/>
            <a:gdLst>
              <a:gd name="T0" fmla="*/ 2147483647 w 198"/>
              <a:gd name="T1" fmla="*/ 2147483647 h 528"/>
              <a:gd name="T2" fmla="*/ 2147483647 w 198"/>
              <a:gd name="T3" fmla="*/ 2147483647 h 528"/>
              <a:gd name="T4" fmla="*/ 2147483647 w 198"/>
              <a:gd name="T5" fmla="*/ 0 h 528"/>
              <a:gd name="T6" fmla="*/ 0 60000 65536"/>
              <a:gd name="T7" fmla="*/ 0 60000 65536"/>
              <a:gd name="T8" fmla="*/ 0 60000 65536"/>
            </a:gdLst>
            <a:ahLst/>
            <a:cxnLst>
              <a:cxn ang="T6">
                <a:pos x="T0" y="T1"/>
              </a:cxn>
              <a:cxn ang="T7">
                <a:pos x="T2" y="T3"/>
              </a:cxn>
              <a:cxn ang="T8">
                <a:pos x="T4" y="T5"/>
              </a:cxn>
            </a:cxnLst>
            <a:rect l="0" t="0" r="r" b="b"/>
            <a:pathLst>
              <a:path w="198" h="528">
                <a:moveTo>
                  <a:pt x="198" y="528"/>
                </a:moveTo>
                <a:cubicBezTo>
                  <a:pt x="105" y="452"/>
                  <a:pt x="12" y="376"/>
                  <a:pt x="6" y="288"/>
                </a:cubicBezTo>
                <a:cubicBezTo>
                  <a:pt x="0" y="200"/>
                  <a:pt x="81" y="100"/>
                  <a:pt x="162"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94389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9486"/>
                                        </p:tgtEl>
                                        <p:attrNameLst>
                                          <p:attrName>style.visibility</p:attrName>
                                        </p:attrNameLst>
                                      </p:cBhvr>
                                      <p:to>
                                        <p:strVal val="visible"/>
                                      </p:to>
                                    </p:set>
                                    <p:animEffect transition="in" filter="fade">
                                      <p:cBhvr>
                                        <p:cTn id="7" dur="100"/>
                                        <p:tgtEl>
                                          <p:spTgt spid="19486"/>
                                        </p:tgtEl>
                                      </p:cBhvr>
                                    </p:animEffect>
                                    <p:anim calcmode="lin" valueType="num">
                                      <p:cBhvr>
                                        <p:cTn id="8" dur="400" fill="hold"/>
                                        <p:tgtEl>
                                          <p:spTgt spid="19486"/>
                                        </p:tgtEl>
                                        <p:attrNameLst>
                                          <p:attrName>ppt_x</p:attrName>
                                        </p:attrNameLst>
                                      </p:cBhvr>
                                      <p:tavLst>
                                        <p:tav tm="0">
                                          <p:val>
                                            <p:strVal val="#ppt_x"/>
                                          </p:val>
                                        </p:tav>
                                        <p:tav tm="100000">
                                          <p:val>
                                            <p:strVal val="#ppt_x"/>
                                          </p:val>
                                        </p:tav>
                                      </p:tavLst>
                                    </p:anim>
                                    <p:anim calcmode="lin" valueType="num">
                                      <p:cBhvr>
                                        <p:cTn id="9" dur="400" fill="hold"/>
                                        <p:tgtEl>
                                          <p:spTgt spid="1948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94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94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grpId="0" nodeType="afterEffect">
                                  <p:stCondLst>
                                    <p:cond delay="500"/>
                                  </p:stCondLst>
                                  <p:childTnLst>
                                    <p:set>
                                      <p:cBhvr>
                                        <p:cTn id="14" dur="1" fill="hold">
                                          <p:stCondLst>
                                            <p:cond delay="0"/>
                                          </p:stCondLst>
                                        </p:cTn>
                                        <p:tgtEl>
                                          <p:spTgt spid="19481"/>
                                        </p:tgtEl>
                                        <p:attrNameLst>
                                          <p:attrName>style.visibility</p:attrName>
                                        </p:attrNameLst>
                                      </p:cBhvr>
                                      <p:to>
                                        <p:strVal val="visible"/>
                                      </p:to>
                                    </p:set>
                                    <p:animEffect transition="in" filter="fade">
                                      <p:cBhvr>
                                        <p:cTn id="15" dur="100"/>
                                        <p:tgtEl>
                                          <p:spTgt spid="19481"/>
                                        </p:tgtEl>
                                      </p:cBhvr>
                                    </p:animEffect>
                                    <p:anim calcmode="lin" valueType="num">
                                      <p:cBhvr>
                                        <p:cTn id="16" dur="400" fill="hold"/>
                                        <p:tgtEl>
                                          <p:spTgt spid="19481"/>
                                        </p:tgtEl>
                                        <p:attrNameLst>
                                          <p:attrName>ppt_x</p:attrName>
                                        </p:attrNameLst>
                                      </p:cBhvr>
                                      <p:tavLst>
                                        <p:tav tm="0">
                                          <p:val>
                                            <p:strVal val="#ppt_x"/>
                                          </p:val>
                                        </p:tav>
                                        <p:tav tm="100000">
                                          <p:val>
                                            <p:strVal val="#ppt_x"/>
                                          </p:val>
                                        </p:tav>
                                      </p:tavLst>
                                    </p:anim>
                                    <p:anim calcmode="lin" valueType="num">
                                      <p:cBhvr>
                                        <p:cTn id="17" dur="400" fill="hold"/>
                                        <p:tgtEl>
                                          <p:spTgt spid="19481"/>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94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94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par>
                          <p:cTn id="20" fill="hold" nodeType="afterGroup">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9487"/>
                                        </p:tgtEl>
                                        <p:attrNameLst>
                                          <p:attrName>style.visibility</p:attrName>
                                        </p:attrNameLst>
                                      </p:cBhvr>
                                      <p:to>
                                        <p:strVal val="visible"/>
                                      </p:to>
                                    </p:set>
                                    <p:animEffect transition="in" filter="strips(downLeft)">
                                      <p:cBhvr>
                                        <p:cTn id="23" dur="1000"/>
                                        <p:tgtEl>
                                          <p:spTgt spid="19487"/>
                                        </p:tgtEl>
                                      </p:cBhvr>
                                    </p:animEffect>
                                  </p:childTnLst>
                                  <p:subTnLst>
                                    <p:audio>
                                      <p:cMediaNode>
                                        <p:cTn display="0" masterRel="sameClick">
                                          <p:stCondLst>
                                            <p:cond evt="begin" delay="0">
                                              <p:tn val="21"/>
                                            </p:cond>
                                          </p:stCondLst>
                                          <p:endCondLst>
                                            <p:cond evt="onStopAudio" delay="0">
                                              <p:tgtEl>
                                                <p:sldTgt/>
                                              </p:tgtEl>
                                            </p:cond>
                                          </p:endCondLst>
                                        </p:cTn>
                                        <p:tgtEl>
                                          <p:sndTgt r:embed="rId3" name="drumroll.wav"/>
                                        </p:tgtEl>
                                      </p:cMediaNode>
                                    </p:audio>
                                  </p:subTnLst>
                                </p:cTn>
                              </p:par>
                            </p:childTnLst>
                          </p:cTn>
                        </p:par>
                        <p:par>
                          <p:cTn id="24" fill="hold" nodeType="afterGroup">
                            <p:stCondLst>
                              <p:cond delay="3500"/>
                            </p:stCondLst>
                            <p:childTnLst>
                              <p:par>
                                <p:cTn id="25" presetID="16" presetClass="emph" presetSubtype="0" fill="hold" grpId="0" nodeType="afterEffect">
                                  <p:stCondLst>
                                    <p:cond delay="0"/>
                                  </p:stCondLst>
                                  <p:iterate type="lt">
                                    <p:tmPct val="4000"/>
                                  </p:iterate>
                                  <p:childTnLst>
                                    <p:set>
                                      <p:cBhvr override="childStyle">
                                        <p:cTn id="26" dur="500" fill="hold"/>
                                        <p:tgtEl>
                                          <p:spTgt spid="19473"/>
                                        </p:tgtEl>
                                        <p:attrNameLst>
                                          <p:attrName>style.color</p:attrName>
                                        </p:attrNameLst>
                                      </p:cBhvr>
                                      <p:to>
                                        <p:clrVal>
                                          <a:srgbClr val="D60093"/>
                                        </p:clrVal>
                                      </p:to>
                                    </p:set>
                                    <p:set>
                                      <p:cBhvr>
                                        <p:cTn id="27" dur="500" fill="hold"/>
                                        <p:tgtEl>
                                          <p:spTgt spid="19473"/>
                                        </p:tgtEl>
                                        <p:attrNameLst>
                                          <p:attrName>fillcolor</p:attrName>
                                        </p:attrNameLst>
                                      </p:cBhvr>
                                      <p:to>
                                        <p:clrVal>
                                          <a:srgbClr val="D60093"/>
                                        </p:clrVal>
                                      </p:to>
                                    </p:set>
                                    <p:set>
                                      <p:cBhvr>
                                        <p:cTn id="28" dur="500" fill="hold"/>
                                        <p:tgtEl>
                                          <p:spTgt spid="19473"/>
                                        </p:tgtEl>
                                        <p:attrNameLst>
                                          <p:attrName>fill.type</p:attrName>
                                        </p:attrNameLst>
                                      </p:cBhvr>
                                      <p:to>
                                        <p:strVal val="solid"/>
                                      </p:to>
                                    </p:set>
                                  </p:childTnLst>
                                </p:cTn>
                              </p:par>
                            </p:childTnLst>
                          </p:cTn>
                        </p:par>
                        <p:par>
                          <p:cTn id="29" fill="hold" nodeType="afterGroup">
                            <p:stCondLst>
                              <p:cond delay="4100"/>
                            </p:stCondLst>
                            <p:childTnLst>
                              <p:par>
                                <p:cTn id="30" presetID="18" presetClass="entr" presetSubtype="3" fill="hold" grpId="0" nodeType="afterEffect">
                                  <p:stCondLst>
                                    <p:cond delay="0"/>
                                  </p:stCondLst>
                                  <p:childTnLst>
                                    <p:set>
                                      <p:cBhvr>
                                        <p:cTn id="31" dur="1" fill="hold">
                                          <p:stCondLst>
                                            <p:cond delay="0"/>
                                          </p:stCondLst>
                                        </p:cTn>
                                        <p:tgtEl>
                                          <p:spTgt spid="19488"/>
                                        </p:tgtEl>
                                        <p:attrNameLst>
                                          <p:attrName>style.visibility</p:attrName>
                                        </p:attrNameLst>
                                      </p:cBhvr>
                                      <p:to>
                                        <p:strVal val="visible"/>
                                      </p:to>
                                    </p:set>
                                    <p:animEffect transition="in" filter="strips(upRight)">
                                      <p:cBhvr>
                                        <p:cTn id="32" dur="1000"/>
                                        <p:tgtEl>
                                          <p:spTgt spid="19488"/>
                                        </p:tgtEl>
                                      </p:cBhvr>
                                    </p:animEffect>
                                  </p:childTnLst>
                                </p:cTn>
                              </p:par>
                            </p:childTnLst>
                          </p:cTn>
                        </p:par>
                        <p:par>
                          <p:cTn id="33" fill="hold" nodeType="afterGroup">
                            <p:stCondLst>
                              <p:cond delay="5100"/>
                            </p:stCondLst>
                            <p:childTnLst>
                              <p:par>
                                <p:cTn id="34" presetID="16" presetClass="emph" presetSubtype="0" fill="hold" grpId="0" nodeType="afterEffect">
                                  <p:stCondLst>
                                    <p:cond delay="0"/>
                                  </p:stCondLst>
                                  <p:iterate type="lt">
                                    <p:tmPct val="4000"/>
                                  </p:iterate>
                                  <p:childTnLst>
                                    <p:set>
                                      <p:cBhvr override="childStyle">
                                        <p:cTn id="35" dur="500" fill="hold"/>
                                        <p:tgtEl>
                                          <p:spTgt spid="19476"/>
                                        </p:tgtEl>
                                        <p:attrNameLst>
                                          <p:attrName>style.color</p:attrName>
                                        </p:attrNameLst>
                                      </p:cBhvr>
                                      <p:to>
                                        <p:clrVal>
                                          <a:srgbClr val="FF00FF"/>
                                        </p:clrVal>
                                      </p:to>
                                    </p:set>
                                    <p:set>
                                      <p:cBhvr>
                                        <p:cTn id="36" dur="500" fill="hold"/>
                                        <p:tgtEl>
                                          <p:spTgt spid="19476"/>
                                        </p:tgtEl>
                                        <p:attrNameLst>
                                          <p:attrName>fillcolor</p:attrName>
                                        </p:attrNameLst>
                                      </p:cBhvr>
                                      <p:to>
                                        <p:clrVal>
                                          <a:srgbClr val="FF00FF"/>
                                        </p:clrVal>
                                      </p:to>
                                    </p:set>
                                    <p:set>
                                      <p:cBhvr>
                                        <p:cTn id="37" dur="500" fill="hold"/>
                                        <p:tgtEl>
                                          <p:spTgt spid="194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p:bldP spid="19476" grpId="0"/>
      <p:bldP spid="19481" grpId="0" animBg="1"/>
      <p:bldP spid="19486" grpId="0" animBg="1"/>
      <p:bldP spid="19487" grpId="0" animBg="1"/>
      <p:bldP spid="194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n"/>
          <p:cNvPicPr>
            <a:picLocks noChangeAspect="1" noChangeArrowheads="1"/>
          </p:cNvPicPr>
          <p:nvPr/>
        </p:nvPicPr>
        <p:blipFill>
          <a:blip r:embed="rId3">
            <a:extLst>
              <a:ext uri="{28A0092B-C50C-407E-A947-70E740481C1C}">
                <a14:useLocalDpi xmlns:a14="http://schemas.microsoft.com/office/drawing/2010/main" val="0"/>
              </a:ext>
            </a:extLst>
          </a:blip>
          <a:srcRect t="9770"/>
          <a:stretch>
            <a:fillRect/>
          </a:stretch>
        </p:blipFill>
        <p:spPr bwMode="auto">
          <a:xfrm>
            <a:off x="0" y="0"/>
            <a:ext cx="8074025"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rot="2030835">
            <a:off x="1509713" y="973138"/>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Nhò(s Hoàng)</a:t>
            </a:r>
          </a:p>
        </p:txBody>
      </p:sp>
      <p:sp>
        <p:nvSpPr>
          <p:cNvPr id="17412" name="Text Box 4"/>
          <p:cNvSpPr txBox="1">
            <a:spLocks noChangeArrowheads="1"/>
          </p:cNvSpPr>
          <p:nvPr/>
        </p:nvSpPr>
        <p:spPr bwMode="auto">
          <a:xfrm rot="2030835">
            <a:off x="1281113" y="17510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7413" name="Text Box 5"/>
          <p:cNvSpPr txBox="1">
            <a:spLocks noChangeArrowheads="1"/>
          </p:cNvSpPr>
          <p:nvPr/>
        </p:nvSpPr>
        <p:spPr bwMode="auto">
          <a:xfrm rot="2030835">
            <a:off x="3154363" y="3232150"/>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7414" name="Text Box 6"/>
          <p:cNvSpPr txBox="1">
            <a:spLocks noChangeArrowheads="1"/>
          </p:cNvSpPr>
          <p:nvPr/>
        </p:nvSpPr>
        <p:spPr bwMode="auto">
          <a:xfrm rot="2030835">
            <a:off x="3154363" y="44053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Caû</a:t>
            </a:r>
          </a:p>
        </p:txBody>
      </p:sp>
      <p:sp>
        <p:nvSpPr>
          <p:cNvPr id="17415" name="Text Box 7"/>
          <p:cNvSpPr txBox="1">
            <a:spLocks noChangeArrowheads="1"/>
          </p:cNvSpPr>
          <p:nvPr/>
        </p:nvSpPr>
        <p:spPr bwMode="auto">
          <a:xfrm rot="1543417">
            <a:off x="4114800" y="5686425"/>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Gianh</a:t>
            </a:r>
          </a:p>
        </p:txBody>
      </p:sp>
      <p:sp>
        <p:nvSpPr>
          <p:cNvPr id="17416" name="Text Box 8"/>
          <p:cNvSpPr txBox="1">
            <a:spLocks noChangeArrowheads="1"/>
          </p:cNvSpPr>
          <p:nvPr/>
        </p:nvSpPr>
        <p:spPr bwMode="auto">
          <a:xfrm>
            <a:off x="5578475" y="6446838"/>
            <a:ext cx="1463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THUẬN HÓA</a:t>
            </a:r>
          </a:p>
        </p:txBody>
      </p:sp>
      <p:sp>
        <p:nvSpPr>
          <p:cNvPr id="17417" name="Text Box 9"/>
          <p:cNvSpPr txBox="1">
            <a:spLocks noChangeArrowheads="1"/>
          </p:cNvSpPr>
          <p:nvPr/>
        </p:nvSpPr>
        <p:spPr bwMode="auto">
          <a:xfrm>
            <a:off x="3017838" y="4037013"/>
            <a:ext cx="1096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NGHỆ AN</a:t>
            </a:r>
          </a:p>
        </p:txBody>
      </p:sp>
      <p:sp>
        <p:nvSpPr>
          <p:cNvPr id="17418" name="Text Box 10"/>
          <p:cNvSpPr txBox="1">
            <a:spLocks noChangeArrowheads="1"/>
          </p:cNvSpPr>
          <p:nvPr/>
        </p:nvSpPr>
        <p:spPr bwMode="auto">
          <a:xfrm>
            <a:off x="3017838" y="3400425"/>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THANH HÓA</a:t>
            </a:r>
          </a:p>
        </p:txBody>
      </p:sp>
      <p:sp>
        <p:nvSpPr>
          <p:cNvPr id="17419" name="Text Box 11"/>
          <p:cNvSpPr txBox="1">
            <a:spLocks noChangeArrowheads="1"/>
          </p:cNvSpPr>
          <p:nvPr/>
        </p:nvSpPr>
        <p:spPr bwMode="auto">
          <a:xfrm>
            <a:off x="4343400" y="32162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NINH BÌNH</a:t>
            </a:r>
          </a:p>
        </p:txBody>
      </p:sp>
      <p:sp>
        <p:nvSpPr>
          <p:cNvPr id="17420" name="Text Box 12"/>
          <p:cNvSpPr txBox="1">
            <a:spLocks noChangeArrowheads="1"/>
          </p:cNvSpPr>
          <p:nvPr/>
        </p:nvSpPr>
        <p:spPr bwMode="auto">
          <a:xfrm>
            <a:off x="4664075" y="29114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NAM</a:t>
            </a:r>
          </a:p>
        </p:txBody>
      </p:sp>
      <p:sp>
        <p:nvSpPr>
          <p:cNvPr id="17421" name="Text Box 13"/>
          <p:cNvSpPr txBox="1">
            <a:spLocks noChangeArrowheads="1"/>
          </p:cNvSpPr>
          <p:nvPr/>
        </p:nvSpPr>
        <p:spPr bwMode="auto">
          <a:xfrm>
            <a:off x="5121275" y="2759075"/>
            <a:ext cx="1462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DƯƠNG</a:t>
            </a:r>
          </a:p>
        </p:txBody>
      </p:sp>
      <p:sp>
        <p:nvSpPr>
          <p:cNvPr id="17422" name="Text Box 14"/>
          <p:cNvSpPr txBox="1">
            <a:spLocks noChangeArrowheads="1"/>
          </p:cNvSpPr>
          <p:nvPr/>
        </p:nvSpPr>
        <p:spPr bwMode="auto">
          <a:xfrm>
            <a:off x="5532438" y="26066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PHÒNG</a:t>
            </a:r>
          </a:p>
        </p:txBody>
      </p:sp>
      <p:sp>
        <p:nvSpPr>
          <p:cNvPr id="17423" name="Text Box 15"/>
          <p:cNvSpPr txBox="1">
            <a:spLocks noChangeArrowheads="1"/>
          </p:cNvSpPr>
          <p:nvPr/>
        </p:nvSpPr>
        <p:spPr bwMode="auto">
          <a:xfrm>
            <a:off x="5668963" y="23018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YÊN QUẢNG</a:t>
            </a:r>
          </a:p>
        </p:txBody>
      </p:sp>
      <p:sp>
        <p:nvSpPr>
          <p:cNvPr id="17424" name="Text Box 16"/>
          <p:cNvSpPr txBox="1">
            <a:spLocks noChangeArrowheads="1"/>
          </p:cNvSpPr>
          <p:nvPr/>
        </p:nvSpPr>
        <p:spPr bwMode="auto">
          <a:xfrm>
            <a:off x="2560638" y="2332038"/>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THĂNG LONG</a:t>
            </a:r>
          </a:p>
        </p:txBody>
      </p:sp>
      <p:sp>
        <p:nvSpPr>
          <p:cNvPr id="17425" name="Text Box 17"/>
          <p:cNvSpPr txBox="1">
            <a:spLocks noChangeArrowheads="1"/>
          </p:cNvSpPr>
          <p:nvPr/>
        </p:nvSpPr>
        <p:spPr bwMode="auto">
          <a:xfrm>
            <a:off x="2843213" y="2130425"/>
            <a:ext cx="1096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TÂY</a:t>
            </a:r>
          </a:p>
        </p:txBody>
      </p:sp>
      <p:sp>
        <p:nvSpPr>
          <p:cNvPr id="17426" name="Text Box 18"/>
          <p:cNvSpPr txBox="1">
            <a:spLocks noChangeArrowheads="1"/>
          </p:cNvSpPr>
          <p:nvPr/>
        </p:nvSpPr>
        <p:spPr bwMode="auto">
          <a:xfrm>
            <a:off x="4891088" y="111125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LẠNG SƠN</a:t>
            </a:r>
          </a:p>
        </p:txBody>
      </p:sp>
      <p:sp>
        <p:nvSpPr>
          <p:cNvPr id="17427" name="Text Box 19"/>
          <p:cNvSpPr txBox="1">
            <a:spLocks noChangeArrowheads="1"/>
          </p:cNvSpPr>
          <p:nvPr/>
        </p:nvSpPr>
        <p:spPr bwMode="auto">
          <a:xfrm>
            <a:off x="4757738" y="1706563"/>
            <a:ext cx="1141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KINH BẮC</a:t>
            </a:r>
          </a:p>
        </p:txBody>
      </p:sp>
      <p:sp>
        <p:nvSpPr>
          <p:cNvPr id="17428" name="Text Box 20"/>
          <p:cNvSpPr txBox="1">
            <a:spLocks noChangeArrowheads="1"/>
          </p:cNvSpPr>
          <p:nvPr/>
        </p:nvSpPr>
        <p:spPr bwMode="auto">
          <a:xfrm>
            <a:off x="3154363" y="593725"/>
            <a:ext cx="114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TUYÊN QUANG</a:t>
            </a:r>
          </a:p>
        </p:txBody>
      </p:sp>
      <p:sp>
        <p:nvSpPr>
          <p:cNvPr id="17429" name="Text Box 21"/>
          <p:cNvSpPr txBox="1">
            <a:spLocks noChangeArrowheads="1"/>
          </p:cNvSpPr>
          <p:nvPr/>
        </p:nvSpPr>
        <p:spPr bwMode="auto">
          <a:xfrm>
            <a:off x="3724275" y="1446213"/>
            <a:ext cx="1141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TAM ĐẢO</a:t>
            </a:r>
          </a:p>
        </p:txBody>
      </p:sp>
      <p:sp>
        <p:nvSpPr>
          <p:cNvPr id="17430" name="Text Box 22"/>
          <p:cNvSpPr txBox="1">
            <a:spLocks noChangeArrowheads="1"/>
          </p:cNvSpPr>
          <p:nvPr/>
        </p:nvSpPr>
        <p:spPr bwMode="auto">
          <a:xfrm>
            <a:off x="366713" y="1141413"/>
            <a:ext cx="1096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LAI CHÂU</a:t>
            </a:r>
          </a:p>
        </p:txBody>
      </p:sp>
      <p:sp>
        <p:nvSpPr>
          <p:cNvPr id="17431" name="Text Box 23"/>
          <p:cNvSpPr txBox="1">
            <a:spLocks noChangeArrowheads="1"/>
          </p:cNvSpPr>
          <p:nvPr/>
        </p:nvSpPr>
        <p:spPr bwMode="auto">
          <a:xfrm>
            <a:off x="1920875" y="1446213"/>
            <a:ext cx="1462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HƯNG HÓA</a:t>
            </a:r>
          </a:p>
        </p:txBody>
      </p:sp>
      <p:sp>
        <p:nvSpPr>
          <p:cNvPr id="13337" name="Freeform 25"/>
          <p:cNvSpPr>
            <a:spLocks/>
          </p:cNvSpPr>
          <p:nvPr/>
        </p:nvSpPr>
        <p:spPr bwMode="auto">
          <a:xfrm rot="597037">
            <a:off x="3016250" y="3160713"/>
            <a:ext cx="457200" cy="366712"/>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553030962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Freeform 26"/>
          <p:cNvSpPr>
            <a:spLocks/>
          </p:cNvSpPr>
          <p:nvPr/>
        </p:nvSpPr>
        <p:spPr bwMode="auto">
          <a:xfrm rot="597037">
            <a:off x="4295775" y="2697163"/>
            <a:ext cx="458788" cy="373062"/>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634959447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31933359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29"/>
          <p:cNvSpPr>
            <a:spLocks/>
          </p:cNvSpPr>
          <p:nvPr/>
        </p:nvSpPr>
        <p:spPr bwMode="auto">
          <a:xfrm rot="597037">
            <a:off x="5121275" y="2332038"/>
            <a:ext cx="457200" cy="365125"/>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532896726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30"/>
          <p:cNvSpPr>
            <a:spLocks/>
          </p:cNvSpPr>
          <p:nvPr/>
        </p:nvSpPr>
        <p:spPr bwMode="auto">
          <a:xfrm rot="597037">
            <a:off x="4389438" y="1692275"/>
            <a:ext cx="457200" cy="365125"/>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532896726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Freeform 32"/>
          <p:cNvSpPr>
            <a:spLocks/>
          </p:cNvSpPr>
          <p:nvPr/>
        </p:nvSpPr>
        <p:spPr bwMode="auto">
          <a:xfrm rot="597037">
            <a:off x="3571875" y="3794125"/>
            <a:ext cx="457200" cy="274638"/>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652296126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19252312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0" name="AutoShape 38"/>
          <p:cNvSpPr>
            <a:spLocks noChangeArrowheads="1"/>
          </p:cNvSpPr>
          <p:nvPr/>
        </p:nvSpPr>
        <p:spPr bwMode="auto">
          <a:xfrm>
            <a:off x="4324350" y="4229100"/>
            <a:ext cx="4552950" cy="2628900"/>
          </a:xfrm>
          <a:prstGeom prst="wedgeEllipseCallout">
            <a:avLst>
              <a:gd name="adj1" fmla="val -25139"/>
              <a:gd name="adj2" fmla="val -111171"/>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chemeClr val="bg1"/>
                </a:solidFill>
              </a:rPr>
              <a:t>Nguyễn Hữu Cầu</a:t>
            </a:r>
          </a:p>
          <a:p>
            <a:pPr algn="ctr"/>
            <a:r>
              <a:rPr lang="en-US" b="1">
                <a:solidFill>
                  <a:schemeClr val="bg1"/>
                </a:solidFill>
              </a:rPr>
              <a:t>(1741-1751)</a:t>
            </a:r>
          </a:p>
          <a:p>
            <a:pPr algn="ctr"/>
            <a:r>
              <a:rPr lang="en-US">
                <a:solidFill>
                  <a:schemeClr val="bg1"/>
                </a:solidFill>
              </a:rPr>
              <a:t>Xuất phát từ Đồ Sơn(Hải Phòng), di chuyển lên Kinh Bắc(Bắc Giang, Bắc Ninh), uy hiếp kinh thành Thăng Long rồi xuống Sơn Nam vào Thanh Hóa.</a:t>
            </a:r>
          </a:p>
        </p:txBody>
      </p:sp>
      <p:sp>
        <p:nvSpPr>
          <p:cNvPr id="13353" name="Rectangle 41"/>
          <p:cNvSpPr>
            <a:spLocks noChangeArrowheads="1"/>
          </p:cNvSpPr>
          <p:nvPr/>
        </p:nvSpPr>
        <p:spPr bwMode="auto">
          <a:xfrm>
            <a:off x="4000500" y="2209800"/>
            <a:ext cx="32385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9" name="Text Box 42"/>
          <p:cNvSpPr txBox="1">
            <a:spLocks noChangeArrowheads="1"/>
          </p:cNvSpPr>
          <p:nvPr/>
        </p:nvSpPr>
        <p:spPr bwMode="auto">
          <a:xfrm>
            <a:off x="0" y="4329113"/>
            <a:ext cx="4533900" cy="2528887"/>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err="1"/>
              <a:t>Nghĩa</a:t>
            </a:r>
            <a:r>
              <a:rPr lang="en-US" sz="3200" dirty="0"/>
              <a:t> </a:t>
            </a:r>
            <a:r>
              <a:rPr lang="en-US" sz="3200" dirty="0" err="1"/>
              <a:t>quân</a:t>
            </a:r>
            <a:r>
              <a:rPr lang="en-US" sz="3200" dirty="0"/>
              <a:t> </a:t>
            </a:r>
            <a:r>
              <a:rPr lang="en-US" sz="3200" dirty="0" err="1"/>
              <a:t>nêu</a:t>
            </a:r>
            <a:r>
              <a:rPr lang="en-US" sz="3200" dirty="0"/>
              <a:t> </a:t>
            </a:r>
            <a:r>
              <a:rPr lang="en-US" sz="3200" dirty="0" err="1"/>
              <a:t>khẩu</a:t>
            </a:r>
            <a:r>
              <a:rPr lang="en-US" sz="3200" dirty="0"/>
              <a:t> </a:t>
            </a:r>
            <a:r>
              <a:rPr lang="en-US" sz="3200" dirty="0" err="1"/>
              <a:t>hiệu</a:t>
            </a:r>
            <a:r>
              <a:rPr lang="en-US" sz="3200" dirty="0"/>
              <a:t> “</a:t>
            </a:r>
            <a:r>
              <a:rPr lang="en-US" sz="3200" dirty="0" err="1"/>
              <a:t>Lấy</a:t>
            </a:r>
            <a:r>
              <a:rPr lang="en-US" sz="3200" dirty="0"/>
              <a:t> </a:t>
            </a:r>
            <a:r>
              <a:rPr lang="en-US" sz="3200" dirty="0" err="1"/>
              <a:t>của</a:t>
            </a:r>
            <a:r>
              <a:rPr lang="en-US" sz="3200" dirty="0"/>
              <a:t> </a:t>
            </a:r>
            <a:r>
              <a:rPr lang="en-US" sz="3200" dirty="0" err="1"/>
              <a:t>nhà</a:t>
            </a:r>
            <a:r>
              <a:rPr lang="en-US" sz="3200" dirty="0"/>
              <a:t> </a:t>
            </a:r>
            <a:r>
              <a:rPr lang="en-US" sz="3200" dirty="0" err="1"/>
              <a:t>giàu</a:t>
            </a:r>
            <a:r>
              <a:rPr lang="en-US" sz="3200" dirty="0"/>
              <a:t> chia </a:t>
            </a:r>
            <a:r>
              <a:rPr lang="en-US" sz="3200" dirty="0" err="1"/>
              <a:t>cho</a:t>
            </a:r>
            <a:r>
              <a:rPr lang="en-US" sz="3200" dirty="0"/>
              <a:t> </a:t>
            </a:r>
            <a:r>
              <a:rPr lang="en-US" sz="3200" dirty="0" err="1"/>
              <a:t>người</a:t>
            </a:r>
            <a:r>
              <a:rPr lang="en-US" sz="3200" dirty="0"/>
              <a:t> </a:t>
            </a:r>
            <a:r>
              <a:rPr lang="en-US" sz="3200" dirty="0" err="1"/>
              <a:t>nghèo</a:t>
            </a:r>
            <a:r>
              <a:rPr lang="en-US" sz="3200" dirty="0"/>
              <a:t>”, </a:t>
            </a:r>
            <a:r>
              <a:rPr lang="en-US" sz="3200" dirty="0" err="1"/>
              <a:t>được</a:t>
            </a:r>
            <a:r>
              <a:rPr lang="en-US" sz="3200" dirty="0"/>
              <a:t> </a:t>
            </a:r>
            <a:r>
              <a:rPr lang="en-US" sz="3200" dirty="0" err="1"/>
              <a:t>dân</a:t>
            </a:r>
            <a:r>
              <a:rPr lang="en-US" sz="3200" dirty="0"/>
              <a:t> </a:t>
            </a:r>
            <a:r>
              <a:rPr lang="en-US" sz="3200" dirty="0" err="1"/>
              <a:t>chúng</a:t>
            </a:r>
            <a:r>
              <a:rPr lang="en-US" sz="3200" dirty="0"/>
              <a:t> </a:t>
            </a:r>
            <a:r>
              <a:rPr lang="en-US" sz="3200" dirty="0" err="1"/>
              <a:t>nhiệt</a:t>
            </a:r>
            <a:r>
              <a:rPr lang="en-US" sz="3200" dirty="0"/>
              <a:t> </a:t>
            </a:r>
            <a:r>
              <a:rPr lang="en-US" sz="3200" dirty="0" err="1"/>
              <a:t>tình</a:t>
            </a:r>
            <a:r>
              <a:rPr lang="en-US" sz="3200" dirty="0"/>
              <a:t> </a:t>
            </a:r>
            <a:r>
              <a:rPr lang="en-US" sz="3200" dirty="0" err="1"/>
              <a:t>ủng</a:t>
            </a:r>
            <a:r>
              <a:rPr lang="en-US" sz="3200" dirty="0"/>
              <a:t> </a:t>
            </a:r>
            <a:r>
              <a:rPr lang="en-US" sz="3200" dirty="0" err="1"/>
              <a:t>hộ</a:t>
            </a:r>
            <a:r>
              <a:rPr lang="en-US" sz="3200" dirty="0"/>
              <a:t>.</a:t>
            </a:r>
          </a:p>
        </p:txBody>
      </p:sp>
    </p:spTree>
    <p:extLst>
      <p:ext uri="{BB962C8B-B14F-4D97-AF65-F5344CB8AC3E}">
        <p14:creationId xmlns:p14="http://schemas.microsoft.com/office/powerpoint/2010/main" val="8663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50"/>
                                        </p:tgtEl>
                                        <p:attrNameLst>
                                          <p:attrName>style.visibility</p:attrName>
                                        </p:attrNameLst>
                                      </p:cBhvr>
                                      <p:to>
                                        <p:strVal val="visible"/>
                                      </p:to>
                                    </p:set>
                                    <p:animEffect transition="in" filter="strips(downLeft)">
                                      <p:cBhvr>
                                        <p:cTn id="7" dur="1000"/>
                                        <p:tgtEl>
                                          <p:spTgt spid="13350"/>
                                        </p:tgtEl>
                                      </p:cBhvr>
                                    </p:animEffect>
                                  </p:childTnLst>
                                </p:cTn>
                              </p:par>
                            </p:childTnLst>
                          </p:cTn>
                        </p:par>
                        <p:par>
                          <p:cTn id="8" fill="hold" nodeType="afterGroup">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13341"/>
                                        </p:tgtEl>
                                        <p:attrNameLst>
                                          <p:attrName>style.visibility</p:attrName>
                                        </p:attrNameLst>
                                      </p:cBhvr>
                                      <p:to>
                                        <p:strVal val="visible"/>
                                      </p:to>
                                    </p:set>
                                    <p:anim calcmode="lin" valueType="num">
                                      <p:cBhvr>
                                        <p:cTn id="11" dur="1000" fill="hold"/>
                                        <p:tgtEl>
                                          <p:spTgt spid="13341"/>
                                        </p:tgtEl>
                                        <p:attrNameLst>
                                          <p:attrName>ppt_w</p:attrName>
                                        </p:attrNameLst>
                                      </p:cBhvr>
                                      <p:tavLst>
                                        <p:tav tm="0">
                                          <p:val>
                                            <p:strVal val="#ppt_w+.3"/>
                                          </p:val>
                                        </p:tav>
                                        <p:tav tm="100000">
                                          <p:val>
                                            <p:strVal val="#ppt_w"/>
                                          </p:val>
                                        </p:tav>
                                      </p:tavLst>
                                    </p:anim>
                                    <p:anim calcmode="lin" valueType="num">
                                      <p:cBhvr>
                                        <p:cTn id="12" dur="1000" fill="hold"/>
                                        <p:tgtEl>
                                          <p:spTgt spid="13341"/>
                                        </p:tgtEl>
                                        <p:attrNameLst>
                                          <p:attrName>ppt_h</p:attrName>
                                        </p:attrNameLst>
                                      </p:cBhvr>
                                      <p:tavLst>
                                        <p:tav tm="0">
                                          <p:val>
                                            <p:strVal val="#ppt_h"/>
                                          </p:val>
                                        </p:tav>
                                        <p:tav tm="100000">
                                          <p:val>
                                            <p:strVal val="#ppt_h"/>
                                          </p:val>
                                        </p:tav>
                                      </p:tavLst>
                                    </p:anim>
                                    <p:animEffect transition="in" filter="fade">
                                      <p:cBhvr>
                                        <p:cTn id="13" dur="1000"/>
                                        <p:tgtEl>
                                          <p:spTgt spid="13341"/>
                                        </p:tgtEl>
                                      </p:cBhvr>
                                    </p:animEffect>
                                  </p:childTnLst>
                                </p:cTn>
                              </p:par>
                            </p:childTnLst>
                          </p:cTn>
                        </p:par>
                        <p:par>
                          <p:cTn id="14" fill="hold" nodeType="afterGroup">
                            <p:stCondLst>
                              <p:cond delay="2000"/>
                            </p:stCondLst>
                            <p:childTnLst>
                              <p:par>
                                <p:cTn id="15" presetID="50" presetClass="entr" presetSubtype="0" repeatCount="2000" decel="100000" fill="hold" grpId="0" nodeType="afterEffect">
                                  <p:stCondLst>
                                    <p:cond delay="0"/>
                                  </p:stCondLst>
                                  <p:childTnLst>
                                    <p:set>
                                      <p:cBhvr>
                                        <p:cTn id="16" dur="1" fill="hold">
                                          <p:stCondLst>
                                            <p:cond delay="0"/>
                                          </p:stCondLst>
                                        </p:cTn>
                                        <p:tgtEl>
                                          <p:spTgt spid="13342"/>
                                        </p:tgtEl>
                                        <p:attrNameLst>
                                          <p:attrName>style.visibility</p:attrName>
                                        </p:attrNameLst>
                                      </p:cBhvr>
                                      <p:to>
                                        <p:strVal val="visible"/>
                                      </p:to>
                                    </p:set>
                                    <p:anim calcmode="lin" valueType="num">
                                      <p:cBhvr>
                                        <p:cTn id="17" dur="1000" fill="hold"/>
                                        <p:tgtEl>
                                          <p:spTgt spid="13342"/>
                                        </p:tgtEl>
                                        <p:attrNameLst>
                                          <p:attrName>ppt_w</p:attrName>
                                        </p:attrNameLst>
                                      </p:cBhvr>
                                      <p:tavLst>
                                        <p:tav tm="0">
                                          <p:val>
                                            <p:strVal val="#ppt_w+.3"/>
                                          </p:val>
                                        </p:tav>
                                        <p:tav tm="100000">
                                          <p:val>
                                            <p:strVal val="#ppt_w"/>
                                          </p:val>
                                        </p:tav>
                                      </p:tavLst>
                                    </p:anim>
                                    <p:anim calcmode="lin" valueType="num">
                                      <p:cBhvr>
                                        <p:cTn id="18" dur="1000" fill="hold"/>
                                        <p:tgtEl>
                                          <p:spTgt spid="13342"/>
                                        </p:tgtEl>
                                        <p:attrNameLst>
                                          <p:attrName>ppt_h</p:attrName>
                                        </p:attrNameLst>
                                      </p:cBhvr>
                                      <p:tavLst>
                                        <p:tav tm="0">
                                          <p:val>
                                            <p:strVal val="#ppt_h"/>
                                          </p:val>
                                        </p:tav>
                                        <p:tav tm="100000">
                                          <p:val>
                                            <p:strVal val="#ppt_h"/>
                                          </p:val>
                                        </p:tav>
                                      </p:tavLst>
                                    </p:anim>
                                    <p:animEffect transition="in" filter="fade">
                                      <p:cBhvr>
                                        <p:cTn id="19" dur="1000"/>
                                        <p:tgtEl>
                                          <p:spTgt spid="13342"/>
                                        </p:tgtEl>
                                      </p:cBhvr>
                                    </p:animEffect>
                                  </p:childTnLst>
                                </p:cTn>
                              </p:par>
                            </p:childTnLst>
                          </p:cTn>
                        </p:par>
                        <p:par>
                          <p:cTn id="20" fill="hold" nodeType="afterGroup">
                            <p:stCondLst>
                              <p:cond delay="4000"/>
                            </p:stCondLst>
                            <p:childTnLst>
                              <p:par>
                                <p:cTn id="21" presetID="39" presetClass="entr" presetSubtype="0" repeatCount="2000" accel="100000" fill="hold" grpId="0" nodeType="afterEffect">
                                  <p:stCondLst>
                                    <p:cond delay="0"/>
                                  </p:stCondLst>
                                  <p:childTnLst>
                                    <p:set>
                                      <p:cBhvr>
                                        <p:cTn id="22" dur="1" fill="hold">
                                          <p:stCondLst>
                                            <p:cond delay="0"/>
                                          </p:stCondLst>
                                        </p:cTn>
                                        <p:tgtEl>
                                          <p:spTgt spid="13353"/>
                                        </p:tgtEl>
                                        <p:attrNameLst>
                                          <p:attrName>style.visibility</p:attrName>
                                        </p:attrNameLst>
                                      </p:cBhvr>
                                      <p:to>
                                        <p:strVal val="visible"/>
                                      </p:to>
                                    </p:set>
                                    <p:anim calcmode="lin" valueType="num">
                                      <p:cBhvr>
                                        <p:cTn id="23" dur="1000" fill="hold"/>
                                        <p:tgtEl>
                                          <p:spTgt spid="13353"/>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13353"/>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13353"/>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1335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6000"/>
                            </p:stCondLst>
                            <p:childTnLst>
                              <p:par>
                                <p:cTn id="28" presetID="9" presetClass="entr" presetSubtype="0" fill="hold" grpId="0" nodeType="afterEffect">
                                  <p:stCondLst>
                                    <p:cond delay="0"/>
                                  </p:stCondLst>
                                  <p:childTnLst>
                                    <p:set>
                                      <p:cBhvr>
                                        <p:cTn id="29" dur="1" fill="hold">
                                          <p:stCondLst>
                                            <p:cond delay="0"/>
                                          </p:stCondLst>
                                        </p:cTn>
                                        <p:tgtEl>
                                          <p:spTgt spid="13338"/>
                                        </p:tgtEl>
                                        <p:attrNameLst>
                                          <p:attrName>style.visibility</p:attrName>
                                        </p:attrNameLst>
                                      </p:cBhvr>
                                      <p:to>
                                        <p:strVal val="visible"/>
                                      </p:to>
                                    </p:set>
                                    <p:animEffect transition="in" filter="dissolve">
                                      <p:cBhvr>
                                        <p:cTn id="30" dur="500"/>
                                        <p:tgtEl>
                                          <p:spTgt spid="13338"/>
                                        </p:tgtEl>
                                      </p:cBhvr>
                                    </p:animEffect>
                                  </p:childTnLst>
                                </p:cTn>
                              </p:par>
                            </p:childTnLst>
                          </p:cTn>
                        </p:par>
                        <p:par>
                          <p:cTn id="31" fill="hold" nodeType="afterGroup">
                            <p:stCondLst>
                              <p:cond delay="6500"/>
                            </p:stCondLst>
                            <p:childTnLst>
                              <p:par>
                                <p:cTn id="32" presetID="50" presetClass="entr" presetSubtype="0" repeatCount="2000" decel="100000" fill="hold" grpId="0" nodeType="afterEffect">
                                  <p:stCondLst>
                                    <p:cond delay="0"/>
                                  </p:stCondLst>
                                  <p:childTnLst>
                                    <p:set>
                                      <p:cBhvr>
                                        <p:cTn id="33" dur="1" fill="hold">
                                          <p:stCondLst>
                                            <p:cond delay="0"/>
                                          </p:stCondLst>
                                        </p:cTn>
                                        <p:tgtEl>
                                          <p:spTgt spid="13337"/>
                                        </p:tgtEl>
                                        <p:attrNameLst>
                                          <p:attrName>style.visibility</p:attrName>
                                        </p:attrNameLst>
                                      </p:cBhvr>
                                      <p:to>
                                        <p:strVal val="visible"/>
                                      </p:to>
                                    </p:set>
                                    <p:anim calcmode="lin" valueType="num">
                                      <p:cBhvr>
                                        <p:cTn id="34" dur="500" fill="hold"/>
                                        <p:tgtEl>
                                          <p:spTgt spid="13337"/>
                                        </p:tgtEl>
                                        <p:attrNameLst>
                                          <p:attrName>ppt_w</p:attrName>
                                        </p:attrNameLst>
                                      </p:cBhvr>
                                      <p:tavLst>
                                        <p:tav tm="0">
                                          <p:val>
                                            <p:strVal val="#ppt_w+.3"/>
                                          </p:val>
                                        </p:tav>
                                        <p:tav tm="100000">
                                          <p:val>
                                            <p:strVal val="#ppt_w"/>
                                          </p:val>
                                        </p:tav>
                                      </p:tavLst>
                                    </p:anim>
                                    <p:anim calcmode="lin" valueType="num">
                                      <p:cBhvr>
                                        <p:cTn id="35" dur="500" fill="hold"/>
                                        <p:tgtEl>
                                          <p:spTgt spid="13337"/>
                                        </p:tgtEl>
                                        <p:attrNameLst>
                                          <p:attrName>ppt_h</p:attrName>
                                        </p:attrNameLst>
                                      </p:cBhvr>
                                      <p:tavLst>
                                        <p:tav tm="0">
                                          <p:val>
                                            <p:strVal val="#ppt_h"/>
                                          </p:val>
                                        </p:tav>
                                        <p:tav tm="100000">
                                          <p:val>
                                            <p:strVal val="#ppt_h"/>
                                          </p:val>
                                        </p:tav>
                                      </p:tavLst>
                                    </p:anim>
                                    <p:animEffect transition="in" filter="fade">
                                      <p:cBhvr>
                                        <p:cTn id="36" dur="500"/>
                                        <p:tgtEl>
                                          <p:spTgt spid="13337"/>
                                        </p:tgtEl>
                                      </p:cBhvr>
                                    </p:animEffect>
                                  </p:childTnLst>
                                </p:cTn>
                              </p:par>
                            </p:childTnLst>
                          </p:cTn>
                        </p:par>
                        <p:par>
                          <p:cTn id="37" fill="hold" nodeType="afterGroup">
                            <p:stCondLst>
                              <p:cond delay="7500"/>
                            </p:stCondLst>
                            <p:childTnLst>
                              <p:par>
                                <p:cTn id="38" presetID="9" presetClass="entr" presetSubtype="0" repeatCount="4000" fill="hold" grpId="0" nodeType="afterEffect">
                                  <p:stCondLst>
                                    <p:cond delay="0"/>
                                  </p:stCondLst>
                                  <p:childTnLst>
                                    <p:set>
                                      <p:cBhvr>
                                        <p:cTn id="39" dur="1" fill="hold">
                                          <p:stCondLst>
                                            <p:cond delay="0"/>
                                          </p:stCondLst>
                                        </p:cTn>
                                        <p:tgtEl>
                                          <p:spTgt spid="13344"/>
                                        </p:tgtEl>
                                        <p:attrNameLst>
                                          <p:attrName>style.visibility</p:attrName>
                                        </p:attrNameLst>
                                      </p:cBhvr>
                                      <p:to>
                                        <p:strVal val="visible"/>
                                      </p:to>
                                    </p:set>
                                    <p:animEffect transition="in" filter="dissolve">
                                      <p:cBhvr>
                                        <p:cTn id="40" dur="500"/>
                                        <p:tgtEl>
                                          <p:spTgt spid="13344"/>
                                        </p:tgtEl>
                                      </p:cBhvr>
                                    </p:animEffect>
                                  </p:childTnLst>
                                  <p:subTnLst>
                                    <p:audio>
                                      <p:cMediaNode>
                                        <p:cTn display="0" masterRel="sameClick">
                                          <p:stCondLst>
                                            <p:cond evt="begin" delay="0">
                                              <p:tn val="38"/>
                                            </p:cond>
                                          </p:stCondLst>
                                          <p:endCondLst>
                                            <p:cond evt="onStopAudio" delay="0">
                                              <p:tgtEl>
                                                <p:sldTgt/>
                                              </p:tgtEl>
                                            </p:cond>
                                          </p:endCondLst>
                                        </p:cTn>
                                        <p:tgtEl>
                                          <p:sndTgt r:embed="rId2" name="breeze.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7439"/>
                                        </p:tgtEl>
                                        <p:attrNameLst>
                                          <p:attrName>style.visibility</p:attrName>
                                        </p:attrNameLst>
                                      </p:cBhvr>
                                      <p:to>
                                        <p:strVal val="visible"/>
                                      </p:to>
                                    </p:set>
                                    <p:animEffect transition="in" filter="circle(in)">
                                      <p:cBhvr>
                                        <p:cTn id="45" dur="2000"/>
                                        <p:tgtEl>
                                          <p:spTgt spid="17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7" grpId="0" animBg="1"/>
      <p:bldP spid="13338" grpId="0" animBg="1"/>
      <p:bldP spid="13341" grpId="0" animBg="1"/>
      <p:bldP spid="13342" grpId="0" animBg="1"/>
      <p:bldP spid="13344" grpId="0" animBg="1"/>
      <p:bldP spid="13350" grpId="0" animBg="1"/>
      <p:bldP spid="13353" grpId="0" animBg="1"/>
      <p:bldP spid="174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n"/>
          <p:cNvPicPr>
            <a:picLocks noChangeAspect="1" noChangeArrowheads="1"/>
          </p:cNvPicPr>
          <p:nvPr/>
        </p:nvPicPr>
        <p:blipFill>
          <a:blip r:embed="rId2">
            <a:extLst>
              <a:ext uri="{28A0092B-C50C-407E-A947-70E740481C1C}">
                <a14:useLocalDpi xmlns:a14="http://schemas.microsoft.com/office/drawing/2010/main" val="0"/>
              </a:ext>
            </a:extLst>
          </a:blip>
          <a:srcRect t="9770"/>
          <a:stretch>
            <a:fillRect/>
          </a:stretch>
        </p:blipFill>
        <p:spPr bwMode="auto">
          <a:xfrm>
            <a:off x="-36513" y="43656"/>
            <a:ext cx="8074025"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rot="2030835">
            <a:off x="1509713" y="973138"/>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Nhò(s Hoàng)</a:t>
            </a:r>
          </a:p>
        </p:txBody>
      </p:sp>
      <p:sp>
        <p:nvSpPr>
          <p:cNvPr id="18436" name="Text Box 4"/>
          <p:cNvSpPr txBox="1">
            <a:spLocks noChangeArrowheads="1"/>
          </p:cNvSpPr>
          <p:nvPr/>
        </p:nvSpPr>
        <p:spPr bwMode="auto">
          <a:xfrm rot="2030835">
            <a:off x="1281113" y="17510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8437" name="Text Box 5"/>
          <p:cNvSpPr txBox="1">
            <a:spLocks noChangeArrowheads="1"/>
          </p:cNvSpPr>
          <p:nvPr/>
        </p:nvSpPr>
        <p:spPr bwMode="auto">
          <a:xfrm rot="2030835">
            <a:off x="3154363" y="3232150"/>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Ñaø</a:t>
            </a:r>
          </a:p>
        </p:txBody>
      </p:sp>
      <p:sp>
        <p:nvSpPr>
          <p:cNvPr id="18438" name="Text Box 6"/>
          <p:cNvSpPr txBox="1">
            <a:spLocks noChangeArrowheads="1"/>
          </p:cNvSpPr>
          <p:nvPr/>
        </p:nvSpPr>
        <p:spPr bwMode="auto">
          <a:xfrm rot="2030835">
            <a:off x="3154363" y="4405313"/>
            <a:ext cx="1189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Soâng Caû</a:t>
            </a:r>
          </a:p>
        </p:txBody>
      </p:sp>
      <p:sp>
        <p:nvSpPr>
          <p:cNvPr id="18439" name="Text Box 7"/>
          <p:cNvSpPr txBox="1">
            <a:spLocks noChangeArrowheads="1"/>
          </p:cNvSpPr>
          <p:nvPr/>
        </p:nvSpPr>
        <p:spPr bwMode="auto">
          <a:xfrm rot="1543417">
            <a:off x="4114800" y="5686425"/>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rgbClr val="009900"/>
                </a:solidFill>
                <a:latin typeface="VNI-Allegie" pitchFamily="2" charset="0"/>
              </a:rPr>
              <a:t>S Gianh</a:t>
            </a:r>
          </a:p>
        </p:txBody>
      </p:sp>
      <p:sp>
        <p:nvSpPr>
          <p:cNvPr id="18440" name="Text Box 8"/>
          <p:cNvSpPr txBox="1">
            <a:spLocks noChangeArrowheads="1"/>
          </p:cNvSpPr>
          <p:nvPr/>
        </p:nvSpPr>
        <p:spPr bwMode="auto">
          <a:xfrm>
            <a:off x="5578475" y="6446838"/>
            <a:ext cx="1463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THUẬN HÓA</a:t>
            </a:r>
          </a:p>
        </p:txBody>
      </p:sp>
      <p:sp>
        <p:nvSpPr>
          <p:cNvPr id="18441" name="Text Box 9"/>
          <p:cNvSpPr txBox="1">
            <a:spLocks noChangeArrowheads="1"/>
          </p:cNvSpPr>
          <p:nvPr/>
        </p:nvSpPr>
        <p:spPr bwMode="auto">
          <a:xfrm>
            <a:off x="3017838" y="4037013"/>
            <a:ext cx="1096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NGHỆ AN</a:t>
            </a:r>
          </a:p>
        </p:txBody>
      </p:sp>
      <p:sp>
        <p:nvSpPr>
          <p:cNvPr id="18442" name="Text Box 10"/>
          <p:cNvSpPr txBox="1">
            <a:spLocks noChangeArrowheads="1"/>
          </p:cNvSpPr>
          <p:nvPr/>
        </p:nvSpPr>
        <p:spPr bwMode="auto">
          <a:xfrm>
            <a:off x="3017838" y="3400425"/>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THANH HÓA</a:t>
            </a:r>
          </a:p>
        </p:txBody>
      </p:sp>
      <p:sp>
        <p:nvSpPr>
          <p:cNvPr id="18443" name="Text Box 11"/>
          <p:cNvSpPr txBox="1">
            <a:spLocks noChangeArrowheads="1"/>
          </p:cNvSpPr>
          <p:nvPr/>
        </p:nvSpPr>
        <p:spPr bwMode="auto">
          <a:xfrm>
            <a:off x="4343400" y="321627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NINH BÌNH</a:t>
            </a:r>
          </a:p>
        </p:txBody>
      </p:sp>
      <p:sp>
        <p:nvSpPr>
          <p:cNvPr id="18444" name="Text Box 12"/>
          <p:cNvSpPr txBox="1">
            <a:spLocks noChangeArrowheads="1"/>
          </p:cNvSpPr>
          <p:nvPr/>
        </p:nvSpPr>
        <p:spPr bwMode="auto">
          <a:xfrm>
            <a:off x="4759325" y="2930525"/>
            <a:ext cx="1189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NAM</a:t>
            </a:r>
          </a:p>
        </p:txBody>
      </p:sp>
      <p:sp>
        <p:nvSpPr>
          <p:cNvPr id="18445" name="Text Box 13"/>
          <p:cNvSpPr txBox="1">
            <a:spLocks noChangeArrowheads="1"/>
          </p:cNvSpPr>
          <p:nvPr/>
        </p:nvSpPr>
        <p:spPr bwMode="auto">
          <a:xfrm>
            <a:off x="5121275" y="2759075"/>
            <a:ext cx="1462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DƯƠNG</a:t>
            </a:r>
          </a:p>
        </p:txBody>
      </p:sp>
      <p:sp>
        <p:nvSpPr>
          <p:cNvPr id="18446" name="Text Box 14"/>
          <p:cNvSpPr txBox="1">
            <a:spLocks noChangeArrowheads="1"/>
          </p:cNvSpPr>
          <p:nvPr/>
        </p:nvSpPr>
        <p:spPr bwMode="auto">
          <a:xfrm>
            <a:off x="5532438" y="26066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HẢI PHÒNG</a:t>
            </a:r>
          </a:p>
        </p:txBody>
      </p:sp>
      <p:sp>
        <p:nvSpPr>
          <p:cNvPr id="18447" name="Text Box 15"/>
          <p:cNvSpPr txBox="1">
            <a:spLocks noChangeArrowheads="1"/>
          </p:cNvSpPr>
          <p:nvPr/>
        </p:nvSpPr>
        <p:spPr bwMode="auto">
          <a:xfrm>
            <a:off x="5668963" y="2301875"/>
            <a:ext cx="1462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YÊN QUẢNG</a:t>
            </a:r>
          </a:p>
        </p:txBody>
      </p:sp>
      <p:sp>
        <p:nvSpPr>
          <p:cNvPr id="18448" name="Text Box 16"/>
          <p:cNvSpPr txBox="1">
            <a:spLocks noChangeArrowheads="1"/>
          </p:cNvSpPr>
          <p:nvPr/>
        </p:nvSpPr>
        <p:spPr bwMode="auto">
          <a:xfrm>
            <a:off x="2560638" y="2332038"/>
            <a:ext cx="1646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THĂNG LONG</a:t>
            </a:r>
          </a:p>
        </p:txBody>
      </p:sp>
      <p:sp>
        <p:nvSpPr>
          <p:cNvPr id="18449" name="Text Box 17"/>
          <p:cNvSpPr txBox="1">
            <a:spLocks noChangeArrowheads="1"/>
          </p:cNvSpPr>
          <p:nvPr/>
        </p:nvSpPr>
        <p:spPr bwMode="auto">
          <a:xfrm>
            <a:off x="2843213" y="2130425"/>
            <a:ext cx="1096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SƠN TÂY</a:t>
            </a:r>
          </a:p>
        </p:txBody>
      </p:sp>
      <p:sp>
        <p:nvSpPr>
          <p:cNvPr id="18450" name="Text Box 18"/>
          <p:cNvSpPr txBox="1">
            <a:spLocks noChangeArrowheads="1"/>
          </p:cNvSpPr>
          <p:nvPr/>
        </p:nvSpPr>
        <p:spPr bwMode="auto">
          <a:xfrm>
            <a:off x="4891088" y="111125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a:t>LẠNG SƠN</a:t>
            </a:r>
          </a:p>
        </p:txBody>
      </p:sp>
      <p:sp>
        <p:nvSpPr>
          <p:cNvPr id="18451" name="Text Box 19"/>
          <p:cNvSpPr txBox="1">
            <a:spLocks noChangeArrowheads="1"/>
          </p:cNvSpPr>
          <p:nvPr/>
        </p:nvSpPr>
        <p:spPr bwMode="auto">
          <a:xfrm>
            <a:off x="4757738" y="1706563"/>
            <a:ext cx="1141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KINH BẮC</a:t>
            </a:r>
          </a:p>
        </p:txBody>
      </p:sp>
      <p:sp>
        <p:nvSpPr>
          <p:cNvPr id="18452" name="Text Box 20"/>
          <p:cNvSpPr txBox="1">
            <a:spLocks noChangeArrowheads="1"/>
          </p:cNvSpPr>
          <p:nvPr/>
        </p:nvSpPr>
        <p:spPr bwMode="auto">
          <a:xfrm>
            <a:off x="3154363" y="593725"/>
            <a:ext cx="114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TUYÊN QUANG</a:t>
            </a:r>
          </a:p>
        </p:txBody>
      </p:sp>
      <p:sp>
        <p:nvSpPr>
          <p:cNvPr id="18453" name="Text Box 21"/>
          <p:cNvSpPr txBox="1">
            <a:spLocks noChangeArrowheads="1"/>
          </p:cNvSpPr>
          <p:nvPr/>
        </p:nvSpPr>
        <p:spPr bwMode="auto">
          <a:xfrm>
            <a:off x="3724275" y="1446213"/>
            <a:ext cx="1141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TAM ĐẢO</a:t>
            </a:r>
          </a:p>
        </p:txBody>
      </p:sp>
      <p:sp>
        <p:nvSpPr>
          <p:cNvPr id="18454" name="Text Box 22"/>
          <p:cNvSpPr txBox="1">
            <a:spLocks noChangeArrowheads="1"/>
          </p:cNvSpPr>
          <p:nvPr/>
        </p:nvSpPr>
        <p:spPr bwMode="auto">
          <a:xfrm>
            <a:off x="614363" y="1103313"/>
            <a:ext cx="1096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LAI CHÂU</a:t>
            </a:r>
          </a:p>
        </p:txBody>
      </p:sp>
      <p:sp>
        <p:nvSpPr>
          <p:cNvPr id="18455" name="Text Box 23"/>
          <p:cNvSpPr txBox="1">
            <a:spLocks noChangeArrowheads="1"/>
          </p:cNvSpPr>
          <p:nvPr/>
        </p:nvSpPr>
        <p:spPr bwMode="auto">
          <a:xfrm>
            <a:off x="1920875" y="1446213"/>
            <a:ext cx="14620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HƯNG HÓA</a:t>
            </a:r>
          </a:p>
        </p:txBody>
      </p:sp>
      <p:sp>
        <p:nvSpPr>
          <p:cNvPr id="14360" name="Freeform 24"/>
          <p:cNvSpPr>
            <a:spLocks/>
          </p:cNvSpPr>
          <p:nvPr/>
        </p:nvSpPr>
        <p:spPr bwMode="auto">
          <a:xfrm>
            <a:off x="1192213" y="1200150"/>
            <a:ext cx="549275" cy="365125"/>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532896726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2114200358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Freeform 26"/>
          <p:cNvSpPr>
            <a:spLocks/>
          </p:cNvSpPr>
          <p:nvPr/>
        </p:nvSpPr>
        <p:spPr bwMode="auto">
          <a:xfrm rot="597037">
            <a:off x="4295775" y="2697163"/>
            <a:ext cx="458788" cy="373062"/>
          </a:xfrm>
          <a:custGeom>
            <a:avLst/>
            <a:gdLst>
              <a:gd name="T0" fmla="*/ 2147483647 w 1142"/>
              <a:gd name="T1" fmla="*/ 2147483647 h 845"/>
              <a:gd name="T2" fmla="*/ 2147483647 w 1142"/>
              <a:gd name="T3" fmla="*/ 2147483647 h 845"/>
              <a:gd name="T4" fmla="*/ 2147483647 w 1142"/>
              <a:gd name="T5" fmla="*/ 2147483647 h 845"/>
              <a:gd name="T6" fmla="*/ 2147483647 w 1142"/>
              <a:gd name="T7" fmla="*/ 2147483647 h 845"/>
              <a:gd name="T8" fmla="*/ 2147483647 w 1142"/>
              <a:gd name="T9" fmla="*/ 2147483647 h 845"/>
              <a:gd name="T10" fmla="*/ 2147483647 w 1142"/>
              <a:gd name="T11" fmla="*/ 2147483647 h 845"/>
              <a:gd name="T12" fmla="*/ 2147483647 w 1142"/>
              <a:gd name="T13" fmla="*/ 2147483647 h 845"/>
              <a:gd name="T14" fmla="*/ 2147483647 w 1142"/>
              <a:gd name="T15" fmla="*/ 1634959447 h 845"/>
              <a:gd name="T16" fmla="*/ 2147483647 w 1142"/>
              <a:gd name="T17" fmla="*/ 2147483647 h 845"/>
              <a:gd name="T18" fmla="*/ 2147483647 w 1142"/>
              <a:gd name="T19" fmla="*/ 2147483647 h 845"/>
              <a:gd name="T20" fmla="*/ 2147483647 w 1142"/>
              <a:gd name="T21" fmla="*/ 2147483647 h 845"/>
              <a:gd name="T22" fmla="*/ 2147483647 w 1142"/>
              <a:gd name="T23" fmla="*/ 2147483647 h 845"/>
              <a:gd name="T24" fmla="*/ 2147483647 w 1142"/>
              <a:gd name="T25" fmla="*/ 2147483647 h 845"/>
              <a:gd name="T26" fmla="*/ 2147483647 w 1142"/>
              <a:gd name="T27" fmla="*/ 2147483647 h 845"/>
              <a:gd name="T28" fmla="*/ 2147483647 w 1142"/>
              <a:gd name="T29" fmla="*/ 2147483647 h 845"/>
              <a:gd name="T30" fmla="*/ 2147483647 w 1142"/>
              <a:gd name="T31" fmla="*/ 2147483647 h 845"/>
              <a:gd name="T32" fmla="*/ 2147483647 w 1142"/>
              <a:gd name="T33" fmla="*/ 2147483647 h 845"/>
              <a:gd name="T34" fmla="*/ 2147483647 w 1142"/>
              <a:gd name="T35" fmla="*/ 2147483647 h 845"/>
              <a:gd name="T36" fmla="*/ 2147483647 w 1142"/>
              <a:gd name="T37" fmla="*/ 2147483647 h 845"/>
              <a:gd name="T38" fmla="*/ 2147483647 w 1142"/>
              <a:gd name="T39" fmla="*/ 2147483647 h 845"/>
              <a:gd name="T40" fmla="*/ 2147483647 w 1142"/>
              <a:gd name="T41" fmla="*/ 2147483647 h 845"/>
              <a:gd name="T42" fmla="*/ 2147483647 w 1142"/>
              <a:gd name="T43" fmla="*/ 2147483647 h 845"/>
              <a:gd name="T44" fmla="*/ 2147483647 w 1142"/>
              <a:gd name="T45" fmla="*/ 2147483647 h 845"/>
              <a:gd name="T46" fmla="*/ 2147483647 w 1142"/>
              <a:gd name="T47" fmla="*/ 2147483647 h 845"/>
              <a:gd name="T48" fmla="*/ 2147483647 w 1142"/>
              <a:gd name="T49" fmla="*/ 2147483647 h 845"/>
              <a:gd name="T50" fmla="*/ 2147483647 w 1142"/>
              <a:gd name="T51" fmla="*/ 2147483647 h 845"/>
              <a:gd name="T52" fmla="*/ 2147483647 w 1142"/>
              <a:gd name="T53" fmla="*/ 2147483647 h 845"/>
              <a:gd name="T54" fmla="*/ 1231933359 w 1142"/>
              <a:gd name="T55" fmla="*/ 2147483647 h 845"/>
              <a:gd name="T56" fmla="*/ 2147483647 w 1142"/>
              <a:gd name="T57" fmla="*/ 2147483647 h 8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2" h="845">
                <a:moveTo>
                  <a:pt x="192" y="250"/>
                </a:moveTo>
                <a:cubicBezTo>
                  <a:pt x="250" y="240"/>
                  <a:pt x="327" y="278"/>
                  <a:pt x="365" y="307"/>
                </a:cubicBezTo>
                <a:cubicBezTo>
                  <a:pt x="403" y="336"/>
                  <a:pt x="403" y="393"/>
                  <a:pt x="422" y="422"/>
                </a:cubicBezTo>
                <a:cubicBezTo>
                  <a:pt x="441" y="451"/>
                  <a:pt x="451" y="480"/>
                  <a:pt x="480" y="480"/>
                </a:cubicBezTo>
                <a:cubicBezTo>
                  <a:pt x="509" y="480"/>
                  <a:pt x="595" y="460"/>
                  <a:pt x="595" y="422"/>
                </a:cubicBezTo>
                <a:cubicBezTo>
                  <a:pt x="595" y="384"/>
                  <a:pt x="528" y="288"/>
                  <a:pt x="480" y="250"/>
                </a:cubicBezTo>
                <a:cubicBezTo>
                  <a:pt x="432" y="212"/>
                  <a:pt x="355" y="230"/>
                  <a:pt x="307" y="192"/>
                </a:cubicBezTo>
                <a:cubicBezTo>
                  <a:pt x="259" y="154"/>
                  <a:pt x="192" y="38"/>
                  <a:pt x="192" y="19"/>
                </a:cubicBezTo>
                <a:cubicBezTo>
                  <a:pt x="192" y="0"/>
                  <a:pt x="259" y="58"/>
                  <a:pt x="307" y="77"/>
                </a:cubicBezTo>
                <a:cubicBezTo>
                  <a:pt x="355" y="96"/>
                  <a:pt x="432" y="125"/>
                  <a:pt x="480" y="134"/>
                </a:cubicBezTo>
                <a:cubicBezTo>
                  <a:pt x="528" y="143"/>
                  <a:pt x="557" y="124"/>
                  <a:pt x="595" y="134"/>
                </a:cubicBezTo>
                <a:cubicBezTo>
                  <a:pt x="633" y="144"/>
                  <a:pt x="681" y="144"/>
                  <a:pt x="710" y="192"/>
                </a:cubicBezTo>
                <a:cubicBezTo>
                  <a:pt x="739" y="240"/>
                  <a:pt x="749" y="412"/>
                  <a:pt x="768" y="422"/>
                </a:cubicBezTo>
                <a:cubicBezTo>
                  <a:pt x="787" y="432"/>
                  <a:pt x="768" y="307"/>
                  <a:pt x="825" y="250"/>
                </a:cubicBezTo>
                <a:cubicBezTo>
                  <a:pt x="882" y="193"/>
                  <a:pt x="1084" y="87"/>
                  <a:pt x="1113" y="77"/>
                </a:cubicBezTo>
                <a:cubicBezTo>
                  <a:pt x="1142" y="67"/>
                  <a:pt x="1017" y="144"/>
                  <a:pt x="998" y="192"/>
                </a:cubicBezTo>
                <a:cubicBezTo>
                  <a:pt x="979" y="240"/>
                  <a:pt x="979" y="307"/>
                  <a:pt x="998" y="365"/>
                </a:cubicBezTo>
                <a:cubicBezTo>
                  <a:pt x="1017" y="423"/>
                  <a:pt x="1103" y="490"/>
                  <a:pt x="1113" y="538"/>
                </a:cubicBezTo>
                <a:cubicBezTo>
                  <a:pt x="1123" y="586"/>
                  <a:pt x="1094" y="634"/>
                  <a:pt x="1056" y="653"/>
                </a:cubicBezTo>
                <a:cubicBezTo>
                  <a:pt x="1018" y="672"/>
                  <a:pt x="941" y="644"/>
                  <a:pt x="883" y="653"/>
                </a:cubicBezTo>
                <a:cubicBezTo>
                  <a:pt x="825" y="662"/>
                  <a:pt x="748" y="691"/>
                  <a:pt x="710" y="710"/>
                </a:cubicBezTo>
                <a:cubicBezTo>
                  <a:pt x="672" y="729"/>
                  <a:pt x="672" y="749"/>
                  <a:pt x="653" y="768"/>
                </a:cubicBezTo>
                <a:cubicBezTo>
                  <a:pt x="634" y="787"/>
                  <a:pt x="624" y="816"/>
                  <a:pt x="595" y="826"/>
                </a:cubicBezTo>
                <a:cubicBezTo>
                  <a:pt x="566" y="836"/>
                  <a:pt x="518" y="845"/>
                  <a:pt x="480" y="826"/>
                </a:cubicBezTo>
                <a:cubicBezTo>
                  <a:pt x="442" y="807"/>
                  <a:pt x="384" y="758"/>
                  <a:pt x="365" y="710"/>
                </a:cubicBezTo>
                <a:cubicBezTo>
                  <a:pt x="346" y="662"/>
                  <a:pt x="375" y="586"/>
                  <a:pt x="365" y="538"/>
                </a:cubicBezTo>
                <a:cubicBezTo>
                  <a:pt x="355" y="490"/>
                  <a:pt x="365" y="451"/>
                  <a:pt x="307" y="422"/>
                </a:cubicBezTo>
                <a:cubicBezTo>
                  <a:pt x="249" y="393"/>
                  <a:pt x="38" y="384"/>
                  <a:pt x="19" y="365"/>
                </a:cubicBezTo>
                <a:cubicBezTo>
                  <a:pt x="0" y="346"/>
                  <a:pt x="134" y="260"/>
                  <a:pt x="192" y="25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8" name="Rectangle 34"/>
          <p:cNvSpPr>
            <a:spLocks noChangeArrowheads="1"/>
          </p:cNvSpPr>
          <p:nvPr/>
        </p:nvSpPr>
        <p:spPr bwMode="auto">
          <a:xfrm>
            <a:off x="4000500" y="2209800"/>
            <a:ext cx="323850" cy="2286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AutoShape 36"/>
          <p:cNvSpPr>
            <a:spLocks noChangeArrowheads="1"/>
          </p:cNvSpPr>
          <p:nvPr/>
        </p:nvSpPr>
        <p:spPr bwMode="auto">
          <a:xfrm>
            <a:off x="4362450" y="4305300"/>
            <a:ext cx="4781550" cy="2038350"/>
          </a:xfrm>
          <a:prstGeom prst="wedgeEllipseCallout">
            <a:avLst>
              <a:gd name="adj1" fmla="val -43759"/>
              <a:gd name="adj2" fmla="val -116356"/>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chemeClr val="bg1"/>
                </a:solidFill>
              </a:rPr>
              <a:t>Hoàng Công Chất (1739-1769)</a:t>
            </a:r>
          </a:p>
          <a:p>
            <a:pPr algn="ctr"/>
            <a:r>
              <a:rPr lang="en-US" b="1">
                <a:solidFill>
                  <a:schemeClr val="bg1"/>
                </a:solidFill>
              </a:rPr>
              <a:t>Nổ ra ở vùng Sơn Nam. Sau một thời gian hoạt động ở đồng bằng, Hoàng Công Chất chuyển lên Tây Bắc</a:t>
            </a:r>
          </a:p>
        </p:txBody>
      </p:sp>
      <p:sp>
        <p:nvSpPr>
          <p:cNvPr id="14374" name="Freeform 38"/>
          <p:cNvSpPr>
            <a:spLocks/>
          </p:cNvSpPr>
          <p:nvPr/>
        </p:nvSpPr>
        <p:spPr bwMode="auto">
          <a:xfrm>
            <a:off x="1714500" y="1466850"/>
            <a:ext cx="2590800" cy="1238250"/>
          </a:xfrm>
          <a:custGeom>
            <a:avLst/>
            <a:gdLst>
              <a:gd name="T0" fmla="*/ 2147483647 w 1632"/>
              <a:gd name="T1" fmla="*/ 2147483647 h 780"/>
              <a:gd name="T2" fmla="*/ 2147483647 w 1632"/>
              <a:gd name="T3" fmla="*/ 2147483647 h 780"/>
              <a:gd name="T4" fmla="*/ 2147483647 w 1632"/>
              <a:gd name="T5" fmla="*/ 2147483647 h 780"/>
              <a:gd name="T6" fmla="*/ 0 w 1632"/>
              <a:gd name="T7" fmla="*/ 0 h 7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2" h="780">
                <a:moveTo>
                  <a:pt x="1632" y="780"/>
                </a:moveTo>
                <a:cubicBezTo>
                  <a:pt x="1572" y="746"/>
                  <a:pt x="1512" y="712"/>
                  <a:pt x="1380" y="648"/>
                </a:cubicBezTo>
                <a:cubicBezTo>
                  <a:pt x="1248" y="584"/>
                  <a:pt x="1070" y="504"/>
                  <a:pt x="840" y="396"/>
                </a:cubicBezTo>
                <a:cubicBezTo>
                  <a:pt x="610" y="288"/>
                  <a:pt x="305" y="144"/>
                  <a:pt x="0" y="0"/>
                </a:cubicBezTo>
              </a:path>
            </a:pathLst>
          </a:custGeom>
          <a:noFill/>
          <a:ln w="38100" cap="flat" cmpd="sng">
            <a:solidFill>
              <a:srgbClr val="FF00FF"/>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5" name="Text Box 39"/>
          <p:cNvSpPr txBox="1">
            <a:spLocks noChangeArrowheads="1"/>
          </p:cNvSpPr>
          <p:nvPr/>
        </p:nvSpPr>
        <p:spPr bwMode="auto">
          <a:xfrm>
            <a:off x="76200" y="5276850"/>
            <a:ext cx="4629150" cy="156966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err="1">
                <a:solidFill>
                  <a:schemeClr val="bg1"/>
                </a:solidFill>
              </a:rPr>
              <a:t>Việc</a:t>
            </a:r>
            <a:r>
              <a:rPr lang="en-US" sz="3200" dirty="0">
                <a:solidFill>
                  <a:schemeClr val="bg1"/>
                </a:solidFill>
              </a:rPr>
              <a:t> </a:t>
            </a:r>
            <a:r>
              <a:rPr lang="en-US" sz="3200" dirty="0" err="1">
                <a:solidFill>
                  <a:schemeClr val="bg1"/>
                </a:solidFill>
              </a:rPr>
              <a:t>nghĩa</a:t>
            </a:r>
            <a:r>
              <a:rPr lang="en-US" sz="3200" dirty="0">
                <a:solidFill>
                  <a:schemeClr val="bg1"/>
                </a:solidFill>
              </a:rPr>
              <a:t> </a:t>
            </a:r>
            <a:r>
              <a:rPr lang="en-US" sz="3200" dirty="0" err="1">
                <a:solidFill>
                  <a:schemeClr val="bg1"/>
                </a:solidFill>
              </a:rPr>
              <a:t>quân</a:t>
            </a:r>
            <a:r>
              <a:rPr lang="en-US" sz="3200" dirty="0">
                <a:solidFill>
                  <a:schemeClr val="bg1"/>
                </a:solidFill>
              </a:rPr>
              <a:t> </a:t>
            </a:r>
            <a:r>
              <a:rPr lang="en-US" sz="3200" dirty="0" err="1">
                <a:solidFill>
                  <a:schemeClr val="bg1"/>
                </a:solidFill>
              </a:rPr>
              <a:t>chuyển</a:t>
            </a:r>
            <a:r>
              <a:rPr lang="en-US" sz="3200" dirty="0">
                <a:solidFill>
                  <a:schemeClr val="bg1"/>
                </a:solidFill>
              </a:rPr>
              <a:t> </a:t>
            </a:r>
            <a:r>
              <a:rPr lang="en-US" sz="3200" dirty="0" err="1">
                <a:solidFill>
                  <a:schemeClr val="bg1"/>
                </a:solidFill>
              </a:rPr>
              <a:t>địa</a:t>
            </a:r>
            <a:r>
              <a:rPr lang="en-US" sz="3200" dirty="0">
                <a:solidFill>
                  <a:schemeClr val="bg1"/>
                </a:solidFill>
              </a:rPr>
              <a:t> </a:t>
            </a:r>
            <a:r>
              <a:rPr lang="en-US" sz="3200" dirty="0" err="1">
                <a:solidFill>
                  <a:schemeClr val="bg1"/>
                </a:solidFill>
              </a:rPr>
              <a:t>bàn</a:t>
            </a:r>
            <a:r>
              <a:rPr lang="en-US" sz="3200" dirty="0">
                <a:solidFill>
                  <a:schemeClr val="bg1"/>
                </a:solidFill>
              </a:rPr>
              <a:t> </a:t>
            </a:r>
            <a:r>
              <a:rPr lang="en-US" sz="3200" dirty="0" err="1">
                <a:solidFill>
                  <a:schemeClr val="bg1"/>
                </a:solidFill>
              </a:rPr>
              <a:t>hoạt</a:t>
            </a:r>
            <a:r>
              <a:rPr lang="en-US" sz="3200" dirty="0">
                <a:solidFill>
                  <a:schemeClr val="bg1"/>
                </a:solidFill>
              </a:rPr>
              <a:t> </a:t>
            </a:r>
            <a:r>
              <a:rPr lang="en-US" sz="3200" dirty="0" err="1">
                <a:solidFill>
                  <a:schemeClr val="bg1"/>
                </a:solidFill>
              </a:rPr>
              <a:t>động</a:t>
            </a:r>
            <a:r>
              <a:rPr lang="en-US" sz="3200" dirty="0">
                <a:solidFill>
                  <a:schemeClr val="bg1"/>
                </a:solidFill>
              </a:rPr>
              <a:t> </a:t>
            </a:r>
            <a:r>
              <a:rPr lang="en-US" sz="3200" dirty="0" err="1">
                <a:solidFill>
                  <a:schemeClr val="bg1"/>
                </a:solidFill>
              </a:rPr>
              <a:t>có</a:t>
            </a:r>
            <a:r>
              <a:rPr lang="en-US" sz="3200" dirty="0">
                <a:solidFill>
                  <a:schemeClr val="bg1"/>
                </a:solidFill>
              </a:rPr>
              <a:t> ý </a:t>
            </a:r>
            <a:r>
              <a:rPr lang="en-US" sz="3200" dirty="0" err="1">
                <a:solidFill>
                  <a:schemeClr val="bg1"/>
                </a:solidFill>
              </a:rPr>
              <a:t>nghĩa</a:t>
            </a:r>
            <a:r>
              <a:rPr lang="en-US" sz="3200" dirty="0">
                <a:solidFill>
                  <a:schemeClr val="bg1"/>
                </a:solidFill>
              </a:rPr>
              <a:t> </a:t>
            </a:r>
            <a:r>
              <a:rPr lang="en-US" sz="3200" dirty="0" err="1">
                <a:solidFill>
                  <a:schemeClr val="bg1"/>
                </a:solidFill>
              </a:rPr>
              <a:t>gì</a:t>
            </a:r>
            <a:r>
              <a:rPr lang="en-US" sz="3200" dirty="0">
                <a:solidFill>
                  <a:schemeClr val="bg1"/>
                </a:solidFill>
              </a:rPr>
              <a:t>? </a:t>
            </a:r>
          </a:p>
        </p:txBody>
      </p:sp>
      <p:sp>
        <p:nvSpPr>
          <p:cNvPr id="31" name="Text Box 9"/>
          <p:cNvSpPr txBox="1">
            <a:spLocks noChangeArrowheads="1"/>
          </p:cNvSpPr>
          <p:nvPr/>
        </p:nvSpPr>
        <p:spPr bwMode="auto">
          <a:xfrm>
            <a:off x="11055" y="2896394"/>
            <a:ext cx="2554173" cy="4031873"/>
          </a:xfrm>
          <a:prstGeom prst="rect">
            <a:avLst/>
          </a:prstGeom>
          <a:solidFill>
            <a:srgbClr val="FFFF00"/>
          </a:solidFill>
          <a:ln w="9525">
            <a:noFill/>
            <a:miter lim="800000"/>
            <a:headEnd/>
            <a:tailEnd/>
          </a:ln>
          <a:effectLst/>
        </p:spPr>
        <p:txBody>
          <a:bodyPr wrap="square">
            <a:spAutoFit/>
          </a:bodyPr>
          <a:lstStyle/>
          <a:p>
            <a:pPr>
              <a:spcBef>
                <a:spcPct val="50000"/>
              </a:spcBef>
            </a:pPr>
            <a:r>
              <a:rPr lang="en-US" sz="3200" dirty="0">
                <a:latin typeface="VNI-Times" pitchFamily="2" charset="0"/>
              </a:rPr>
              <a:t> </a:t>
            </a:r>
            <a:r>
              <a:rPr lang="en-US" sz="2800" b="1" dirty="0" err="1">
                <a:latin typeface="VNI-Times" pitchFamily="2" charset="0"/>
              </a:rPr>
              <a:t>Ñaùnh</a:t>
            </a:r>
            <a:r>
              <a:rPr lang="en-US" sz="2800" b="1" dirty="0">
                <a:latin typeface="VNI-Times" pitchFamily="2" charset="0"/>
              </a:rPr>
              <a:t> </a:t>
            </a:r>
            <a:r>
              <a:rPr lang="en-US" sz="2800" b="1" dirty="0" err="1">
                <a:latin typeface="VNI-Times" pitchFamily="2" charset="0"/>
              </a:rPr>
              <a:t>daáu</a:t>
            </a:r>
            <a:r>
              <a:rPr lang="en-US" sz="2800" b="1" dirty="0">
                <a:latin typeface="VNI-Times" pitchFamily="2" charset="0"/>
              </a:rPr>
              <a:t> </a:t>
            </a:r>
            <a:r>
              <a:rPr lang="en-US" sz="2800" b="1" dirty="0" err="1">
                <a:latin typeface="VNI-Times" pitchFamily="2" charset="0"/>
              </a:rPr>
              <a:t>böôùc</a:t>
            </a:r>
            <a:r>
              <a:rPr lang="en-US" sz="2800" b="1" dirty="0">
                <a:latin typeface="VNI-Times" pitchFamily="2" charset="0"/>
              </a:rPr>
              <a:t> </a:t>
            </a:r>
            <a:r>
              <a:rPr lang="en-US" sz="2800" b="1" dirty="0" err="1">
                <a:latin typeface="VNI-Times" pitchFamily="2" charset="0"/>
              </a:rPr>
              <a:t>chuyeån</a:t>
            </a:r>
            <a:r>
              <a:rPr lang="en-US" sz="2800" b="1" dirty="0">
                <a:latin typeface="VNI-Times" pitchFamily="2" charset="0"/>
              </a:rPr>
              <a:t> </a:t>
            </a:r>
            <a:r>
              <a:rPr lang="en-US" sz="2800" b="1" dirty="0" err="1">
                <a:latin typeface="VNI-Times" pitchFamily="2" charset="0"/>
              </a:rPr>
              <a:t>bieán</a:t>
            </a:r>
            <a:r>
              <a:rPr lang="en-US" sz="2800" b="1" dirty="0">
                <a:latin typeface="VNI-Times" pitchFamily="2" charset="0"/>
              </a:rPr>
              <a:t> </a:t>
            </a:r>
            <a:r>
              <a:rPr lang="en-US" sz="2800" b="1" dirty="0" err="1">
                <a:latin typeface="VNI-Times" pitchFamily="2" charset="0"/>
              </a:rPr>
              <a:t>môùi</a:t>
            </a:r>
            <a:r>
              <a:rPr lang="en-US" sz="2800" b="1" dirty="0">
                <a:latin typeface="VNI-Times" pitchFamily="2" charset="0"/>
              </a:rPr>
              <a:t> </a:t>
            </a:r>
            <a:r>
              <a:rPr lang="en-US" sz="2800" b="1" dirty="0" err="1">
                <a:latin typeface="VNI-Times" pitchFamily="2" charset="0"/>
              </a:rPr>
              <a:t>cuûa</a:t>
            </a:r>
            <a:r>
              <a:rPr lang="en-US" sz="2800" b="1" dirty="0">
                <a:latin typeface="VNI-Times" pitchFamily="2" charset="0"/>
              </a:rPr>
              <a:t> </a:t>
            </a:r>
            <a:r>
              <a:rPr lang="en-US" sz="2800" b="1" dirty="0" err="1">
                <a:latin typeface="VNI-Times" pitchFamily="2" charset="0"/>
              </a:rPr>
              <a:t>phong</a:t>
            </a:r>
            <a:r>
              <a:rPr lang="en-US" sz="2800" b="1" dirty="0">
                <a:latin typeface="VNI-Times" pitchFamily="2" charset="0"/>
              </a:rPr>
              <a:t> </a:t>
            </a:r>
            <a:r>
              <a:rPr lang="en-US" sz="2800" b="1" dirty="0" err="1">
                <a:latin typeface="VNI-Times" pitchFamily="2" charset="0"/>
              </a:rPr>
              <a:t>traøo</a:t>
            </a:r>
            <a:r>
              <a:rPr lang="en-US" sz="2800" b="1" dirty="0">
                <a:latin typeface="VNI-Times" pitchFamily="2" charset="0"/>
              </a:rPr>
              <a:t> </a:t>
            </a:r>
            <a:r>
              <a:rPr lang="en-US" sz="2800" b="1" dirty="0" err="1">
                <a:latin typeface="VNI-Times" pitchFamily="2" charset="0"/>
              </a:rPr>
              <a:t>laø</a:t>
            </a:r>
            <a:r>
              <a:rPr lang="en-US" sz="2800" b="1" dirty="0">
                <a:latin typeface="VNI-Times" pitchFamily="2" charset="0"/>
              </a:rPr>
              <a:t> </a:t>
            </a:r>
            <a:r>
              <a:rPr lang="en-US" sz="2800" b="1" dirty="0" err="1">
                <a:latin typeface="VNI-Times" pitchFamily="2" charset="0"/>
              </a:rPr>
              <a:t>tinh</a:t>
            </a:r>
            <a:r>
              <a:rPr lang="en-US" sz="2800" b="1" dirty="0">
                <a:latin typeface="VNI-Times" pitchFamily="2" charset="0"/>
              </a:rPr>
              <a:t> </a:t>
            </a:r>
            <a:r>
              <a:rPr lang="en-US" sz="2800" b="1" dirty="0" err="1">
                <a:latin typeface="VNI-Times" pitchFamily="2" charset="0"/>
              </a:rPr>
              <a:t>thaàn</a:t>
            </a:r>
            <a:r>
              <a:rPr lang="en-US" sz="2800" b="1" dirty="0">
                <a:latin typeface="VNI-Times" pitchFamily="2" charset="0"/>
              </a:rPr>
              <a:t> </a:t>
            </a:r>
            <a:r>
              <a:rPr lang="en-US" sz="2800" b="1" dirty="0" err="1">
                <a:latin typeface="VNI-Times" pitchFamily="2" charset="0"/>
              </a:rPr>
              <a:t>ñoaøn</a:t>
            </a:r>
            <a:r>
              <a:rPr lang="en-US" sz="2800" b="1" dirty="0">
                <a:latin typeface="VNI-Times" pitchFamily="2" charset="0"/>
              </a:rPr>
              <a:t> </a:t>
            </a:r>
            <a:r>
              <a:rPr lang="en-US" sz="2800" b="1" dirty="0" err="1">
                <a:latin typeface="VNI-Times" pitchFamily="2" charset="0"/>
              </a:rPr>
              <a:t>keát</a:t>
            </a:r>
            <a:r>
              <a:rPr lang="en-US" sz="2800" b="1" dirty="0">
                <a:latin typeface="VNI-Times" pitchFamily="2" charset="0"/>
              </a:rPr>
              <a:t> </a:t>
            </a:r>
            <a:r>
              <a:rPr lang="en-US" sz="2800" b="1" dirty="0" err="1">
                <a:latin typeface="VNI-Times" pitchFamily="2" charset="0"/>
              </a:rPr>
              <a:t>giöõa</a:t>
            </a:r>
            <a:r>
              <a:rPr lang="en-US" sz="2800" b="1" dirty="0">
                <a:latin typeface="VNI-Times" pitchFamily="2" charset="0"/>
              </a:rPr>
              <a:t> </a:t>
            </a:r>
            <a:r>
              <a:rPr lang="en-US" sz="2800" b="1" dirty="0" err="1">
                <a:latin typeface="VNI-Times" pitchFamily="2" charset="0"/>
              </a:rPr>
              <a:t>noâng</a:t>
            </a:r>
            <a:r>
              <a:rPr lang="en-US" sz="2800" b="1" dirty="0">
                <a:latin typeface="VNI-Times" pitchFamily="2" charset="0"/>
              </a:rPr>
              <a:t> </a:t>
            </a:r>
            <a:r>
              <a:rPr lang="en-US" sz="2800" b="1" dirty="0" err="1">
                <a:latin typeface="VNI-Times" pitchFamily="2" charset="0"/>
              </a:rPr>
              <a:t>daân</a:t>
            </a:r>
            <a:r>
              <a:rPr lang="en-US" sz="2800" b="1" dirty="0">
                <a:latin typeface="VNI-Times" pitchFamily="2" charset="0"/>
              </a:rPr>
              <a:t> </a:t>
            </a:r>
            <a:r>
              <a:rPr lang="en-US" sz="2800" b="1" dirty="0" err="1">
                <a:latin typeface="VNI-Times" pitchFamily="2" charset="0"/>
              </a:rPr>
              <a:t>mieàn</a:t>
            </a:r>
            <a:r>
              <a:rPr lang="en-US" sz="2800" b="1" dirty="0">
                <a:latin typeface="VNI-Times" pitchFamily="2" charset="0"/>
              </a:rPr>
              <a:t> </a:t>
            </a:r>
            <a:r>
              <a:rPr lang="en-US" sz="2800" b="1" dirty="0" err="1">
                <a:latin typeface="VNI-Times" pitchFamily="2" charset="0"/>
              </a:rPr>
              <a:t>xuoâi</a:t>
            </a:r>
            <a:r>
              <a:rPr lang="en-US" sz="2800" b="1" dirty="0">
                <a:latin typeface="VNI-Times" pitchFamily="2" charset="0"/>
              </a:rPr>
              <a:t> </a:t>
            </a:r>
            <a:r>
              <a:rPr lang="en-US" sz="2800" b="1" dirty="0" err="1">
                <a:latin typeface="VNI-Times" pitchFamily="2" charset="0"/>
              </a:rPr>
              <a:t>vaø</a:t>
            </a:r>
            <a:r>
              <a:rPr lang="en-US" sz="2800" b="1" dirty="0">
                <a:latin typeface="VNI-Times" pitchFamily="2" charset="0"/>
              </a:rPr>
              <a:t> </a:t>
            </a:r>
            <a:r>
              <a:rPr lang="en-US" sz="2800" b="1" dirty="0" err="1">
                <a:latin typeface="VNI-Times" pitchFamily="2" charset="0"/>
              </a:rPr>
              <a:t>mieàn</a:t>
            </a:r>
            <a:r>
              <a:rPr lang="en-US" sz="2800" b="1" dirty="0">
                <a:latin typeface="VNI-Times" pitchFamily="2" charset="0"/>
              </a:rPr>
              <a:t> </a:t>
            </a:r>
            <a:r>
              <a:rPr lang="en-US" sz="2800" b="1" dirty="0" err="1">
                <a:latin typeface="VNI-Times" pitchFamily="2" charset="0"/>
              </a:rPr>
              <a:t>ngöôïc</a:t>
            </a:r>
            <a:r>
              <a:rPr lang="en-US" sz="2800" b="1" dirty="0">
                <a:latin typeface="VNI-Times" pitchFamily="2" charset="0"/>
              </a:rPr>
              <a:t>.</a:t>
            </a:r>
            <a:r>
              <a:rPr lang="en-US" sz="2800" b="1" dirty="0"/>
              <a:t> </a:t>
            </a:r>
          </a:p>
        </p:txBody>
      </p:sp>
    </p:spTree>
    <p:extLst>
      <p:ext uri="{BB962C8B-B14F-4D97-AF65-F5344CB8AC3E}">
        <p14:creationId xmlns:p14="http://schemas.microsoft.com/office/powerpoint/2010/main" val="415495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372"/>
                                        </p:tgtEl>
                                        <p:attrNameLst>
                                          <p:attrName>style.visibility</p:attrName>
                                        </p:attrNameLst>
                                      </p:cBhvr>
                                      <p:to>
                                        <p:strVal val="visible"/>
                                      </p:to>
                                    </p:set>
                                    <p:animEffect transition="in" filter="fade">
                                      <p:cBhvr>
                                        <p:cTn id="7" dur="1000"/>
                                        <p:tgtEl>
                                          <p:spTgt spid="14372"/>
                                        </p:tgtEl>
                                      </p:cBhvr>
                                    </p:animEffect>
                                    <p:anim calcmode="lin" valueType="num">
                                      <p:cBhvr>
                                        <p:cTn id="8" dur="1000" fill="hold"/>
                                        <p:tgtEl>
                                          <p:spTgt spid="14372"/>
                                        </p:tgtEl>
                                        <p:attrNameLst>
                                          <p:attrName>ppt_x</p:attrName>
                                        </p:attrNameLst>
                                      </p:cBhvr>
                                      <p:tavLst>
                                        <p:tav tm="0">
                                          <p:val>
                                            <p:strVal val="#ppt_x"/>
                                          </p:val>
                                        </p:tav>
                                        <p:tav tm="100000">
                                          <p:val>
                                            <p:strVal val="#ppt_x"/>
                                          </p:val>
                                        </p:tav>
                                      </p:tavLst>
                                    </p:anim>
                                    <p:anim calcmode="lin" valueType="num">
                                      <p:cBhvr>
                                        <p:cTn id="9" dur="900" decel="100000" fill="hold"/>
                                        <p:tgtEl>
                                          <p:spTgt spid="1437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7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repeatCount="4000" decel="100000" fill="hold" grpId="0" nodeType="clickEffect">
                                  <p:stCondLst>
                                    <p:cond delay="0"/>
                                  </p:stCondLst>
                                  <p:childTnLst>
                                    <p:set>
                                      <p:cBhvr>
                                        <p:cTn id="14" dur="1" fill="hold">
                                          <p:stCondLst>
                                            <p:cond delay="0"/>
                                          </p:stCondLst>
                                        </p:cTn>
                                        <p:tgtEl>
                                          <p:spTgt spid="14362"/>
                                        </p:tgtEl>
                                        <p:attrNameLst>
                                          <p:attrName>style.visibility</p:attrName>
                                        </p:attrNameLst>
                                      </p:cBhvr>
                                      <p:to>
                                        <p:strVal val="visible"/>
                                      </p:to>
                                    </p:set>
                                    <p:anim calcmode="lin" valueType="num">
                                      <p:cBhvr>
                                        <p:cTn id="15" dur="500" fill="hold"/>
                                        <p:tgtEl>
                                          <p:spTgt spid="14362"/>
                                        </p:tgtEl>
                                        <p:attrNameLst>
                                          <p:attrName>ppt_w</p:attrName>
                                        </p:attrNameLst>
                                      </p:cBhvr>
                                      <p:tavLst>
                                        <p:tav tm="0">
                                          <p:val>
                                            <p:strVal val="#ppt_w+.3"/>
                                          </p:val>
                                        </p:tav>
                                        <p:tav tm="100000">
                                          <p:val>
                                            <p:strVal val="#ppt_w"/>
                                          </p:val>
                                        </p:tav>
                                      </p:tavLst>
                                    </p:anim>
                                    <p:anim calcmode="lin" valueType="num">
                                      <p:cBhvr>
                                        <p:cTn id="16" dur="500" fill="hold"/>
                                        <p:tgtEl>
                                          <p:spTgt spid="14362"/>
                                        </p:tgtEl>
                                        <p:attrNameLst>
                                          <p:attrName>ppt_h</p:attrName>
                                        </p:attrNameLst>
                                      </p:cBhvr>
                                      <p:tavLst>
                                        <p:tav tm="0">
                                          <p:val>
                                            <p:strVal val="#ppt_h"/>
                                          </p:val>
                                        </p:tav>
                                        <p:tav tm="100000">
                                          <p:val>
                                            <p:strVal val="#ppt_h"/>
                                          </p:val>
                                        </p:tav>
                                      </p:tavLst>
                                    </p:anim>
                                    <p:animEffect transition="in" filter="fade">
                                      <p:cBhvr>
                                        <p:cTn id="17" dur="500"/>
                                        <p:tgtEl>
                                          <p:spTgt spid="143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374"/>
                                        </p:tgtEl>
                                        <p:attrNameLst>
                                          <p:attrName>style.visibility</p:attrName>
                                        </p:attrNameLst>
                                      </p:cBhvr>
                                      <p:to>
                                        <p:strVal val="visible"/>
                                      </p:to>
                                    </p:set>
                                    <p:animEffect transition="in" filter="strips(downLeft)">
                                      <p:cBhvr>
                                        <p:cTn id="22" dur="3000"/>
                                        <p:tgtEl>
                                          <p:spTgt spid="143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repeatCount="4000" decel="100000" fill="hold" grpId="0" nodeType="clickEffect">
                                  <p:stCondLst>
                                    <p:cond delay="0"/>
                                  </p:stCondLst>
                                  <p:childTnLst>
                                    <p:set>
                                      <p:cBhvr>
                                        <p:cTn id="26" dur="1" fill="hold">
                                          <p:stCondLst>
                                            <p:cond delay="0"/>
                                          </p:stCondLst>
                                        </p:cTn>
                                        <p:tgtEl>
                                          <p:spTgt spid="14360"/>
                                        </p:tgtEl>
                                        <p:attrNameLst>
                                          <p:attrName>style.visibility</p:attrName>
                                        </p:attrNameLst>
                                      </p:cBhvr>
                                      <p:to>
                                        <p:strVal val="visible"/>
                                      </p:to>
                                    </p:set>
                                    <p:anim calcmode="lin" valueType="num">
                                      <p:cBhvr>
                                        <p:cTn id="27" dur="500" fill="hold"/>
                                        <p:tgtEl>
                                          <p:spTgt spid="14360"/>
                                        </p:tgtEl>
                                        <p:attrNameLst>
                                          <p:attrName>ppt_w</p:attrName>
                                        </p:attrNameLst>
                                      </p:cBhvr>
                                      <p:tavLst>
                                        <p:tav tm="0">
                                          <p:val>
                                            <p:strVal val="#ppt_w+.3"/>
                                          </p:val>
                                        </p:tav>
                                        <p:tav tm="100000">
                                          <p:val>
                                            <p:strVal val="#ppt_w"/>
                                          </p:val>
                                        </p:tav>
                                      </p:tavLst>
                                    </p:anim>
                                    <p:anim calcmode="lin" valueType="num">
                                      <p:cBhvr>
                                        <p:cTn id="28" dur="500" fill="hold"/>
                                        <p:tgtEl>
                                          <p:spTgt spid="14360"/>
                                        </p:tgtEl>
                                        <p:attrNameLst>
                                          <p:attrName>ppt_h</p:attrName>
                                        </p:attrNameLst>
                                      </p:cBhvr>
                                      <p:tavLst>
                                        <p:tav tm="0">
                                          <p:val>
                                            <p:strVal val="#ppt_h"/>
                                          </p:val>
                                        </p:tav>
                                        <p:tav tm="100000">
                                          <p:val>
                                            <p:strVal val="#ppt_h"/>
                                          </p:val>
                                        </p:tav>
                                      </p:tavLst>
                                    </p:anim>
                                    <p:animEffect transition="in" filter="fade">
                                      <p:cBhvr>
                                        <p:cTn id="29" dur="500"/>
                                        <p:tgtEl>
                                          <p:spTgt spid="1436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375"/>
                                        </p:tgtEl>
                                        <p:attrNameLst>
                                          <p:attrName>style.visibility</p:attrName>
                                        </p:attrNameLst>
                                      </p:cBhvr>
                                      <p:to>
                                        <p:strVal val="visible"/>
                                      </p:to>
                                    </p:set>
                                    <p:animEffect transition="in" filter="dissolve">
                                      <p:cBhvr>
                                        <p:cTn id="34" dur="500"/>
                                        <p:tgtEl>
                                          <p:spTgt spid="143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500"/>
                                        <p:tgtEl>
                                          <p:spTgt spid="14375"/>
                                        </p:tgtEl>
                                      </p:cBhvr>
                                    </p:animEffect>
                                    <p:set>
                                      <p:cBhvr>
                                        <p:cTn id="39" dur="1" fill="hold">
                                          <p:stCondLst>
                                            <p:cond delay="499"/>
                                          </p:stCondLst>
                                        </p:cTn>
                                        <p:tgtEl>
                                          <p:spTgt spid="1437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ox(in)">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0" grpId="0" animBg="1"/>
      <p:bldP spid="14362" grpId="0" animBg="1"/>
      <p:bldP spid="14372" grpId="0" animBg="1"/>
      <p:bldP spid="14374" grpId="0" animBg="1"/>
      <p:bldP spid="14375" grpId="0" animBg="1"/>
      <p:bldP spid="14375" grpId="1"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715000" y="152400"/>
            <a:ext cx="3200400" cy="3081338"/>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a:t>
            </a:r>
            <a:r>
              <a:rPr lang="en-US" sz="2800" b="1">
                <a:solidFill>
                  <a:srgbClr val="6600CC"/>
                </a:solidFill>
                <a:latin typeface="Times New Roman" pitchFamily="18" charset="0"/>
              </a:rPr>
              <a:t>Nhìn vào bản đồ em có nhận xết gì về các cuộc khởi nghĩa của nông dân ở Đàng Ngoài vào giữa cuối thế kỉ XVIII?</a:t>
            </a:r>
          </a:p>
        </p:txBody>
      </p:sp>
      <p:pic>
        <p:nvPicPr>
          <p:cNvPr id="24579" name="Picture 3" descr="237">
            <a:hlinkClick r:id="rId3" action="ppaction://hlinksldjump"/>
          </p:cNvPr>
          <p:cNvPicPr>
            <a:picLocks noChangeAspect="1" noChangeArrowheads="1" noCrop="1"/>
          </p:cNvPicPr>
          <p:nvPr/>
        </p:nvPicPr>
        <p:blipFill>
          <a:blip r:embed="rId4"/>
          <a:srcRect/>
          <a:stretch>
            <a:fillRect/>
          </a:stretch>
        </p:blipFill>
        <p:spPr bwMode="auto">
          <a:xfrm>
            <a:off x="5715000" y="0"/>
            <a:ext cx="679450" cy="762000"/>
          </a:xfrm>
          <a:prstGeom prst="rect">
            <a:avLst/>
          </a:prstGeom>
          <a:noFill/>
        </p:spPr>
      </p:pic>
      <p:grpSp>
        <p:nvGrpSpPr>
          <p:cNvPr id="2" name="Group 4"/>
          <p:cNvGrpSpPr>
            <a:grpSpLocks/>
          </p:cNvGrpSpPr>
          <p:nvPr/>
        </p:nvGrpSpPr>
        <p:grpSpPr bwMode="auto">
          <a:xfrm>
            <a:off x="0" y="152400"/>
            <a:ext cx="5791200" cy="6858000"/>
            <a:chOff x="672" y="-48"/>
            <a:chExt cx="4368" cy="4320"/>
          </a:xfrm>
        </p:grpSpPr>
        <p:grpSp>
          <p:nvGrpSpPr>
            <p:cNvPr id="3" name="Group 5"/>
            <p:cNvGrpSpPr>
              <a:grpSpLocks/>
            </p:cNvGrpSpPr>
            <p:nvPr/>
          </p:nvGrpSpPr>
          <p:grpSpPr bwMode="auto">
            <a:xfrm>
              <a:off x="672" y="-48"/>
              <a:ext cx="4368" cy="4320"/>
              <a:chOff x="672" y="-48"/>
              <a:chExt cx="4368" cy="4320"/>
            </a:xfrm>
          </p:grpSpPr>
          <p:pic>
            <p:nvPicPr>
              <p:cNvPr id="24582" name="Picture 6" descr="Hien 9-03-2"/>
              <p:cNvPicPr>
                <a:picLocks noChangeAspect="1" noChangeArrowheads="1"/>
              </p:cNvPicPr>
              <p:nvPr/>
            </p:nvPicPr>
            <p:blipFill>
              <a:blip r:embed="rId5"/>
              <a:srcRect/>
              <a:stretch>
                <a:fillRect/>
              </a:stretch>
            </p:blipFill>
            <p:spPr bwMode="auto">
              <a:xfrm>
                <a:off x="672" y="-48"/>
                <a:ext cx="4368" cy="4320"/>
              </a:xfrm>
              <a:prstGeom prst="rect">
                <a:avLst/>
              </a:prstGeom>
              <a:noFill/>
              <a:ln w="9525">
                <a:noFill/>
                <a:miter lim="800000"/>
                <a:headEnd/>
                <a:tailEnd/>
              </a:ln>
            </p:spPr>
          </p:pic>
          <p:grpSp>
            <p:nvGrpSpPr>
              <p:cNvPr id="4" name="Group 7"/>
              <p:cNvGrpSpPr>
                <a:grpSpLocks/>
              </p:cNvGrpSpPr>
              <p:nvPr/>
            </p:nvGrpSpPr>
            <p:grpSpPr bwMode="auto">
              <a:xfrm>
                <a:off x="957" y="624"/>
                <a:ext cx="3795" cy="1508"/>
                <a:chOff x="957" y="624"/>
                <a:chExt cx="3795" cy="1508"/>
              </a:xfrm>
            </p:grpSpPr>
            <p:pic>
              <p:nvPicPr>
                <p:cNvPr id="24584" name="Picture 8" descr="img067"/>
                <p:cNvPicPr>
                  <a:picLocks noChangeAspect="1" noChangeArrowheads="1"/>
                </p:cNvPicPr>
                <p:nvPr/>
              </p:nvPicPr>
              <p:blipFill>
                <a:blip r:embed="rId6" cstate="print"/>
                <a:srcRect/>
                <a:stretch>
                  <a:fillRect/>
                </a:stretch>
              </p:blipFill>
              <p:spPr bwMode="auto">
                <a:xfrm>
                  <a:off x="2688" y="1104"/>
                  <a:ext cx="74" cy="96"/>
                </a:xfrm>
                <a:prstGeom prst="rect">
                  <a:avLst/>
                </a:prstGeom>
                <a:noFill/>
              </p:spPr>
            </p:pic>
            <p:pic>
              <p:nvPicPr>
                <p:cNvPr id="24585" name="Picture 9" descr="img067"/>
                <p:cNvPicPr>
                  <a:picLocks noChangeAspect="1" noChangeArrowheads="1"/>
                </p:cNvPicPr>
                <p:nvPr/>
              </p:nvPicPr>
              <p:blipFill>
                <a:blip r:embed="rId7" cstate="print"/>
                <a:srcRect/>
                <a:stretch>
                  <a:fillRect/>
                </a:stretch>
              </p:blipFill>
              <p:spPr bwMode="auto">
                <a:xfrm>
                  <a:off x="2529" y="1920"/>
                  <a:ext cx="111" cy="144"/>
                </a:xfrm>
                <a:prstGeom prst="rect">
                  <a:avLst/>
                </a:prstGeom>
                <a:noFill/>
              </p:spPr>
            </p:pic>
            <p:pic>
              <p:nvPicPr>
                <p:cNvPr id="24586" name="Picture 10" descr="img067"/>
                <p:cNvPicPr>
                  <a:picLocks noChangeAspect="1" noChangeArrowheads="1"/>
                </p:cNvPicPr>
                <p:nvPr/>
              </p:nvPicPr>
              <p:blipFill>
                <a:blip r:embed="rId6" cstate="print"/>
                <a:srcRect/>
                <a:stretch>
                  <a:fillRect/>
                </a:stretch>
              </p:blipFill>
              <p:spPr bwMode="auto">
                <a:xfrm>
                  <a:off x="2592" y="864"/>
                  <a:ext cx="74" cy="96"/>
                </a:xfrm>
                <a:prstGeom prst="rect">
                  <a:avLst/>
                </a:prstGeom>
                <a:noFill/>
              </p:spPr>
            </p:pic>
            <p:sp>
              <p:nvSpPr>
                <p:cNvPr id="24587" name="Text Box 11"/>
                <p:cNvSpPr txBox="1">
                  <a:spLocks noChangeArrowheads="1"/>
                </p:cNvSpPr>
                <p:nvPr/>
              </p:nvSpPr>
              <p:spPr bwMode="auto">
                <a:xfrm>
                  <a:off x="2831" y="1920"/>
                  <a:ext cx="1010" cy="212"/>
                </a:xfrm>
                <a:prstGeom prst="rect">
                  <a:avLst/>
                </a:prstGeom>
                <a:solidFill>
                  <a:srgbClr val="FFFF00"/>
                </a:solidFill>
                <a:ln w="9525">
                  <a:noFill/>
                  <a:miter lim="800000"/>
                  <a:headEnd/>
                  <a:tailEnd/>
                </a:ln>
                <a:effectLst/>
              </p:spPr>
              <p:txBody>
                <a:bodyPr>
                  <a:spAutoFit/>
                </a:bodyPr>
                <a:lstStyle/>
                <a:p>
                  <a:r>
                    <a:rPr lang="en-US" sz="1600" b="1" dirty="0" err="1">
                      <a:solidFill>
                        <a:srgbClr val="6600CC"/>
                      </a:solidFill>
                      <a:latin typeface="Times New Roman" pitchFamily="18" charset="0"/>
                    </a:rPr>
                    <a:t>Lê</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Duy</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Mật</a:t>
                  </a:r>
                  <a:endParaRPr lang="en-US" sz="2800" dirty="0">
                    <a:latin typeface=".VnTime" pitchFamily="34" charset="0"/>
                  </a:endParaRPr>
                </a:p>
              </p:txBody>
            </p:sp>
            <p:sp>
              <p:nvSpPr>
                <p:cNvPr id="24588" name="Text Box 12"/>
                <p:cNvSpPr txBox="1">
                  <a:spLocks noChangeArrowheads="1"/>
                </p:cNvSpPr>
                <p:nvPr/>
              </p:nvSpPr>
              <p:spPr bwMode="auto">
                <a:xfrm>
                  <a:off x="2831" y="624"/>
                  <a:ext cx="1060" cy="366"/>
                </a:xfrm>
                <a:prstGeom prst="rect">
                  <a:avLst/>
                </a:prstGeom>
                <a:solidFill>
                  <a:srgbClr val="FFFF00"/>
                </a:solidFill>
                <a:ln w="9525">
                  <a:noFill/>
                  <a:miter lim="800000"/>
                  <a:headEnd/>
                  <a:tailEnd/>
                </a:ln>
                <a:effectLst/>
              </p:spPr>
              <p:txBody>
                <a:bodyPr wrap="square">
                  <a:spAutoFit/>
                </a:bodyPr>
                <a:lstStyle/>
                <a:p>
                  <a:r>
                    <a:rPr lang="en-US" sz="1600" b="1" dirty="0" err="1">
                      <a:solidFill>
                        <a:srgbClr val="6600CC"/>
                      </a:solidFill>
                    </a:rPr>
                    <a:t>Nguyễn</a:t>
                  </a:r>
                  <a:r>
                    <a:rPr lang="en-US" sz="1600" b="1" dirty="0">
                      <a:solidFill>
                        <a:srgbClr val="6600CC"/>
                      </a:solidFill>
                    </a:rPr>
                    <a:t> </a:t>
                  </a:r>
                  <a:r>
                    <a:rPr lang="en-US" sz="1600" b="1" dirty="0" err="1">
                      <a:solidFill>
                        <a:srgbClr val="6600CC"/>
                      </a:solidFill>
                    </a:rPr>
                    <a:t>Danh</a:t>
                  </a:r>
                  <a:r>
                    <a:rPr lang="en-US" sz="1600" b="1" dirty="0">
                      <a:solidFill>
                        <a:srgbClr val="6600CC"/>
                      </a:solidFill>
                    </a:rPr>
                    <a:t> PHƯƠNG</a:t>
                  </a:r>
                  <a:endParaRPr lang="en-US" sz="2800" dirty="0"/>
                </a:p>
              </p:txBody>
            </p:sp>
            <p:pic>
              <p:nvPicPr>
                <p:cNvPr id="24589" name="Picture 13" descr="img067"/>
                <p:cNvPicPr>
                  <a:picLocks noChangeAspect="1" noChangeArrowheads="1"/>
                </p:cNvPicPr>
                <p:nvPr/>
              </p:nvPicPr>
              <p:blipFill>
                <a:blip r:embed="rId6" cstate="print"/>
                <a:srcRect/>
                <a:stretch>
                  <a:fillRect/>
                </a:stretch>
              </p:blipFill>
              <p:spPr bwMode="auto">
                <a:xfrm>
                  <a:off x="2965" y="1152"/>
                  <a:ext cx="74" cy="96"/>
                </a:xfrm>
                <a:prstGeom prst="rect">
                  <a:avLst/>
                </a:prstGeom>
                <a:noFill/>
              </p:spPr>
            </p:pic>
            <p:pic>
              <p:nvPicPr>
                <p:cNvPr id="24590" name="Picture 14" descr="img067"/>
                <p:cNvPicPr>
                  <a:picLocks noChangeAspect="1" noChangeArrowheads="1"/>
                </p:cNvPicPr>
                <p:nvPr/>
              </p:nvPicPr>
              <p:blipFill>
                <a:blip r:embed="rId7" cstate="print"/>
                <a:srcRect/>
                <a:stretch>
                  <a:fillRect/>
                </a:stretch>
              </p:blipFill>
              <p:spPr bwMode="auto">
                <a:xfrm>
                  <a:off x="2865" y="1248"/>
                  <a:ext cx="111" cy="144"/>
                </a:xfrm>
                <a:prstGeom prst="rect">
                  <a:avLst/>
                </a:prstGeom>
                <a:noFill/>
              </p:spPr>
            </p:pic>
            <p:pic>
              <p:nvPicPr>
                <p:cNvPr id="24591" name="Picture 15" descr="img067"/>
                <p:cNvPicPr>
                  <a:picLocks noChangeAspect="1" noChangeArrowheads="1"/>
                </p:cNvPicPr>
                <p:nvPr/>
              </p:nvPicPr>
              <p:blipFill>
                <a:blip r:embed="rId7" cstate="print"/>
                <a:srcRect/>
                <a:stretch>
                  <a:fillRect/>
                </a:stretch>
              </p:blipFill>
              <p:spPr bwMode="auto">
                <a:xfrm>
                  <a:off x="3456" y="1152"/>
                  <a:ext cx="111" cy="144"/>
                </a:xfrm>
                <a:prstGeom prst="rect">
                  <a:avLst/>
                </a:prstGeom>
                <a:noFill/>
              </p:spPr>
            </p:pic>
            <p:sp>
              <p:nvSpPr>
                <p:cNvPr id="24592" name="Text Box 16"/>
                <p:cNvSpPr txBox="1">
                  <a:spLocks noChangeArrowheads="1"/>
                </p:cNvSpPr>
                <p:nvPr/>
              </p:nvSpPr>
              <p:spPr bwMode="auto">
                <a:xfrm>
                  <a:off x="3984" y="1248"/>
                  <a:ext cx="768" cy="366"/>
                </a:xfrm>
                <a:prstGeom prst="rect">
                  <a:avLst/>
                </a:prstGeom>
                <a:solidFill>
                  <a:srgbClr val="FFFF00"/>
                </a:solidFill>
                <a:ln w="9525">
                  <a:noFill/>
                  <a:miter lim="800000"/>
                  <a:headEnd/>
                  <a:tailEnd/>
                </a:ln>
                <a:effectLst/>
              </p:spPr>
              <p:txBody>
                <a:bodyPr>
                  <a:spAutoFit/>
                </a:bodyPr>
                <a:lstStyle/>
                <a:p>
                  <a:r>
                    <a:rPr lang="en-US" sz="1600" b="1" dirty="0" err="1">
                      <a:solidFill>
                        <a:srgbClr val="6600CC"/>
                      </a:solidFill>
                      <a:latin typeface="Times New Roman" pitchFamily="18" charset="0"/>
                    </a:rPr>
                    <a:t>Nguyễn</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Hữu</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Cầu</a:t>
                  </a:r>
                  <a:endParaRPr lang="en-US" sz="2800" dirty="0">
                    <a:latin typeface=".VnTime" pitchFamily="34" charset="0"/>
                  </a:endParaRPr>
                </a:p>
              </p:txBody>
            </p:sp>
            <p:pic>
              <p:nvPicPr>
                <p:cNvPr id="24593" name="Picture 17" descr="img067"/>
                <p:cNvPicPr>
                  <a:picLocks noChangeAspect="1" noChangeArrowheads="1"/>
                </p:cNvPicPr>
                <p:nvPr/>
              </p:nvPicPr>
              <p:blipFill>
                <a:blip r:embed="rId7" cstate="print"/>
                <a:srcRect/>
                <a:stretch>
                  <a:fillRect/>
                </a:stretch>
              </p:blipFill>
              <p:spPr bwMode="auto">
                <a:xfrm>
                  <a:off x="1536" y="768"/>
                  <a:ext cx="111" cy="144"/>
                </a:xfrm>
                <a:prstGeom prst="rect">
                  <a:avLst/>
                </a:prstGeom>
                <a:noFill/>
              </p:spPr>
            </p:pic>
            <p:sp>
              <p:nvSpPr>
                <p:cNvPr id="24594" name="Text Box 18"/>
                <p:cNvSpPr txBox="1">
                  <a:spLocks noChangeArrowheads="1"/>
                </p:cNvSpPr>
                <p:nvPr/>
              </p:nvSpPr>
              <p:spPr bwMode="auto">
                <a:xfrm>
                  <a:off x="957" y="960"/>
                  <a:ext cx="1379" cy="213"/>
                </a:xfrm>
                <a:prstGeom prst="rect">
                  <a:avLst/>
                </a:prstGeom>
                <a:solidFill>
                  <a:srgbClr val="FFFF00"/>
                </a:solidFill>
                <a:ln w="9525">
                  <a:noFill/>
                  <a:miter lim="800000"/>
                  <a:headEnd/>
                  <a:tailEnd/>
                </a:ln>
                <a:effectLst/>
              </p:spPr>
              <p:txBody>
                <a:bodyPr wrap="square">
                  <a:spAutoFit/>
                </a:bodyPr>
                <a:lstStyle/>
                <a:p>
                  <a:r>
                    <a:rPr lang="en-US" sz="1600" b="1" dirty="0" err="1">
                      <a:solidFill>
                        <a:srgbClr val="6600CC"/>
                      </a:solidFill>
                      <a:latin typeface="Times New Roman" pitchFamily="18" charset="0"/>
                    </a:rPr>
                    <a:t>Hoàng</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Công</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Chất</a:t>
                  </a:r>
                  <a:endParaRPr lang="en-US" sz="2800" dirty="0">
                    <a:latin typeface=".VnTime" pitchFamily="34" charset="0"/>
                  </a:endParaRPr>
                </a:p>
              </p:txBody>
            </p:sp>
          </p:grpSp>
        </p:grpSp>
        <p:sp>
          <p:nvSpPr>
            <p:cNvPr id="24595" name="Line 19"/>
            <p:cNvSpPr>
              <a:spLocks noChangeShapeType="1"/>
            </p:cNvSpPr>
            <p:nvPr/>
          </p:nvSpPr>
          <p:spPr bwMode="auto">
            <a:xfrm flipV="1">
              <a:off x="1536" y="912"/>
              <a:ext cx="48" cy="192"/>
            </a:xfrm>
            <a:prstGeom prst="line">
              <a:avLst/>
            </a:prstGeom>
            <a:noFill/>
            <a:ln w="9525">
              <a:solidFill>
                <a:srgbClr val="6600CC"/>
              </a:solidFill>
              <a:round/>
              <a:headEnd/>
              <a:tailEnd type="triangle" w="med" len="med"/>
            </a:ln>
            <a:effectLst/>
          </p:spPr>
          <p:txBody>
            <a:bodyPr/>
            <a:lstStyle/>
            <a:p>
              <a:endParaRPr lang="en-US"/>
            </a:p>
          </p:txBody>
        </p:sp>
      </p:grpSp>
      <p:sp>
        <p:nvSpPr>
          <p:cNvPr id="24596" name="Text Box 20"/>
          <p:cNvSpPr txBox="1">
            <a:spLocks noChangeArrowheads="1"/>
          </p:cNvSpPr>
          <p:nvPr/>
        </p:nvSpPr>
        <p:spPr bwMode="auto">
          <a:xfrm>
            <a:off x="5715000" y="3276600"/>
            <a:ext cx="3352800" cy="3194721"/>
          </a:xfrm>
          <a:prstGeom prst="rect">
            <a:avLst/>
          </a:prstGeom>
          <a:noFill/>
          <a:ln w="9525">
            <a:noFill/>
            <a:miter lim="800000"/>
            <a:headEnd/>
            <a:tailEnd/>
          </a:ln>
          <a:effectLst/>
        </p:spPr>
        <p:txBody>
          <a:bodyPr wrap="square">
            <a:spAutoFit/>
          </a:bodyPr>
          <a:lstStyle/>
          <a:p>
            <a:pPr>
              <a:lnSpc>
                <a:spcPct val="80000"/>
              </a:lnSpc>
              <a:buFontTx/>
              <a:buChar char="-"/>
              <a:defRPr/>
            </a:pPr>
            <a:r>
              <a:rPr lang="en-US" sz="2800" dirty="0" err="1"/>
              <a:t>Diễn</a:t>
            </a:r>
            <a:r>
              <a:rPr lang="en-US" sz="2800" dirty="0"/>
              <a:t> </a:t>
            </a:r>
            <a:r>
              <a:rPr lang="en-US" sz="2800" dirty="0" err="1"/>
              <a:t>ra</a:t>
            </a:r>
            <a:r>
              <a:rPr lang="en-US" sz="2800" dirty="0"/>
              <a:t> </a:t>
            </a:r>
            <a:r>
              <a:rPr lang="en-US" sz="2800" dirty="0" err="1"/>
              <a:t>liên</a:t>
            </a:r>
            <a:r>
              <a:rPr lang="en-US" sz="2800" dirty="0"/>
              <a:t> </a:t>
            </a:r>
            <a:r>
              <a:rPr lang="en-US" sz="2800" dirty="0" err="1"/>
              <a:t>tục</a:t>
            </a:r>
            <a:r>
              <a:rPr lang="en-US" sz="2800" dirty="0"/>
              <a:t>, </a:t>
            </a:r>
            <a:r>
              <a:rPr lang="en-US" sz="2800" dirty="0" err="1"/>
              <a:t>mạnh</a:t>
            </a:r>
            <a:r>
              <a:rPr lang="en-US" sz="2800" dirty="0"/>
              <a:t> </a:t>
            </a:r>
            <a:r>
              <a:rPr lang="en-US" sz="2800" dirty="0" err="1"/>
              <a:t>mẽ</a:t>
            </a:r>
            <a:r>
              <a:rPr lang="en-US" sz="2800" dirty="0"/>
              <a:t> </a:t>
            </a:r>
            <a:r>
              <a:rPr lang="en-US" sz="2800" dirty="0" err="1"/>
              <a:t>trên</a:t>
            </a:r>
            <a:r>
              <a:rPr lang="en-US" sz="2800" dirty="0"/>
              <a:t> </a:t>
            </a:r>
            <a:r>
              <a:rPr lang="en-US" sz="2800" dirty="0" err="1"/>
              <a:t>địa</a:t>
            </a:r>
            <a:r>
              <a:rPr lang="en-US" sz="2800" dirty="0"/>
              <a:t> </a:t>
            </a:r>
            <a:r>
              <a:rPr lang="en-US" sz="2800" dirty="0" err="1"/>
              <a:t>bàn</a:t>
            </a:r>
            <a:r>
              <a:rPr lang="en-US" sz="2800" dirty="0"/>
              <a:t> </a:t>
            </a:r>
            <a:r>
              <a:rPr lang="en-US" sz="2800" dirty="0" err="1"/>
              <a:t>rộng</a:t>
            </a:r>
            <a:r>
              <a:rPr lang="en-US" sz="2800" dirty="0"/>
              <a:t> </a:t>
            </a:r>
            <a:r>
              <a:rPr lang="en-US" sz="2800" dirty="0" err="1"/>
              <a:t>lớn</a:t>
            </a:r>
            <a:r>
              <a:rPr lang="en-US" sz="2800" dirty="0"/>
              <a:t> </a:t>
            </a:r>
            <a:r>
              <a:rPr lang="en-US" sz="2800" dirty="0" err="1"/>
              <a:t>từ</a:t>
            </a:r>
            <a:r>
              <a:rPr lang="en-US" sz="2800" dirty="0"/>
              <a:t> </a:t>
            </a:r>
            <a:r>
              <a:rPr lang="en-US" sz="2800" dirty="0" err="1"/>
              <a:t>đồng</a:t>
            </a:r>
            <a:r>
              <a:rPr lang="en-US" sz="2800" dirty="0"/>
              <a:t> </a:t>
            </a:r>
          </a:p>
          <a:p>
            <a:pPr>
              <a:lnSpc>
                <a:spcPct val="80000"/>
              </a:lnSpc>
              <a:defRPr/>
            </a:pPr>
            <a:r>
              <a:rPr lang="en-US" sz="2800" dirty="0" err="1"/>
              <a:t>bằng</a:t>
            </a:r>
            <a:r>
              <a:rPr lang="en-US" sz="2800" dirty="0"/>
              <a:t> </a:t>
            </a:r>
            <a:r>
              <a:rPr lang="en-US" sz="2800" dirty="0" err="1"/>
              <a:t>lên</a:t>
            </a:r>
            <a:r>
              <a:rPr lang="en-US" sz="2800" dirty="0"/>
              <a:t> </a:t>
            </a:r>
            <a:r>
              <a:rPr lang="en-US" sz="2800" dirty="0" err="1"/>
              <a:t>miền</a:t>
            </a:r>
            <a:r>
              <a:rPr lang="en-US" sz="2800" dirty="0"/>
              <a:t> </a:t>
            </a:r>
            <a:r>
              <a:rPr lang="en-US" sz="2800" dirty="0" err="1"/>
              <a:t>núi</a:t>
            </a:r>
            <a:endParaRPr lang="en-US" sz="2800" dirty="0"/>
          </a:p>
          <a:p>
            <a:pPr>
              <a:lnSpc>
                <a:spcPct val="80000"/>
              </a:lnSpc>
              <a:defRPr/>
            </a:pPr>
            <a:r>
              <a:rPr lang="en-US" sz="2800" dirty="0"/>
              <a:t>-  </a:t>
            </a:r>
            <a:r>
              <a:rPr lang="en-US" sz="2800" dirty="0" err="1"/>
              <a:t>Quần</a:t>
            </a:r>
            <a:r>
              <a:rPr lang="en-US" sz="2800" dirty="0"/>
              <a:t> </a:t>
            </a:r>
            <a:r>
              <a:rPr lang="en-US" sz="2800" dirty="0" err="1"/>
              <a:t>chúng</a:t>
            </a:r>
            <a:r>
              <a:rPr lang="en-US" sz="2800" dirty="0"/>
              <a:t> </a:t>
            </a:r>
            <a:r>
              <a:rPr lang="en-US" sz="2800" dirty="0" err="1"/>
              <a:t>nhiệt</a:t>
            </a:r>
            <a:r>
              <a:rPr lang="en-US" sz="2800" dirty="0"/>
              <a:t> </a:t>
            </a:r>
            <a:r>
              <a:rPr lang="en-US" sz="2800" dirty="0" err="1"/>
              <a:t>tình</a:t>
            </a:r>
            <a:r>
              <a:rPr lang="en-US" sz="2800" dirty="0"/>
              <a:t> </a:t>
            </a:r>
            <a:r>
              <a:rPr lang="en-US" sz="2800" dirty="0" err="1"/>
              <a:t>hưởng</a:t>
            </a:r>
            <a:r>
              <a:rPr lang="en-US" sz="2800" dirty="0"/>
              <a:t> </a:t>
            </a:r>
            <a:r>
              <a:rPr lang="en-US" sz="2800" dirty="0" err="1"/>
              <a:t>ứng</a:t>
            </a:r>
            <a:r>
              <a:rPr lang="en-US" sz="2800" dirty="0"/>
              <a:t>, </a:t>
            </a:r>
            <a:r>
              <a:rPr lang="en-US" sz="2800" dirty="0" err="1"/>
              <a:t>tham</a:t>
            </a:r>
            <a:r>
              <a:rPr lang="en-US" sz="2800" dirty="0"/>
              <a:t> </a:t>
            </a:r>
            <a:r>
              <a:rPr lang="en-US" sz="2800" dirty="0" err="1"/>
              <a:t>gia</a:t>
            </a:r>
            <a:r>
              <a:rPr lang="en-US" sz="2800" dirty="0"/>
              <a:t> </a:t>
            </a:r>
            <a:r>
              <a:rPr lang="en-US" sz="2800" dirty="0" err="1"/>
              <a:t>đông</a:t>
            </a:r>
            <a:r>
              <a:rPr lang="en-US" sz="2800" dirty="0"/>
              <a:t> </a:t>
            </a:r>
            <a:r>
              <a:rPr lang="en-US" sz="2800" dirty="0" err="1"/>
              <a:t>đảo</a:t>
            </a:r>
            <a:r>
              <a:rPr lang="en-US" sz="2800" dirty="0"/>
              <a:t>.</a:t>
            </a:r>
          </a:p>
          <a:p>
            <a:pPr>
              <a:lnSpc>
                <a:spcPct val="80000"/>
              </a:lnSpc>
              <a:buFontTx/>
              <a:buChar char="-"/>
              <a:defRPr/>
            </a:pPr>
            <a:r>
              <a:rPr lang="en-US" sz="2800" dirty="0" err="1"/>
              <a:t>Cuối</a:t>
            </a:r>
            <a:r>
              <a:rPr lang="en-US" sz="2800" dirty="0"/>
              <a:t> </a:t>
            </a:r>
            <a:r>
              <a:rPr lang="en-US" sz="2800" dirty="0" err="1"/>
              <a:t>cùng</a:t>
            </a:r>
            <a:r>
              <a:rPr lang="en-US" sz="2800" dirty="0"/>
              <a:t> </a:t>
            </a:r>
            <a:r>
              <a:rPr lang="en-US" sz="2800" dirty="0" err="1"/>
              <a:t>đều</a:t>
            </a:r>
            <a:r>
              <a:rPr lang="en-US" sz="2800" dirty="0"/>
              <a:t> </a:t>
            </a:r>
            <a:r>
              <a:rPr lang="en-US" sz="2800" dirty="0" err="1"/>
              <a:t>bị</a:t>
            </a:r>
            <a:r>
              <a:rPr lang="en-US" sz="2800" dirty="0"/>
              <a:t> </a:t>
            </a:r>
            <a:r>
              <a:rPr lang="en-US" sz="2800" dirty="0" err="1"/>
              <a:t>dập</a:t>
            </a:r>
            <a:r>
              <a:rPr lang="en-US" sz="2800" dirty="0"/>
              <a:t> </a:t>
            </a:r>
            <a:r>
              <a:rPr lang="en-US" sz="2800" dirty="0" err="1"/>
              <a:t>tắt</a:t>
            </a:r>
            <a:r>
              <a:rPr lang="en-US" sz="2800" dirty="0"/>
              <a:t>.</a:t>
            </a:r>
          </a:p>
        </p:txBody>
      </p:sp>
      <p:sp>
        <p:nvSpPr>
          <p:cNvPr id="5" name="Oval 4"/>
          <p:cNvSpPr/>
          <p:nvPr/>
        </p:nvSpPr>
        <p:spPr>
          <a:xfrm>
            <a:off x="3565141" y="2019300"/>
            <a:ext cx="125953"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8"/>
          <p:cNvSpPr txBox="1">
            <a:spLocks noChangeArrowheads="1"/>
          </p:cNvSpPr>
          <p:nvPr/>
        </p:nvSpPr>
        <p:spPr bwMode="auto">
          <a:xfrm>
            <a:off x="485916" y="2086000"/>
            <a:ext cx="2157778" cy="338554"/>
          </a:xfrm>
          <a:prstGeom prst="rect">
            <a:avLst/>
          </a:prstGeom>
          <a:solidFill>
            <a:srgbClr val="FFFF00"/>
          </a:solidFill>
          <a:ln w="9525">
            <a:noFill/>
            <a:miter lim="800000"/>
            <a:headEnd/>
            <a:tailEnd/>
          </a:ln>
          <a:effectLst/>
        </p:spPr>
        <p:txBody>
          <a:bodyPr wrap="square">
            <a:spAutoFit/>
          </a:bodyPr>
          <a:lstStyle/>
          <a:p>
            <a:r>
              <a:rPr lang="en-US" sz="1600" b="1" dirty="0" err="1" smtClean="0">
                <a:solidFill>
                  <a:srgbClr val="6600CC"/>
                </a:solidFill>
                <a:latin typeface="Times New Roman" pitchFamily="18" charset="0"/>
              </a:rPr>
              <a:t>Nguyễn</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Dương</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Hưng</a:t>
            </a:r>
            <a:endParaRPr lang="en-US" sz="2800" dirty="0">
              <a:latin typeface=".VnTime" pitchFamily="34" charset="0"/>
            </a:endParaRPr>
          </a:p>
        </p:txBody>
      </p:sp>
      <p:sp>
        <p:nvSpPr>
          <p:cNvPr id="23" name="Text Box 18"/>
          <p:cNvSpPr txBox="1">
            <a:spLocks noChangeArrowheads="1"/>
          </p:cNvSpPr>
          <p:nvPr/>
        </p:nvSpPr>
        <p:spPr bwMode="auto">
          <a:xfrm>
            <a:off x="2741351" y="1991182"/>
            <a:ext cx="1526478" cy="338138"/>
          </a:xfrm>
          <a:prstGeom prst="rect">
            <a:avLst/>
          </a:prstGeom>
          <a:solidFill>
            <a:srgbClr val="FFFF00"/>
          </a:solidFill>
          <a:ln w="9525">
            <a:noFill/>
            <a:miter lim="800000"/>
            <a:headEnd/>
            <a:tailEnd/>
          </a:ln>
          <a:effectLst/>
        </p:spPr>
        <p:txBody>
          <a:bodyPr wrap="square">
            <a:spAutoFit/>
          </a:bodyPr>
          <a:lstStyle/>
          <a:p>
            <a:r>
              <a:rPr lang="en-US" sz="1600" b="1" dirty="0" err="1" smtClean="0">
                <a:solidFill>
                  <a:srgbClr val="6600CC"/>
                </a:solidFill>
                <a:latin typeface="Times New Roman" pitchFamily="18" charset="0"/>
              </a:rPr>
              <a:t>N.Tuyển</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N.Cừ</a:t>
            </a:r>
            <a:endParaRPr lang="en-US" sz="2800" dirty="0">
              <a:latin typeface=".VnTime" pitchFamily="34" charset="0"/>
            </a:endParaRPr>
          </a:p>
        </p:txBody>
      </p:sp>
      <p:sp>
        <p:nvSpPr>
          <p:cNvPr id="24" name="Text Box 18"/>
          <p:cNvSpPr txBox="1">
            <a:spLocks noChangeArrowheads="1"/>
          </p:cNvSpPr>
          <p:nvPr/>
        </p:nvSpPr>
        <p:spPr bwMode="auto">
          <a:xfrm>
            <a:off x="2462056" y="2621548"/>
            <a:ext cx="1565624" cy="338554"/>
          </a:xfrm>
          <a:prstGeom prst="rect">
            <a:avLst/>
          </a:prstGeom>
          <a:solidFill>
            <a:srgbClr val="FFFF00"/>
          </a:solidFill>
          <a:ln w="9525">
            <a:noFill/>
            <a:miter lim="800000"/>
            <a:headEnd/>
            <a:tailEnd/>
          </a:ln>
          <a:effectLst/>
        </p:spPr>
        <p:txBody>
          <a:bodyPr wrap="square">
            <a:spAutoFit/>
          </a:bodyPr>
          <a:lstStyle/>
          <a:p>
            <a:r>
              <a:rPr lang="en-US" sz="1600" b="1" dirty="0" err="1" smtClean="0">
                <a:solidFill>
                  <a:srgbClr val="6600CC"/>
                </a:solidFill>
                <a:latin typeface="Times New Roman" pitchFamily="18" charset="0"/>
              </a:rPr>
              <a:t>Vũ</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Đình</a:t>
            </a:r>
            <a:r>
              <a:rPr lang="en-US" sz="1600" b="1" dirty="0" smtClean="0">
                <a:solidFill>
                  <a:srgbClr val="6600CC"/>
                </a:solidFill>
                <a:latin typeface="Times New Roman" pitchFamily="18" charset="0"/>
              </a:rPr>
              <a:t> Dung</a:t>
            </a:r>
            <a:endParaRPr lang="en-US" sz="2800"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box(in)">
                                      <p:cBhvr>
                                        <p:cTn id="13" dur="5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4596"/>
                                        </p:tgtEl>
                                        <p:attrNameLst>
                                          <p:attrName>style.visibility</p:attrName>
                                        </p:attrNameLst>
                                      </p:cBhvr>
                                      <p:to>
                                        <p:strVal val="visible"/>
                                      </p:to>
                                    </p:set>
                                    <p:anim to="" calcmode="lin" valueType="num">
                                      <p:cBhvr>
                                        <p:cTn id="18" dur="1" fill="hold"/>
                                        <p:tgtEl>
                                          <p:spTgt spid="245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ien-11-03-02"/>
          <p:cNvPicPr>
            <a:picLocks noChangeAspect="1" noChangeArrowheads="1"/>
          </p:cNvPicPr>
          <p:nvPr/>
        </p:nvPicPr>
        <p:blipFill>
          <a:blip r:embed="rId2"/>
          <a:srcRect/>
          <a:stretch>
            <a:fillRect/>
          </a:stretch>
        </p:blipFill>
        <p:spPr bwMode="auto">
          <a:xfrm>
            <a:off x="0" y="0"/>
            <a:ext cx="9144000" cy="662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in)">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7174" name="Rectangle 6"/>
          <p:cNvSpPr>
            <a:spLocks noChangeArrowheads="1"/>
          </p:cNvSpPr>
          <p:nvPr/>
        </p:nvSpPr>
        <p:spPr bwMode="auto">
          <a:xfrm>
            <a:off x="0" y="1458349"/>
            <a:ext cx="6186488" cy="579437"/>
          </a:xfrm>
          <a:prstGeom prst="rect">
            <a:avLst/>
          </a:prstGeom>
          <a:noFill/>
          <a:ln w="9525">
            <a:noFill/>
            <a:miter lim="800000"/>
            <a:headEnd/>
            <a:tailEnd/>
          </a:ln>
          <a:effectLst/>
        </p:spPr>
        <p:txBody>
          <a:bodyPr anchor="ctr">
            <a:spAutoFit/>
          </a:bodyPr>
          <a:lstStyle/>
          <a:p>
            <a:r>
              <a:rPr lang="en-US" sz="3200" b="1" dirty="0">
                <a:solidFill>
                  <a:srgbClr val="6600FF"/>
                </a:solidFill>
                <a:latin typeface="VNI-Times" pitchFamily="2" charset="0"/>
              </a:rPr>
              <a:t>1. </a:t>
            </a:r>
            <a:r>
              <a:rPr lang="en-US" sz="3200" b="1" u="sng" dirty="0" err="1">
                <a:solidFill>
                  <a:srgbClr val="6600FF"/>
                </a:solidFill>
                <a:latin typeface="VNI-Times" pitchFamily="2" charset="0"/>
              </a:rPr>
              <a:t>Tình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hình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chính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trò</a:t>
            </a:r>
            <a:endParaRPr lang="en-US" sz="3200" b="1" dirty="0">
              <a:solidFill>
                <a:srgbClr val="6600FF"/>
              </a:solidFill>
              <a:latin typeface="VNI-Times" pitchFamily="2" charset="0"/>
            </a:endParaRPr>
          </a:p>
        </p:txBody>
      </p:sp>
      <p:sp>
        <p:nvSpPr>
          <p:cNvPr id="7175" name="Text Box 7"/>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8"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effectLst>
                  <a:outerShdw blurRad="38100" dist="38100" dir="2700000" algn="tl">
                    <a:srgbClr val="000000">
                      <a:alpha val="43137"/>
                    </a:srgbClr>
                  </a:outerShdw>
                </a:effectLst>
                <a:latin typeface="VNI-Times" pitchFamily="2" charset="0"/>
              </a:rPr>
              <a:t>Baøi</a:t>
            </a:r>
            <a:r>
              <a:rPr lang="en-US" sz="2400" dirty="0">
                <a:effectLst>
                  <a:outerShdw blurRad="38100" dist="38100" dir="2700000" algn="tl">
                    <a:srgbClr val="000000">
                      <a:alpha val="43137"/>
                    </a:srgbClr>
                  </a:outerShdw>
                </a:effectLst>
                <a:latin typeface="VNI-Times" pitchFamily="2" charset="0"/>
              </a:rPr>
              <a:t> 24 - </a:t>
            </a:r>
            <a:r>
              <a:rPr lang="en-US" sz="2400" dirty="0" err="1">
                <a:effectLst>
                  <a:outerShdw blurRad="38100" dist="38100" dir="2700000" algn="tl">
                    <a:srgbClr val="000000">
                      <a:alpha val="43137"/>
                    </a:srgbClr>
                  </a:outerShdw>
                </a:effectLst>
                <a:latin typeface="VNI-Times" pitchFamily="2" charset="0"/>
              </a:rPr>
              <a:t>Tieát</a:t>
            </a:r>
            <a:r>
              <a:rPr lang="en-US" sz="2400" dirty="0">
                <a:effectLst>
                  <a:outerShdw blurRad="38100" dist="38100" dir="2700000" algn="tl">
                    <a:srgbClr val="000000">
                      <a:alpha val="43137"/>
                    </a:srgbClr>
                  </a:outerShdw>
                </a:effectLst>
                <a:latin typeface="VNI-Times" pitchFamily="2" charset="0"/>
              </a:rPr>
              <a:t>: </a:t>
            </a:r>
            <a:r>
              <a:rPr lang="en-US" sz="2400" dirty="0" smtClean="0">
                <a:effectLst>
                  <a:outerShdw blurRad="38100" dist="38100" dir="2700000" algn="tl">
                    <a:srgbClr val="000000">
                      <a:alpha val="43137"/>
                    </a:srgbClr>
                  </a:outerShdw>
                </a:effectLst>
                <a:latin typeface="VNI-Times" pitchFamily="2" charset="0"/>
              </a:rPr>
              <a:t>50</a:t>
            </a:r>
            <a:endParaRPr lang="en-US" sz="2400" dirty="0">
              <a:effectLst>
                <a:outerShdw blurRad="38100" dist="38100" dir="2700000" algn="tl">
                  <a:srgbClr val="000000">
                    <a:alpha val="43137"/>
                  </a:srgbClr>
                </a:outerShdw>
              </a:effectLst>
              <a:latin typeface="VNI-Times" pitchFamily="2" charset="0"/>
            </a:endParaRPr>
          </a:p>
          <a:p>
            <a:pPr algn="ctr"/>
            <a:r>
              <a:rPr lang="en-US" sz="2400" b="1" dirty="0">
                <a:effectLst>
                  <a:outerShdw blurRad="38100" dist="38100" dir="2700000" algn="tl">
                    <a:srgbClr val="000000">
                      <a:alpha val="43137"/>
                    </a:srgbClr>
                  </a:outerShdw>
                </a:effectLst>
                <a:latin typeface="VNI-Times" pitchFamily="2" charset="0"/>
              </a:rPr>
              <a:t>KHÔÛI NGHÓA NOÂNG DAÂN </a:t>
            </a:r>
            <a:r>
              <a:rPr lang="en-US" sz="2400" b="1" dirty="0" smtClean="0">
                <a:effectLst>
                  <a:outerShdw blurRad="38100" dist="38100" dir="2700000" algn="tl">
                    <a:srgbClr val="000000">
                      <a:alpha val="43137"/>
                    </a:srgbClr>
                  </a:outerShdw>
                </a:effectLst>
                <a:latin typeface="VNI-Times" pitchFamily="2" charset="0"/>
              </a:rPr>
              <a:t>ÑAØNG </a:t>
            </a:r>
            <a:r>
              <a:rPr lang="en-US" sz="2400" b="1" dirty="0">
                <a:effectLst>
                  <a:outerShdw blurRad="38100" dist="38100" dir="2700000" algn="tl">
                    <a:srgbClr val="000000">
                      <a:alpha val="43137"/>
                    </a:srgbClr>
                  </a:outerShdw>
                </a:effectLst>
                <a:latin typeface="VNI-Times" pitchFamily="2" charset="0"/>
              </a:rPr>
              <a:t>NGOAØI THEÁ KÆ </a:t>
            </a:r>
            <a:r>
              <a:rPr lang="en-US" sz="2400" b="1" dirty="0" smtClean="0">
                <a:effectLst>
                  <a:outerShdw blurRad="38100" dist="38100" dir="2700000" algn="tl">
                    <a:srgbClr val="000000">
                      <a:alpha val="43137"/>
                    </a:srgbClr>
                  </a:outerShdw>
                </a:effectLst>
                <a:latin typeface="VNI-Times" pitchFamily="2" charset="0"/>
              </a:rPr>
              <a:t>XVIII  </a:t>
            </a:r>
            <a:endParaRPr lang="en-US" sz="2400" b="1" dirty="0">
              <a:effectLst>
                <a:outerShdw blurRad="38100" dist="38100" dir="2700000" algn="tl">
                  <a:srgbClr val="000000">
                    <a:alpha val="43137"/>
                  </a:srgbClr>
                </a:outerShdw>
              </a:effectLst>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circle(in)">
                                      <p:cBhvr>
                                        <p:cTn id="7" dur="20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7175"/>
                                        </p:tgtEl>
                                        <p:attrNameLst>
                                          <p:attrName>style.visibility</p:attrName>
                                        </p:attrNameLst>
                                      </p:cBhvr>
                                      <p:to>
                                        <p:strVal val="visible"/>
                                      </p:to>
                                    </p:set>
                                    <p:animEffect transition="in" filter="box(in)">
                                      <p:cBhvr>
                                        <p:cTn id="1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
        <p:nvSpPr>
          <p:cNvPr id="33797"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3800" name="Text Box 8"/>
          <p:cNvSpPr txBox="1">
            <a:spLocks noChangeArrowheads="1"/>
          </p:cNvSpPr>
          <p:nvPr/>
        </p:nvSpPr>
        <p:spPr bwMode="auto">
          <a:xfrm>
            <a:off x="-3132" y="982508"/>
            <a:ext cx="8765088" cy="584775"/>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6600FF"/>
                </a:solidFill>
                <a:latin typeface="VNI-Times" pitchFamily="2" charset="0"/>
              </a:rPr>
              <a:t> </a:t>
            </a:r>
            <a:r>
              <a:rPr lang="en-US" sz="3200" b="1" dirty="0">
                <a:solidFill>
                  <a:srgbClr val="6600FF"/>
                </a:solidFill>
                <a:latin typeface="VNI-Times" pitchFamily="2" charset="0"/>
              </a:rPr>
              <a:t>2/ </a:t>
            </a:r>
            <a:r>
              <a:rPr lang="en-US" sz="3200" b="1" dirty="0" err="1">
                <a:solidFill>
                  <a:srgbClr val="6600FF"/>
                </a:solidFill>
                <a:latin typeface="VNI-Times" pitchFamily="2" charset="0"/>
              </a:rPr>
              <a:t>Nhöõng</a:t>
            </a:r>
            <a:r>
              <a:rPr lang="en-US" sz="3200" b="1" dirty="0">
                <a:solidFill>
                  <a:srgbClr val="6600FF"/>
                </a:solidFill>
                <a:latin typeface="VNI-Times" pitchFamily="2" charset="0"/>
              </a:rPr>
              <a:t> </a:t>
            </a:r>
            <a:r>
              <a:rPr lang="en-US" sz="3200" b="1" dirty="0" err="1">
                <a:solidFill>
                  <a:srgbClr val="6600FF"/>
                </a:solidFill>
                <a:latin typeface="VNI-Times" pitchFamily="2" charset="0"/>
              </a:rPr>
              <a:t>cuoäc</a:t>
            </a:r>
            <a:r>
              <a:rPr lang="en-US" sz="3200" b="1" dirty="0">
                <a:solidFill>
                  <a:srgbClr val="6600FF"/>
                </a:solidFill>
                <a:latin typeface="VNI-Times" pitchFamily="2" charset="0"/>
              </a:rPr>
              <a:t> </a:t>
            </a:r>
            <a:r>
              <a:rPr lang="en-US" sz="3200" b="1" dirty="0" err="1">
                <a:solidFill>
                  <a:srgbClr val="6600FF"/>
                </a:solidFill>
                <a:latin typeface="VNI-Times" pitchFamily="2" charset="0"/>
              </a:rPr>
              <a:t>khôûi</a:t>
            </a:r>
            <a:r>
              <a:rPr lang="en-US" sz="3200" b="1" dirty="0">
                <a:solidFill>
                  <a:srgbClr val="6600FF"/>
                </a:solidFill>
                <a:latin typeface="VNI-Times" pitchFamily="2" charset="0"/>
              </a:rPr>
              <a:t> </a:t>
            </a:r>
            <a:r>
              <a:rPr lang="en-US" sz="3200" b="1" dirty="0" err="1" smtClean="0">
                <a:solidFill>
                  <a:srgbClr val="6600FF"/>
                </a:solidFill>
                <a:latin typeface="VNI-Times" pitchFamily="2" charset="0"/>
              </a:rPr>
              <a:t>nghóa</a:t>
            </a:r>
            <a:r>
              <a:rPr lang="en-US" sz="3200" b="1" dirty="0" smtClean="0">
                <a:solidFill>
                  <a:srgbClr val="6600FF"/>
                </a:solidFill>
                <a:latin typeface="VNI-Times" pitchFamily="2" charset="0"/>
              </a:rPr>
              <a:t> </a:t>
            </a:r>
            <a:r>
              <a:rPr lang="en-US" sz="3200" b="1" dirty="0" err="1">
                <a:solidFill>
                  <a:srgbClr val="6600FF"/>
                </a:solidFill>
                <a:latin typeface="VNI-Times" pitchFamily="2" charset="0"/>
              </a:rPr>
              <a:t>lôùn</a:t>
            </a:r>
            <a:endParaRPr lang="en-US" sz="3200" b="1" dirty="0">
              <a:solidFill>
                <a:srgbClr val="6600FF"/>
              </a:solidFill>
              <a:latin typeface="VNI-Times" pitchFamily="2" charset="0"/>
            </a:endParaRPr>
          </a:p>
        </p:txBody>
      </p:sp>
      <p:pic>
        <p:nvPicPr>
          <p:cNvPr id="12" name="Picture 7" descr="question_pop_up_from_box_rotate_hg_clr"/>
          <p:cNvPicPr>
            <a:picLocks noChangeAspect="1" noChangeArrowheads="1" noCrop="1"/>
          </p:cNvPicPr>
          <p:nvPr/>
        </p:nvPicPr>
        <p:blipFill>
          <a:blip r:embed="rId2"/>
          <a:srcRect/>
          <a:stretch>
            <a:fillRect/>
          </a:stretch>
        </p:blipFill>
        <p:spPr bwMode="auto">
          <a:xfrm>
            <a:off x="228600" y="2863677"/>
            <a:ext cx="1219200" cy="1143000"/>
          </a:xfrm>
          <a:prstGeom prst="rect">
            <a:avLst/>
          </a:prstGeom>
          <a:noFill/>
        </p:spPr>
      </p:pic>
      <p:sp>
        <p:nvSpPr>
          <p:cNvPr id="13" name="Text Box 9"/>
          <p:cNvSpPr txBox="1">
            <a:spLocks noChangeArrowheads="1"/>
          </p:cNvSpPr>
          <p:nvPr/>
        </p:nvSpPr>
        <p:spPr bwMode="auto">
          <a:xfrm>
            <a:off x="1447800" y="2939877"/>
            <a:ext cx="7391400" cy="584775"/>
          </a:xfrm>
          <a:prstGeom prst="rect">
            <a:avLst/>
          </a:prstGeom>
          <a:noFill/>
          <a:ln w="9525">
            <a:noFill/>
            <a:miter lim="800000"/>
            <a:headEnd/>
            <a:tailEnd/>
          </a:ln>
          <a:effectLst/>
        </p:spPr>
        <p:txBody>
          <a:bodyPr wrap="square">
            <a:spAutoFit/>
          </a:bodyPr>
          <a:lstStyle/>
          <a:p>
            <a:pPr>
              <a:spcBef>
                <a:spcPct val="50000"/>
              </a:spcBef>
            </a:pPr>
            <a:r>
              <a:rPr lang="en-US" sz="3200" b="1" dirty="0" err="1" smtClean="0">
                <a:latin typeface="VNI-Times" pitchFamily="2" charset="0"/>
              </a:rPr>
              <a:t>Kết</a:t>
            </a:r>
            <a:r>
              <a:rPr lang="en-US" sz="3200" b="1" dirty="0" smtClean="0">
                <a:latin typeface="VNI-Times" pitchFamily="2" charset="0"/>
              </a:rPr>
              <a:t> </a:t>
            </a:r>
            <a:r>
              <a:rPr lang="en-US" sz="3200" b="1" dirty="0" err="1" smtClean="0">
                <a:latin typeface="VNI-Times" pitchFamily="2" charset="0"/>
              </a:rPr>
              <a:t>quả</a:t>
            </a:r>
            <a:r>
              <a:rPr lang="en-US" sz="3200" b="1" dirty="0" smtClean="0">
                <a:latin typeface="VNI-Times" pitchFamily="2" charset="0"/>
              </a:rPr>
              <a:t> </a:t>
            </a:r>
            <a:r>
              <a:rPr lang="en-US" sz="3200" b="1" dirty="0" err="1" smtClean="0">
                <a:latin typeface="Times New Roman" pitchFamily="18" charset="0"/>
                <a:cs typeface="Times New Roman" pitchFamily="18" charset="0"/>
              </a:rPr>
              <a:t>các</a:t>
            </a:r>
            <a:r>
              <a:rPr lang="en-US" sz="3200" b="1" dirty="0" smtClean="0">
                <a:latin typeface="VNI-Times" pitchFamily="2" charset="0"/>
              </a:rPr>
              <a:t> </a:t>
            </a:r>
            <a:r>
              <a:rPr lang="en-US" sz="3200" b="1" dirty="0" err="1" smtClean="0">
                <a:latin typeface="VNI-Times" pitchFamily="2" charset="0"/>
              </a:rPr>
              <a:t>cuộc</a:t>
            </a:r>
            <a:r>
              <a:rPr lang="en-US" sz="3200" b="1" dirty="0" smtClean="0">
                <a:latin typeface="VNI-Times" pitchFamily="2" charset="0"/>
              </a:rPr>
              <a:t> </a:t>
            </a:r>
            <a:r>
              <a:rPr lang="en-US" sz="3200" b="1" dirty="0" err="1" smtClean="0">
                <a:latin typeface="VNI-Times" pitchFamily="2" charset="0"/>
              </a:rPr>
              <a:t>khởi</a:t>
            </a:r>
            <a:r>
              <a:rPr lang="en-US" sz="3200" b="1" dirty="0" smtClean="0">
                <a:latin typeface="VNI-Times" pitchFamily="2" charset="0"/>
              </a:rPr>
              <a:t> </a:t>
            </a:r>
            <a:r>
              <a:rPr lang="en-US" sz="3200" b="1" dirty="0" err="1" smtClean="0">
                <a:latin typeface="VNI-Times" pitchFamily="2" charset="0"/>
              </a:rPr>
              <a:t>nghĩa</a:t>
            </a:r>
            <a:r>
              <a:rPr lang="en-US" sz="3200" b="1" dirty="0" smtClean="0">
                <a:latin typeface="VNI-Times" pitchFamily="2" charset="0"/>
              </a:rPr>
              <a:t>?</a:t>
            </a:r>
            <a:r>
              <a:rPr lang="en-US" sz="3200" dirty="0" smtClean="0">
                <a:latin typeface="VNI-Times" pitchFamily="2" charset="0"/>
              </a:rPr>
              <a:t> </a:t>
            </a:r>
            <a:endParaRPr lang="en-US" sz="3200" dirty="0">
              <a:latin typeface="VNI-Times" pitchFamily="2" charset="0"/>
            </a:endParaRPr>
          </a:p>
        </p:txBody>
      </p:sp>
      <p:graphicFrame>
        <p:nvGraphicFramePr>
          <p:cNvPr id="14" name="Group 64"/>
          <p:cNvGraphicFramePr>
            <a:graphicFrameLocks/>
          </p:cNvGraphicFramePr>
          <p:nvPr>
            <p:extLst>
              <p:ext uri="{D42A27DB-BD31-4B8C-83A1-F6EECF244321}">
                <p14:modId xmlns:p14="http://schemas.microsoft.com/office/powerpoint/2010/main" val="2367144441"/>
              </p:ext>
            </p:extLst>
          </p:nvPr>
        </p:nvGraphicFramePr>
        <p:xfrm>
          <a:off x="0" y="1804988"/>
          <a:ext cx="8915400" cy="5039424"/>
        </p:xfrm>
        <a:graphic>
          <a:graphicData uri="http://schemas.openxmlformats.org/drawingml/2006/table">
            <a:tbl>
              <a:tblPr/>
              <a:tblGrid>
                <a:gridCol w="2133600"/>
                <a:gridCol w="2209800"/>
                <a:gridCol w="3276600"/>
                <a:gridCol w="1295400"/>
              </a:tblGrid>
              <a:tr h="938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Thời</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gian</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660033"/>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Người</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lãnh</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đạo</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Địa</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bàn</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hoạt</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động</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Kết</a:t>
                      </a:r>
                      <a:r>
                        <a:rPr kumimoji="0" lang="en-US" sz="2400" b="1" i="1" u="none" strike="noStrike" cap="none" normalizeH="0" baseline="0" dirty="0" smtClean="0">
                          <a:ln>
                            <a:noFill/>
                          </a:ln>
                          <a:solidFill>
                            <a:srgbClr val="660033"/>
                          </a:solidFill>
                          <a:effectLst/>
                          <a:latin typeface="Times New Roman" pitchFamily="18" charset="0"/>
                          <a:cs typeface="Times New Roman" pitchFamily="18" charset="0"/>
                        </a:rPr>
                        <a:t> </a:t>
                      </a:r>
                      <a:r>
                        <a:rPr kumimoji="0" lang="en-US" sz="2400" b="1" i="1" u="none" strike="noStrike" cap="none" normalizeH="0" baseline="0" dirty="0" err="1" smtClean="0">
                          <a:ln>
                            <a:noFill/>
                          </a:ln>
                          <a:solidFill>
                            <a:srgbClr val="660033"/>
                          </a:solidFill>
                          <a:effectLst/>
                          <a:latin typeface="Times New Roman" pitchFamily="18" charset="0"/>
                          <a:cs typeface="Times New Roman" pitchFamily="18" charset="0"/>
                        </a:rPr>
                        <a:t>quả</a:t>
                      </a: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dirty="0" smtClean="0">
                        <a:ln>
                          <a:noFill/>
                        </a:ln>
                        <a:solidFill>
                          <a:srgbClr val="660033"/>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nTime"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Text Box 41"/>
          <p:cNvSpPr txBox="1">
            <a:spLocks noChangeArrowheads="1"/>
          </p:cNvSpPr>
          <p:nvPr/>
        </p:nvSpPr>
        <p:spPr bwMode="auto">
          <a:xfrm>
            <a:off x="2094978" y="4130675"/>
            <a:ext cx="2057400" cy="1158875"/>
          </a:xfrm>
          <a:prstGeom prst="rect">
            <a:avLst/>
          </a:prstGeom>
          <a:noFill/>
          <a:ln w="9525">
            <a:noFill/>
            <a:miter lim="800000"/>
            <a:headEnd/>
            <a:tailEnd/>
          </a:ln>
          <a:effectLst/>
        </p:spPr>
        <p:txBody>
          <a:bodyPr>
            <a:spAutoFit/>
          </a:bodyPr>
          <a:lstStyle/>
          <a:p>
            <a:pPr algn="ctr">
              <a:spcBef>
                <a:spcPct val="20000"/>
              </a:spcBef>
            </a:pPr>
            <a:r>
              <a:rPr lang="en-US" sz="2000" b="1" dirty="0" err="1">
                <a:solidFill>
                  <a:srgbClr val="CC3300"/>
                </a:solidFill>
                <a:latin typeface=".VnArial" pitchFamily="34" charset="0"/>
              </a:rPr>
              <a:t>Nguuyễn</a:t>
            </a:r>
            <a:r>
              <a:rPr lang="en-US" sz="2000" b="1" dirty="0">
                <a:solidFill>
                  <a:srgbClr val="CC3300"/>
                </a:solidFill>
                <a:latin typeface=".VnArial" pitchFamily="34" charset="0"/>
              </a:rPr>
              <a:t> </a:t>
            </a:r>
            <a:r>
              <a:rPr lang="en-US" sz="2000" b="1" dirty="0" err="1">
                <a:solidFill>
                  <a:srgbClr val="CC3300"/>
                </a:solidFill>
                <a:latin typeface=".VnArial" pitchFamily="34" charset="0"/>
              </a:rPr>
              <a:t>Danh</a:t>
            </a:r>
            <a:r>
              <a:rPr lang="en-US" sz="2000" b="1" dirty="0">
                <a:solidFill>
                  <a:srgbClr val="CC3300"/>
                </a:solidFill>
                <a:latin typeface=".VnArial" pitchFamily="34" charset="0"/>
              </a:rPr>
              <a:t> </a:t>
            </a:r>
            <a:r>
              <a:rPr lang="en-US" sz="2000" b="1" dirty="0" err="1">
                <a:solidFill>
                  <a:srgbClr val="CC3300"/>
                </a:solidFill>
                <a:latin typeface=".VnArial" pitchFamily="34" charset="0"/>
              </a:rPr>
              <a:t>Phương</a:t>
            </a:r>
            <a:endParaRPr lang="en-US" sz="2000" b="1" dirty="0">
              <a:solidFill>
                <a:srgbClr val="CC3300"/>
              </a:solidFill>
              <a:latin typeface=".VnArial" pitchFamily="34" charset="0"/>
            </a:endParaRPr>
          </a:p>
          <a:p>
            <a:pPr algn="ctr">
              <a:spcBef>
                <a:spcPct val="50000"/>
              </a:spcBef>
            </a:pPr>
            <a:endParaRPr lang="en-US" sz="2000" dirty="0">
              <a:solidFill>
                <a:srgbClr val="CC3300"/>
              </a:solidFill>
              <a:latin typeface=".VnArial" pitchFamily="34" charset="0"/>
            </a:endParaRPr>
          </a:p>
        </p:txBody>
      </p:sp>
      <p:sp>
        <p:nvSpPr>
          <p:cNvPr id="16" name="Text Box 42"/>
          <p:cNvSpPr txBox="1">
            <a:spLocks noChangeArrowheads="1"/>
          </p:cNvSpPr>
          <p:nvPr/>
        </p:nvSpPr>
        <p:spPr bwMode="auto">
          <a:xfrm>
            <a:off x="414925" y="2954336"/>
            <a:ext cx="1295400" cy="1160463"/>
          </a:xfrm>
          <a:prstGeom prst="rect">
            <a:avLst/>
          </a:prstGeom>
          <a:noFill/>
          <a:ln w="9525">
            <a:noFill/>
            <a:miter lim="800000"/>
            <a:headEnd/>
            <a:tailEnd/>
          </a:ln>
          <a:effectLst/>
        </p:spPr>
        <p:txBody>
          <a:bodyPr>
            <a:spAutoFit/>
          </a:bodyPr>
          <a:lstStyle/>
          <a:p>
            <a:pPr algn="ctr">
              <a:spcBef>
                <a:spcPct val="20000"/>
              </a:spcBef>
            </a:pPr>
            <a:r>
              <a:rPr lang="en-US" sz="2800" b="1" dirty="0">
                <a:solidFill>
                  <a:srgbClr val="009900"/>
                </a:solidFill>
                <a:latin typeface=".VnTime" pitchFamily="34" charset="0"/>
              </a:rPr>
              <a:t>1737</a:t>
            </a:r>
          </a:p>
          <a:p>
            <a:pPr algn="ctr">
              <a:spcBef>
                <a:spcPct val="50000"/>
              </a:spcBef>
            </a:pPr>
            <a:endParaRPr lang="en-US" sz="2800" dirty="0">
              <a:solidFill>
                <a:srgbClr val="009900"/>
              </a:solidFill>
              <a:latin typeface=".VnTime" pitchFamily="34" charset="0"/>
            </a:endParaRPr>
          </a:p>
        </p:txBody>
      </p:sp>
      <p:sp>
        <p:nvSpPr>
          <p:cNvPr id="17" name="Text Box 43"/>
          <p:cNvSpPr txBox="1">
            <a:spLocks noChangeArrowheads="1"/>
          </p:cNvSpPr>
          <p:nvPr/>
        </p:nvSpPr>
        <p:spPr bwMode="auto">
          <a:xfrm>
            <a:off x="-4175" y="3658425"/>
            <a:ext cx="2133600" cy="519113"/>
          </a:xfrm>
          <a:prstGeom prst="rect">
            <a:avLst/>
          </a:prstGeom>
          <a:noFill/>
          <a:ln w="9525">
            <a:noFill/>
            <a:miter lim="800000"/>
            <a:headEnd/>
            <a:tailEnd/>
          </a:ln>
          <a:effectLst/>
        </p:spPr>
        <p:txBody>
          <a:bodyPr>
            <a:spAutoFit/>
          </a:bodyPr>
          <a:lstStyle/>
          <a:p>
            <a:pPr>
              <a:spcBef>
                <a:spcPct val="50000"/>
              </a:spcBef>
            </a:pPr>
            <a:r>
              <a:rPr lang="en-US" sz="2800" b="1">
                <a:solidFill>
                  <a:srgbClr val="009900"/>
                </a:solidFill>
                <a:latin typeface=".VnTime" pitchFamily="34" charset="0"/>
              </a:rPr>
              <a:t> 1738 -1770</a:t>
            </a:r>
          </a:p>
        </p:txBody>
      </p:sp>
      <p:sp>
        <p:nvSpPr>
          <p:cNvPr id="18" name="Text Box 44"/>
          <p:cNvSpPr txBox="1">
            <a:spLocks noChangeArrowheads="1"/>
          </p:cNvSpPr>
          <p:nvPr/>
        </p:nvSpPr>
        <p:spPr bwMode="auto">
          <a:xfrm>
            <a:off x="99165" y="4256109"/>
            <a:ext cx="1981200" cy="1587500"/>
          </a:xfrm>
          <a:prstGeom prst="rect">
            <a:avLst/>
          </a:prstGeom>
          <a:noFill/>
          <a:ln w="9525">
            <a:noFill/>
            <a:miter lim="800000"/>
            <a:headEnd/>
            <a:tailEnd/>
          </a:ln>
          <a:effectLst/>
        </p:spPr>
        <p:txBody>
          <a:bodyPr>
            <a:spAutoFit/>
          </a:bodyPr>
          <a:lstStyle/>
          <a:p>
            <a:pPr>
              <a:spcBef>
                <a:spcPct val="20000"/>
              </a:spcBef>
            </a:pPr>
            <a:r>
              <a:rPr lang="en-US" sz="2800" b="1" dirty="0">
                <a:solidFill>
                  <a:srgbClr val="009900"/>
                </a:solidFill>
                <a:latin typeface=".VnTime" pitchFamily="34" charset="0"/>
              </a:rPr>
              <a:t>1740 -1751</a:t>
            </a:r>
          </a:p>
          <a:p>
            <a:pPr>
              <a:spcBef>
                <a:spcPct val="50000"/>
              </a:spcBef>
            </a:pPr>
            <a:endParaRPr lang="en-US" sz="2800" dirty="0">
              <a:solidFill>
                <a:srgbClr val="009900"/>
              </a:solidFill>
              <a:latin typeface=".VnTime" pitchFamily="34" charset="0"/>
            </a:endParaRPr>
          </a:p>
        </p:txBody>
      </p:sp>
      <p:sp>
        <p:nvSpPr>
          <p:cNvPr id="19" name="Text Box 45"/>
          <p:cNvSpPr txBox="1">
            <a:spLocks noChangeArrowheads="1"/>
          </p:cNvSpPr>
          <p:nvPr/>
        </p:nvSpPr>
        <p:spPr bwMode="auto">
          <a:xfrm>
            <a:off x="0" y="5226843"/>
            <a:ext cx="2209800" cy="1160463"/>
          </a:xfrm>
          <a:prstGeom prst="rect">
            <a:avLst/>
          </a:prstGeom>
          <a:noFill/>
          <a:ln w="9525">
            <a:noFill/>
            <a:miter lim="800000"/>
            <a:headEnd/>
            <a:tailEnd/>
          </a:ln>
          <a:effectLst/>
        </p:spPr>
        <p:txBody>
          <a:bodyPr>
            <a:spAutoFit/>
          </a:bodyPr>
          <a:lstStyle/>
          <a:p>
            <a:pPr>
              <a:spcBef>
                <a:spcPct val="50000"/>
              </a:spcBef>
            </a:pPr>
            <a:r>
              <a:rPr lang="en-US" sz="2800" b="1" dirty="0">
                <a:solidFill>
                  <a:srgbClr val="009900"/>
                </a:solidFill>
                <a:latin typeface=".VnTime" pitchFamily="34" charset="0"/>
              </a:rPr>
              <a:t>1741 - 1751</a:t>
            </a:r>
          </a:p>
          <a:p>
            <a:pPr>
              <a:spcBef>
                <a:spcPct val="50000"/>
              </a:spcBef>
            </a:pPr>
            <a:endParaRPr lang="en-US" sz="2800" b="1" dirty="0">
              <a:solidFill>
                <a:srgbClr val="009900"/>
              </a:solidFill>
              <a:latin typeface=".VnTime" pitchFamily="34" charset="0"/>
            </a:endParaRPr>
          </a:p>
        </p:txBody>
      </p:sp>
      <p:sp>
        <p:nvSpPr>
          <p:cNvPr id="20" name="Text Box 46"/>
          <p:cNvSpPr txBox="1">
            <a:spLocks noChangeArrowheads="1"/>
          </p:cNvSpPr>
          <p:nvPr/>
        </p:nvSpPr>
        <p:spPr bwMode="auto">
          <a:xfrm>
            <a:off x="35491" y="6104134"/>
            <a:ext cx="2362200" cy="519112"/>
          </a:xfrm>
          <a:prstGeom prst="rect">
            <a:avLst/>
          </a:prstGeom>
          <a:noFill/>
          <a:ln w="9525">
            <a:noFill/>
            <a:miter lim="800000"/>
            <a:headEnd/>
            <a:tailEnd/>
          </a:ln>
          <a:effectLst/>
        </p:spPr>
        <p:txBody>
          <a:bodyPr>
            <a:spAutoFit/>
          </a:bodyPr>
          <a:lstStyle/>
          <a:p>
            <a:pPr>
              <a:spcBef>
                <a:spcPct val="50000"/>
              </a:spcBef>
            </a:pPr>
            <a:r>
              <a:rPr lang="en-US" sz="2800" b="1" dirty="0">
                <a:solidFill>
                  <a:srgbClr val="009900"/>
                </a:solidFill>
                <a:latin typeface=".VnTime" pitchFamily="34" charset="0"/>
              </a:rPr>
              <a:t>1739 -1769</a:t>
            </a:r>
          </a:p>
        </p:txBody>
      </p:sp>
      <p:sp>
        <p:nvSpPr>
          <p:cNvPr id="21" name="Text Box 47"/>
          <p:cNvSpPr txBox="1">
            <a:spLocks noChangeArrowheads="1"/>
          </p:cNvSpPr>
          <p:nvPr/>
        </p:nvSpPr>
        <p:spPr bwMode="auto">
          <a:xfrm>
            <a:off x="2133600" y="2751799"/>
            <a:ext cx="2133600" cy="1158875"/>
          </a:xfrm>
          <a:prstGeom prst="rect">
            <a:avLst/>
          </a:prstGeom>
          <a:noFill/>
          <a:ln w="9525">
            <a:noFill/>
            <a:miter lim="800000"/>
            <a:headEnd/>
            <a:tailEnd/>
          </a:ln>
          <a:effectLst/>
        </p:spPr>
        <p:txBody>
          <a:bodyPr>
            <a:spAutoFit/>
          </a:bodyPr>
          <a:lstStyle/>
          <a:p>
            <a:pPr algn="ctr">
              <a:spcBef>
                <a:spcPct val="20000"/>
              </a:spcBef>
            </a:pPr>
            <a:r>
              <a:rPr lang="en-US" sz="2000" b="1" dirty="0" err="1">
                <a:solidFill>
                  <a:srgbClr val="CC3300"/>
                </a:solidFill>
                <a:latin typeface=".VnArial" pitchFamily="34" charset="0"/>
              </a:rPr>
              <a:t>Nguyễn</a:t>
            </a:r>
            <a:r>
              <a:rPr lang="en-US" sz="2000" b="1" dirty="0">
                <a:solidFill>
                  <a:srgbClr val="CC3300"/>
                </a:solidFill>
                <a:latin typeface=".VnArial" pitchFamily="34" charset="0"/>
              </a:rPr>
              <a:t> </a:t>
            </a:r>
            <a:r>
              <a:rPr lang="en-US" sz="2000" b="1" dirty="0" err="1">
                <a:solidFill>
                  <a:srgbClr val="CC3300"/>
                </a:solidFill>
                <a:latin typeface="VNI-Times" pitchFamily="2" charset="0"/>
              </a:rPr>
              <a:t>Döông</a:t>
            </a:r>
            <a:r>
              <a:rPr lang="en-US" sz="2000" b="1" dirty="0">
                <a:solidFill>
                  <a:srgbClr val="CC3300"/>
                </a:solidFill>
                <a:latin typeface="VNI-Times" pitchFamily="2" charset="0"/>
              </a:rPr>
              <a:t> </a:t>
            </a:r>
            <a:r>
              <a:rPr lang="en-US" sz="2000" b="1" dirty="0" err="1">
                <a:solidFill>
                  <a:srgbClr val="CC3300"/>
                </a:solidFill>
                <a:latin typeface=".VnArial" pitchFamily="34" charset="0"/>
              </a:rPr>
              <a:t>Hưng</a:t>
            </a:r>
            <a:endParaRPr lang="en-US" sz="2000" b="1" dirty="0">
              <a:solidFill>
                <a:srgbClr val="CC3300"/>
              </a:solidFill>
              <a:latin typeface=".VnArial" pitchFamily="34" charset="0"/>
            </a:endParaRPr>
          </a:p>
          <a:p>
            <a:pPr algn="ctr">
              <a:spcBef>
                <a:spcPct val="50000"/>
              </a:spcBef>
            </a:pPr>
            <a:endParaRPr lang="en-US" sz="2000" dirty="0">
              <a:solidFill>
                <a:srgbClr val="CC3300"/>
              </a:solidFill>
              <a:latin typeface=".VnArial" pitchFamily="34" charset="0"/>
            </a:endParaRPr>
          </a:p>
        </p:txBody>
      </p:sp>
      <p:sp>
        <p:nvSpPr>
          <p:cNvPr id="22" name="Text Box 48"/>
          <p:cNvSpPr txBox="1">
            <a:spLocks noChangeArrowheads="1"/>
          </p:cNvSpPr>
          <p:nvPr/>
        </p:nvSpPr>
        <p:spPr bwMode="auto">
          <a:xfrm>
            <a:off x="2209800" y="3719543"/>
            <a:ext cx="2149258" cy="461665"/>
          </a:xfrm>
          <a:prstGeom prst="rect">
            <a:avLst/>
          </a:prstGeom>
          <a:noFill/>
          <a:ln w="9525">
            <a:noFill/>
            <a:miter lim="800000"/>
            <a:headEnd/>
            <a:tailEnd/>
          </a:ln>
          <a:effectLst/>
        </p:spPr>
        <p:txBody>
          <a:bodyPr wrap="square">
            <a:spAutoFit/>
          </a:bodyPr>
          <a:lstStyle/>
          <a:p>
            <a:pPr>
              <a:spcBef>
                <a:spcPct val="50000"/>
              </a:spcBef>
            </a:pPr>
            <a:r>
              <a:rPr lang="en-US" sz="2400" b="1" dirty="0" err="1">
                <a:solidFill>
                  <a:srgbClr val="CC3300"/>
                </a:solidFill>
                <a:latin typeface="Times New Roman" pitchFamily="18" charset="0"/>
                <a:cs typeface="Times New Roman" pitchFamily="18" charset="0"/>
              </a:rPr>
              <a:t>Lê</a:t>
            </a:r>
            <a:r>
              <a:rPr lang="en-US" sz="2400" b="1" dirty="0">
                <a:solidFill>
                  <a:srgbClr val="CC3300"/>
                </a:solidFill>
                <a:latin typeface="Times New Roman" pitchFamily="18" charset="0"/>
                <a:cs typeface="Times New Roman" pitchFamily="18" charset="0"/>
              </a:rPr>
              <a:t> </a:t>
            </a:r>
            <a:r>
              <a:rPr lang="en-US" sz="2400" b="1" dirty="0" err="1">
                <a:solidFill>
                  <a:srgbClr val="CC3300"/>
                </a:solidFill>
                <a:latin typeface="Times New Roman" pitchFamily="18" charset="0"/>
                <a:cs typeface="Times New Roman" pitchFamily="18" charset="0"/>
              </a:rPr>
              <a:t>Duy</a:t>
            </a:r>
            <a:r>
              <a:rPr lang="en-US" sz="2400" b="1" dirty="0">
                <a:solidFill>
                  <a:srgbClr val="CC3300"/>
                </a:solidFill>
                <a:latin typeface="Times New Roman" pitchFamily="18" charset="0"/>
                <a:cs typeface="Times New Roman" pitchFamily="18" charset="0"/>
              </a:rPr>
              <a:t> </a:t>
            </a:r>
            <a:r>
              <a:rPr lang="en-US" sz="2400" b="1" dirty="0" err="1">
                <a:solidFill>
                  <a:srgbClr val="CC3300"/>
                </a:solidFill>
                <a:latin typeface="Times New Roman" pitchFamily="18" charset="0"/>
                <a:cs typeface="Times New Roman" pitchFamily="18" charset="0"/>
              </a:rPr>
              <a:t>Mật</a:t>
            </a:r>
            <a:endParaRPr lang="en-US" sz="2400" b="1" dirty="0">
              <a:solidFill>
                <a:srgbClr val="CC3300"/>
              </a:solidFill>
              <a:latin typeface="Times New Roman" pitchFamily="18" charset="0"/>
              <a:cs typeface="Times New Roman" pitchFamily="18" charset="0"/>
            </a:endParaRPr>
          </a:p>
        </p:txBody>
      </p:sp>
      <p:sp>
        <p:nvSpPr>
          <p:cNvPr id="23" name="Text Box 49"/>
          <p:cNvSpPr txBox="1">
            <a:spLocks noChangeArrowheads="1"/>
          </p:cNvSpPr>
          <p:nvPr/>
        </p:nvSpPr>
        <p:spPr bwMode="auto">
          <a:xfrm>
            <a:off x="2209800" y="5141934"/>
            <a:ext cx="2057400" cy="701675"/>
          </a:xfrm>
          <a:prstGeom prst="rect">
            <a:avLst/>
          </a:prstGeom>
          <a:noFill/>
          <a:ln w="9525">
            <a:noFill/>
            <a:miter lim="800000"/>
            <a:headEnd/>
            <a:tailEnd/>
          </a:ln>
          <a:effectLst/>
        </p:spPr>
        <p:txBody>
          <a:bodyPr wrap="square">
            <a:spAutoFit/>
          </a:bodyPr>
          <a:lstStyle/>
          <a:p>
            <a:r>
              <a:rPr lang="en-US" sz="2000" dirty="0">
                <a:solidFill>
                  <a:srgbClr val="CC3300"/>
                </a:solidFill>
                <a:latin typeface=".VnArial" pitchFamily="34" charset="0"/>
              </a:rPr>
              <a:t> </a:t>
            </a:r>
            <a:r>
              <a:rPr lang="en-US" sz="2000" b="1" dirty="0" err="1">
                <a:solidFill>
                  <a:srgbClr val="CC3300"/>
                </a:solidFill>
                <a:latin typeface=".VnArial" pitchFamily="34" charset="0"/>
              </a:rPr>
              <a:t>Nguyễn</a:t>
            </a:r>
            <a:r>
              <a:rPr lang="en-US" sz="2000" b="1" dirty="0">
                <a:solidFill>
                  <a:srgbClr val="CC3300"/>
                </a:solidFill>
                <a:latin typeface=".VnArial" pitchFamily="34" charset="0"/>
              </a:rPr>
              <a:t> </a:t>
            </a:r>
            <a:r>
              <a:rPr lang="en-US" sz="2000" b="1" dirty="0" err="1">
                <a:solidFill>
                  <a:srgbClr val="CC3300"/>
                </a:solidFill>
                <a:latin typeface=".VnArial" pitchFamily="34" charset="0"/>
              </a:rPr>
              <a:t>Hữu</a:t>
            </a:r>
            <a:r>
              <a:rPr lang="en-US" sz="2000" b="1" dirty="0">
                <a:solidFill>
                  <a:srgbClr val="CC3300"/>
                </a:solidFill>
                <a:latin typeface=".VnArial" pitchFamily="34" charset="0"/>
              </a:rPr>
              <a:t> </a:t>
            </a:r>
            <a:r>
              <a:rPr lang="en-US" sz="2000" b="1" dirty="0" err="1">
                <a:solidFill>
                  <a:srgbClr val="CC3300"/>
                </a:solidFill>
                <a:latin typeface=".VnArial" pitchFamily="34" charset="0"/>
              </a:rPr>
              <a:t>Cầu</a:t>
            </a:r>
            <a:endParaRPr lang="en-US" sz="2000" b="1" dirty="0">
              <a:solidFill>
                <a:srgbClr val="CC3300"/>
              </a:solidFill>
              <a:latin typeface=".VnArial" pitchFamily="34" charset="0"/>
            </a:endParaRPr>
          </a:p>
        </p:txBody>
      </p:sp>
      <p:sp>
        <p:nvSpPr>
          <p:cNvPr id="24" name="Text Box 50"/>
          <p:cNvSpPr txBox="1">
            <a:spLocks noChangeArrowheads="1"/>
          </p:cNvSpPr>
          <p:nvPr/>
        </p:nvSpPr>
        <p:spPr bwMode="auto">
          <a:xfrm>
            <a:off x="2149258" y="5989637"/>
            <a:ext cx="2209800" cy="1292662"/>
          </a:xfrm>
          <a:prstGeom prst="rect">
            <a:avLst/>
          </a:prstGeom>
          <a:noFill/>
          <a:ln w="9525">
            <a:noFill/>
            <a:miter lim="800000"/>
            <a:headEnd/>
            <a:tailEnd/>
          </a:ln>
          <a:effectLst/>
        </p:spPr>
        <p:txBody>
          <a:bodyPr>
            <a:spAutoFit/>
          </a:bodyPr>
          <a:lstStyle/>
          <a:p>
            <a:pPr algn="ctr">
              <a:spcBef>
                <a:spcPct val="20000"/>
              </a:spcBef>
            </a:pPr>
            <a:r>
              <a:rPr lang="en-US" sz="2400" b="1" dirty="0" err="1" smtClean="0">
                <a:solidFill>
                  <a:srgbClr val="CC3300"/>
                </a:solidFill>
                <a:latin typeface="Times New Roman" pitchFamily="18" charset="0"/>
                <a:cs typeface="Times New Roman" pitchFamily="18" charset="0"/>
              </a:rPr>
              <a:t>Hoàng</a:t>
            </a:r>
            <a:r>
              <a:rPr lang="en-US" sz="2400" b="1" dirty="0" smtClean="0">
                <a:solidFill>
                  <a:srgbClr val="CC3300"/>
                </a:solidFill>
                <a:latin typeface="Times New Roman" pitchFamily="18" charset="0"/>
                <a:cs typeface="Times New Roman" pitchFamily="18" charset="0"/>
              </a:rPr>
              <a:t> </a:t>
            </a:r>
            <a:r>
              <a:rPr lang="en-US" sz="2400" b="1" dirty="0" err="1" smtClean="0">
                <a:solidFill>
                  <a:srgbClr val="CC3300"/>
                </a:solidFill>
                <a:latin typeface="Times New Roman" pitchFamily="18" charset="0"/>
                <a:cs typeface="Times New Roman" pitchFamily="18" charset="0"/>
              </a:rPr>
              <a:t>Công</a:t>
            </a:r>
            <a:r>
              <a:rPr lang="en-US" sz="2400" b="1" dirty="0" smtClean="0">
                <a:solidFill>
                  <a:srgbClr val="CC3300"/>
                </a:solidFill>
                <a:latin typeface="Times New Roman" pitchFamily="18" charset="0"/>
                <a:cs typeface="Times New Roman" pitchFamily="18" charset="0"/>
              </a:rPr>
              <a:t> </a:t>
            </a:r>
            <a:r>
              <a:rPr lang="en-US" sz="2400" b="1" dirty="0" err="1" smtClean="0">
                <a:solidFill>
                  <a:srgbClr val="CC3300"/>
                </a:solidFill>
                <a:latin typeface="Times New Roman" pitchFamily="18" charset="0"/>
                <a:cs typeface="Times New Roman" pitchFamily="18" charset="0"/>
              </a:rPr>
              <a:t>Chất</a:t>
            </a:r>
            <a:endParaRPr lang="en-US" sz="2400" b="1" dirty="0">
              <a:solidFill>
                <a:srgbClr val="CC3300"/>
              </a:solidFill>
              <a:latin typeface="Times New Roman" pitchFamily="18" charset="0"/>
              <a:cs typeface="Times New Roman" pitchFamily="18" charset="0"/>
            </a:endParaRPr>
          </a:p>
          <a:p>
            <a:pPr algn="ctr">
              <a:spcBef>
                <a:spcPct val="50000"/>
              </a:spcBef>
            </a:pPr>
            <a:endParaRPr lang="en-US" sz="2000" dirty="0">
              <a:solidFill>
                <a:srgbClr val="CC3300"/>
              </a:solidFill>
              <a:latin typeface=".VnArial" pitchFamily="34" charset="0"/>
            </a:endParaRPr>
          </a:p>
        </p:txBody>
      </p:sp>
      <p:sp>
        <p:nvSpPr>
          <p:cNvPr id="25" name="Text Box 51"/>
          <p:cNvSpPr txBox="1">
            <a:spLocks noChangeArrowheads="1"/>
          </p:cNvSpPr>
          <p:nvPr/>
        </p:nvSpPr>
        <p:spPr bwMode="auto">
          <a:xfrm>
            <a:off x="4876800" y="2955925"/>
            <a:ext cx="1371600" cy="1158875"/>
          </a:xfrm>
          <a:prstGeom prst="rect">
            <a:avLst/>
          </a:prstGeom>
          <a:noFill/>
          <a:ln w="9525">
            <a:noFill/>
            <a:miter lim="800000"/>
            <a:headEnd/>
            <a:tailEnd/>
          </a:ln>
          <a:effectLst/>
        </p:spPr>
        <p:txBody>
          <a:bodyPr>
            <a:spAutoFit/>
          </a:bodyPr>
          <a:lstStyle/>
          <a:p>
            <a:r>
              <a:rPr lang="en-US" sz="2000" b="1" dirty="0" err="1">
                <a:solidFill>
                  <a:srgbClr val="000066"/>
                </a:solidFill>
                <a:latin typeface=".VnArial" pitchFamily="34" charset="0"/>
              </a:rPr>
              <a:t>Sơn</a:t>
            </a:r>
            <a:r>
              <a:rPr lang="en-US" sz="2000" b="1" dirty="0">
                <a:solidFill>
                  <a:srgbClr val="000066"/>
                </a:solidFill>
                <a:latin typeface=".VnArial" pitchFamily="34" charset="0"/>
              </a:rPr>
              <a:t> </a:t>
            </a:r>
            <a:r>
              <a:rPr lang="en-US" sz="2000" b="1" dirty="0" err="1">
                <a:solidFill>
                  <a:srgbClr val="000066"/>
                </a:solidFill>
                <a:latin typeface=".VnArial" pitchFamily="34" charset="0"/>
              </a:rPr>
              <a:t>T</a:t>
            </a:r>
            <a:r>
              <a:rPr lang="en-US" sz="2000" b="1" dirty="0" err="1">
                <a:solidFill>
                  <a:srgbClr val="000066"/>
                </a:solidFill>
                <a:latin typeface="Times New Roman" pitchFamily="18" charset="0"/>
              </a:rPr>
              <a:t>ây</a:t>
            </a:r>
            <a:endParaRPr lang="en-US" sz="2000" b="1" dirty="0">
              <a:solidFill>
                <a:srgbClr val="000066"/>
              </a:solidFill>
              <a:latin typeface=".VnArial" pitchFamily="34" charset="0"/>
            </a:endParaRPr>
          </a:p>
          <a:p>
            <a:endParaRPr lang="en-US" sz="2000" dirty="0">
              <a:solidFill>
                <a:srgbClr val="000066"/>
              </a:solidFill>
              <a:latin typeface=".VnArial" pitchFamily="34" charset="0"/>
            </a:endParaRPr>
          </a:p>
          <a:p>
            <a:pPr>
              <a:spcBef>
                <a:spcPct val="50000"/>
              </a:spcBef>
            </a:pPr>
            <a:endParaRPr lang="en-US" sz="2000" dirty="0">
              <a:solidFill>
                <a:srgbClr val="000066"/>
              </a:solidFill>
              <a:latin typeface=".VnArial" pitchFamily="34" charset="0"/>
            </a:endParaRPr>
          </a:p>
        </p:txBody>
      </p:sp>
      <p:sp>
        <p:nvSpPr>
          <p:cNvPr id="26" name="Text Box 52"/>
          <p:cNvSpPr txBox="1">
            <a:spLocks noChangeArrowheads="1"/>
          </p:cNvSpPr>
          <p:nvPr/>
        </p:nvSpPr>
        <p:spPr bwMode="auto">
          <a:xfrm>
            <a:off x="4495800" y="3712236"/>
            <a:ext cx="2819400" cy="461665"/>
          </a:xfrm>
          <a:prstGeom prst="rect">
            <a:avLst/>
          </a:prstGeom>
          <a:noFill/>
          <a:ln w="9525">
            <a:noFill/>
            <a:miter lim="800000"/>
            <a:headEnd/>
            <a:tailEnd/>
          </a:ln>
          <a:effectLst/>
        </p:spPr>
        <p:txBody>
          <a:bodyPr>
            <a:spAutoFit/>
          </a:bodyPr>
          <a:lstStyle/>
          <a:p>
            <a:pPr>
              <a:spcBef>
                <a:spcPct val="50000"/>
              </a:spcBef>
            </a:pPr>
            <a:r>
              <a:rPr lang="en-US" sz="2000" b="1" dirty="0" err="1">
                <a:solidFill>
                  <a:srgbClr val="000066"/>
                </a:solidFill>
                <a:latin typeface=".VnArial" pitchFamily="34" charset="0"/>
              </a:rPr>
              <a:t>Thanh</a:t>
            </a:r>
            <a:r>
              <a:rPr lang="en-US" sz="2000" b="1" dirty="0">
                <a:solidFill>
                  <a:srgbClr val="000066"/>
                </a:solidFill>
                <a:latin typeface=".VnArial" pitchFamily="34" charset="0"/>
              </a:rPr>
              <a:t> </a:t>
            </a:r>
            <a:r>
              <a:rPr lang="en-US" sz="2000" b="1" dirty="0" err="1">
                <a:solidFill>
                  <a:srgbClr val="000066"/>
                </a:solidFill>
                <a:latin typeface=".VnArial" pitchFamily="34" charset="0"/>
              </a:rPr>
              <a:t>H</a:t>
            </a:r>
            <a:r>
              <a:rPr lang="en-US" sz="2400" b="1" dirty="0" err="1">
                <a:solidFill>
                  <a:srgbClr val="000066"/>
                </a:solidFill>
                <a:latin typeface="Times New Roman" pitchFamily="18" charset="0"/>
                <a:cs typeface="Times New Roman" pitchFamily="18" charset="0"/>
              </a:rPr>
              <a:t>oá</a:t>
            </a:r>
            <a:r>
              <a:rPr lang="en-US" sz="2000" b="1" dirty="0">
                <a:solidFill>
                  <a:srgbClr val="000066"/>
                </a:solidFill>
                <a:latin typeface=".VnArial" pitchFamily="34" charset="0"/>
              </a:rPr>
              <a:t>, </a:t>
            </a:r>
            <a:r>
              <a:rPr lang="en-US" sz="2000" b="1" dirty="0" err="1">
                <a:solidFill>
                  <a:srgbClr val="000066"/>
                </a:solidFill>
                <a:latin typeface=".VnArial" pitchFamily="34" charset="0"/>
              </a:rPr>
              <a:t>Nghệ</a:t>
            </a:r>
            <a:r>
              <a:rPr lang="en-US" sz="2000" b="1" dirty="0">
                <a:solidFill>
                  <a:srgbClr val="000066"/>
                </a:solidFill>
                <a:latin typeface=".VnArial" pitchFamily="34" charset="0"/>
              </a:rPr>
              <a:t> An</a:t>
            </a:r>
          </a:p>
        </p:txBody>
      </p:sp>
      <p:sp>
        <p:nvSpPr>
          <p:cNvPr id="27" name="Text Box 53"/>
          <p:cNvSpPr txBox="1">
            <a:spLocks noChangeArrowheads="1"/>
          </p:cNvSpPr>
          <p:nvPr/>
        </p:nvSpPr>
        <p:spPr bwMode="auto">
          <a:xfrm>
            <a:off x="4191000" y="4495800"/>
            <a:ext cx="3733800" cy="461665"/>
          </a:xfrm>
          <a:prstGeom prst="rect">
            <a:avLst/>
          </a:prstGeom>
          <a:noFill/>
          <a:ln w="9525">
            <a:noFill/>
            <a:miter lim="800000"/>
            <a:headEnd/>
            <a:tailEnd/>
          </a:ln>
          <a:effectLst/>
        </p:spPr>
        <p:txBody>
          <a:bodyPr>
            <a:spAutoFit/>
          </a:bodyPr>
          <a:lstStyle/>
          <a:p>
            <a:pPr>
              <a:spcBef>
                <a:spcPct val="50000"/>
              </a:spcBef>
            </a:pPr>
            <a:r>
              <a:rPr lang="en-US" sz="2000" dirty="0">
                <a:solidFill>
                  <a:srgbClr val="000066"/>
                </a:solidFill>
                <a:latin typeface=".VnArial" pitchFamily="34" charset="0"/>
              </a:rPr>
              <a:t>   </a:t>
            </a:r>
            <a:r>
              <a:rPr lang="en-US" sz="2400" b="1" dirty="0" err="1">
                <a:solidFill>
                  <a:srgbClr val="000066"/>
                </a:solidFill>
                <a:latin typeface="Times New Roman" pitchFamily="18" charset="0"/>
                <a:cs typeface="Times New Roman" pitchFamily="18" charset="0"/>
              </a:rPr>
              <a:t>Sơn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Tây</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Tuyên</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Quang</a:t>
            </a:r>
            <a:endParaRPr lang="en-US" sz="2400" b="1" dirty="0">
              <a:solidFill>
                <a:srgbClr val="000066"/>
              </a:solidFill>
              <a:latin typeface="Times New Roman" pitchFamily="18" charset="0"/>
              <a:cs typeface="Times New Roman" pitchFamily="18" charset="0"/>
            </a:endParaRPr>
          </a:p>
        </p:txBody>
      </p:sp>
      <p:sp>
        <p:nvSpPr>
          <p:cNvPr id="28" name="Text Box 54"/>
          <p:cNvSpPr txBox="1">
            <a:spLocks noChangeArrowheads="1"/>
          </p:cNvSpPr>
          <p:nvPr/>
        </p:nvSpPr>
        <p:spPr bwMode="auto">
          <a:xfrm>
            <a:off x="4267200" y="4985667"/>
            <a:ext cx="3886200" cy="1477328"/>
          </a:xfrm>
          <a:prstGeom prst="rect">
            <a:avLst/>
          </a:prstGeom>
          <a:noFill/>
          <a:ln w="9525">
            <a:noFill/>
            <a:miter lim="800000"/>
            <a:headEnd/>
            <a:tailEnd/>
          </a:ln>
          <a:effectLst/>
        </p:spPr>
        <p:txBody>
          <a:bodyPr>
            <a:spAutoFit/>
          </a:bodyPr>
          <a:lstStyle/>
          <a:p>
            <a:pPr>
              <a:spcBef>
                <a:spcPct val="50000"/>
              </a:spcBef>
            </a:pPr>
            <a:r>
              <a:rPr lang="en-US" sz="2000" b="1" dirty="0">
                <a:solidFill>
                  <a:srgbClr val="000066"/>
                </a:solidFill>
                <a:latin typeface=".VnArial" pitchFamily="34" charset="0"/>
              </a:rPr>
              <a:t>     </a:t>
            </a:r>
            <a:r>
              <a:rPr lang="en-US" sz="2400" b="1" dirty="0" err="1">
                <a:solidFill>
                  <a:srgbClr val="000066"/>
                </a:solidFill>
                <a:latin typeface="Times New Roman" pitchFamily="18" charset="0"/>
                <a:cs typeface="Times New Roman" pitchFamily="18" charset="0"/>
              </a:rPr>
              <a:t>Kinh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Bắc</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Sơn</a:t>
            </a:r>
            <a:r>
              <a:rPr lang="en-US" sz="2400" b="1" dirty="0">
                <a:solidFill>
                  <a:srgbClr val="000066"/>
                </a:solidFill>
                <a:latin typeface="Times New Roman" pitchFamily="18" charset="0"/>
                <a:cs typeface="Times New Roman" pitchFamily="18" charset="0"/>
              </a:rPr>
              <a:t> Nam, </a:t>
            </a:r>
          </a:p>
          <a:p>
            <a:pPr>
              <a:spcBef>
                <a:spcPct val="50000"/>
              </a:spcBef>
            </a:pP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Nghệ</a:t>
            </a:r>
            <a:r>
              <a:rPr lang="en-US" sz="2400" b="1" dirty="0">
                <a:solidFill>
                  <a:srgbClr val="000066"/>
                </a:solidFill>
                <a:latin typeface="Times New Roman" pitchFamily="18" charset="0"/>
                <a:cs typeface="Times New Roman" pitchFamily="18" charset="0"/>
              </a:rPr>
              <a:t> An, </a:t>
            </a:r>
            <a:r>
              <a:rPr lang="en-US" sz="2400" b="1" dirty="0" err="1">
                <a:solidFill>
                  <a:srgbClr val="000066"/>
                </a:solidFill>
                <a:latin typeface="Times New Roman" pitchFamily="18" charset="0"/>
                <a:cs typeface="Times New Roman" pitchFamily="18" charset="0"/>
              </a:rPr>
              <a:t>Thanh</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Hoá</a:t>
            </a:r>
            <a:endParaRPr lang="en-US" sz="2400" b="1" dirty="0">
              <a:solidFill>
                <a:srgbClr val="000066"/>
              </a:solidFill>
              <a:latin typeface="Times New Roman" pitchFamily="18" charset="0"/>
              <a:cs typeface="Times New Roman" pitchFamily="18" charset="0"/>
            </a:endParaRPr>
          </a:p>
          <a:p>
            <a:pPr>
              <a:spcBef>
                <a:spcPct val="50000"/>
              </a:spcBef>
            </a:pPr>
            <a:endParaRPr lang="en-US" sz="2000" dirty="0">
              <a:solidFill>
                <a:srgbClr val="000066"/>
              </a:solidFill>
              <a:latin typeface=".VnArial" pitchFamily="34" charset="0"/>
            </a:endParaRPr>
          </a:p>
        </p:txBody>
      </p:sp>
      <p:sp>
        <p:nvSpPr>
          <p:cNvPr id="29" name="Text Box 55"/>
          <p:cNvSpPr txBox="1">
            <a:spLocks noChangeArrowheads="1"/>
          </p:cNvSpPr>
          <p:nvPr/>
        </p:nvSpPr>
        <p:spPr bwMode="auto">
          <a:xfrm>
            <a:off x="4495800" y="6126447"/>
            <a:ext cx="3352800" cy="1231106"/>
          </a:xfrm>
          <a:prstGeom prst="rect">
            <a:avLst/>
          </a:prstGeom>
          <a:noFill/>
          <a:ln w="9525">
            <a:noFill/>
            <a:miter lim="800000"/>
            <a:headEnd/>
            <a:tailEnd/>
          </a:ln>
          <a:effectLst/>
        </p:spPr>
        <p:txBody>
          <a:bodyPr>
            <a:spAutoFit/>
          </a:bodyPr>
          <a:lstStyle/>
          <a:p>
            <a:r>
              <a:rPr lang="en-US" sz="2000" dirty="0">
                <a:solidFill>
                  <a:srgbClr val="000066"/>
                </a:solidFill>
                <a:latin typeface=".VnArial" pitchFamily="34" charset="0"/>
              </a:rPr>
              <a:t>    </a:t>
            </a:r>
            <a:r>
              <a:rPr lang="en-US" sz="2400" b="1" dirty="0" err="1">
                <a:solidFill>
                  <a:srgbClr val="000066"/>
                </a:solidFill>
                <a:latin typeface="Times New Roman" pitchFamily="18" charset="0"/>
                <a:cs typeface="Times New Roman" pitchFamily="18" charset="0"/>
              </a:rPr>
              <a:t>Sơn</a:t>
            </a:r>
            <a:r>
              <a:rPr lang="en-US" sz="2400" b="1" dirty="0">
                <a:solidFill>
                  <a:srgbClr val="000066"/>
                </a:solidFill>
                <a:latin typeface="Times New Roman" pitchFamily="18" charset="0"/>
                <a:cs typeface="Times New Roman" pitchFamily="18" charset="0"/>
              </a:rPr>
              <a:t> Nam, </a:t>
            </a:r>
            <a:r>
              <a:rPr lang="en-US" sz="2400" b="1" dirty="0" err="1">
                <a:solidFill>
                  <a:srgbClr val="000066"/>
                </a:solidFill>
                <a:latin typeface="Times New Roman" pitchFamily="18" charset="0"/>
                <a:cs typeface="Times New Roman" pitchFamily="18" charset="0"/>
              </a:rPr>
              <a:t>Tây</a:t>
            </a:r>
            <a:r>
              <a:rPr lang="en-US" sz="2400" b="1" dirty="0">
                <a:solidFill>
                  <a:srgbClr val="000066"/>
                </a:solidFill>
                <a:latin typeface="Times New Roman" pitchFamily="18" charset="0"/>
                <a:cs typeface="Times New Roman" pitchFamily="18" charset="0"/>
              </a:rPr>
              <a:t> </a:t>
            </a:r>
            <a:r>
              <a:rPr lang="en-US" sz="2400" b="1" dirty="0" err="1">
                <a:solidFill>
                  <a:srgbClr val="000066"/>
                </a:solidFill>
                <a:latin typeface="Times New Roman" pitchFamily="18" charset="0"/>
                <a:cs typeface="Times New Roman" pitchFamily="18" charset="0"/>
              </a:rPr>
              <a:t>Bắc</a:t>
            </a:r>
            <a:endParaRPr lang="en-US" sz="2400" b="1" dirty="0">
              <a:solidFill>
                <a:srgbClr val="000066"/>
              </a:solidFill>
              <a:latin typeface="Times New Roman" pitchFamily="18" charset="0"/>
              <a:cs typeface="Times New Roman" pitchFamily="18" charset="0"/>
            </a:endParaRPr>
          </a:p>
          <a:p>
            <a:endParaRPr lang="en-US" sz="2000" dirty="0">
              <a:solidFill>
                <a:srgbClr val="000066"/>
              </a:solidFill>
              <a:latin typeface=".VnArial" pitchFamily="34" charset="0"/>
            </a:endParaRPr>
          </a:p>
          <a:p>
            <a:pPr>
              <a:spcBef>
                <a:spcPct val="50000"/>
              </a:spcBef>
            </a:pPr>
            <a:endParaRPr lang="en-US" sz="2000" dirty="0">
              <a:solidFill>
                <a:srgbClr val="000066"/>
              </a:solidFill>
              <a:latin typeface=".VnArial" pitchFamily="34" charset="0"/>
            </a:endParaRPr>
          </a:p>
        </p:txBody>
      </p:sp>
      <p:sp>
        <p:nvSpPr>
          <p:cNvPr id="30" name="Text Box 56"/>
          <p:cNvSpPr txBox="1">
            <a:spLocks noChangeArrowheads="1"/>
          </p:cNvSpPr>
          <p:nvPr/>
        </p:nvSpPr>
        <p:spPr bwMode="auto">
          <a:xfrm>
            <a:off x="7658100" y="3001962"/>
            <a:ext cx="1371600" cy="396875"/>
          </a:xfrm>
          <a:prstGeom prst="rect">
            <a:avLst/>
          </a:prstGeom>
          <a:noFill/>
          <a:ln w="9525">
            <a:noFill/>
            <a:miter lim="800000"/>
            <a:headEnd/>
            <a:tailEnd/>
          </a:ln>
          <a:effectLst/>
        </p:spPr>
        <p:txBody>
          <a:bodyPr>
            <a:spAutoFit/>
          </a:bodyPr>
          <a:lstStyle/>
          <a:p>
            <a:pPr>
              <a:spcBef>
                <a:spcPct val="50000"/>
              </a:spcBef>
            </a:pPr>
            <a:r>
              <a:rPr lang="en-US" sz="2000" b="1" dirty="0" err="1">
                <a:solidFill>
                  <a:srgbClr val="CC0099"/>
                </a:solidFill>
                <a:latin typeface=".VnArial" pitchFamily="34" charset="0"/>
              </a:rPr>
              <a:t>Thất</a:t>
            </a:r>
            <a:r>
              <a:rPr lang="en-US" sz="2000" b="1" dirty="0">
                <a:solidFill>
                  <a:srgbClr val="CC0099"/>
                </a:solidFill>
                <a:latin typeface=".VnArial" pitchFamily="34" charset="0"/>
              </a:rPr>
              <a:t> </a:t>
            </a:r>
            <a:r>
              <a:rPr lang="en-US" sz="2000" b="1" dirty="0" err="1">
                <a:solidFill>
                  <a:srgbClr val="CC0099"/>
                </a:solidFill>
                <a:latin typeface=".VnArial" pitchFamily="34" charset="0"/>
              </a:rPr>
              <a:t>bại</a:t>
            </a:r>
            <a:endParaRPr lang="en-US" sz="2000" b="1" dirty="0">
              <a:solidFill>
                <a:srgbClr val="CC0099"/>
              </a:solidFill>
              <a:latin typeface=".VnArial" pitchFamily="34" charset="0"/>
            </a:endParaRPr>
          </a:p>
        </p:txBody>
      </p:sp>
      <p:sp>
        <p:nvSpPr>
          <p:cNvPr id="31" name="Text Box 57"/>
          <p:cNvSpPr txBox="1">
            <a:spLocks noChangeArrowheads="1"/>
          </p:cNvSpPr>
          <p:nvPr/>
        </p:nvSpPr>
        <p:spPr bwMode="auto">
          <a:xfrm>
            <a:off x="7658100" y="3725449"/>
            <a:ext cx="1371600" cy="396875"/>
          </a:xfrm>
          <a:prstGeom prst="rect">
            <a:avLst/>
          </a:prstGeom>
          <a:noFill/>
          <a:ln w="9525">
            <a:noFill/>
            <a:miter lim="800000"/>
            <a:headEnd/>
            <a:tailEnd/>
          </a:ln>
          <a:effectLst/>
        </p:spPr>
        <p:txBody>
          <a:bodyPr>
            <a:spAutoFit/>
          </a:bodyPr>
          <a:lstStyle/>
          <a:p>
            <a:pPr>
              <a:spcBef>
                <a:spcPct val="50000"/>
              </a:spcBef>
            </a:pPr>
            <a:r>
              <a:rPr lang="en-US" sz="2000" b="1" dirty="0" err="1">
                <a:solidFill>
                  <a:srgbClr val="CC0099"/>
                </a:solidFill>
                <a:latin typeface=".VnArial" pitchFamily="34" charset="0"/>
              </a:rPr>
              <a:t>Thất</a:t>
            </a:r>
            <a:r>
              <a:rPr lang="en-US" sz="2000" b="1" dirty="0">
                <a:solidFill>
                  <a:srgbClr val="CC0099"/>
                </a:solidFill>
                <a:latin typeface=".VnArial" pitchFamily="34" charset="0"/>
              </a:rPr>
              <a:t> </a:t>
            </a:r>
            <a:r>
              <a:rPr lang="en-US" sz="2000" b="1" dirty="0" err="1">
                <a:solidFill>
                  <a:srgbClr val="CC0099"/>
                </a:solidFill>
                <a:latin typeface=".VnArial" pitchFamily="34" charset="0"/>
              </a:rPr>
              <a:t>bại</a:t>
            </a:r>
            <a:endParaRPr lang="en-US" sz="2000" b="1" dirty="0">
              <a:solidFill>
                <a:srgbClr val="CC0099"/>
              </a:solidFill>
              <a:latin typeface=".VnArial" pitchFamily="34" charset="0"/>
            </a:endParaRPr>
          </a:p>
        </p:txBody>
      </p:sp>
      <p:sp>
        <p:nvSpPr>
          <p:cNvPr id="32" name="Text Box 58"/>
          <p:cNvSpPr txBox="1">
            <a:spLocks noChangeArrowheads="1"/>
          </p:cNvSpPr>
          <p:nvPr/>
        </p:nvSpPr>
        <p:spPr bwMode="auto">
          <a:xfrm>
            <a:off x="7620000" y="4495800"/>
            <a:ext cx="1371600" cy="396875"/>
          </a:xfrm>
          <a:prstGeom prst="rect">
            <a:avLst/>
          </a:prstGeom>
          <a:noFill/>
          <a:ln w="9525">
            <a:noFill/>
            <a:miter lim="800000"/>
            <a:headEnd/>
            <a:tailEnd/>
          </a:ln>
          <a:effectLst/>
        </p:spPr>
        <p:txBody>
          <a:bodyPr>
            <a:spAutoFit/>
          </a:bodyPr>
          <a:lstStyle/>
          <a:p>
            <a:pPr>
              <a:spcBef>
                <a:spcPct val="50000"/>
              </a:spcBef>
            </a:pPr>
            <a:r>
              <a:rPr lang="en-US" sz="2000" b="1" dirty="0" err="1">
                <a:solidFill>
                  <a:srgbClr val="CC0099"/>
                </a:solidFill>
                <a:latin typeface=".VnArial" pitchFamily="34" charset="0"/>
              </a:rPr>
              <a:t>Thất</a:t>
            </a:r>
            <a:r>
              <a:rPr lang="en-US" sz="2000" b="1" dirty="0">
                <a:solidFill>
                  <a:srgbClr val="CC0099"/>
                </a:solidFill>
                <a:latin typeface=".VnArial" pitchFamily="34" charset="0"/>
              </a:rPr>
              <a:t> </a:t>
            </a:r>
            <a:r>
              <a:rPr lang="en-US" sz="2000" b="1" dirty="0" err="1">
                <a:solidFill>
                  <a:srgbClr val="CC0099"/>
                </a:solidFill>
                <a:latin typeface=".VnArial" pitchFamily="34" charset="0"/>
              </a:rPr>
              <a:t>bại</a:t>
            </a:r>
            <a:endParaRPr lang="en-US" sz="2000" b="1" dirty="0">
              <a:solidFill>
                <a:srgbClr val="CC0099"/>
              </a:solidFill>
              <a:latin typeface=".VnArial" pitchFamily="34" charset="0"/>
            </a:endParaRPr>
          </a:p>
        </p:txBody>
      </p:sp>
      <p:sp>
        <p:nvSpPr>
          <p:cNvPr id="33" name="Text Box 59"/>
          <p:cNvSpPr txBox="1">
            <a:spLocks noChangeArrowheads="1"/>
          </p:cNvSpPr>
          <p:nvPr/>
        </p:nvSpPr>
        <p:spPr bwMode="auto">
          <a:xfrm>
            <a:off x="7587641" y="5409155"/>
            <a:ext cx="1600200" cy="396875"/>
          </a:xfrm>
          <a:prstGeom prst="rect">
            <a:avLst/>
          </a:prstGeom>
          <a:noFill/>
          <a:ln w="9525">
            <a:noFill/>
            <a:miter lim="800000"/>
            <a:headEnd/>
            <a:tailEnd/>
          </a:ln>
          <a:effectLst/>
        </p:spPr>
        <p:txBody>
          <a:bodyPr>
            <a:spAutoFit/>
          </a:bodyPr>
          <a:lstStyle/>
          <a:p>
            <a:pPr>
              <a:spcBef>
                <a:spcPct val="50000"/>
              </a:spcBef>
            </a:pPr>
            <a:r>
              <a:rPr lang="en-US" sz="2000" b="1" dirty="0" err="1">
                <a:solidFill>
                  <a:srgbClr val="CC0099"/>
                </a:solidFill>
                <a:latin typeface=".VnArial" pitchFamily="34" charset="0"/>
              </a:rPr>
              <a:t>Thất</a:t>
            </a:r>
            <a:r>
              <a:rPr lang="en-US" sz="2000" b="1" dirty="0">
                <a:solidFill>
                  <a:srgbClr val="CC0099"/>
                </a:solidFill>
                <a:latin typeface=".VnArial" pitchFamily="34" charset="0"/>
              </a:rPr>
              <a:t> </a:t>
            </a:r>
            <a:r>
              <a:rPr lang="en-US" sz="2000" b="1" dirty="0" err="1">
                <a:solidFill>
                  <a:srgbClr val="CC0099"/>
                </a:solidFill>
                <a:latin typeface=".VnArial" pitchFamily="34" charset="0"/>
              </a:rPr>
              <a:t>bại</a:t>
            </a:r>
            <a:endParaRPr lang="en-US" sz="2000" b="1" dirty="0">
              <a:solidFill>
                <a:srgbClr val="CC0099"/>
              </a:solidFill>
              <a:latin typeface=".VnArial" pitchFamily="34" charset="0"/>
            </a:endParaRPr>
          </a:p>
        </p:txBody>
      </p:sp>
      <p:sp>
        <p:nvSpPr>
          <p:cNvPr id="34" name="Text Box 60"/>
          <p:cNvSpPr txBox="1">
            <a:spLocks noChangeArrowheads="1"/>
          </p:cNvSpPr>
          <p:nvPr/>
        </p:nvSpPr>
        <p:spPr bwMode="auto">
          <a:xfrm>
            <a:off x="7620000" y="6165252"/>
            <a:ext cx="1371600" cy="396875"/>
          </a:xfrm>
          <a:prstGeom prst="rect">
            <a:avLst/>
          </a:prstGeom>
          <a:noFill/>
          <a:ln w="9525">
            <a:noFill/>
            <a:miter lim="800000"/>
            <a:headEnd/>
            <a:tailEnd/>
          </a:ln>
          <a:effectLst/>
        </p:spPr>
        <p:txBody>
          <a:bodyPr>
            <a:spAutoFit/>
          </a:bodyPr>
          <a:lstStyle/>
          <a:p>
            <a:pPr>
              <a:spcBef>
                <a:spcPct val="50000"/>
              </a:spcBef>
            </a:pPr>
            <a:r>
              <a:rPr lang="en-US" sz="2000" b="1" dirty="0" err="1">
                <a:solidFill>
                  <a:srgbClr val="CC0099"/>
                </a:solidFill>
                <a:latin typeface=".VnArial" pitchFamily="34" charset="0"/>
              </a:rPr>
              <a:t>Thất</a:t>
            </a:r>
            <a:r>
              <a:rPr lang="en-US" sz="2000" b="1" dirty="0">
                <a:solidFill>
                  <a:srgbClr val="CC0099"/>
                </a:solidFill>
                <a:latin typeface=".VnArial" pitchFamily="34" charset="0"/>
              </a:rPr>
              <a:t> </a:t>
            </a:r>
            <a:r>
              <a:rPr lang="en-US" sz="2000" b="1" dirty="0" err="1">
                <a:solidFill>
                  <a:srgbClr val="CC0099"/>
                </a:solidFill>
                <a:latin typeface=".VnArial" pitchFamily="34" charset="0"/>
              </a:rPr>
              <a:t>bại</a:t>
            </a:r>
            <a:endParaRPr lang="en-US" sz="2000" b="1" dirty="0">
              <a:solidFill>
                <a:srgbClr val="CC0099"/>
              </a:solidFill>
              <a:latin typeface=".Vn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12"/>
                                        </p:tgtEl>
                                      </p:cBhvr>
                                    </p:animEffect>
                                    <p:anim calcmode="lin" valueType="num">
                                      <p:cBhvr>
                                        <p:cTn id="15" dur="1000"/>
                                        <p:tgtEl>
                                          <p:spTgt spid="12"/>
                                        </p:tgtEl>
                                        <p:attrNameLst>
                                          <p:attrName>ppt_x</p:attrName>
                                        </p:attrNameLst>
                                      </p:cBhvr>
                                      <p:tavLst>
                                        <p:tav tm="0">
                                          <p:val>
                                            <p:strVal val="ppt_x"/>
                                          </p:val>
                                        </p:tav>
                                        <p:tav tm="100000">
                                          <p:val>
                                            <p:strVal val="ppt_x"/>
                                          </p:val>
                                        </p:tav>
                                      </p:tavLst>
                                    </p:anim>
                                    <p:anim calcmode="lin" valueType="num">
                                      <p:cBhvr>
                                        <p:cTn id="16" dur="1000"/>
                                        <p:tgtEl>
                                          <p:spTgt spid="12"/>
                                        </p:tgtEl>
                                        <p:attrNameLst>
                                          <p:attrName>ppt_y</p:attrName>
                                        </p:attrNameLst>
                                      </p:cBhvr>
                                      <p:tavLst>
                                        <p:tav tm="0">
                                          <p:val>
                                            <p:strVal val="ppt_y"/>
                                          </p:val>
                                        </p:tav>
                                        <p:tav tm="100000">
                                          <p:val>
                                            <p:strVal val="ppt_y+.1"/>
                                          </p:val>
                                        </p:tav>
                                      </p:tavLst>
                                    </p:anim>
                                    <p:set>
                                      <p:cBhvr>
                                        <p:cTn id="17" dur="1" fill="hold">
                                          <p:stCondLst>
                                            <p:cond delay="999"/>
                                          </p:stCondLst>
                                        </p:cTn>
                                        <p:tgtEl>
                                          <p:spTgt spid="12"/>
                                        </p:tgtEl>
                                        <p:attrNameLst>
                                          <p:attrName>style.visibility</p:attrName>
                                        </p:attrNameLst>
                                      </p:cBhvr>
                                      <p:to>
                                        <p:strVal val="hidden"/>
                                      </p:to>
                                    </p:set>
                                  </p:childTnLst>
                                </p:cTn>
                              </p:par>
                              <p:par>
                                <p:cTn id="18" presetID="42" presetClass="exit" presetSubtype="0" fill="hold" grpId="1" nodeType="withEffect">
                                  <p:stCondLst>
                                    <p:cond delay="0"/>
                                  </p:stCondLst>
                                  <p:childTnLst>
                                    <p:animEffect transition="out" filter="fade">
                                      <p:cBhvr>
                                        <p:cTn id="19" dur="1000"/>
                                        <p:tgtEl>
                                          <p:spTgt spid="13"/>
                                        </p:tgtEl>
                                      </p:cBhvr>
                                    </p:animEffect>
                                    <p:anim calcmode="lin" valueType="num">
                                      <p:cBhvr>
                                        <p:cTn id="20" dur="1000"/>
                                        <p:tgtEl>
                                          <p:spTgt spid="13"/>
                                        </p:tgtEl>
                                        <p:attrNameLst>
                                          <p:attrName>ppt_x</p:attrName>
                                        </p:attrNameLst>
                                      </p:cBhvr>
                                      <p:tavLst>
                                        <p:tav tm="0">
                                          <p:val>
                                            <p:strVal val="ppt_x"/>
                                          </p:val>
                                        </p:tav>
                                        <p:tav tm="100000">
                                          <p:val>
                                            <p:strVal val="ppt_x"/>
                                          </p:val>
                                        </p:tav>
                                      </p:tavLst>
                                    </p:anim>
                                    <p:anim calcmode="lin" valueType="num">
                                      <p:cBhvr>
                                        <p:cTn id="21" dur="1000"/>
                                        <p:tgtEl>
                                          <p:spTgt spid="13"/>
                                        </p:tgtEl>
                                        <p:attrNameLst>
                                          <p:attrName>ppt_y</p:attrName>
                                        </p:attrNameLst>
                                      </p:cBhvr>
                                      <p:tavLst>
                                        <p:tav tm="0">
                                          <p:val>
                                            <p:strVal val="ppt_y"/>
                                          </p:val>
                                        </p:tav>
                                        <p:tav tm="100000">
                                          <p:val>
                                            <p:strVal val="ppt_y+.1"/>
                                          </p:val>
                                        </p:tav>
                                      </p:tavLst>
                                    </p:anim>
                                    <p:set>
                                      <p:cBhvr>
                                        <p:cTn id="22" dur="1" fill="hold">
                                          <p:stCondLst>
                                            <p:cond delay="9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arn(inVertical)">
                                      <p:cBhvr>
                                        <p:cTn id="61" dur="500"/>
                                        <p:tgtEl>
                                          <p:spTgt spid="25"/>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0"/>
                                        <p:tgtEl>
                                          <p:spTgt spid="32"/>
                                        </p:tgtEl>
                                      </p:cBhvr>
                                    </p:animEffect>
                                    <p:anim calcmode="lin" valueType="num">
                                      <p:cBhvr>
                                        <p:cTn id="89" dur="1000" fill="hold"/>
                                        <p:tgtEl>
                                          <p:spTgt spid="32"/>
                                        </p:tgtEl>
                                        <p:attrNameLst>
                                          <p:attrName>ppt_x</p:attrName>
                                        </p:attrNameLst>
                                      </p:cBhvr>
                                      <p:tavLst>
                                        <p:tav tm="0">
                                          <p:val>
                                            <p:strVal val="#ppt_x"/>
                                          </p:val>
                                        </p:tav>
                                        <p:tav tm="100000">
                                          <p:val>
                                            <p:strVal val="#ppt_x"/>
                                          </p:val>
                                        </p:tav>
                                      </p:tavLst>
                                    </p:anim>
                                    <p:anim calcmode="lin" valueType="num">
                                      <p:cBhvr>
                                        <p:cTn id="90" dur="1000" fill="hold"/>
                                        <p:tgtEl>
                                          <p:spTgt spid="3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715000" y="152400"/>
            <a:ext cx="3200400" cy="3081338"/>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      </a:t>
            </a:r>
            <a:r>
              <a:rPr lang="en-US" sz="2800" b="1">
                <a:solidFill>
                  <a:srgbClr val="6600CC"/>
                </a:solidFill>
                <a:latin typeface="Times New Roman" pitchFamily="18" charset="0"/>
              </a:rPr>
              <a:t>Nhìn vào bản đồ em có nhận xết gì về các cuộc khởi nghĩa của nông dân ở Đàng Ngoài vào giữa cuối thế kỉ XVIII?</a:t>
            </a:r>
          </a:p>
        </p:txBody>
      </p:sp>
      <p:pic>
        <p:nvPicPr>
          <p:cNvPr id="24579" name="Picture 3" descr="237">
            <a:hlinkClick r:id="rId3" action="ppaction://hlinksldjump"/>
          </p:cNvPr>
          <p:cNvPicPr>
            <a:picLocks noChangeAspect="1" noChangeArrowheads="1" noCrop="1"/>
          </p:cNvPicPr>
          <p:nvPr/>
        </p:nvPicPr>
        <p:blipFill>
          <a:blip r:embed="rId4"/>
          <a:srcRect/>
          <a:stretch>
            <a:fillRect/>
          </a:stretch>
        </p:blipFill>
        <p:spPr bwMode="auto">
          <a:xfrm>
            <a:off x="5715000" y="0"/>
            <a:ext cx="679450" cy="762000"/>
          </a:xfrm>
          <a:prstGeom prst="rect">
            <a:avLst/>
          </a:prstGeom>
          <a:noFill/>
        </p:spPr>
      </p:pic>
      <p:grpSp>
        <p:nvGrpSpPr>
          <p:cNvPr id="2" name="Group 4"/>
          <p:cNvGrpSpPr>
            <a:grpSpLocks/>
          </p:cNvGrpSpPr>
          <p:nvPr/>
        </p:nvGrpSpPr>
        <p:grpSpPr bwMode="auto">
          <a:xfrm>
            <a:off x="0" y="152400"/>
            <a:ext cx="5791200" cy="6858000"/>
            <a:chOff x="672" y="-48"/>
            <a:chExt cx="4368" cy="4320"/>
          </a:xfrm>
        </p:grpSpPr>
        <p:grpSp>
          <p:nvGrpSpPr>
            <p:cNvPr id="3" name="Group 5"/>
            <p:cNvGrpSpPr>
              <a:grpSpLocks/>
            </p:cNvGrpSpPr>
            <p:nvPr/>
          </p:nvGrpSpPr>
          <p:grpSpPr bwMode="auto">
            <a:xfrm>
              <a:off x="672" y="-48"/>
              <a:ext cx="4368" cy="4320"/>
              <a:chOff x="672" y="-48"/>
              <a:chExt cx="4368" cy="4320"/>
            </a:xfrm>
          </p:grpSpPr>
          <p:pic>
            <p:nvPicPr>
              <p:cNvPr id="24582" name="Picture 6" descr="Hien 9-03-2"/>
              <p:cNvPicPr>
                <a:picLocks noChangeAspect="1" noChangeArrowheads="1"/>
              </p:cNvPicPr>
              <p:nvPr/>
            </p:nvPicPr>
            <p:blipFill>
              <a:blip r:embed="rId5"/>
              <a:srcRect/>
              <a:stretch>
                <a:fillRect/>
              </a:stretch>
            </p:blipFill>
            <p:spPr bwMode="auto">
              <a:xfrm>
                <a:off x="672" y="-48"/>
                <a:ext cx="4368" cy="4320"/>
              </a:xfrm>
              <a:prstGeom prst="rect">
                <a:avLst/>
              </a:prstGeom>
              <a:noFill/>
              <a:ln w="9525">
                <a:noFill/>
                <a:miter lim="800000"/>
                <a:headEnd/>
                <a:tailEnd/>
              </a:ln>
            </p:spPr>
          </p:pic>
          <p:grpSp>
            <p:nvGrpSpPr>
              <p:cNvPr id="4" name="Group 7"/>
              <p:cNvGrpSpPr>
                <a:grpSpLocks/>
              </p:cNvGrpSpPr>
              <p:nvPr/>
            </p:nvGrpSpPr>
            <p:grpSpPr bwMode="auto">
              <a:xfrm>
                <a:off x="957" y="624"/>
                <a:ext cx="3795" cy="1508"/>
                <a:chOff x="957" y="624"/>
                <a:chExt cx="3795" cy="1508"/>
              </a:xfrm>
            </p:grpSpPr>
            <p:pic>
              <p:nvPicPr>
                <p:cNvPr id="24584" name="Picture 8" descr="img067"/>
                <p:cNvPicPr>
                  <a:picLocks noChangeAspect="1" noChangeArrowheads="1"/>
                </p:cNvPicPr>
                <p:nvPr/>
              </p:nvPicPr>
              <p:blipFill>
                <a:blip r:embed="rId6" cstate="print"/>
                <a:srcRect/>
                <a:stretch>
                  <a:fillRect/>
                </a:stretch>
              </p:blipFill>
              <p:spPr bwMode="auto">
                <a:xfrm>
                  <a:off x="2688" y="1104"/>
                  <a:ext cx="74" cy="96"/>
                </a:xfrm>
                <a:prstGeom prst="rect">
                  <a:avLst/>
                </a:prstGeom>
                <a:noFill/>
              </p:spPr>
            </p:pic>
            <p:pic>
              <p:nvPicPr>
                <p:cNvPr id="24585" name="Picture 9" descr="img067"/>
                <p:cNvPicPr>
                  <a:picLocks noChangeAspect="1" noChangeArrowheads="1"/>
                </p:cNvPicPr>
                <p:nvPr/>
              </p:nvPicPr>
              <p:blipFill>
                <a:blip r:embed="rId7" cstate="print"/>
                <a:srcRect/>
                <a:stretch>
                  <a:fillRect/>
                </a:stretch>
              </p:blipFill>
              <p:spPr bwMode="auto">
                <a:xfrm>
                  <a:off x="2529" y="1920"/>
                  <a:ext cx="111" cy="144"/>
                </a:xfrm>
                <a:prstGeom prst="rect">
                  <a:avLst/>
                </a:prstGeom>
                <a:noFill/>
              </p:spPr>
            </p:pic>
            <p:pic>
              <p:nvPicPr>
                <p:cNvPr id="24586" name="Picture 10" descr="img067"/>
                <p:cNvPicPr>
                  <a:picLocks noChangeAspect="1" noChangeArrowheads="1"/>
                </p:cNvPicPr>
                <p:nvPr/>
              </p:nvPicPr>
              <p:blipFill>
                <a:blip r:embed="rId6" cstate="print"/>
                <a:srcRect/>
                <a:stretch>
                  <a:fillRect/>
                </a:stretch>
              </p:blipFill>
              <p:spPr bwMode="auto">
                <a:xfrm>
                  <a:off x="2592" y="864"/>
                  <a:ext cx="74" cy="96"/>
                </a:xfrm>
                <a:prstGeom prst="rect">
                  <a:avLst/>
                </a:prstGeom>
                <a:noFill/>
              </p:spPr>
            </p:pic>
            <p:sp>
              <p:nvSpPr>
                <p:cNvPr id="24587" name="Text Box 11"/>
                <p:cNvSpPr txBox="1">
                  <a:spLocks noChangeArrowheads="1"/>
                </p:cNvSpPr>
                <p:nvPr/>
              </p:nvSpPr>
              <p:spPr bwMode="auto">
                <a:xfrm>
                  <a:off x="2831" y="1920"/>
                  <a:ext cx="1010" cy="212"/>
                </a:xfrm>
                <a:prstGeom prst="rect">
                  <a:avLst/>
                </a:prstGeom>
                <a:solidFill>
                  <a:srgbClr val="FFFF00"/>
                </a:solidFill>
                <a:ln w="9525">
                  <a:noFill/>
                  <a:miter lim="800000"/>
                  <a:headEnd/>
                  <a:tailEnd/>
                </a:ln>
                <a:effectLst/>
              </p:spPr>
              <p:txBody>
                <a:bodyPr>
                  <a:spAutoFit/>
                </a:bodyPr>
                <a:lstStyle/>
                <a:p>
                  <a:r>
                    <a:rPr lang="en-US" sz="1600" b="1" dirty="0" err="1">
                      <a:solidFill>
                        <a:srgbClr val="6600CC"/>
                      </a:solidFill>
                      <a:latin typeface="Times New Roman" pitchFamily="18" charset="0"/>
                    </a:rPr>
                    <a:t>Lê</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Duy</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Mật</a:t>
                  </a:r>
                  <a:endParaRPr lang="en-US" sz="2800" dirty="0">
                    <a:latin typeface=".VnTime" pitchFamily="34" charset="0"/>
                  </a:endParaRPr>
                </a:p>
              </p:txBody>
            </p:sp>
            <p:sp>
              <p:nvSpPr>
                <p:cNvPr id="24588" name="Text Box 12"/>
                <p:cNvSpPr txBox="1">
                  <a:spLocks noChangeArrowheads="1"/>
                </p:cNvSpPr>
                <p:nvPr/>
              </p:nvSpPr>
              <p:spPr bwMode="auto">
                <a:xfrm>
                  <a:off x="2831" y="624"/>
                  <a:ext cx="1060" cy="366"/>
                </a:xfrm>
                <a:prstGeom prst="rect">
                  <a:avLst/>
                </a:prstGeom>
                <a:solidFill>
                  <a:srgbClr val="FFFF00"/>
                </a:solidFill>
                <a:ln w="9525">
                  <a:noFill/>
                  <a:miter lim="800000"/>
                  <a:headEnd/>
                  <a:tailEnd/>
                </a:ln>
                <a:effectLst/>
              </p:spPr>
              <p:txBody>
                <a:bodyPr wrap="square">
                  <a:spAutoFit/>
                </a:bodyPr>
                <a:lstStyle/>
                <a:p>
                  <a:r>
                    <a:rPr lang="en-US" sz="1600" b="1" dirty="0" err="1">
                      <a:solidFill>
                        <a:srgbClr val="6600CC"/>
                      </a:solidFill>
                    </a:rPr>
                    <a:t>Nguyễn</a:t>
                  </a:r>
                  <a:r>
                    <a:rPr lang="en-US" sz="1600" b="1" dirty="0">
                      <a:solidFill>
                        <a:srgbClr val="6600CC"/>
                      </a:solidFill>
                    </a:rPr>
                    <a:t> </a:t>
                  </a:r>
                  <a:r>
                    <a:rPr lang="en-US" sz="1600" b="1" dirty="0" err="1">
                      <a:solidFill>
                        <a:srgbClr val="6600CC"/>
                      </a:solidFill>
                    </a:rPr>
                    <a:t>Danh</a:t>
                  </a:r>
                  <a:r>
                    <a:rPr lang="en-US" sz="1600" b="1" dirty="0">
                      <a:solidFill>
                        <a:srgbClr val="6600CC"/>
                      </a:solidFill>
                    </a:rPr>
                    <a:t> PHƯƠNG</a:t>
                  </a:r>
                  <a:endParaRPr lang="en-US" sz="2800" dirty="0"/>
                </a:p>
              </p:txBody>
            </p:sp>
            <p:pic>
              <p:nvPicPr>
                <p:cNvPr id="24589" name="Picture 13" descr="img067"/>
                <p:cNvPicPr>
                  <a:picLocks noChangeAspect="1" noChangeArrowheads="1"/>
                </p:cNvPicPr>
                <p:nvPr/>
              </p:nvPicPr>
              <p:blipFill>
                <a:blip r:embed="rId6" cstate="print"/>
                <a:srcRect/>
                <a:stretch>
                  <a:fillRect/>
                </a:stretch>
              </p:blipFill>
              <p:spPr bwMode="auto">
                <a:xfrm>
                  <a:off x="2965" y="1152"/>
                  <a:ext cx="74" cy="96"/>
                </a:xfrm>
                <a:prstGeom prst="rect">
                  <a:avLst/>
                </a:prstGeom>
                <a:noFill/>
              </p:spPr>
            </p:pic>
            <p:pic>
              <p:nvPicPr>
                <p:cNvPr id="24590" name="Picture 14" descr="img067"/>
                <p:cNvPicPr>
                  <a:picLocks noChangeAspect="1" noChangeArrowheads="1"/>
                </p:cNvPicPr>
                <p:nvPr/>
              </p:nvPicPr>
              <p:blipFill>
                <a:blip r:embed="rId7" cstate="print"/>
                <a:srcRect/>
                <a:stretch>
                  <a:fillRect/>
                </a:stretch>
              </p:blipFill>
              <p:spPr bwMode="auto">
                <a:xfrm>
                  <a:off x="2865" y="1248"/>
                  <a:ext cx="111" cy="144"/>
                </a:xfrm>
                <a:prstGeom prst="rect">
                  <a:avLst/>
                </a:prstGeom>
                <a:noFill/>
              </p:spPr>
            </p:pic>
            <p:pic>
              <p:nvPicPr>
                <p:cNvPr id="24591" name="Picture 15" descr="img067"/>
                <p:cNvPicPr>
                  <a:picLocks noChangeAspect="1" noChangeArrowheads="1"/>
                </p:cNvPicPr>
                <p:nvPr/>
              </p:nvPicPr>
              <p:blipFill>
                <a:blip r:embed="rId7" cstate="print"/>
                <a:srcRect/>
                <a:stretch>
                  <a:fillRect/>
                </a:stretch>
              </p:blipFill>
              <p:spPr bwMode="auto">
                <a:xfrm>
                  <a:off x="3456" y="1152"/>
                  <a:ext cx="111" cy="144"/>
                </a:xfrm>
                <a:prstGeom prst="rect">
                  <a:avLst/>
                </a:prstGeom>
                <a:noFill/>
              </p:spPr>
            </p:pic>
            <p:sp>
              <p:nvSpPr>
                <p:cNvPr id="24592" name="Text Box 16"/>
                <p:cNvSpPr txBox="1">
                  <a:spLocks noChangeArrowheads="1"/>
                </p:cNvSpPr>
                <p:nvPr/>
              </p:nvSpPr>
              <p:spPr bwMode="auto">
                <a:xfrm>
                  <a:off x="3984" y="1248"/>
                  <a:ext cx="768" cy="366"/>
                </a:xfrm>
                <a:prstGeom prst="rect">
                  <a:avLst/>
                </a:prstGeom>
                <a:solidFill>
                  <a:srgbClr val="FFFF00"/>
                </a:solidFill>
                <a:ln w="9525">
                  <a:noFill/>
                  <a:miter lim="800000"/>
                  <a:headEnd/>
                  <a:tailEnd/>
                </a:ln>
                <a:effectLst/>
              </p:spPr>
              <p:txBody>
                <a:bodyPr>
                  <a:spAutoFit/>
                </a:bodyPr>
                <a:lstStyle/>
                <a:p>
                  <a:r>
                    <a:rPr lang="en-US" sz="1600" b="1" dirty="0" err="1">
                      <a:solidFill>
                        <a:srgbClr val="6600CC"/>
                      </a:solidFill>
                      <a:latin typeface="Times New Roman" pitchFamily="18" charset="0"/>
                    </a:rPr>
                    <a:t>Nguyễn</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Hữu</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Cầu</a:t>
                  </a:r>
                  <a:endParaRPr lang="en-US" sz="2800" dirty="0">
                    <a:latin typeface=".VnTime" pitchFamily="34" charset="0"/>
                  </a:endParaRPr>
                </a:p>
              </p:txBody>
            </p:sp>
            <p:pic>
              <p:nvPicPr>
                <p:cNvPr id="24593" name="Picture 17" descr="img067"/>
                <p:cNvPicPr>
                  <a:picLocks noChangeAspect="1" noChangeArrowheads="1"/>
                </p:cNvPicPr>
                <p:nvPr/>
              </p:nvPicPr>
              <p:blipFill>
                <a:blip r:embed="rId7" cstate="print"/>
                <a:srcRect/>
                <a:stretch>
                  <a:fillRect/>
                </a:stretch>
              </p:blipFill>
              <p:spPr bwMode="auto">
                <a:xfrm>
                  <a:off x="1536" y="768"/>
                  <a:ext cx="111" cy="144"/>
                </a:xfrm>
                <a:prstGeom prst="rect">
                  <a:avLst/>
                </a:prstGeom>
                <a:noFill/>
              </p:spPr>
            </p:pic>
            <p:sp>
              <p:nvSpPr>
                <p:cNvPr id="24594" name="Text Box 18"/>
                <p:cNvSpPr txBox="1">
                  <a:spLocks noChangeArrowheads="1"/>
                </p:cNvSpPr>
                <p:nvPr/>
              </p:nvSpPr>
              <p:spPr bwMode="auto">
                <a:xfrm>
                  <a:off x="957" y="960"/>
                  <a:ext cx="1379" cy="213"/>
                </a:xfrm>
                <a:prstGeom prst="rect">
                  <a:avLst/>
                </a:prstGeom>
                <a:solidFill>
                  <a:srgbClr val="FFFF00"/>
                </a:solidFill>
                <a:ln w="9525">
                  <a:noFill/>
                  <a:miter lim="800000"/>
                  <a:headEnd/>
                  <a:tailEnd/>
                </a:ln>
                <a:effectLst/>
              </p:spPr>
              <p:txBody>
                <a:bodyPr wrap="square">
                  <a:spAutoFit/>
                </a:bodyPr>
                <a:lstStyle/>
                <a:p>
                  <a:r>
                    <a:rPr lang="en-US" sz="1600" b="1" dirty="0" err="1">
                      <a:solidFill>
                        <a:srgbClr val="6600CC"/>
                      </a:solidFill>
                      <a:latin typeface="Times New Roman" pitchFamily="18" charset="0"/>
                    </a:rPr>
                    <a:t>Hoàng</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Công</a:t>
                  </a:r>
                  <a:r>
                    <a:rPr lang="en-US" sz="1600" b="1" dirty="0">
                      <a:solidFill>
                        <a:srgbClr val="6600CC"/>
                      </a:solidFill>
                      <a:latin typeface="Times New Roman" pitchFamily="18" charset="0"/>
                    </a:rPr>
                    <a:t> </a:t>
                  </a:r>
                  <a:r>
                    <a:rPr lang="en-US" sz="1600" b="1" dirty="0" err="1">
                      <a:solidFill>
                        <a:srgbClr val="6600CC"/>
                      </a:solidFill>
                      <a:latin typeface="Times New Roman" pitchFamily="18" charset="0"/>
                    </a:rPr>
                    <a:t>Chất</a:t>
                  </a:r>
                  <a:endParaRPr lang="en-US" sz="2800" dirty="0">
                    <a:latin typeface=".VnTime" pitchFamily="34" charset="0"/>
                  </a:endParaRPr>
                </a:p>
              </p:txBody>
            </p:sp>
          </p:grpSp>
        </p:grpSp>
        <p:sp>
          <p:nvSpPr>
            <p:cNvPr id="24595" name="Line 19"/>
            <p:cNvSpPr>
              <a:spLocks noChangeShapeType="1"/>
            </p:cNvSpPr>
            <p:nvPr/>
          </p:nvSpPr>
          <p:spPr bwMode="auto">
            <a:xfrm flipV="1">
              <a:off x="1536" y="912"/>
              <a:ext cx="48" cy="192"/>
            </a:xfrm>
            <a:prstGeom prst="line">
              <a:avLst/>
            </a:prstGeom>
            <a:noFill/>
            <a:ln w="9525">
              <a:solidFill>
                <a:srgbClr val="6600CC"/>
              </a:solidFill>
              <a:round/>
              <a:headEnd/>
              <a:tailEnd type="triangle" w="med" len="med"/>
            </a:ln>
            <a:effectLst/>
          </p:spPr>
          <p:txBody>
            <a:bodyPr/>
            <a:lstStyle/>
            <a:p>
              <a:endParaRPr lang="en-US"/>
            </a:p>
          </p:txBody>
        </p:sp>
      </p:grpSp>
      <p:sp>
        <p:nvSpPr>
          <p:cNvPr id="24596" name="Text Box 20"/>
          <p:cNvSpPr txBox="1">
            <a:spLocks noChangeArrowheads="1"/>
          </p:cNvSpPr>
          <p:nvPr/>
        </p:nvSpPr>
        <p:spPr bwMode="auto">
          <a:xfrm>
            <a:off x="5715000" y="3276600"/>
            <a:ext cx="3352800" cy="3194721"/>
          </a:xfrm>
          <a:prstGeom prst="rect">
            <a:avLst/>
          </a:prstGeom>
          <a:noFill/>
          <a:ln w="9525">
            <a:noFill/>
            <a:miter lim="800000"/>
            <a:headEnd/>
            <a:tailEnd/>
          </a:ln>
          <a:effectLst/>
        </p:spPr>
        <p:txBody>
          <a:bodyPr wrap="square">
            <a:spAutoFit/>
          </a:bodyPr>
          <a:lstStyle/>
          <a:p>
            <a:pPr>
              <a:lnSpc>
                <a:spcPct val="80000"/>
              </a:lnSpc>
              <a:buFontTx/>
              <a:buChar char="-"/>
              <a:defRPr/>
            </a:pPr>
            <a:r>
              <a:rPr lang="en-US" sz="2800" dirty="0" err="1"/>
              <a:t>Diễn</a:t>
            </a:r>
            <a:r>
              <a:rPr lang="en-US" sz="2800" dirty="0"/>
              <a:t> </a:t>
            </a:r>
            <a:r>
              <a:rPr lang="en-US" sz="2800" dirty="0" err="1"/>
              <a:t>ra</a:t>
            </a:r>
            <a:r>
              <a:rPr lang="en-US" sz="2800" dirty="0"/>
              <a:t> </a:t>
            </a:r>
            <a:r>
              <a:rPr lang="en-US" sz="2800" dirty="0" err="1"/>
              <a:t>liên</a:t>
            </a:r>
            <a:r>
              <a:rPr lang="en-US" sz="2800" dirty="0"/>
              <a:t> </a:t>
            </a:r>
            <a:r>
              <a:rPr lang="en-US" sz="2800" dirty="0" err="1"/>
              <a:t>tục</a:t>
            </a:r>
            <a:r>
              <a:rPr lang="en-US" sz="2800" dirty="0"/>
              <a:t>, </a:t>
            </a:r>
            <a:r>
              <a:rPr lang="en-US" sz="2800" dirty="0" err="1"/>
              <a:t>mạnh</a:t>
            </a:r>
            <a:r>
              <a:rPr lang="en-US" sz="2800" dirty="0"/>
              <a:t> </a:t>
            </a:r>
            <a:r>
              <a:rPr lang="en-US" sz="2800" dirty="0" err="1"/>
              <a:t>mẽ</a:t>
            </a:r>
            <a:r>
              <a:rPr lang="en-US" sz="2800" dirty="0"/>
              <a:t> </a:t>
            </a:r>
            <a:r>
              <a:rPr lang="en-US" sz="2800" dirty="0" err="1"/>
              <a:t>trên</a:t>
            </a:r>
            <a:r>
              <a:rPr lang="en-US" sz="2800" dirty="0"/>
              <a:t> </a:t>
            </a:r>
            <a:r>
              <a:rPr lang="en-US" sz="2800" dirty="0" err="1"/>
              <a:t>địa</a:t>
            </a:r>
            <a:r>
              <a:rPr lang="en-US" sz="2800" dirty="0"/>
              <a:t> </a:t>
            </a:r>
            <a:r>
              <a:rPr lang="en-US" sz="2800" dirty="0" err="1"/>
              <a:t>bàn</a:t>
            </a:r>
            <a:r>
              <a:rPr lang="en-US" sz="2800" dirty="0"/>
              <a:t> </a:t>
            </a:r>
            <a:r>
              <a:rPr lang="en-US" sz="2800" dirty="0" err="1"/>
              <a:t>rộng</a:t>
            </a:r>
            <a:r>
              <a:rPr lang="en-US" sz="2800" dirty="0"/>
              <a:t> </a:t>
            </a:r>
            <a:r>
              <a:rPr lang="en-US" sz="2800" dirty="0" err="1"/>
              <a:t>lớn</a:t>
            </a:r>
            <a:r>
              <a:rPr lang="en-US" sz="2800" dirty="0"/>
              <a:t> </a:t>
            </a:r>
            <a:r>
              <a:rPr lang="en-US" sz="2800" dirty="0" err="1"/>
              <a:t>từ</a:t>
            </a:r>
            <a:r>
              <a:rPr lang="en-US" sz="2800" dirty="0"/>
              <a:t> </a:t>
            </a:r>
            <a:r>
              <a:rPr lang="en-US" sz="2800" dirty="0" err="1"/>
              <a:t>đồng</a:t>
            </a:r>
            <a:r>
              <a:rPr lang="en-US" sz="2800" dirty="0"/>
              <a:t> </a:t>
            </a:r>
          </a:p>
          <a:p>
            <a:pPr>
              <a:lnSpc>
                <a:spcPct val="80000"/>
              </a:lnSpc>
              <a:defRPr/>
            </a:pPr>
            <a:r>
              <a:rPr lang="en-US" sz="2800" dirty="0" err="1"/>
              <a:t>bằng</a:t>
            </a:r>
            <a:r>
              <a:rPr lang="en-US" sz="2800" dirty="0"/>
              <a:t> </a:t>
            </a:r>
            <a:r>
              <a:rPr lang="en-US" sz="2800" dirty="0" err="1"/>
              <a:t>lên</a:t>
            </a:r>
            <a:r>
              <a:rPr lang="en-US" sz="2800" dirty="0"/>
              <a:t> </a:t>
            </a:r>
            <a:r>
              <a:rPr lang="en-US" sz="2800" dirty="0" err="1"/>
              <a:t>miền</a:t>
            </a:r>
            <a:r>
              <a:rPr lang="en-US" sz="2800" dirty="0"/>
              <a:t> </a:t>
            </a:r>
            <a:r>
              <a:rPr lang="en-US" sz="2800" dirty="0" err="1"/>
              <a:t>núi</a:t>
            </a:r>
            <a:endParaRPr lang="en-US" sz="2800" dirty="0"/>
          </a:p>
          <a:p>
            <a:pPr>
              <a:lnSpc>
                <a:spcPct val="80000"/>
              </a:lnSpc>
              <a:defRPr/>
            </a:pPr>
            <a:r>
              <a:rPr lang="en-US" sz="2800" dirty="0"/>
              <a:t>-  </a:t>
            </a:r>
            <a:r>
              <a:rPr lang="en-US" sz="2800" dirty="0" err="1"/>
              <a:t>Quần</a:t>
            </a:r>
            <a:r>
              <a:rPr lang="en-US" sz="2800" dirty="0"/>
              <a:t> </a:t>
            </a:r>
            <a:r>
              <a:rPr lang="en-US" sz="2800" dirty="0" err="1"/>
              <a:t>chúng</a:t>
            </a:r>
            <a:r>
              <a:rPr lang="en-US" sz="2800" dirty="0"/>
              <a:t> </a:t>
            </a:r>
            <a:r>
              <a:rPr lang="en-US" sz="2800" dirty="0" err="1"/>
              <a:t>nhiệt</a:t>
            </a:r>
            <a:r>
              <a:rPr lang="en-US" sz="2800" dirty="0"/>
              <a:t> </a:t>
            </a:r>
            <a:r>
              <a:rPr lang="en-US" sz="2800" dirty="0" err="1"/>
              <a:t>tình</a:t>
            </a:r>
            <a:r>
              <a:rPr lang="en-US" sz="2800" dirty="0"/>
              <a:t> </a:t>
            </a:r>
            <a:r>
              <a:rPr lang="en-US" sz="2800" dirty="0" err="1"/>
              <a:t>hưởng</a:t>
            </a:r>
            <a:r>
              <a:rPr lang="en-US" sz="2800" dirty="0"/>
              <a:t> </a:t>
            </a:r>
            <a:r>
              <a:rPr lang="en-US" sz="2800" dirty="0" err="1"/>
              <a:t>ứng</a:t>
            </a:r>
            <a:r>
              <a:rPr lang="en-US" sz="2800" dirty="0"/>
              <a:t>, </a:t>
            </a:r>
            <a:r>
              <a:rPr lang="en-US" sz="2800" dirty="0" err="1"/>
              <a:t>tham</a:t>
            </a:r>
            <a:r>
              <a:rPr lang="en-US" sz="2800" dirty="0"/>
              <a:t> </a:t>
            </a:r>
            <a:r>
              <a:rPr lang="en-US" sz="2800" dirty="0" err="1"/>
              <a:t>gia</a:t>
            </a:r>
            <a:r>
              <a:rPr lang="en-US" sz="2800" dirty="0"/>
              <a:t> </a:t>
            </a:r>
            <a:r>
              <a:rPr lang="en-US" sz="2800" dirty="0" err="1"/>
              <a:t>đông</a:t>
            </a:r>
            <a:r>
              <a:rPr lang="en-US" sz="2800" dirty="0"/>
              <a:t> </a:t>
            </a:r>
            <a:r>
              <a:rPr lang="en-US" sz="2800" dirty="0" err="1"/>
              <a:t>đảo</a:t>
            </a:r>
            <a:r>
              <a:rPr lang="en-US" sz="2800" dirty="0"/>
              <a:t>.</a:t>
            </a:r>
          </a:p>
          <a:p>
            <a:pPr>
              <a:lnSpc>
                <a:spcPct val="80000"/>
              </a:lnSpc>
              <a:buFontTx/>
              <a:buChar char="-"/>
              <a:defRPr/>
            </a:pPr>
            <a:r>
              <a:rPr lang="en-US" sz="2800" dirty="0" err="1"/>
              <a:t>Cuối</a:t>
            </a:r>
            <a:r>
              <a:rPr lang="en-US" sz="2800" dirty="0"/>
              <a:t> </a:t>
            </a:r>
            <a:r>
              <a:rPr lang="en-US" sz="2800" dirty="0" err="1"/>
              <a:t>cùng</a:t>
            </a:r>
            <a:r>
              <a:rPr lang="en-US" sz="2800" dirty="0"/>
              <a:t> </a:t>
            </a:r>
            <a:r>
              <a:rPr lang="en-US" sz="2800" dirty="0" err="1"/>
              <a:t>đều</a:t>
            </a:r>
            <a:r>
              <a:rPr lang="en-US" sz="2800" dirty="0"/>
              <a:t> </a:t>
            </a:r>
            <a:r>
              <a:rPr lang="en-US" sz="2800" dirty="0" err="1"/>
              <a:t>bị</a:t>
            </a:r>
            <a:r>
              <a:rPr lang="en-US" sz="2800" dirty="0"/>
              <a:t> </a:t>
            </a:r>
            <a:r>
              <a:rPr lang="en-US" sz="2800" dirty="0" err="1"/>
              <a:t>dập</a:t>
            </a:r>
            <a:r>
              <a:rPr lang="en-US" sz="2800" dirty="0"/>
              <a:t> </a:t>
            </a:r>
            <a:r>
              <a:rPr lang="en-US" sz="2800" dirty="0" err="1"/>
              <a:t>tắt</a:t>
            </a:r>
            <a:r>
              <a:rPr lang="en-US" sz="2800" dirty="0"/>
              <a:t>.</a:t>
            </a:r>
          </a:p>
        </p:txBody>
      </p:sp>
      <p:sp>
        <p:nvSpPr>
          <p:cNvPr id="5" name="Oval 4"/>
          <p:cNvSpPr/>
          <p:nvPr/>
        </p:nvSpPr>
        <p:spPr>
          <a:xfrm>
            <a:off x="3565141" y="2019300"/>
            <a:ext cx="125953"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8"/>
          <p:cNvSpPr txBox="1">
            <a:spLocks noChangeArrowheads="1"/>
          </p:cNvSpPr>
          <p:nvPr/>
        </p:nvSpPr>
        <p:spPr bwMode="auto">
          <a:xfrm>
            <a:off x="485916" y="2086000"/>
            <a:ext cx="2157778" cy="338554"/>
          </a:xfrm>
          <a:prstGeom prst="rect">
            <a:avLst/>
          </a:prstGeom>
          <a:solidFill>
            <a:srgbClr val="FFFF00"/>
          </a:solidFill>
          <a:ln w="9525">
            <a:noFill/>
            <a:miter lim="800000"/>
            <a:headEnd/>
            <a:tailEnd/>
          </a:ln>
          <a:effectLst/>
        </p:spPr>
        <p:txBody>
          <a:bodyPr wrap="square">
            <a:spAutoFit/>
          </a:bodyPr>
          <a:lstStyle/>
          <a:p>
            <a:r>
              <a:rPr lang="en-US" sz="1600" b="1" dirty="0" err="1" smtClean="0">
                <a:solidFill>
                  <a:srgbClr val="6600CC"/>
                </a:solidFill>
                <a:latin typeface="Times New Roman" pitchFamily="18" charset="0"/>
              </a:rPr>
              <a:t>Nguyễn</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Dương</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Hưng</a:t>
            </a:r>
            <a:endParaRPr lang="en-US" sz="2800" dirty="0">
              <a:latin typeface=".VnTime" pitchFamily="34" charset="0"/>
            </a:endParaRPr>
          </a:p>
        </p:txBody>
      </p:sp>
      <p:sp>
        <p:nvSpPr>
          <p:cNvPr id="23" name="Text Box 18"/>
          <p:cNvSpPr txBox="1">
            <a:spLocks noChangeArrowheads="1"/>
          </p:cNvSpPr>
          <p:nvPr/>
        </p:nvSpPr>
        <p:spPr bwMode="auto">
          <a:xfrm>
            <a:off x="2741351" y="1991182"/>
            <a:ext cx="1526478" cy="338138"/>
          </a:xfrm>
          <a:prstGeom prst="rect">
            <a:avLst/>
          </a:prstGeom>
          <a:solidFill>
            <a:srgbClr val="FFFF00"/>
          </a:solidFill>
          <a:ln w="9525">
            <a:noFill/>
            <a:miter lim="800000"/>
            <a:headEnd/>
            <a:tailEnd/>
          </a:ln>
          <a:effectLst/>
        </p:spPr>
        <p:txBody>
          <a:bodyPr wrap="square">
            <a:spAutoFit/>
          </a:bodyPr>
          <a:lstStyle/>
          <a:p>
            <a:r>
              <a:rPr lang="en-US" sz="1600" b="1" dirty="0" err="1" smtClean="0">
                <a:solidFill>
                  <a:srgbClr val="6600CC"/>
                </a:solidFill>
                <a:latin typeface="Times New Roman" pitchFamily="18" charset="0"/>
              </a:rPr>
              <a:t>N.Tuyển</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N.Cừ</a:t>
            </a:r>
            <a:endParaRPr lang="en-US" sz="2800" dirty="0">
              <a:latin typeface=".VnTime" pitchFamily="34" charset="0"/>
            </a:endParaRPr>
          </a:p>
        </p:txBody>
      </p:sp>
      <p:sp>
        <p:nvSpPr>
          <p:cNvPr id="24" name="Text Box 18"/>
          <p:cNvSpPr txBox="1">
            <a:spLocks noChangeArrowheads="1"/>
          </p:cNvSpPr>
          <p:nvPr/>
        </p:nvSpPr>
        <p:spPr bwMode="auto">
          <a:xfrm>
            <a:off x="2462056" y="2621548"/>
            <a:ext cx="1565624" cy="338554"/>
          </a:xfrm>
          <a:prstGeom prst="rect">
            <a:avLst/>
          </a:prstGeom>
          <a:solidFill>
            <a:srgbClr val="FFFF00"/>
          </a:solidFill>
          <a:ln w="9525">
            <a:noFill/>
            <a:miter lim="800000"/>
            <a:headEnd/>
            <a:tailEnd/>
          </a:ln>
          <a:effectLst/>
        </p:spPr>
        <p:txBody>
          <a:bodyPr wrap="square">
            <a:spAutoFit/>
          </a:bodyPr>
          <a:lstStyle/>
          <a:p>
            <a:r>
              <a:rPr lang="en-US" sz="1600" b="1" dirty="0" err="1" smtClean="0">
                <a:solidFill>
                  <a:srgbClr val="6600CC"/>
                </a:solidFill>
                <a:latin typeface="Times New Roman" pitchFamily="18" charset="0"/>
              </a:rPr>
              <a:t>Vũ</a:t>
            </a:r>
            <a:r>
              <a:rPr lang="en-US" sz="1600" b="1" dirty="0" smtClean="0">
                <a:solidFill>
                  <a:srgbClr val="6600CC"/>
                </a:solidFill>
                <a:latin typeface="Times New Roman" pitchFamily="18" charset="0"/>
              </a:rPr>
              <a:t> </a:t>
            </a:r>
            <a:r>
              <a:rPr lang="en-US" sz="1600" b="1" dirty="0" err="1" smtClean="0">
                <a:solidFill>
                  <a:srgbClr val="6600CC"/>
                </a:solidFill>
                <a:latin typeface="Times New Roman" pitchFamily="18" charset="0"/>
              </a:rPr>
              <a:t>Đình</a:t>
            </a:r>
            <a:r>
              <a:rPr lang="en-US" sz="1600" b="1" dirty="0" smtClean="0">
                <a:solidFill>
                  <a:srgbClr val="6600CC"/>
                </a:solidFill>
                <a:latin typeface="Times New Roman" pitchFamily="18" charset="0"/>
              </a:rPr>
              <a:t> Dung</a:t>
            </a:r>
            <a:endParaRPr lang="en-US" sz="2800" dirty="0">
              <a:latin typeface=".VnTime" pitchFamily="34" charset="0"/>
            </a:endParaRPr>
          </a:p>
        </p:txBody>
      </p:sp>
    </p:spTree>
    <p:extLst>
      <p:ext uri="{BB962C8B-B14F-4D97-AF65-F5344CB8AC3E}">
        <p14:creationId xmlns:p14="http://schemas.microsoft.com/office/powerpoint/2010/main" val="123856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box(in)">
                                      <p:cBhvr>
                                        <p:cTn id="13" dur="5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4596"/>
                                        </p:tgtEl>
                                        <p:attrNameLst>
                                          <p:attrName>style.visibility</p:attrName>
                                        </p:attrNameLst>
                                      </p:cBhvr>
                                      <p:to>
                                        <p:strVal val="visible"/>
                                      </p:to>
                                    </p:set>
                                    <p:anim to="" calcmode="lin" valueType="num">
                                      <p:cBhvr>
                                        <p:cTn id="18" dur="1" fill="hold"/>
                                        <p:tgtEl>
                                          <p:spTgt spid="245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5846" name="Text Box 6"/>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5848" name="Text Box 8"/>
          <p:cNvSpPr txBox="1">
            <a:spLocks noChangeArrowheads="1"/>
          </p:cNvSpPr>
          <p:nvPr/>
        </p:nvSpPr>
        <p:spPr bwMode="auto">
          <a:xfrm>
            <a:off x="-38100" y="1143000"/>
            <a:ext cx="9144000" cy="584775"/>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6600FF"/>
                </a:solidFill>
                <a:latin typeface="VNI-Times" pitchFamily="2" charset="0"/>
              </a:rPr>
              <a:t> </a:t>
            </a:r>
            <a:r>
              <a:rPr lang="en-US" sz="3200" b="1" dirty="0">
                <a:solidFill>
                  <a:srgbClr val="6600FF"/>
                </a:solidFill>
                <a:latin typeface="VNI-Times" pitchFamily="2" charset="0"/>
              </a:rPr>
              <a:t>2/ </a:t>
            </a:r>
            <a:r>
              <a:rPr lang="en-US" sz="3200" b="1" dirty="0" err="1">
                <a:solidFill>
                  <a:srgbClr val="6600FF"/>
                </a:solidFill>
                <a:latin typeface="VNI-Times" pitchFamily="2" charset="0"/>
              </a:rPr>
              <a:t>Nhöõng</a:t>
            </a:r>
            <a:r>
              <a:rPr lang="en-US" sz="3200" b="1" dirty="0">
                <a:solidFill>
                  <a:srgbClr val="6600FF"/>
                </a:solidFill>
                <a:latin typeface="VNI-Times" pitchFamily="2" charset="0"/>
              </a:rPr>
              <a:t> </a:t>
            </a:r>
            <a:r>
              <a:rPr lang="en-US" sz="3200" b="1" dirty="0" err="1">
                <a:solidFill>
                  <a:srgbClr val="6600FF"/>
                </a:solidFill>
                <a:latin typeface="VNI-Times" pitchFamily="2" charset="0"/>
              </a:rPr>
              <a:t>cuoäc</a:t>
            </a:r>
            <a:r>
              <a:rPr lang="en-US" sz="3200" b="1" dirty="0">
                <a:solidFill>
                  <a:srgbClr val="6600FF"/>
                </a:solidFill>
                <a:latin typeface="VNI-Times" pitchFamily="2" charset="0"/>
              </a:rPr>
              <a:t> </a:t>
            </a:r>
            <a:r>
              <a:rPr lang="en-US" sz="3200" b="1" dirty="0" err="1">
                <a:solidFill>
                  <a:srgbClr val="6600FF"/>
                </a:solidFill>
                <a:latin typeface="VNI-Times" pitchFamily="2" charset="0"/>
              </a:rPr>
              <a:t>khôûi</a:t>
            </a:r>
            <a:r>
              <a:rPr lang="en-US" sz="3200" b="1" dirty="0">
                <a:solidFill>
                  <a:srgbClr val="6600FF"/>
                </a:solidFill>
                <a:latin typeface="VNI-Times" pitchFamily="2" charset="0"/>
              </a:rPr>
              <a:t> </a:t>
            </a:r>
            <a:r>
              <a:rPr lang="en-US" sz="3200" b="1" dirty="0" err="1" smtClean="0">
                <a:solidFill>
                  <a:srgbClr val="6600FF"/>
                </a:solidFill>
                <a:latin typeface="VNI-Times" pitchFamily="2" charset="0"/>
              </a:rPr>
              <a:t>nghóa</a:t>
            </a:r>
            <a:r>
              <a:rPr lang="en-US" sz="3200" b="1" dirty="0" smtClean="0">
                <a:solidFill>
                  <a:srgbClr val="6600FF"/>
                </a:solidFill>
                <a:latin typeface="VNI-Times" pitchFamily="2" charset="0"/>
              </a:rPr>
              <a:t> </a:t>
            </a:r>
            <a:r>
              <a:rPr lang="en-US" sz="3200" b="1" dirty="0" err="1">
                <a:solidFill>
                  <a:srgbClr val="6600FF"/>
                </a:solidFill>
                <a:latin typeface="VNI-Times" pitchFamily="2" charset="0"/>
              </a:rPr>
              <a:t>lôùn</a:t>
            </a:r>
            <a:endParaRPr lang="en-US" sz="3200" b="1" dirty="0">
              <a:solidFill>
                <a:srgbClr val="6600FF"/>
              </a:solidFill>
              <a:latin typeface="VNI-Times" pitchFamily="2" charset="0"/>
            </a:endParaRPr>
          </a:p>
        </p:txBody>
      </p:sp>
      <p:sp>
        <p:nvSpPr>
          <p:cNvPr id="35849" name="Rectangle 9"/>
          <p:cNvSpPr>
            <a:spLocks noChangeArrowheads="1"/>
          </p:cNvSpPr>
          <p:nvPr/>
        </p:nvSpPr>
        <p:spPr bwMode="auto">
          <a:xfrm>
            <a:off x="5076173" y="2056606"/>
            <a:ext cx="600075" cy="641350"/>
          </a:xfrm>
          <a:prstGeom prst="rect">
            <a:avLst/>
          </a:prstGeom>
          <a:noFill/>
          <a:ln w="9525">
            <a:noFill/>
            <a:miter lim="800000"/>
            <a:headEnd/>
            <a:tailEnd/>
          </a:ln>
          <a:effectLst/>
        </p:spPr>
        <p:txBody>
          <a:bodyPr wrap="none">
            <a:spAutoFit/>
          </a:bodyPr>
          <a:lstStyle/>
          <a:p>
            <a:r>
              <a:rPr lang="en-US" sz="3600" b="1" dirty="0">
                <a:latin typeface="VNI-Times" pitchFamily="2" charset="0"/>
                <a:sym typeface="Wingdings" pitchFamily="2" charset="2"/>
              </a:rPr>
              <a:t></a:t>
            </a:r>
          </a:p>
        </p:txBody>
      </p:sp>
      <p:sp>
        <p:nvSpPr>
          <p:cNvPr id="35852" name="Text Box 12"/>
          <p:cNvSpPr txBox="1">
            <a:spLocks noChangeArrowheads="1"/>
          </p:cNvSpPr>
          <p:nvPr/>
        </p:nvSpPr>
        <p:spPr bwMode="auto">
          <a:xfrm>
            <a:off x="123173" y="2118518"/>
            <a:ext cx="4953000" cy="579438"/>
          </a:xfrm>
          <a:prstGeom prst="rect">
            <a:avLst/>
          </a:prstGeom>
          <a:noFill/>
          <a:ln w="9525">
            <a:noFill/>
            <a:miter lim="800000"/>
            <a:headEnd/>
            <a:tailEnd/>
          </a:ln>
          <a:effectLst/>
        </p:spPr>
        <p:txBody>
          <a:bodyPr>
            <a:spAutoFit/>
          </a:bodyPr>
          <a:lstStyle/>
          <a:p>
            <a:pPr>
              <a:spcBef>
                <a:spcPct val="50000"/>
              </a:spcBef>
            </a:pPr>
            <a:r>
              <a:rPr lang="en-US" sz="3200" dirty="0">
                <a:latin typeface="VNI-Times" pitchFamily="2" charset="0"/>
              </a:rPr>
              <a:t> </a:t>
            </a:r>
            <a:r>
              <a:rPr lang="en-US" sz="3200" b="1" u="sng" dirty="0">
                <a:latin typeface="VNI-Times" pitchFamily="2" charset="0"/>
              </a:rPr>
              <a:t>* </a:t>
            </a:r>
            <a:r>
              <a:rPr lang="en-US" sz="3200" b="1" u="sng" dirty="0" err="1">
                <a:latin typeface="VNI-Times" pitchFamily="2" charset="0"/>
              </a:rPr>
              <a:t>Nguyeân</a:t>
            </a:r>
            <a:r>
              <a:rPr lang="en-US" sz="3200" b="1" u="sng" dirty="0">
                <a:latin typeface="VNI-Times" pitchFamily="2" charset="0"/>
              </a:rPr>
              <a:t> </a:t>
            </a:r>
            <a:r>
              <a:rPr lang="en-US" sz="3200" b="1" u="sng" dirty="0" err="1">
                <a:latin typeface="VNI-Times" pitchFamily="2" charset="0"/>
              </a:rPr>
              <a:t>nhaân</a:t>
            </a:r>
            <a:r>
              <a:rPr lang="en-US" sz="3200" b="1" u="sng" dirty="0">
                <a:latin typeface="VNI-Times" pitchFamily="2" charset="0"/>
              </a:rPr>
              <a:t> </a:t>
            </a:r>
            <a:r>
              <a:rPr lang="en-US" sz="3200" b="1" u="sng" dirty="0" err="1">
                <a:latin typeface="VNI-Times" pitchFamily="2" charset="0"/>
              </a:rPr>
              <a:t>thaát</a:t>
            </a:r>
            <a:r>
              <a:rPr lang="en-US" sz="3200" b="1" u="sng" dirty="0">
                <a:latin typeface="VNI-Times" pitchFamily="2" charset="0"/>
              </a:rPr>
              <a:t> </a:t>
            </a:r>
            <a:r>
              <a:rPr lang="en-US" sz="3200" b="1" u="sng" dirty="0" err="1">
                <a:latin typeface="VNI-Times" pitchFamily="2" charset="0"/>
              </a:rPr>
              <a:t>baïi</a:t>
            </a:r>
            <a:r>
              <a:rPr lang="en-US" dirty="0"/>
              <a:t> </a:t>
            </a:r>
          </a:p>
        </p:txBody>
      </p:sp>
      <p:sp>
        <p:nvSpPr>
          <p:cNvPr id="35853" name="Text Box 13"/>
          <p:cNvSpPr txBox="1">
            <a:spLocks noChangeArrowheads="1"/>
          </p:cNvSpPr>
          <p:nvPr/>
        </p:nvSpPr>
        <p:spPr bwMode="auto">
          <a:xfrm>
            <a:off x="275573" y="2956718"/>
            <a:ext cx="8991600" cy="1077218"/>
          </a:xfrm>
          <a:prstGeom prst="rect">
            <a:avLst/>
          </a:prstGeom>
          <a:noFill/>
          <a:ln w="9525">
            <a:noFill/>
            <a:miter lim="800000"/>
            <a:headEnd/>
            <a:tailEnd/>
          </a:ln>
          <a:effectLst/>
        </p:spPr>
        <p:txBody>
          <a:bodyPr wrap="square">
            <a:spAutoFit/>
          </a:bodyPr>
          <a:lstStyle/>
          <a:p>
            <a:pPr>
              <a:spcBef>
                <a:spcPct val="50000"/>
              </a:spcBef>
            </a:pPr>
            <a:r>
              <a:rPr lang="en-US" b="1" dirty="0"/>
              <a:t> - </a:t>
            </a:r>
            <a:r>
              <a:rPr lang="en-US" sz="3200" b="1" dirty="0" err="1">
                <a:latin typeface="VNI-Times" pitchFamily="2" charset="0"/>
              </a:rPr>
              <a:t>Caùc</a:t>
            </a:r>
            <a:r>
              <a:rPr lang="en-US" sz="3200" b="1" dirty="0">
                <a:latin typeface="VNI-Times" pitchFamily="2" charset="0"/>
              </a:rPr>
              <a:t> </a:t>
            </a:r>
            <a:r>
              <a:rPr lang="en-US" sz="3200" b="1" dirty="0" err="1">
                <a:latin typeface="VNI-Times" pitchFamily="2" charset="0"/>
              </a:rPr>
              <a:t>cuoäc</a:t>
            </a:r>
            <a:r>
              <a:rPr lang="en-US" sz="3200" b="1" dirty="0">
                <a:latin typeface="VNI-Times" pitchFamily="2" charset="0"/>
              </a:rPr>
              <a:t> </a:t>
            </a:r>
            <a:r>
              <a:rPr lang="en-US" sz="3200" b="1" dirty="0" err="1">
                <a:latin typeface="VNI-Times" pitchFamily="2" charset="0"/>
              </a:rPr>
              <a:t>khôûi</a:t>
            </a:r>
            <a:r>
              <a:rPr lang="en-US" sz="3200" b="1" dirty="0">
                <a:latin typeface="VNI-Times" pitchFamily="2" charset="0"/>
              </a:rPr>
              <a:t> </a:t>
            </a:r>
            <a:r>
              <a:rPr lang="en-US" sz="3200" b="1" dirty="0" err="1">
                <a:latin typeface="VNI-Times" pitchFamily="2" charset="0"/>
              </a:rPr>
              <a:t>nghóa</a:t>
            </a:r>
            <a:r>
              <a:rPr lang="en-US" sz="3200" b="1" dirty="0">
                <a:latin typeface="VNI-Times" pitchFamily="2" charset="0"/>
              </a:rPr>
              <a:t> </a:t>
            </a:r>
            <a:r>
              <a:rPr lang="en-US" sz="3200" b="1" dirty="0" err="1">
                <a:latin typeface="VNI-Times" pitchFamily="2" charset="0"/>
              </a:rPr>
              <a:t>dieãn</a:t>
            </a:r>
            <a:r>
              <a:rPr lang="en-US" sz="3200" b="1" dirty="0">
                <a:latin typeface="VNI-Times" pitchFamily="2" charset="0"/>
              </a:rPr>
              <a:t> </a:t>
            </a:r>
            <a:r>
              <a:rPr lang="en-US" sz="3200" b="1" dirty="0" err="1">
                <a:latin typeface="VNI-Times" pitchFamily="2" charset="0"/>
              </a:rPr>
              <a:t>ra</a:t>
            </a:r>
            <a:r>
              <a:rPr lang="en-US" sz="3200" b="1" dirty="0">
                <a:latin typeface="VNI-Times" pitchFamily="2" charset="0"/>
              </a:rPr>
              <a:t> </a:t>
            </a:r>
            <a:r>
              <a:rPr lang="en-US" sz="3200" b="1" dirty="0" err="1">
                <a:latin typeface="VNI-Times" pitchFamily="2" charset="0"/>
              </a:rPr>
              <a:t>rôøi</a:t>
            </a:r>
            <a:r>
              <a:rPr lang="en-US" sz="3200" b="1" dirty="0">
                <a:latin typeface="VNI-Times" pitchFamily="2" charset="0"/>
              </a:rPr>
              <a:t> </a:t>
            </a:r>
            <a:r>
              <a:rPr lang="en-US" sz="3200" b="1" dirty="0" err="1">
                <a:latin typeface="VNI-Times" pitchFamily="2" charset="0"/>
              </a:rPr>
              <a:t>raïc</a:t>
            </a:r>
            <a:r>
              <a:rPr lang="en-US" sz="3200" b="1" dirty="0">
                <a:latin typeface="VNI-Times" pitchFamily="2" charset="0"/>
              </a:rPr>
              <a:t>, </a:t>
            </a:r>
            <a:r>
              <a:rPr lang="en-US" sz="3200" b="1" dirty="0" err="1">
                <a:latin typeface="VNI-Times" pitchFamily="2" charset="0"/>
              </a:rPr>
              <a:t>khoâng</a:t>
            </a:r>
            <a:r>
              <a:rPr lang="en-US" sz="3200" b="1" dirty="0">
                <a:latin typeface="VNI-Times" pitchFamily="2" charset="0"/>
              </a:rPr>
              <a:t> </a:t>
            </a:r>
            <a:r>
              <a:rPr lang="en-US" sz="3200" b="1" dirty="0" err="1">
                <a:latin typeface="VNI-Times" pitchFamily="2" charset="0"/>
              </a:rPr>
              <a:t>kieân</a:t>
            </a:r>
            <a:r>
              <a:rPr lang="en-US" sz="3200" b="1" dirty="0">
                <a:latin typeface="VNI-Times" pitchFamily="2" charset="0"/>
              </a:rPr>
              <a:t> </a:t>
            </a:r>
            <a:r>
              <a:rPr lang="en-US" sz="3200" b="1" dirty="0" err="1">
                <a:latin typeface="VNI-Times" pitchFamily="2" charset="0"/>
              </a:rPr>
              <a:t>keát</a:t>
            </a:r>
            <a:r>
              <a:rPr lang="en-US" sz="3200" b="1" dirty="0">
                <a:latin typeface="VNI-Times" pitchFamily="2" charset="0"/>
              </a:rPr>
              <a:t> </a:t>
            </a:r>
            <a:r>
              <a:rPr lang="en-US" sz="3200" b="1" dirty="0" err="1">
                <a:latin typeface="VNI-Times" pitchFamily="2" charset="0"/>
              </a:rPr>
              <a:t>thaønh</a:t>
            </a:r>
            <a:r>
              <a:rPr lang="en-US" sz="3200" b="1" dirty="0">
                <a:latin typeface="VNI-Times" pitchFamily="2" charset="0"/>
              </a:rPr>
              <a:t> </a:t>
            </a:r>
            <a:r>
              <a:rPr lang="en-US" sz="3200" b="1" dirty="0" err="1">
                <a:latin typeface="VNI-Times" pitchFamily="2" charset="0"/>
              </a:rPr>
              <a:t>moät</a:t>
            </a:r>
            <a:r>
              <a:rPr lang="en-US" sz="3200" b="1" dirty="0">
                <a:latin typeface="VNI-Times" pitchFamily="2" charset="0"/>
              </a:rPr>
              <a:t> </a:t>
            </a:r>
            <a:r>
              <a:rPr lang="en-US" sz="3200" b="1" dirty="0" err="1">
                <a:latin typeface="VNI-Times" pitchFamily="2" charset="0"/>
              </a:rPr>
              <a:t>phong</a:t>
            </a:r>
            <a:r>
              <a:rPr lang="en-US" sz="3200" b="1" dirty="0">
                <a:latin typeface="VNI-Times" pitchFamily="2" charset="0"/>
              </a:rPr>
              <a:t> </a:t>
            </a:r>
            <a:r>
              <a:rPr lang="en-US" sz="3200" b="1" dirty="0" err="1">
                <a:latin typeface="VNI-Times" pitchFamily="2" charset="0"/>
              </a:rPr>
              <a:t>traøo</a:t>
            </a:r>
            <a:r>
              <a:rPr lang="en-US" sz="3200" b="1" dirty="0">
                <a:latin typeface="VNI-Times" pitchFamily="2" charset="0"/>
              </a:rPr>
              <a:t> </a:t>
            </a:r>
            <a:r>
              <a:rPr lang="en-US" sz="3200" b="1" dirty="0" err="1">
                <a:latin typeface="VNI-Times" pitchFamily="2" charset="0"/>
              </a:rPr>
              <a:t>roäng</a:t>
            </a:r>
            <a:r>
              <a:rPr lang="en-US" sz="3200" b="1" dirty="0">
                <a:latin typeface="VNI-Times" pitchFamily="2" charset="0"/>
              </a:rPr>
              <a:t> </a:t>
            </a:r>
            <a:r>
              <a:rPr lang="en-US" sz="3200" b="1" dirty="0" err="1">
                <a:latin typeface="VNI-Times" pitchFamily="2" charset="0"/>
              </a:rPr>
              <a:t>lôùn</a:t>
            </a:r>
            <a:r>
              <a:rPr lang="en-US" sz="3200" b="1" dirty="0">
                <a:latin typeface="VNI-Times" pitchFamily="2" charset="0"/>
              </a:rPr>
              <a:t>.</a:t>
            </a:r>
            <a:r>
              <a:rPr lang="en-US" b="1" dirty="0"/>
              <a:t> </a:t>
            </a:r>
          </a:p>
        </p:txBody>
      </p:sp>
      <p:sp>
        <p:nvSpPr>
          <p:cNvPr id="14"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box(in)">
                                      <p:cBhvr>
                                        <p:cTn id="7" dur="500"/>
                                        <p:tgtEl>
                                          <p:spTgt spid="358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53"/>
                                        </p:tgtEl>
                                        <p:attrNameLst>
                                          <p:attrName>style.visibility</p:attrName>
                                        </p:attrNameLst>
                                      </p:cBhvr>
                                      <p:to>
                                        <p:strVal val="visible"/>
                                      </p:to>
                                    </p:set>
                                    <p:animEffect transition="in" filter="box(in)">
                                      <p:cBhvr>
                                        <p:cTn id="12"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36870" name="Picture 6" descr="question_pop_up_from_box_rotate_hg_clr"/>
          <p:cNvPicPr>
            <a:picLocks noChangeAspect="1" noChangeArrowheads="1" noCrop="1"/>
          </p:cNvPicPr>
          <p:nvPr/>
        </p:nvPicPr>
        <p:blipFill>
          <a:blip r:embed="rId2"/>
          <a:srcRect/>
          <a:stretch>
            <a:fillRect/>
          </a:stretch>
        </p:blipFill>
        <p:spPr bwMode="auto">
          <a:xfrm>
            <a:off x="228600" y="1752600"/>
            <a:ext cx="1219200" cy="1143000"/>
          </a:xfrm>
          <a:prstGeom prst="rect">
            <a:avLst/>
          </a:prstGeom>
          <a:noFill/>
        </p:spPr>
      </p:pic>
      <p:sp>
        <p:nvSpPr>
          <p:cNvPr id="36871" name="Text Box 7"/>
          <p:cNvSpPr txBox="1">
            <a:spLocks noChangeArrowheads="1"/>
          </p:cNvSpPr>
          <p:nvPr/>
        </p:nvSpPr>
        <p:spPr bwMode="auto">
          <a:xfrm>
            <a:off x="1371600" y="2971800"/>
            <a:ext cx="6781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6872" name="Text Box 8"/>
          <p:cNvSpPr txBox="1">
            <a:spLocks noChangeArrowheads="1"/>
          </p:cNvSpPr>
          <p:nvPr/>
        </p:nvSpPr>
        <p:spPr bwMode="auto">
          <a:xfrm>
            <a:off x="1447800" y="1828800"/>
            <a:ext cx="7848600" cy="1066800"/>
          </a:xfrm>
          <a:prstGeom prst="rect">
            <a:avLst/>
          </a:prstGeom>
          <a:noFill/>
          <a:ln w="9525">
            <a:noFill/>
            <a:miter lim="800000"/>
            <a:headEnd/>
            <a:tailEnd/>
          </a:ln>
          <a:effectLst/>
        </p:spPr>
        <p:txBody>
          <a:bodyPr>
            <a:spAutoFit/>
          </a:bodyPr>
          <a:lstStyle/>
          <a:p>
            <a:pPr>
              <a:spcBef>
                <a:spcPct val="50000"/>
              </a:spcBef>
            </a:pPr>
            <a:r>
              <a:rPr lang="en-US" sz="3200" b="1">
                <a:solidFill>
                  <a:srgbClr val="6600FF"/>
                </a:solidFill>
                <a:latin typeface="VNI-Times" pitchFamily="2" charset="0"/>
              </a:rPr>
              <a:t>Caùc cuoäc khôûi nghóa cuûa noâng daân ôû  Ñaøng Ngoaøi TK XVIII   ñaõ ñeå laïi yù nghóa gì ?</a:t>
            </a:r>
            <a:r>
              <a:rPr lang="en-US" b="1">
                <a:solidFill>
                  <a:srgbClr val="6600FF"/>
                </a:solidFill>
              </a:rPr>
              <a:t> </a:t>
            </a:r>
          </a:p>
        </p:txBody>
      </p:sp>
      <p:sp>
        <p:nvSpPr>
          <p:cNvPr id="12"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1000"/>
                                        <p:tgtEl>
                                          <p:spTgt spid="36870"/>
                                        </p:tgtEl>
                                      </p:cBhvr>
                                    </p:animEffect>
                                    <p:anim calcmode="lin" valueType="num">
                                      <p:cBhvr>
                                        <p:cTn id="8" dur="1000" fill="hold"/>
                                        <p:tgtEl>
                                          <p:spTgt spid="36870"/>
                                        </p:tgtEl>
                                        <p:attrNameLst>
                                          <p:attrName>ppt_x</p:attrName>
                                        </p:attrNameLst>
                                      </p:cBhvr>
                                      <p:tavLst>
                                        <p:tav tm="0">
                                          <p:val>
                                            <p:strVal val="#ppt_x"/>
                                          </p:val>
                                        </p:tav>
                                        <p:tav tm="100000">
                                          <p:val>
                                            <p:strVal val="#ppt_x"/>
                                          </p:val>
                                        </p:tav>
                                      </p:tavLst>
                                    </p:anim>
                                    <p:anim calcmode="lin" valueType="num">
                                      <p:cBhvr>
                                        <p:cTn id="9" dur="1000" fill="hold"/>
                                        <p:tgtEl>
                                          <p:spTgt spid="368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1000"/>
                                        <p:tgtEl>
                                          <p:spTgt spid="36872"/>
                                        </p:tgtEl>
                                      </p:cBhvr>
                                    </p:animEffect>
                                    <p:anim calcmode="lin" valueType="num">
                                      <p:cBhvr>
                                        <p:cTn id="13" dur="1000" fill="hold"/>
                                        <p:tgtEl>
                                          <p:spTgt spid="36872"/>
                                        </p:tgtEl>
                                        <p:attrNameLst>
                                          <p:attrName>ppt_x</p:attrName>
                                        </p:attrNameLst>
                                      </p:cBhvr>
                                      <p:tavLst>
                                        <p:tav tm="0">
                                          <p:val>
                                            <p:strVal val="#ppt_x"/>
                                          </p:val>
                                        </p:tav>
                                        <p:tav tm="100000">
                                          <p:val>
                                            <p:strVal val="#ppt_x"/>
                                          </p:val>
                                        </p:tav>
                                      </p:tavLst>
                                    </p:anim>
                                    <p:anim calcmode="lin" valueType="num">
                                      <p:cBhvr>
                                        <p:cTn id="14" dur="1000" fill="hold"/>
                                        <p:tgtEl>
                                          <p:spTgt spid="36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7897" name="Rectangle 9"/>
          <p:cNvSpPr>
            <a:spLocks noChangeArrowheads="1"/>
          </p:cNvSpPr>
          <p:nvPr/>
        </p:nvSpPr>
        <p:spPr bwMode="auto">
          <a:xfrm>
            <a:off x="5851873" y="1873250"/>
            <a:ext cx="600075" cy="641350"/>
          </a:xfrm>
          <a:prstGeom prst="rect">
            <a:avLst/>
          </a:prstGeom>
          <a:noFill/>
          <a:ln w="9525">
            <a:noFill/>
            <a:miter lim="800000"/>
            <a:headEnd/>
            <a:tailEnd/>
          </a:ln>
          <a:effectLst/>
        </p:spPr>
        <p:txBody>
          <a:bodyPr wrap="none">
            <a:spAutoFit/>
          </a:bodyPr>
          <a:lstStyle/>
          <a:p>
            <a:r>
              <a:rPr lang="en-US" sz="3600" b="1" dirty="0">
                <a:latin typeface="VNI-Times" pitchFamily="2" charset="0"/>
                <a:sym typeface="Wingdings" pitchFamily="2" charset="2"/>
              </a:rPr>
              <a:t></a:t>
            </a:r>
          </a:p>
        </p:txBody>
      </p:sp>
      <p:sp>
        <p:nvSpPr>
          <p:cNvPr id="37898" name="Text Box 10"/>
          <p:cNvSpPr txBox="1">
            <a:spLocks noChangeArrowheads="1"/>
          </p:cNvSpPr>
          <p:nvPr/>
        </p:nvSpPr>
        <p:spPr bwMode="auto">
          <a:xfrm>
            <a:off x="246345" y="2697956"/>
            <a:ext cx="4572000" cy="579438"/>
          </a:xfrm>
          <a:prstGeom prst="rect">
            <a:avLst/>
          </a:prstGeom>
          <a:noFill/>
          <a:ln w="9525">
            <a:noFill/>
            <a:miter lim="800000"/>
            <a:headEnd/>
            <a:tailEnd/>
          </a:ln>
          <a:effectLst/>
        </p:spPr>
        <p:txBody>
          <a:bodyPr>
            <a:spAutoFit/>
          </a:bodyPr>
          <a:lstStyle/>
          <a:p>
            <a:pPr>
              <a:spcBef>
                <a:spcPct val="50000"/>
              </a:spcBef>
            </a:pPr>
            <a:r>
              <a:rPr lang="en-US" sz="3200" dirty="0">
                <a:latin typeface="VNI-Times" pitchFamily="2" charset="0"/>
              </a:rPr>
              <a:t>* </a:t>
            </a:r>
            <a:r>
              <a:rPr lang="en-US" sz="3200" b="1" u="sng" dirty="0">
                <a:latin typeface="VNI-Times" pitchFamily="2" charset="0"/>
              </a:rPr>
              <a:t>YÙ </a:t>
            </a:r>
            <a:r>
              <a:rPr lang="en-US" sz="3200" b="1" u="sng" dirty="0" err="1">
                <a:latin typeface="VNI-Times" pitchFamily="2" charset="0"/>
              </a:rPr>
              <a:t>nghóa</a:t>
            </a:r>
            <a:r>
              <a:rPr lang="en-US" sz="3200" i="1" dirty="0">
                <a:latin typeface="VNI-Times" pitchFamily="2" charset="0"/>
              </a:rPr>
              <a:t>:</a:t>
            </a:r>
          </a:p>
        </p:txBody>
      </p:sp>
      <p:sp>
        <p:nvSpPr>
          <p:cNvPr id="37899" name="Text Box 11"/>
          <p:cNvSpPr txBox="1">
            <a:spLocks noChangeArrowheads="1"/>
          </p:cNvSpPr>
          <p:nvPr/>
        </p:nvSpPr>
        <p:spPr bwMode="auto">
          <a:xfrm>
            <a:off x="246345" y="3428175"/>
            <a:ext cx="8592854" cy="584775"/>
          </a:xfrm>
          <a:prstGeom prst="rect">
            <a:avLst/>
          </a:prstGeom>
          <a:noFill/>
          <a:ln w="9525">
            <a:noFill/>
            <a:miter lim="800000"/>
            <a:headEnd/>
            <a:tailEnd/>
          </a:ln>
          <a:effectLst/>
        </p:spPr>
        <p:txBody>
          <a:bodyPr wrap="square">
            <a:spAutoFit/>
          </a:bodyPr>
          <a:lstStyle/>
          <a:p>
            <a:pPr>
              <a:spcBef>
                <a:spcPct val="50000"/>
              </a:spcBef>
            </a:pPr>
            <a:r>
              <a:rPr lang="en-US" sz="3200" dirty="0">
                <a:latin typeface="VNI-Times" pitchFamily="2" charset="0"/>
              </a:rPr>
              <a:t> </a:t>
            </a:r>
            <a:r>
              <a:rPr lang="en-US" sz="3200" b="1" dirty="0">
                <a:latin typeface="VNI-Times" pitchFamily="2" charset="0"/>
              </a:rPr>
              <a:t>- </a:t>
            </a:r>
            <a:r>
              <a:rPr lang="en-US" sz="3200" b="1" dirty="0" err="1">
                <a:latin typeface="VNI-Times" pitchFamily="2" charset="0"/>
              </a:rPr>
              <a:t>Chính</a:t>
            </a:r>
            <a:r>
              <a:rPr lang="en-US" sz="3200" b="1" dirty="0">
                <a:latin typeface="VNI-Times" pitchFamily="2" charset="0"/>
              </a:rPr>
              <a:t> </a:t>
            </a:r>
            <a:r>
              <a:rPr lang="en-US" sz="3200" b="1" dirty="0" err="1">
                <a:latin typeface="VNI-Times" pitchFamily="2" charset="0"/>
              </a:rPr>
              <a:t>quyeàn</a:t>
            </a:r>
            <a:r>
              <a:rPr lang="en-US" sz="3200" b="1" dirty="0">
                <a:latin typeface="VNI-Times" pitchFamily="2" charset="0"/>
              </a:rPr>
              <a:t> </a:t>
            </a:r>
            <a:r>
              <a:rPr lang="en-US" sz="3200" b="1" dirty="0" err="1">
                <a:latin typeface="VNI-Times" pitchFamily="2" charset="0"/>
              </a:rPr>
              <a:t>phong</a:t>
            </a:r>
            <a:r>
              <a:rPr lang="en-US" sz="3200" b="1" dirty="0">
                <a:latin typeface="VNI-Times" pitchFamily="2" charset="0"/>
              </a:rPr>
              <a:t> </a:t>
            </a:r>
            <a:r>
              <a:rPr lang="en-US" sz="3200" b="1" dirty="0" err="1">
                <a:latin typeface="VNI-Times" pitchFamily="2" charset="0"/>
              </a:rPr>
              <a:t>kieán</a:t>
            </a:r>
            <a:r>
              <a:rPr lang="en-US" sz="3200" b="1" dirty="0">
                <a:latin typeface="VNI-Times" pitchFamily="2" charset="0"/>
              </a:rPr>
              <a:t> </a:t>
            </a:r>
            <a:r>
              <a:rPr lang="en-US" sz="3200" b="1" dirty="0" err="1">
                <a:latin typeface="VNI-Times" pitchFamily="2" charset="0"/>
              </a:rPr>
              <a:t>hoï</a:t>
            </a:r>
            <a:r>
              <a:rPr lang="en-US" sz="3200" b="1" dirty="0">
                <a:latin typeface="VNI-Times" pitchFamily="2" charset="0"/>
              </a:rPr>
              <a:t> </a:t>
            </a:r>
            <a:r>
              <a:rPr lang="en-US" sz="3200" b="1" dirty="0" err="1">
                <a:latin typeface="VNI-Times" pitchFamily="2" charset="0"/>
              </a:rPr>
              <a:t>Trònh</a:t>
            </a:r>
            <a:r>
              <a:rPr lang="en-US" sz="3200" b="1" dirty="0">
                <a:latin typeface="VNI-Times" pitchFamily="2" charset="0"/>
              </a:rPr>
              <a:t> </a:t>
            </a:r>
            <a:r>
              <a:rPr lang="en-US" sz="3200" b="1" dirty="0" err="1">
                <a:latin typeface="VNI-Times" pitchFamily="2" charset="0"/>
              </a:rPr>
              <a:t>bò</a:t>
            </a:r>
            <a:r>
              <a:rPr lang="en-US" sz="3200" b="1" dirty="0">
                <a:latin typeface="VNI-Times" pitchFamily="2" charset="0"/>
              </a:rPr>
              <a:t> lung lay.</a:t>
            </a:r>
          </a:p>
        </p:txBody>
      </p:sp>
      <p:sp>
        <p:nvSpPr>
          <p:cNvPr id="37900" name="Text Box 12"/>
          <p:cNvSpPr txBox="1">
            <a:spLocks noChangeArrowheads="1"/>
          </p:cNvSpPr>
          <p:nvPr/>
        </p:nvSpPr>
        <p:spPr bwMode="auto">
          <a:xfrm>
            <a:off x="256783" y="4343400"/>
            <a:ext cx="8582416" cy="1066800"/>
          </a:xfrm>
          <a:prstGeom prst="rect">
            <a:avLst/>
          </a:prstGeom>
          <a:noFill/>
          <a:ln w="9525">
            <a:noFill/>
            <a:miter lim="800000"/>
            <a:headEnd/>
            <a:tailEnd/>
          </a:ln>
          <a:effectLst/>
        </p:spPr>
        <p:txBody>
          <a:bodyPr wrap="square">
            <a:spAutoFit/>
          </a:bodyPr>
          <a:lstStyle/>
          <a:p>
            <a:pPr>
              <a:spcBef>
                <a:spcPct val="50000"/>
              </a:spcBef>
            </a:pPr>
            <a:r>
              <a:rPr lang="en-US" sz="3200" b="1" dirty="0">
                <a:latin typeface="VNI-Times" pitchFamily="2" charset="0"/>
              </a:rPr>
              <a:t> - </a:t>
            </a:r>
            <a:r>
              <a:rPr lang="en-US" sz="3200" b="1" dirty="0" err="1">
                <a:latin typeface="VNI-Times" pitchFamily="2" charset="0"/>
              </a:rPr>
              <a:t>Taïo</a:t>
            </a:r>
            <a:r>
              <a:rPr lang="en-US" sz="3200" b="1" dirty="0">
                <a:latin typeface="VNI-Times" pitchFamily="2" charset="0"/>
              </a:rPr>
              <a:t> </a:t>
            </a:r>
            <a:r>
              <a:rPr lang="en-US" sz="3200" b="1" dirty="0" err="1">
                <a:latin typeface="VNI-Times" pitchFamily="2" charset="0"/>
              </a:rPr>
              <a:t>ñieàu</a:t>
            </a:r>
            <a:r>
              <a:rPr lang="en-US" sz="3200" b="1" dirty="0">
                <a:latin typeface="VNI-Times" pitchFamily="2" charset="0"/>
              </a:rPr>
              <a:t> </a:t>
            </a:r>
            <a:r>
              <a:rPr lang="en-US" sz="3200" b="1" dirty="0" err="1">
                <a:latin typeface="VNI-Times" pitchFamily="2" charset="0"/>
              </a:rPr>
              <a:t>kieän</a:t>
            </a:r>
            <a:r>
              <a:rPr lang="en-US" sz="3200" b="1" dirty="0">
                <a:latin typeface="VNI-Times" pitchFamily="2" charset="0"/>
              </a:rPr>
              <a:t> </a:t>
            </a:r>
            <a:r>
              <a:rPr lang="en-US" sz="3200" b="1" dirty="0" err="1">
                <a:latin typeface="VNI-Times" pitchFamily="2" charset="0"/>
              </a:rPr>
              <a:t>cho</a:t>
            </a:r>
            <a:r>
              <a:rPr lang="en-US" sz="3200" b="1" dirty="0">
                <a:latin typeface="VNI-Times" pitchFamily="2" charset="0"/>
              </a:rPr>
              <a:t> </a:t>
            </a:r>
            <a:r>
              <a:rPr lang="en-US" sz="3200" b="1" dirty="0" err="1">
                <a:latin typeface="VNI-Times" pitchFamily="2" charset="0"/>
              </a:rPr>
              <a:t>nghóa</a:t>
            </a:r>
            <a:r>
              <a:rPr lang="en-US" sz="3200" b="1" dirty="0">
                <a:latin typeface="VNI-Times" pitchFamily="2" charset="0"/>
              </a:rPr>
              <a:t> </a:t>
            </a:r>
            <a:r>
              <a:rPr lang="en-US" sz="3200" b="1" dirty="0" err="1">
                <a:latin typeface="VNI-Times" pitchFamily="2" charset="0"/>
              </a:rPr>
              <a:t>quaân</a:t>
            </a:r>
            <a:r>
              <a:rPr lang="en-US" sz="3200" b="1" dirty="0">
                <a:latin typeface="VNI-Times" pitchFamily="2" charset="0"/>
              </a:rPr>
              <a:t> </a:t>
            </a:r>
            <a:r>
              <a:rPr lang="en-US" sz="3200" b="1" dirty="0" err="1">
                <a:latin typeface="VNI-Times" pitchFamily="2" charset="0"/>
              </a:rPr>
              <a:t>Taây</a:t>
            </a:r>
            <a:r>
              <a:rPr lang="en-US" sz="3200" b="1" dirty="0">
                <a:latin typeface="VNI-Times" pitchFamily="2" charset="0"/>
              </a:rPr>
              <a:t> </a:t>
            </a:r>
            <a:r>
              <a:rPr lang="en-US" sz="3200" b="1" dirty="0" err="1">
                <a:latin typeface="VNI-Times" pitchFamily="2" charset="0"/>
              </a:rPr>
              <a:t>Sôn</a:t>
            </a:r>
            <a:r>
              <a:rPr lang="en-US" sz="3200" b="1" dirty="0">
                <a:latin typeface="VNI-Times" pitchFamily="2" charset="0"/>
              </a:rPr>
              <a:t> </a:t>
            </a:r>
            <a:r>
              <a:rPr lang="en-US" sz="3200" b="1" dirty="0" err="1">
                <a:latin typeface="VNI-Times" pitchFamily="2" charset="0"/>
              </a:rPr>
              <a:t>tieán</a:t>
            </a:r>
            <a:r>
              <a:rPr lang="en-US" sz="3200" b="1" dirty="0">
                <a:latin typeface="VNI-Times" pitchFamily="2" charset="0"/>
              </a:rPr>
              <a:t> </a:t>
            </a:r>
            <a:r>
              <a:rPr lang="en-US" sz="3200" b="1" dirty="0" err="1">
                <a:latin typeface="VNI-Times" pitchFamily="2" charset="0"/>
              </a:rPr>
              <a:t>ra</a:t>
            </a:r>
            <a:r>
              <a:rPr lang="en-US" sz="3200" b="1" dirty="0">
                <a:latin typeface="VNI-Times" pitchFamily="2" charset="0"/>
              </a:rPr>
              <a:t> </a:t>
            </a:r>
            <a:r>
              <a:rPr lang="en-US" sz="3200" b="1" dirty="0" err="1">
                <a:latin typeface="VNI-Times" pitchFamily="2" charset="0"/>
              </a:rPr>
              <a:t>Baéc</a:t>
            </a:r>
            <a:r>
              <a:rPr lang="en-US" sz="3200" b="1" dirty="0">
                <a:latin typeface="VNI-Times" pitchFamily="2" charset="0"/>
              </a:rPr>
              <a:t>.</a:t>
            </a:r>
          </a:p>
        </p:txBody>
      </p:sp>
      <p:sp>
        <p:nvSpPr>
          <p:cNvPr id="37901" name="Text Box 13"/>
          <p:cNvSpPr txBox="1">
            <a:spLocks noChangeArrowheads="1"/>
          </p:cNvSpPr>
          <p:nvPr/>
        </p:nvSpPr>
        <p:spPr bwMode="auto">
          <a:xfrm>
            <a:off x="246345" y="5410200"/>
            <a:ext cx="8592854" cy="584775"/>
          </a:xfrm>
          <a:prstGeom prst="rect">
            <a:avLst/>
          </a:prstGeom>
          <a:noFill/>
          <a:ln w="9525">
            <a:noFill/>
            <a:miter lim="800000"/>
            <a:headEnd/>
            <a:tailEnd/>
          </a:ln>
          <a:effectLst/>
        </p:spPr>
        <p:txBody>
          <a:bodyPr wrap="square">
            <a:spAutoFit/>
          </a:bodyPr>
          <a:lstStyle/>
          <a:p>
            <a:pPr>
              <a:spcBef>
                <a:spcPct val="50000"/>
              </a:spcBef>
            </a:pPr>
            <a:r>
              <a:rPr lang="en-US" sz="3200" b="1" dirty="0">
                <a:latin typeface="VNI-Times" pitchFamily="2" charset="0"/>
              </a:rPr>
              <a:t> - </a:t>
            </a:r>
            <a:r>
              <a:rPr lang="en-US" sz="3200" b="1" dirty="0" err="1">
                <a:latin typeface="VNI-Times" pitchFamily="2" charset="0"/>
              </a:rPr>
              <a:t>Neâu</a:t>
            </a:r>
            <a:r>
              <a:rPr lang="en-US" sz="3200" b="1" dirty="0">
                <a:latin typeface="VNI-Times" pitchFamily="2" charset="0"/>
              </a:rPr>
              <a:t> </a:t>
            </a:r>
            <a:r>
              <a:rPr lang="en-US" sz="3200" b="1" dirty="0" err="1">
                <a:latin typeface="VNI-Times" pitchFamily="2" charset="0"/>
              </a:rPr>
              <a:t>cao</a:t>
            </a:r>
            <a:r>
              <a:rPr lang="en-US" sz="3200" b="1" dirty="0">
                <a:latin typeface="VNI-Times" pitchFamily="2" charset="0"/>
              </a:rPr>
              <a:t> </a:t>
            </a:r>
            <a:r>
              <a:rPr lang="en-US" sz="3200" b="1" dirty="0" err="1">
                <a:latin typeface="VNI-Times" pitchFamily="2" charset="0"/>
              </a:rPr>
              <a:t>tinh</a:t>
            </a:r>
            <a:r>
              <a:rPr lang="en-US" sz="3200" b="1" dirty="0">
                <a:latin typeface="VNI-Times" pitchFamily="2" charset="0"/>
              </a:rPr>
              <a:t> </a:t>
            </a:r>
            <a:r>
              <a:rPr lang="en-US" sz="3200" b="1" dirty="0" err="1">
                <a:latin typeface="VNI-Times" pitchFamily="2" charset="0"/>
              </a:rPr>
              <a:t>thaàn</a:t>
            </a:r>
            <a:r>
              <a:rPr lang="en-US" sz="3200" b="1" dirty="0">
                <a:latin typeface="VNI-Times" pitchFamily="2" charset="0"/>
              </a:rPr>
              <a:t> </a:t>
            </a:r>
            <a:r>
              <a:rPr lang="en-US" sz="3200" b="1" dirty="0" err="1">
                <a:latin typeface="VNI-Times" pitchFamily="2" charset="0"/>
              </a:rPr>
              <a:t>ñaáu</a:t>
            </a:r>
            <a:r>
              <a:rPr lang="en-US" sz="3200" b="1" dirty="0">
                <a:latin typeface="VNI-Times" pitchFamily="2" charset="0"/>
              </a:rPr>
              <a:t> </a:t>
            </a:r>
            <a:r>
              <a:rPr lang="en-US" sz="3200" b="1" dirty="0" err="1">
                <a:latin typeface="VNI-Times" pitchFamily="2" charset="0"/>
              </a:rPr>
              <a:t>tranh</a:t>
            </a:r>
            <a:r>
              <a:rPr lang="en-US" sz="3200" b="1" dirty="0">
                <a:latin typeface="VNI-Times" pitchFamily="2" charset="0"/>
              </a:rPr>
              <a:t> </a:t>
            </a:r>
            <a:r>
              <a:rPr lang="en-US" sz="3200" b="1" dirty="0" err="1">
                <a:latin typeface="VNI-Times" pitchFamily="2" charset="0"/>
              </a:rPr>
              <a:t>cuûa</a:t>
            </a:r>
            <a:r>
              <a:rPr lang="en-US" sz="3200" b="1" dirty="0">
                <a:latin typeface="VNI-Times" pitchFamily="2" charset="0"/>
              </a:rPr>
              <a:t> </a:t>
            </a:r>
            <a:r>
              <a:rPr lang="en-US" sz="3200" b="1" dirty="0" err="1">
                <a:latin typeface="VNI-Times" pitchFamily="2" charset="0"/>
              </a:rPr>
              <a:t>nhaân</a:t>
            </a:r>
            <a:r>
              <a:rPr lang="en-US" sz="3200" b="1" dirty="0">
                <a:latin typeface="VNI-Times" pitchFamily="2" charset="0"/>
              </a:rPr>
              <a:t> </a:t>
            </a:r>
            <a:r>
              <a:rPr lang="en-US" sz="3200" b="1" dirty="0" err="1">
                <a:latin typeface="VNI-Times" pitchFamily="2" charset="0"/>
              </a:rPr>
              <a:t>daân</a:t>
            </a:r>
            <a:r>
              <a:rPr lang="en-US" sz="3200" b="1" dirty="0">
                <a:latin typeface="VNI-Times" pitchFamily="2" charset="0"/>
              </a:rPr>
              <a:t>.</a:t>
            </a:r>
            <a:r>
              <a:rPr lang="en-US" b="1" dirty="0"/>
              <a:t> </a:t>
            </a:r>
          </a:p>
        </p:txBody>
      </p:sp>
      <p:sp>
        <p:nvSpPr>
          <p:cNvPr id="37902" name="Text Box 14"/>
          <p:cNvSpPr txBox="1">
            <a:spLocks noChangeArrowheads="1"/>
          </p:cNvSpPr>
          <p:nvPr/>
        </p:nvSpPr>
        <p:spPr bwMode="auto">
          <a:xfrm>
            <a:off x="71436" y="1951038"/>
            <a:ext cx="8767763" cy="584775"/>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6600FF"/>
                </a:solidFill>
                <a:latin typeface="VNI-Times" pitchFamily="2" charset="0"/>
              </a:rPr>
              <a:t> </a:t>
            </a:r>
            <a:r>
              <a:rPr lang="en-US" sz="3200" b="1" dirty="0">
                <a:solidFill>
                  <a:srgbClr val="6600FF"/>
                </a:solidFill>
                <a:latin typeface="VNI-Times" pitchFamily="2" charset="0"/>
              </a:rPr>
              <a:t>2/ </a:t>
            </a:r>
            <a:r>
              <a:rPr lang="en-US" sz="3200" b="1" u="sng" dirty="0" err="1">
                <a:solidFill>
                  <a:srgbClr val="6600FF"/>
                </a:solidFill>
                <a:latin typeface="VNI-Times" pitchFamily="2" charset="0"/>
              </a:rPr>
              <a:t>Nhöõng</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cuoäc</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khôûi</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nghóa</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lôùn</a:t>
            </a:r>
            <a:endParaRPr lang="en-US" dirty="0">
              <a:solidFill>
                <a:srgbClr val="6600FF"/>
              </a:solidFill>
            </a:endParaRPr>
          </a:p>
        </p:txBody>
      </p:sp>
      <p:sp>
        <p:nvSpPr>
          <p:cNvPr id="13"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box(in)">
                                      <p:cBhvr>
                                        <p:cTn id="7" dur="500"/>
                                        <p:tgtEl>
                                          <p:spTgt spid="378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900"/>
                                        </p:tgtEl>
                                        <p:attrNameLst>
                                          <p:attrName>style.visibility</p:attrName>
                                        </p:attrNameLst>
                                      </p:cBhvr>
                                      <p:to>
                                        <p:strVal val="visible"/>
                                      </p:to>
                                    </p:set>
                                    <p:animEffect transition="in" filter="box(in)">
                                      <p:cBhvr>
                                        <p:cTn id="12" dur="500"/>
                                        <p:tgtEl>
                                          <p:spTgt spid="379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901"/>
                                        </p:tgtEl>
                                        <p:attrNameLst>
                                          <p:attrName>style.visibility</p:attrName>
                                        </p:attrNameLst>
                                      </p:cBhvr>
                                      <p:to>
                                        <p:strVal val="visible"/>
                                      </p:to>
                                    </p:set>
                                    <p:animEffect transition="in" filter="box(in)">
                                      <p:cBhvr>
                                        <p:cTn id="17"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p:bldP spid="37900" grpId="0"/>
      <p:bldP spid="379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8917" name="Text Box 5"/>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38922" name="Text Box 10"/>
          <p:cNvSpPr txBox="1">
            <a:spLocks noChangeArrowheads="1"/>
          </p:cNvSpPr>
          <p:nvPr/>
        </p:nvSpPr>
        <p:spPr bwMode="auto">
          <a:xfrm>
            <a:off x="1712412" y="50572"/>
            <a:ext cx="5867400" cy="579438"/>
          </a:xfrm>
          <a:prstGeom prst="rect">
            <a:avLst/>
          </a:prstGeom>
          <a:noFill/>
          <a:ln w="9525">
            <a:noFill/>
            <a:miter lim="800000"/>
            <a:headEnd/>
            <a:tailEnd/>
          </a:ln>
          <a:effectLst/>
        </p:spPr>
        <p:txBody>
          <a:bodyPr>
            <a:spAutoFit/>
          </a:bodyPr>
          <a:lstStyle/>
          <a:p>
            <a:pPr>
              <a:spcBef>
                <a:spcPct val="50000"/>
              </a:spcBef>
            </a:pPr>
            <a:r>
              <a:rPr lang="en-US" sz="3200" b="1" u="sng" dirty="0" err="1">
                <a:solidFill>
                  <a:srgbClr val="3333CC"/>
                </a:solidFill>
                <a:latin typeface="VNI-Times" pitchFamily="2" charset="0"/>
              </a:rPr>
              <a:t>Caâu</a:t>
            </a:r>
            <a:r>
              <a:rPr lang="en-US" sz="3200" b="1" u="sng" dirty="0">
                <a:solidFill>
                  <a:srgbClr val="3333CC"/>
                </a:solidFill>
                <a:latin typeface="VNI-Times" pitchFamily="2" charset="0"/>
              </a:rPr>
              <a:t> </a:t>
            </a:r>
            <a:r>
              <a:rPr lang="en-US" sz="3200" b="1" u="sng" dirty="0" err="1">
                <a:solidFill>
                  <a:srgbClr val="3333CC"/>
                </a:solidFill>
                <a:latin typeface="VNI-Times" pitchFamily="2" charset="0"/>
              </a:rPr>
              <a:t>hoûi</a:t>
            </a:r>
            <a:r>
              <a:rPr lang="en-US" sz="3200" b="1" u="sng" dirty="0">
                <a:solidFill>
                  <a:srgbClr val="3333CC"/>
                </a:solidFill>
                <a:latin typeface="VNI-Times" pitchFamily="2" charset="0"/>
              </a:rPr>
              <a:t> ,</a:t>
            </a:r>
            <a:r>
              <a:rPr lang="en-US" sz="3200" b="1" u="sng" dirty="0" err="1">
                <a:solidFill>
                  <a:srgbClr val="3333CC"/>
                </a:solidFill>
                <a:latin typeface="VNI-Times" pitchFamily="2" charset="0"/>
              </a:rPr>
              <a:t>baøi</a:t>
            </a:r>
            <a:r>
              <a:rPr lang="en-US" sz="3200" b="1" u="sng" dirty="0">
                <a:solidFill>
                  <a:srgbClr val="3333CC"/>
                </a:solidFill>
                <a:latin typeface="VNI-Times" pitchFamily="2" charset="0"/>
              </a:rPr>
              <a:t> </a:t>
            </a:r>
            <a:r>
              <a:rPr lang="en-US" sz="3200" b="1" u="sng" dirty="0" err="1">
                <a:solidFill>
                  <a:srgbClr val="3333CC"/>
                </a:solidFill>
                <a:latin typeface="VNI-Times" pitchFamily="2" charset="0"/>
              </a:rPr>
              <a:t>taäp</a:t>
            </a:r>
            <a:r>
              <a:rPr lang="en-US" sz="3200" b="1" u="sng" dirty="0">
                <a:solidFill>
                  <a:srgbClr val="3333CC"/>
                </a:solidFill>
                <a:latin typeface="VNI-Times" pitchFamily="2" charset="0"/>
              </a:rPr>
              <a:t> </a:t>
            </a:r>
            <a:r>
              <a:rPr lang="en-US" sz="3200" b="1" u="sng" dirty="0" err="1">
                <a:solidFill>
                  <a:srgbClr val="3333CC"/>
                </a:solidFill>
                <a:latin typeface="VNI-Times" pitchFamily="2" charset="0"/>
              </a:rPr>
              <a:t>cuûng</a:t>
            </a:r>
            <a:r>
              <a:rPr lang="en-US" sz="3200" b="1" u="sng" dirty="0">
                <a:solidFill>
                  <a:srgbClr val="3333CC"/>
                </a:solidFill>
                <a:latin typeface="VNI-Times" pitchFamily="2" charset="0"/>
              </a:rPr>
              <a:t> </a:t>
            </a:r>
            <a:r>
              <a:rPr lang="en-US" sz="3200" b="1" u="sng" dirty="0" err="1">
                <a:solidFill>
                  <a:srgbClr val="3333CC"/>
                </a:solidFill>
                <a:latin typeface="VNI-Times" pitchFamily="2" charset="0"/>
              </a:rPr>
              <a:t>coá</a:t>
            </a:r>
            <a:endParaRPr lang="en-US" sz="3200" b="1" u="sng" dirty="0">
              <a:solidFill>
                <a:srgbClr val="3333CC"/>
              </a:solidFill>
              <a:latin typeface="VNI-Times" pitchFamily="2" charset="0"/>
            </a:endParaRPr>
          </a:p>
        </p:txBody>
      </p:sp>
      <p:sp>
        <p:nvSpPr>
          <p:cNvPr id="38923" name="Text Box 11"/>
          <p:cNvSpPr txBox="1">
            <a:spLocks noChangeArrowheads="1"/>
          </p:cNvSpPr>
          <p:nvPr/>
        </p:nvSpPr>
        <p:spPr bwMode="auto">
          <a:xfrm>
            <a:off x="28184" y="635806"/>
            <a:ext cx="8382000" cy="1066800"/>
          </a:xfrm>
          <a:prstGeom prst="rect">
            <a:avLst/>
          </a:prstGeom>
          <a:noFill/>
          <a:ln w="9525">
            <a:noFill/>
            <a:miter lim="800000"/>
            <a:headEnd/>
            <a:tailEnd/>
          </a:ln>
          <a:effectLst/>
        </p:spPr>
        <p:txBody>
          <a:bodyPr>
            <a:spAutoFit/>
          </a:bodyPr>
          <a:lstStyle/>
          <a:p>
            <a:pPr>
              <a:spcBef>
                <a:spcPct val="50000"/>
              </a:spcBef>
            </a:pPr>
            <a:r>
              <a:rPr lang="en-US" sz="3200" b="1" u="sng" dirty="0" err="1">
                <a:latin typeface="VNI-Times" pitchFamily="2" charset="0"/>
              </a:rPr>
              <a:t>Caâu</a:t>
            </a:r>
            <a:r>
              <a:rPr lang="en-US" sz="3200" b="1" u="sng" dirty="0">
                <a:latin typeface="VNI-Times" pitchFamily="2" charset="0"/>
              </a:rPr>
              <a:t> 1: </a:t>
            </a:r>
            <a:r>
              <a:rPr lang="en-US" sz="3200" b="1" i="1" dirty="0">
                <a:latin typeface="VNI-Times" pitchFamily="2" charset="0"/>
              </a:rPr>
              <a:t> </a:t>
            </a:r>
            <a:r>
              <a:rPr lang="en-US" sz="3200" b="1" i="1" dirty="0" err="1">
                <a:latin typeface="VNI-Times" pitchFamily="2" charset="0"/>
              </a:rPr>
              <a:t>Neâu</a:t>
            </a:r>
            <a:r>
              <a:rPr lang="en-US" sz="3200" b="1" i="1" dirty="0">
                <a:latin typeface="VNI-Times" pitchFamily="2" charset="0"/>
              </a:rPr>
              <a:t> </a:t>
            </a:r>
            <a:r>
              <a:rPr lang="en-US" sz="3200" b="1" i="1" dirty="0" err="1">
                <a:latin typeface="VNI-Times" pitchFamily="2" charset="0"/>
              </a:rPr>
              <a:t>ñaëc</a:t>
            </a:r>
            <a:r>
              <a:rPr lang="en-US" sz="3200" b="1" i="1" dirty="0">
                <a:latin typeface="VNI-Times" pitchFamily="2" charset="0"/>
              </a:rPr>
              <a:t> </a:t>
            </a:r>
            <a:r>
              <a:rPr lang="en-US" sz="3200" b="1" i="1" dirty="0" err="1">
                <a:latin typeface="VNI-Times" pitchFamily="2" charset="0"/>
              </a:rPr>
              <a:t>ñieåm</a:t>
            </a:r>
            <a:r>
              <a:rPr lang="en-US" sz="3200" b="1" i="1" dirty="0">
                <a:latin typeface="VNI-Times" pitchFamily="2" charset="0"/>
              </a:rPr>
              <a:t> </a:t>
            </a:r>
            <a:r>
              <a:rPr lang="en-US" sz="3200" b="1" i="1" dirty="0" err="1">
                <a:latin typeface="VNI-Times" pitchFamily="2" charset="0"/>
              </a:rPr>
              <a:t>tình</a:t>
            </a:r>
            <a:r>
              <a:rPr lang="en-US" sz="3200" b="1" i="1" dirty="0">
                <a:latin typeface="VNI-Times" pitchFamily="2" charset="0"/>
              </a:rPr>
              <a:t> </a:t>
            </a:r>
            <a:r>
              <a:rPr lang="en-US" sz="3200" b="1" i="1" dirty="0" err="1">
                <a:latin typeface="VNI-Times" pitchFamily="2" charset="0"/>
              </a:rPr>
              <a:t>hình</a:t>
            </a:r>
            <a:r>
              <a:rPr lang="en-US" sz="3200" b="1" i="1" dirty="0">
                <a:latin typeface="VNI-Times" pitchFamily="2" charset="0"/>
              </a:rPr>
              <a:t> </a:t>
            </a:r>
            <a:r>
              <a:rPr lang="en-US" sz="3200" b="1" i="1" dirty="0" err="1">
                <a:latin typeface="VNI-Times" pitchFamily="2" charset="0"/>
              </a:rPr>
              <a:t>chính</a:t>
            </a:r>
            <a:r>
              <a:rPr lang="en-US" sz="3200" b="1" i="1" dirty="0">
                <a:latin typeface="VNI-Times" pitchFamily="2" charset="0"/>
              </a:rPr>
              <a:t> </a:t>
            </a:r>
            <a:r>
              <a:rPr lang="en-US" sz="3200" b="1" i="1" dirty="0" err="1">
                <a:latin typeface="VNI-Times" pitchFamily="2" charset="0"/>
              </a:rPr>
              <a:t>trò</a:t>
            </a:r>
            <a:r>
              <a:rPr lang="en-US" sz="3200" b="1" i="1" dirty="0">
                <a:latin typeface="VNI-Times" pitchFamily="2" charset="0"/>
              </a:rPr>
              <a:t> </a:t>
            </a:r>
            <a:r>
              <a:rPr lang="en-US" sz="3200" b="1" i="1" dirty="0" err="1">
                <a:latin typeface="VNI-Times" pitchFamily="2" charset="0"/>
              </a:rPr>
              <a:t>Ñaøng</a:t>
            </a:r>
            <a:r>
              <a:rPr lang="en-US" sz="3200" b="1" i="1" dirty="0">
                <a:latin typeface="VNI-Times" pitchFamily="2" charset="0"/>
              </a:rPr>
              <a:t> </a:t>
            </a:r>
            <a:r>
              <a:rPr lang="en-US" sz="3200" b="1" i="1" dirty="0" err="1">
                <a:latin typeface="VNI-Times" pitchFamily="2" charset="0"/>
              </a:rPr>
              <a:t>Ngoaøi</a:t>
            </a:r>
            <a:r>
              <a:rPr lang="en-US" sz="3200" b="1" i="1" dirty="0">
                <a:latin typeface="VNI-Times" pitchFamily="2" charset="0"/>
              </a:rPr>
              <a:t> </a:t>
            </a:r>
            <a:r>
              <a:rPr lang="en-US" sz="3200" b="1" i="1" dirty="0" err="1">
                <a:latin typeface="VNI-Times" pitchFamily="2" charset="0"/>
              </a:rPr>
              <a:t>ôû</a:t>
            </a:r>
            <a:r>
              <a:rPr lang="en-US" sz="3200" b="1" i="1" dirty="0">
                <a:latin typeface="VNI-Times" pitchFamily="2" charset="0"/>
              </a:rPr>
              <a:t> </a:t>
            </a:r>
            <a:r>
              <a:rPr lang="en-US" sz="3200" b="1" i="1" dirty="0" err="1">
                <a:latin typeface="VNI-Times" pitchFamily="2" charset="0"/>
              </a:rPr>
              <a:t>theá</a:t>
            </a:r>
            <a:r>
              <a:rPr lang="en-US" sz="3200" b="1" i="1" dirty="0">
                <a:latin typeface="VNI-Times" pitchFamily="2" charset="0"/>
              </a:rPr>
              <a:t> </a:t>
            </a:r>
            <a:r>
              <a:rPr lang="en-US" sz="3200" b="1" i="1" dirty="0" err="1">
                <a:latin typeface="VNI-Times" pitchFamily="2" charset="0"/>
              </a:rPr>
              <a:t>kæ</a:t>
            </a:r>
            <a:r>
              <a:rPr lang="en-US" sz="3200" b="1" i="1" dirty="0">
                <a:latin typeface="VNI-Times" pitchFamily="2" charset="0"/>
              </a:rPr>
              <a:t> XVIII </a:t>
            </a:r>
            <a:r>
              <a:rPr lang="en-US" sz="3200" b="1" i="1" dirty="0" err="1">
                <a:latin typeface="VNI-Times" pitchFamily="2" charset="0"/>
              </a:rPr>
              <a:t>nhö</a:t>
            </a:r>
            <a:r>
              <a:rPr lang="en-US" sz="3200" b="1" i="1" dirty="0">
                <a:latin typeface="VNI-Times" pitchFamily="2" charset="0"/>
              </a:rPr>
              <a:t> </a:t>
            </a:r>
            <a:r>
              <a:rPr lang="en-US" sz="3200" b="1" i="1" dirty="0" err="1">
                <a:latin typeface="VNI-Times" pitchFamily="2" charset="0"/>
              </a:rPr>
              <a:t>theá</a:t>
            </a:r>
            <a:r>
              <a:rPr lang="en-US" sz="3200" b="1" i="1" dirty="0">
                <a:latin typeface="VNI-Times" pitchFamily="2" charset="0"/>
              </a:rPr>
              <a:t> </a:t>
            </a:r>
            <a:r>
              <a:rPr lang="en-US" sz="3200" b="1" i="1" dirty="0" err="1">
                <a:latin typeface="VNI-Times" pitchFamily="2" charset="0"/>
              </a:rPr>
              <a:t>naøo</a:t>
            </a:r>
            <a:r>
              <a:rPr lang="en-US" sz="3200" b="1" i="1" dirty="0">
                <a:latin typeface="VNI-Times" pitchFamily="2" charset="0"/>
              </a:rPr>
              <a:t>?</a:t>
            </a:r>
          </a:p>
        </p:txBody>
      </p:sp>
      <p:sp>
        <p:nvSpPr>
          <p:cNvPr id="38924" name="Text Box 12"/>
          <p:cNvSpPr txBox="1">
            <a:spLocks noChangeArrowheads="1"/>
          </p:cNvSpPr>
          <p:nvPr/>
        </p:nvSpPr>
        <p:spPr bwMode="auto">
          <a:xfrm>
            <a:off x="-2088" y="1702606"/>
            <a:ext cx="9296400" cy="4832092"/>
          </a:xfrm>
          <a:prstGeom prst="rect">
            <a:avLst/>
          </a:prstGeom>
          <a:noFill/>
          <a:ln w="9525">
            <a:noFill/>
            <a:miter lim="800000"/>
            <a:headEnd/>
            <a:tailEnd/>
          </a:ln>
          <a:effectLst/>
        </p:spPr>
        <p:txBody>
          <a:bodyPr>
            <a:spAutoFit/>
          </a:bodyPr>
          <a:lstStyle/>
          <a:p>
            <a:r>
              <a:rPr lang="en-US" sz="2800" b="1" dirty="0" smtClean="0">
                <a:latin typeface="VNI-Times" pitchFamily="2" charset="0"/>
              </a:rPr>
              <a:t>- </a:t>
            </a:r>
            <a:r>
              <a:rPr lang="en-US" sz="2800" b="1" dirty="0" err="1" smtClean="0">
                <a:latin typeface="VNI-Times" pitchFamily="2" charset="0"/>
              </a:rPr>
              <a:t>Töø</a:t>
            </a:r>
            <a:r>
              <a:rPr lang="en-US" sz="2800" b="1" dirty="0" smtClean="0">
                <a:latin typeface="VNI-Times" pitchFamily="2" charset="0"/>
              </a:rPr>
              <a:t> </a:t>
            </a:r>
            <a:r>
              <a:rPr lang="en-US" sz="2800" b="1" dirty="0" err="1" smtClean="0">
                <a:latin typeface="VNI-Times" pitchFamily="2" charset="0"/>
              </a:rPr>
              <a:t>giöõa</a:t>
            </a:r>
            <a:r>
              <a:rPr lang="en-US" sz="2800" b="1" dirty="0" smtClean="0">
                <a:latin typeface="VNI-Times" pitchFamily="2" charset="0"/>
              </a:rPr>
              <a:t> </a:t>
            </a:r>
            <a:r>
              <a:rPr lang="en-US" sz="2800" b="1" dirty="0" err="1" smtClean="0">
                <a:latin typeface="VNI-Times" pitchFamily="2" charset="0"/>
              </a:rPr>
              <a:t>theá</a:t>
            </a:r>
            <a:r>
              <a:rPr lang="en-US" sz="2800" b="1" dirty="0" smtClean="0">
                <a:latin typeface="VNI-Times" pitchFamily="2" charset="0"/>
              </a:rPr>
              <a:t> </a:t>
            </a:r>
            <a:r>
              <a:rPr lang="en-US" sz="2800" b="1" dirty="0" err="1" smtClean="0">
                <a:latin typeface="VNI-Times" pitchFamily="2" charset="0"/>
              </a:rPr>
              <a:t>kæ</a:t>
            </a:r>
            <a:r>
              <a:rPr lang="en-US" sz="2800" b="1" dirty="0" smtClean="0">
                <a:latin typeface="VNI-Times" pitchFamily="2" charset="0"/>
              </a:rPr>
              <a:t> XVIII,  </a:t>
            </a:r>
            <a:r>
              <a:rPr lang="en-US" sz="2800" b="1" dirty="0" err="1" smtClean="0">
                <a:latin typeface="VNI-Times" pitchFamily="2" charset="0"/>
              </a:rPr>
              <a:t>chính</a:t>
            </a:r>
            <a:r>
              <a:rPr lang="en-US" sz="2800" b="1" dirty="0" smtClean="0">
                <a:latin typeface="VNI-Times" pitchFamily="2" charset="0"/>
              </a:rPr>
              <a:t> </a:t>
            </a:r>
            <a:r>
              <a:rPr lang="en-US" sz="2800" b="1" dirty="0" err="1" smtClean="0">
                <a:latin typeface="VNI-Times" pitchFamily="2" charset="0"/>
              </a:rPr>
              <a:t>quyeàn</a:t>
            </a:r>
            <a:r>
              <a:rPr lang="en-US" sz="2800" b="1" dirty="0" smtClean="0">
                <a:latin typeface="VNI-Times" pitchFamily="2" charset="0"/>
              </a:rPr>
              <a:t> </a:t>
            </a:r>
            <a:r>
              <a:rPr lang="en-US" sz="2800" b="1" dirty="0" err="1" smtClean="0">
                <a:latin typeface="VNI-Times" pitchFamily="2" charset="0"/>
              </a:rPr>
              <a:t>vua</a:t>
            </a:r>
            <a:r>
              <a:rPr lang="en-US" sz="2800" b="1" dirty="0" smtClean="0">
                <a:latin typeface="VNI-Times" pitchFamily="2" charset="0"/>
              </a:rPr>
              <a:t> </a:t>
            </a:r>
            <a:r>
              <a:rPr lang="en-US" sz="2800" b="1" dirty="0" err="1" smtClean="0">
                <a:latin typeface="VNI-Times" pitchFamily="2" charset="0"/>
              </a:rPr>
              <a:t>Leâ</a:t>
            </a:r>
            <a:r>
              <a:rPr lang="en-US" sz="2800" b="1" dirty="0" smtClean="0">
                <a:latin typeface="VNI-Times" pitchFamily="2" charset="0"/>
              </a:rPr>
              <a:t>, </a:t>
            </a:r>
            <a:r>
              <a:rPr lang="en-US" sz="2800" b="1" dirty="0" err="1" smtClean="0">
                <a:latin typeface="VNI-Times" pitchFamily="2" charset="0"/>
              </a:rPr>
              <a:t>chuùa</a:t>
            </a:r>
            <a:r>
              <a:rPr lang="en-US" sz="2800" b="1" dirty="0" smtClean="0">
                <a:latin typeface="VNI-Times" pitchFamily="2" charset="0"/>
              </a:rPr>
              <a:t> </a:t>
            </a:r>
            <a:r>
              <a:rPr lang="en-US" sz="2800" b="1" dirty="0" err="1" smtClean="0">
                <a:latin typeface="VNI-Times" pitchFamily="2" charset="0"/>
              </a:rPr>
              <a:t>Trònh</a:t>
            </a:r>
            <a:r>
              <a:rPr lang="en-US" sz="2800" b="1" dirty="0" smtClean="0">
                <a:latin typeface="VNI-Times" pitchFamily="2" charset="0"/>
              </a:rPr>
              <a:t> </a:t>
            </a:r>
            <a:r>
              <a:rPr lang="en-US" sz="2800" b="1" dirty="0" err="1" smtClean="0">
                <a:latin typeface="VNI-Times" pitchFamily="2" charset="0"/>
              </a:rPr>
              <a:t>quanh</a:t>
            </a:r>
            <a:r>
              <a:rPr lang="en-US" sz="2800" b="1" dirty="0" smtClean="0">
                <a:latin typeface="VNI-Times" pitchFamily="2" charset="0"/>
              </a:rPr>
              <a:t> </a:t>
            </a:r>
            <a:r>
              <a:rPr lang="en-US" sz="2800" b="1" dirty="0" err="1" smtClean="0">
                <a:latin typeface="VNI-Times" pitchFamily="2" charset="0"/>
              </a:rPr>
              <a:t>naêm</a:t>
            </a:r>
            <a:r>
              <a:rPr lang="en-US" sz="2800" b="1" dirty="0" smtClean="0">
                <a:latin typeface="VNI-Times" pitchFamily="2" charset="0"/>
              </a:rPr>
              <a:t> </a:t>
            </a:r>
            <a:r>
              <a:rPr lang="en-US" sz="2800" b="1" dirty="0" err="1" smtClean="0">
                <a:latin typeface="VNI-Times" pitchFamily="2" charset="0"/>
              </a:rPr>
              <a:t>hoäi</a:t>
            </a:r>
            <a:r>
              <a:rPr lang="en-US" sz="2800" b="1" dirty="0" smtClean="0">
                <a:latin typeface="VNI-Times" pitchFamily="2" charset="0"/>
              </a:rPr>
              <a:t> </a:t>
            </a:r>
            <a:r>
              <a:rPr lang="en-US" sz="2800" b="1" dirty="0" err="1" smtClean="0">
                <a:latin typeface="VNI-Times" pitchFamily="2" charset="0"/>
              </a:rPr>
              <a:t>heø</a:t>
            </a:r>
            <a:r>
              <a:rPr lang="en-US" sz="2800" b="1" dirty="0" smtClean="0">
                <a:latin typeface="VNI-Times" pitchFamily="2" charset="0"/>
              </a:rPr>
              <a:t> , </a:t>
            </a:r>
            <a:r>
              <a:rPr lang="en-US" sz="2800" b="1" dirty="0" err="1" smtClean="0">
                <a:latin typeface="VNI-Times" pitchFamily="2" charset="0"/>
              </a:rPr>
              <a:t>yeán</a:t>
            </a:r>
            <a:r>
              <a:rPr lang="en-US" sz="2800" b="1" dirty="0" smtClean="0">
                <a:latin typeface="VNI-Times" pitchFamily="2" charset="0"/>
              </a:rPr>
              <a:t> </a:t>
            </a:r>
            <a:r>
              <a:rPr lang="en-US" sz="2800" b="1" dirty="0" err="1" smtClean="0">
                <a:latin typeface="VNI-Times" pitchFamily="2" charset="0"/>
              </a:rPr>
              <a:t>tieäc</a:t>
            </a:r>
            <a:r>
              <a:rPr lang="en-US" sz="2800" b="1" dirty="0" smtClean="0">
                <a:latin typeface="VNI-Times" pitchFamily="2" charset="0"/>
              </a:rPr>
              <a:t> </a:t>
            </a:r>
            <a:r>
              <a:rPr lang="en-US" sz="2800" b="1" dirty="0" err="1" smtClean="0">
                <a:latin typeface="VNI-Times" pitchFamily="2" charset="0"/>
              </a:rPr>
              <a:t>vung</a:t>
            </a:r>
            <a:r>
              <a:rPr lang="en-US" sz="2800" b="1" dirty="0" smtClean="0">
                <a:latin typeface="VNI-Times" pitchFamily="2" charset="0"/>
              </a:rPr>
              <a:t> </a:t>
            </a:r>
            <a:r>
              <a:rPr lang="en-US" sz="2800" b="1" dirty="0" err="1" smtClean="0">
                <a:latin typeface="VNI-Times" pitchFamily="2" charset="0"/>
              </a:rPr>
              <a:t>phí</a:t>
            </a:r>
            <a:r>
              <a:rPr lang="en-US" sz="2800" b="1" dirty="0" smtClean="0">
                <a:latin typeface="VNI-Times" pitchFamily="2" charset="0"/>
              </a:rPr>
              <a:t> </a:t>
            </a:r>
            <a:r>
              <a:rPr lang="en-US" sz="2800" b="1" dirty="0" err="1" smtClean="0">
                <a:latin typeface="VNI-Times" pitchFamily="2" charset="0"/>
              </a:rPr>
              <a:t>tieàn</a:t>
            </a:r>
            <a:r>
              <a:rPr lang="en-US" sz="2800" b="1" dirty="0" smtClean="0">
                <a:latin typeface="VNI-Times" pitchFamily="2" charset="0"/>
              </a:rPr>
              <a:t> </a:t>
            </a:r>
            <a:r>
              <a:rPr lang="en-US" sz="2800" b="1" dirty="0" err="1" smtClean="0">
                <a:latin typeface="VNI-Times" pitchFamily="2" charset="0"/>
              </a:rPr>
              <a:t>cuûa</a:t>
            </a:r>
            <a:r>
              <a:rPr lang="en-US" sz="2800" b="1" dirty="0" smtClean="0">
                <a:latin typeface="VNI-Times" pitchFamily="2" charset="0"/>
              </a:rPr>
              <a:t>. </a:t>
            </a:r>
            <a:r>
              <a:rPr lang="en-US" sz="2800" b="1" dirty="0" err="1" smtClean="0">
                <a:latin typeface="VNI-Times" pitchFamily="2" charset="0"/>
              </a:rPr>
              <a:t>Quan</a:t>
            </a:r>
            <a:r>
              <a:rPr lang="en-US" sz="2800" b="1" dirty="0" smtClean="0">
                <a:latin typeface="VNI-Times" pitchFamily="2" charset="0"/>
              </a:rPr>
              <a:t> </a:t>
            </a:r>
            <a:r>
              <a:rPr lang="en-US" sz="2800" b="1" dirty="0" err="1" smtClean="0">
                <a:latin typeface="VNI-Times" pitchFamily="2" charset="0"/>
              </a:rPr>
              <a:t>laïi</a:t>
            </a:r>
            <a:r>
              <a:rPr lang="en-US" sz="2800" b="1" dirty="0" smtClean="0">
                <a:latin typeface="VNI-Times" pitchFamily="2" charset="0"/>
              </a:rPr>
              <a:t> , </a:t>
            </a:r>
            <a:r>
              <a:rPr lang="en-US" sz="2800" b="1" dirty="0" err="1" smtClean="0">
                <a:latin typeface="VNI-Times" pitchFamily="2" charset="0"/>
              </a:rPr>
              <a:t>binh</a:t>
            </a:r>
            <a:r>
              <a:rPr lang="en-US" sz="2800" b="1" dirty="0" smtClean="0">
                <a:latin typeface="VNI-Times" pitchFamily="2" charset="0"/>
              </a:rPr>
              <a:t> </a:t>
            </a:r>
            <a:r>
              <a:rPr lang="en-US" sz="2800" b="1" dirty="0" err="1" smtClean="0">
                <a:latin typeface="VNI-Times" pitchFamily="2" charset="0"/>
              </a:rPr>
              <a:t>lính</a:t>
            </a:r>
            <a:r>
              <a:rPr lang="en-US" sz="2800" b="1" dirty="0" smtClean="0">
                <a:latin typeface="VNI-Times" pitchFamily="2" charset="0"/>
              </a:rPr>
              <a:t> </a:t>
            </a:r>
            <a:r>
              <a:rPr lang="en-US" sz="2800" b="1" dirty="0" err="1" smtClean="0">
                <a:latin typeface="VNI-Times" pitchFamily="2" charset="0"/>
              </a:rPr>
              <a:t>ra</a:t>
            </a:r>
            <a:r>
              <a:rPr lang="en-US" sz="2800" b="1" dirty="0" smtClean="0">
                <a:latin typeface="VNI-Times" pitchFamily="2" charset="0"/>
              </a:rPr>
              <a:t> </a:t>
            </a:r>
            <a:r>
              <a:rPr lang="en-US" sz="2800" b="1" dirty="0" err="1" smtClean="0">
                <a:latin typeface="VNI-Times" pitchFamily="2" charset="0"/>
              </a:rPr>
              <a:t>söùc</a:t>
            </a:r>
            <a:r>
              <a:rPr lang="en-US" sz="2800" b="1" dirty="0" smtClean="0">
                <a:latin typeface="VNI-Times" pitchFamily="2" charset="0"/>
              </a:rPr>
              <a:t> </a:t>
            </a:r>
            <a:r>
              <a:rPr lang="en-US" sz="2800" b="1" dirty="0" err="1" smtClean="0">
                <a:latin typeface="VNI-Times" pitchFamily="2" charset="0"/>
              </a:rPr>
              <a:t>ñuïc</a:t>
            </a:r>
            <a:r>
              <a:rPr lang="en-US" sz="2800" b="1" dirty="0" smtClean="0">
                <a:latin typeface="VNI-Times" pitchFamily="2" charset="0"/>
              </a:rPr>
              <a:t> </a:t>
            </a:r>
            <a:r>
              <a:rPr lang="en-US" sz="2800" b="1" dirty="0" err="1" smtClean="0">
                <a:latin typeface="VNI-Times" pitchFamily="2" charset="0"/>
              </a:rPr>
              <a:t>khoeùt</a:t>
            </a:r>
            <a:r>
              <a:rPr lang="en-US" sz="2800" b="1" dirty="0" smtClean="0">
                <a:latin typeface="VNI-Times" pitchFamily="2" charset="0"/>
              </a:rPr>
              <a:t> </a:t>
            </a:r>
            <a:r>
              <a:rPr lang="en-US" sz="2800" b="1" dirty="0" err="1" smtClean="0">
                <a:latin typeface="VNI-Times" pitchFamily="2" charset="0"/>
              </a:rPr>
              <a:t>nhaân</a:t>
            </a:r>
            <a:r>
              <a:rPr lang="en-US" sz="2800" b="1" dirty="0" smtClean="0">
                <a:latin typeface="VNI-Times" pitchFamily="2" charset="0"/>
              </a:rPr>
              <a:t> </a:t>
            </a:r>
            <a:r>
              <a:rPr lang="en-US" sz="2800" b="1" dirty="0" err="1" smtClean="0">
                <a:latin typeface="VNI-Times" pitchFamily="2" charset="0"/>
              </a:rPr>
              <a:t>daân</a:t>
            </a:r>
            <a:r>
              <a:rPr lang="en-US" sz="2800" b="1" dirty="0" smtClean="0">
                <a:latin typeface="VNI-Times" pitchFamily="2" charset="0"/>
              </a:rPr>
              <a:t>.	</a:t>
            </a:r>
          </a:p>
          <a:p>
            <a:r>
              <a:rPr lang="en-US" sz="2800" b="1" dirty="0" smtClean="0">
                <a:latin typeface="VNI-Times" pitchFamily="2" charset="0"/>
              </a:rPr>
              <a:t>- </a:t>
            </a:r>
            <a:r>
              <a:rPr lang="en-US" sz="2800" b="1" dirty="0" err="1" smtClean="0">
                <a:latin typeface="VNI-Times" pitchFamily="2" charset="0"/>
              </a:rPr>
              <a:t>Quan</a:t>
            </a:r>
            <a:r>
              <a:rPr lang="en-US" sz="2800" b="1" dirty="0" smtClean="0">
                <a:latin typeface="VNI-Times" pitchFamily="2" charset="0"/>
              </a:rPr>
              <a:t> </a:t>
            </a:r>
            <a:r>
              <a:rPr lang="en-US" sz="2800" b="1" dirty="0" err="1" smtClean="0">
                <a:latin typeface="VNI-Times" pitchFamily="2" charset="0"/>
              </a:rPr>
              <a:t>laïi</a:t>
            </a:r>
            <a:r>
              <a:rPr lang="en-US" sz="2800" b="1" dirty="0" smtClean="0">
                <a:latin typeface="VNI-Times" pitchFamily="2" charset="0"/>
              </a:rPr>
              <a:t> , </a:t>
            </a:r>
            <a:r>
              <a:rPr lang="en-US" sz="2800" b="1" dirty="0" err="1" smtClean="0">
                <a:latin typeface="VNI-Times" pitchFamily="2" charset="0"/>
              </a:rPr>
              <a:t>ñòa</a:t>
            </a:r>
            <a:r>
              <a:rPr lang="en-US" sz="2800" b="1" dirty="0" smtClean="0">
                <a:latin typeface="VNI-Times" pitchFamily="2" charset="0"/>
              </a:rPr>
              <a:t> </a:t>
            </a:r>
            <a:r>
              <a:rPr lang="en-US" sz="2800" b="1" dirty="0" err="1" smtClean="0">
                <a:latin typeface="VNI-Times" pitchFamily="2" charset="0"/>
              </a:rPr>
              <a:t>chuû</a:t>
            </a:r>
            <a:r>
              <a:rPr lang="en-US" sz="2800" b="1" dirty="0" smtClean="0">
                <a:latin typeface="VNI-Times" pitchFamily="2" charset="0"/>
              </a:rPr>
              <a:t> </a:t>
            </a:r>
            <a:r>
              <a:rPr lang="en-US" sz="2800" b="1" dirty="0" err="1" smtClean="0">
                <a:latin typeface="VNI-Times" pitchFamily="2" charset="0"/>
              </a:rPr>
              <a:t>ra</a:t>
            </a:r>
            <a:r>
              <a:rPr lang="en-US" sz="2800" b="1" dirty="0" smtClean="0">
                <a:latin typeface="VNI-Times" pitchFamily="2" charset="0"/>
              </a:rPr>
              <a:t> </a:t>
            </a:r>
            <a:r>
              <a:rPr lang="en-US" sz="2800" b="1" dirty="0" err="1" smtClean="0">
                <a:latin typeface="VNI-Times" pitchFamily="2" charset="0"/>
              </a:rPr>
              <a:t>söùc</a:t>
            </a:r>
            <a:r>
              <a:rPr lang="en-US" sz="2800" b="1" dirty="0" smtClean="0">
                <a:latin typeface="VNI-Times" pitchFamily="2" charset="0"/>
              </a:rPr>
              <a:t> </a:t>
            </a:r>
            <a:r>
              <a:rPr lang="en-US" sz="2800" b="1" dirty="0" err="1" smtClean="0">
                <a:latin typeface="VNI-Times" pitchFamily="2" charset="0"/>
              </a:rPr>
              <a:t>ra</a:t>
            </a:r>
            <a:r>
              <a:rPr lang="en-US" sz="2800" b="1" dirty="0" smtClean="0">
                <a:latin typeface="VNI-Times" pitchFamily="2" charset="0"/>
              </a:rPr>
              <a:t> </a:t>
            </a:r>
            <a:r>
              <a:rPr lang="en-US" sz="2800" b="1" dirty="0" err="1" smtClean="0">
                <a:latin typeface="VNI-Times" pitchFamily="2" charset="0"/>
              </a:rPr>
              <a:t>söùc</a:t>
            </a:r>
            <a:r>
              <a:rPr lang="en-US" sz="2800" b="1" dirty="0" smtClean="0">
                <a:latin typeface="VNI-Times" pitchFamily="2" charset="0"/>
              </a:rPr>
              <a:t> </a:t>
            </a:r>
            <a:r>
              <a:rPr lang="en-US" sz="2800" b="1" dirty="0" err="1" smtClean="0">
                <a:latin typeface="VNI-Times" pitchFamily="2" charset="0"/>
              </a:rPr>
              <a:t>cöôùp</a:t>
            </a:r>
            <a:r>
              <a:rPr lang="en-US" sz="2800" b="1" dirty="0" smtClean="0">
                <a:latin typeface="VNI-Times" pitchFamily="2" charset="0"/>
              </a:rPr>
              <a:t> </a:t>
            </a:r>
            <a:r>
              <a:rPr lang="en-US" sz="2800" b="1" dirty="0" err="1" smtClean="0">
                <a:latin typeface="VNI-Times" pitchFamily="2" charset="0"/>
              </a:rPr>
              <a:t>ñoaït</a:t>
            </a:r>
            <a:r>
              <a:rPr lang="en-US" sz="2800" b="1" dirty="0" smtClean="0">
                <a:latin typeface="VNI-Times" pitchFamily="2" charset="0"/>
              </a:rPr>
              <a:t> </a:t>
            </a:r>
            <a:r>
              <a:rPr lang="en-US" sz="2800" b="1" dirty="0" err="1" smtClean="0">
                <a:latin typeface="VNI-Times" pitchFamily="2" charset="0"/>
              </a:rPr>
              <a:t>ruoäng</a:t>
            </a:r>
            <a:r>
              <a:rPr lang="en-US" sz="2800" b="1" dirty="0" smtClean="0">
                <a:latin typeface="VNI-Times" pitchFamily="2" charset="0"/>
              </a:rPr>
              <a:t> </a:t>
            </a:r>
            <a:r>
              <a:rPr lang="en-US" sz="2800" b="1" dirty="0" err="1" smtClean="0">
                <a:latin typeface="VNI-Times" pitchFamily="2" charset="0"/>
              </a:rPr>
              <a:t>ñaát</a:t>
            </a:r>
            <a:r>
              <a:rPr lang="en-US" sz="2800" b="1" dirty="0" smtClean="0">
                <a:latin typeface="VNI-Times" pitchFamily="2" charset="0"/>
              </a:rPr>
              <a:t> </a:t>
            </a:r>
            <a:r>
              <a:rPr lang="en-US" sz="2800" b="1" dirty="0" err="1" smtClean="0">
                <a:latin typeface="VNI-Times" pitchFamily="2" charset="0"/>
              </a:rPr>
              <a:t>cuûa</a:t>
            </a:r>
            <a:r>
              <a:rPr lang="en-US" sz="2800" b="1" dirty="0" smtClean="0">
                <a:latin typeface="VNI-Times" pitchFamily="2" charset="0"/>
              </a:rPr>
              <a:t> </a:t>
            </a:r>
            <a:r>
              <a:rPr lang="en-US" sz="2800" b="1" dirty="0" err="1" smtClean="0">
                <a:latin typeface="VNI-Times" pitchFamily="2" charset="0"/>
              </a:rPr>
              <a:t>noâng</a:t>
            </a:r>
            <a:r>
              <a:rPr lang="en-US" sz="2800" b="1" dirty="0" smtClean="0">
                <a:latin typeface="VNI-Times" pitchFamily="2" charset="0"/>
              </a:rPr>
              <a:t> </a:t>
            </a:r>
            <a:r>
              <a:rPr lang="en-US" sz="2800" b="1" dirty="0" err="1" smtClean="0">
                <a:latin typeface="VNI-Times" pitchFamily="2" charset="0"/>
              </a:rPr>
              <a:t>daân</a:t>
            </a:r>
            <a:r>
              <a:rPr lang="en-US" sz="2800" b="1" dirty="0" smtClean="0">
                <a:latin typeface="VNI-Times" pitchFamily="2" charset="0"/>
              </a:rPr>
              <a:t>.</a:t>
            </a:r>
            <a:endParaRPr lang="en-US" sz="2800" b="1" i="1" dirty="0" smtClean="0">
              <a:latin typeface="VNI-Times" pitchFamily="2" charset="0"/>
            </a:endParaRPr>
          </a:p>
          <a:p>
            <a:r>
              <a:rPr lang="en-US" sz="2800" b="1" i="1" dirty="0" smtClean="0">
                <a:latin typeface="VNI-Times" pitchFamily="2" charset="0"/>
              </a:rPr>
              <a:t>   * </a:t>
            </a:r>
            <a:r>
              <a:rPr lang="en-US" sz="2800" b="1" i="1" u="sng" dirty="0" err="1" smtClean="0">
                <a:latin typeface="VNI-Times" pitchFamily="2" charset="0"/>
              </a:rPr>
              <a:t>Haäu</a:t>
            </a:r>
            <a:r>
              <a:rPr lang="en-US" sz="2800" b="1" i="1" u="sng" dirty="0" smtClean="0">
                <a:latin typeface="VNI-Times" pitchFamily="2" charset="0"/>
              </a:rPr>
              <a:t> </a:t>
            </a:r>
            <a:r>
              <a:rPr lang="en-US" sz="2800" b="1" i="1" u="sng" dirty="0" err="1" smtClean="0">
                <a:latin typeface="VNI-Times" pitchFamily="2" charset="0"/>
              </a:rPr>
              <a:t>quaû</a:t>
            </a:r>
            <a:r>
              <a:rPr lang="en-US" sz="2800" b="1" i="1" dirty="0" smtClean="0">
                <a:latin typeface="VNI-Times" pitchFamily="2" charset="0"/>
              </a:rPr>
              <a:t>:</a:t>
            </a:r>
            <a:endParaRPr lang="en-US" sz="2800" b="1" dirty="0" smtClean="0">
              <a:latin typeface="VNI-Times" pitchFamily="2" charset="0"/>
            </a:endParaRPr>
          </a:p>
          <a:p>
            <a:r>
              <a:rPr lang="en-US" sz="2800" b="1" dirty="0" smtClean="0">
                <a:latin typeface="VNI-Times" pitchFamily="2" charset="0"/>
              </a:rPr>
              <a:t>  - </a:t>
            </a:r>
            <a:r>
              <a:rPr lang="en-US" sz="2800" b="1" dirty="0" err="1" smtClean="0">
                <a:latin typeface="VNI-Times" pitchFamily="2" charset="0"/>
              </a:rPr>
              <a:t>Saûn</a:t>
            </a:r>
            <a:r>
              <a:rPr lang="en-US" sz="2800" b="1" dirty="0" smtClean="0">
                <a:latin typeface="VNI-Times" pitchFamily="2" charset="0"/>
              </a:rPr>
              <a:t> </a:t>
            </a:r>
            <a:r>
              <a:rPr lang="en-US" sz="2800" b="1" dirty="0" err="1" smtClean="0">
                <a:latin typeface="VNI-Times" pitchFamily="2" charset="0"/>
              </a:rPr>
              <a:t>xuaát</a:t>
            </a:r>
            <a:r>
              <a:rPr lang="en-US" sz="2800" b="1" dirty="0" smtClean="0">
                <a:latin typeface="VNI-Times" pitchFamily="2" charset="0"/>
              </a:rPr>
              <a:t> </a:t>
            </a:r>
            <a:r>
              <a:rPr lang="en-US" sz="2800" b="1" dirty="0" err="1" smtClean="0">
                <a:latin typeface="VNI-Times" pitchFamily="2" charset="0"/>
              </a:rPr>
              <a:t>noâng</a:t>
            </a:r>
            <a:r>
              <a:rPr lang="en-US" sz="2800" b="1" dirty="0" smtClean="0">
                <a:latin typeface="VNI-Times" pitchFamily="2" charset="0"/>
              </a:rPr>
              <a:t> </a:t>
            </a:r>
            <a:r>
              <a:rPr lang="en-US" sz="2800" b="1" dirty="0" err="1" smtClean="0">
                <a:latin typeface="VNI-Times" pitchFamily="2" charset="0"/>
              </a:rPr>
              <a:t>nghieäp</a:t>
            </a:r>
            <a:r>
              <a:rPr lang="en-US" sz="2800" b="1" dirty="0" smtClean="0">
                <a:latin typeface="VNI-Times" pitchFamily="2" charset="0"/>
              </a:rPr>
              <a:t> </a:t>
            </a:r>
            <a:r>
              <a:rPr lang="en-US" sz="2800" b="1" dirty="0" err="1" smtClean="0">
                <a:latin typeface="VNI-Times" pitchFamily="2" charset="0"/>
              </a:rPr>
              <a:t>ñình</a:t>
            </a:r>
            <a:r>
              <a:rPr lang="en-US" sz="2800" b="1" dirty="0" smtClean="0">
                <a:latin typeface="VNI-Times" pitchFamily="2" charset="0"/>
              </a:rPr>
              <a:t> </a:t>
            </a:r>
            <a:r>
              <a:rPr lang="en-US" sz="2800" b="1" dirty="0" err="1" smtClean="0">
                <a:latin typeface="VNI-Times" pitchFamily="2" charset="0"/>
              </a:rPr>
              <a:t>ñoán</a:t>
            </a:r>
            <a:r>
              <a:rPr lang="en-US" sz="2800" b="1" dirty="0" smtClean="0">
                <a:latin typeface="VNI-Times" pitchFamily="2" charset="0"/>
              </a:rPr>
              <a:t>, </a:t>
            </a:r>
            <a:r>
              <a:rPr lang="en-US" sz="2800" b="1" dirty="0" err="1" smtClean="0">
                <a:latin typeface="VNI-Times" pitchFamily="2" charset="0"/>
              </a:rPr>
              <a:t>thieân</a:t>
            </a:r>
            <a:r>
              <a:rPr lang="en-US" sz="2800" b="1" dirty="0" smtClean="0">
                <a:latin typeface="VNI-Times" pitchFamily="2" charset="0"/>
              </a:rPr>
              <a:t> tai , </a:t>
            </a:r>
            <a:r>
              <a:rPr lang="en-US" sz="2800" b="1" dirty="0" err="1" smtClean="0">
                <a:latin typeface="VNI-Times" pitchFamily="2" charset="0"/>
              </a:rPr>
              <a:t>haïn</a:t>
            </a:r>
            <a:r>
              <a:rPr lang="en-US" sz="2800" b="1" dirty="0" smtClean="0">
                <a:latin typeface="VNI-Times" pitchFamily="2" charset="0"/>
              </a:rPr>
              <a:t> </a:t>
            </a:r>
            <a:r>
              <a:rPr lang="en-US" sz="2800" b="1" dirty="0" err="1" smtClean="0">
                <a:latin typeface="VNI-Times" pitchFamily="2" charset="0"/>
              </a:rPr>
              <a:t>haùn</a:t>
            </a:r>
            <a:r>
              <a:rPr lang="en-US" sz="2800" b="1" dirty="0" smtClean="0">
                <a:latin typeface="VNI-Times" pitchFamily="2" charset="0"/>
              </a:rPr>
              <a:t> </a:t>
            </a:r>
            <a:r>
              <a:rPr lang="en-US" sz="2800" b="1" dirty="0" err="1" smtClean="0">
                <a:latin typeface="VNI-Times" pitchFamily="2" charset="0"/>
              </a:rPr>
              <a:t>xaåy</a:t>
            </a:r>
            <a:r>
              <a:rPr lang="en-US" sz="2800" b="1" dirty="0" smtClean="0">
                <a:latin typeface="VNI-Times" pitchFamily="2" charset="0"/>
              </a:rPr>
              <a:t> </a:t>
            </a:r>
            <a:r>
              <a:rPr lang="en-US" sz="2800" b="1" dirty="0" err="1" smtClean="0">
                <a:latin typeface="VNI-Times" pitchFamily="2" charset="0"/>
              </a:rPr>
              <a:t>ra</a:t>
            </a:r>
            <a:r>
              <a:rPr lang="en-US" sz="2800" b="1" dirty="0" smtClean="0">
                <a:latin typeface="VNI-Times" pitchFamily="2" charset="0"/>
              </a:rPr>
              <a:t> </a:t>
            </a:r>
            <a:r>
              <a:rPr lang="en-US" sz="2800" b="1" dirty="0" err="1" smtClean="0">
                <a:latin typeface="VNI-Times" pitchFamily="2" charset="0"/>
              </a:rPr>
              <a:t>lieân</a:t>
            </a:r>
            <a:r>
              <a:rPr lang="en-US" sz="2800" b="1" dirty="0" smtClean="0">
                <a:latin typeface="VNI-Times" pitchFamily="2" charset="0"/>
              </a:rPr>
              <a:t> </a:t>
            </a:r>
            <a:r>
              <a:rPr lang="en-US" sz="2800" b="1" dirty="0" err="1" smtClean="0">
                <a:latin typeface="VNI-Times" pitchFamily="2" charset="0"/>
              </a:rPr>
              <a:t>tieáp</a:t>
            </a:r>
            <a:r>
              <a:rPr lang="en-US" sz="2800" b="1" dirty="0" smtClean="0">
                <a:latin typeface="VNI-Times" pitchFamily="2" charset="0"/>
              </a:rPr>
              <a:t>, </a:t>
            </a:r>
            <a:r>
              <a:rPr lang="en-US" sz="2800" b="1" dirty="0" err="1" smtClean="0">
                <a:latin typeface="VNI-Times" pitchFamily="2" charset="0"/>
              </a:rPr>
              <a:t>coâng</a:t>
            </a:r>
            <a:r>
              <a:rPr lang="en-US" sz="2800" b="1" dirty="0" smtClean="0">
                <a:latin typeface="VNI-Times" pitchFamily="2" charset="0"/>
              </a:rPr>
              <a:t> </a:t>
            </a:r>
            <a:r>
              <a:rPr lang="en-US" sz="2800" b="1" dirty="0" err="1" smtClean="0">
                <a:latin typeface="VNI-Times" pitchFamily="2" charset="0"/>
              </a:rPr>
              <a:t>thö</a:t>
            </a:r>
            <a:r>
              <a:rPr lang="en-US" sz="2800" b="1" dirty="0" err="1">
                <a:latin typeface="Times New Roman" pitchFamily="18" charset="0"/>
                <a:cs typeface="Times New Roman" pitchFamily="18" charset="0"/>
              </a:rPr>
              <a:t>ơ</a:t>
            </a:r>
            <a:r>
              <a:rPr lang="en-US" sz="2800" b="1" dirty="0" err="1" smtClean="0">
                <a:latin typeface="VNI-Times" pitchFamily="2" charset="0"/>
              </a:rPr>
              <a:t>ng</a:t>
            </a:r>
            <a:r>
              <a:rPr lang="en-US" sz="2800" b="1" dirty="0" smtClean="0">
                <a:latin typeface="VNI-Times" pitchFamily="2" charset="0"/>
              </a:rPr>
              <a:t> </a:t>
            </a:r>
            <a:r>
              <a:rPr lang="en-US" sz="2800" b="1" dirty="0" err="1" smtClean="0">
                <a:latin typeface="VNI-Times" pitchFamily="2" charset="0"/>
              </a:rPr>
              <a:t>nghieäp</a:t>
            </a:r>
            <a:r>
              <a:rPr lang="en-US" sz="2800" b="1" dirty="0" smtClean="0">
                <a:latin typeface="VNI-Times" pitchFamily="2" charset="0"/>
              </a:rPr>
              <a:t> </a:t>
            </a:r>
            <a:r>
              <a:rPr lang="en-US" sz="2800" b="1" dirty="0" err="1" smtClean="0">
                <a:latin typeface="VNI-Times" pitchFamily="2" charset="0"/>
              </a:rPr>
              <a:t>sa</a:t>
            </a:r>
            <a:r>
              <a:rPr lang="en-US" sz="2800" b="1" dirty="0" smtClean="0">
                <a:latin typeface="VNI-Times" pitchFamily="2" charset="0"/>
              </a:rPr>
              <a:t> </a:t>
            </a:r>
            <a:r>
              <a:rPr lang="en-US" sz="2800" b="1" dirty="0" err="1" smtClean="0">
                <a:latin typeface="VNI-Times" pitchFamily="2" charset="0"/>
              </a:rPr>
              <a:t>suùt</a:t>
            </a:r>
            <a:r>
              <a:rPr lang="en-US" sz="2800" b="1" dirty="0" smtClean="0">
                <a:latin typeface="VNI-Times" pitchFamily="2" charset="0"/>
              </a:rPr>
              <a:t>, </a:t>
            </a:r>
            <a:r>
              <a:rPr lang="en-US" sz="2800" b="1" dirty="0" err="1" smtClean="0">
                <a:latin typeface="VNI-Times" pitchFamily="2" charset="0"/>
              </a:rPr>
              <a:t>chôï</a:t>
            </a:r>
            <a:r>
              <a:rPr lang="en-US" sz="2800" b="1" dirty="0" smtClean="0">
                <a:latin typeface="VNI-Times" pitchFamily="2" charset="0"/>
              </a:rPr>
              <a:t> </a:t>
            </a:r>
            <a:r>
              <a:rPr lang="en-US" sz="2800" b="1" dirty="0" err="1" smtClean="0">
                <a:latin typeface="VNI-Times" pitchFamily="2" charset="0"/>
              </a:rPr>
              <a:t>phoá</a:t>
            </a:r>
            <a:r>
              <a:rPr lang="en-US" sz="2800" b="1" dirty="0" smtClean="0">
                <a:latin typeface="VNI-Times" pitchFamily="2" charset="0"/>
              </a:rPr>
              <a:t> </a:t>
            </a:r>
            <a:r>
              <a:rPr lang="en-US" sz="2800" b="1" dirty="0" err="1" smtClean="0">
                <a:latin typeface="VNI-Times" pitchFamily="2" charset="0"/>
              </a:rPr>
              <a:t>ñieâu</a:t>
            </a:r>
            <a:r>
              <a:rPr lang="en-US" sz="2800" b="1" dirty="0" smtClean="0">
                <a:latin typeface="VNI-Times" pitchFamily="2" charset="0"/>
              </a:rPr>
              <a:t> </a:t>
            </a:r>
            <a:r>
              <a:rPr lang="en-US" sz="2800" b="1" dirty="0" err="1" smtClean="0">
                <a:latin typeface="VNI-Times" pitchFamily="2" charset="0"/>
              </a:rPr>
              <a:t>taøn</a:t>
            </a:r>
            <a:r>
              <a:rPr lang="en-US" sz="2800" b="1" dirty="0" smtClean="0">
                <a:latin typeface="VNI-Times" pitchFamily="2" charset="0"/>
              </a:rPr>
              <a:t>..</a:t>
            </a:r>
          </a:p>
          <a:p>
            <a:r>
              <a:rPr lang="en-US" sz="2800" b="1" dirty="0" smtClean="0">
                <a:latin typeface="VNI-Times" pitchFamily="2" charset="0"/>
              </a:rPr>
              <a:t>- </a:t>
            </a:r>
            <a:r>
              <a:rPr lang="en-US" sz="2800" b="1" dirty="0" err="1" smtClean="0">
                <a:latin typeface="VNI-Times" pitchFamily="2" charset="0"/>
              </a:rPr>
              <a:t>Vaøo</a:t>
            </a:r>
            <a:r>
              <a:rPr lang="en-US" sz="2800" b="1" dirty="0" smtClean="0">
                <a:latin typeface="VNI-Times" pitchFamily="2" charset="0"/>
              </a:rPr>
              <a:t> </a:t>
            </a:r>
            <a:r>
              <a:rPr lang="en-US" sz="2800" b="1" dirty="0" err="1" smtClean="0">
                <a:latin typeface="VNI-Times" pitchFamily="2" charset="0"/>
              </a:rPr>
              <a:t>nhöõng</a:t>
            </a:r>
            <a:r>
              <a:rPr lang="en-US" sz="2800" b="1" dirty="0" smtClean="0">
                <a:latin typeface="VNI-Times" pitchFamily="2" charset="0"/>
              </a:rPr>
              <a:t> </a:t>
            </a:r>
            <a:r>
              <a:rPr lang="en-US" sz="2800" b="1" dirty="0" err="1" smtClean="0">
                <a:latin typeface="VNI-Times" pitchFamily="2" charset="0"/>
              </a:rPr>
              <a:t>naêm</a:t>
            </a:r>
            <a:r>
              <a:rPr lang="en-US" sz="2800" b="1" dirty="0" smtClean="0">
                <a:latin typeface="VNI-Times" pitchFamily="2" charset="0"/>
              </a:rPr>
              <a:t> 40 </a:t>
            </a:r>
            <a:r>
              <a:rPr lang="en-US" sz="2800" b="1" dirty="0" err="1" smtClean="0">
                <a:latin typeface="VNI-Times" pitchFamily="2" charset="0"/>
              </a:rPr>
              <a:t>cuûa</a:t>
            </a:r>
            <a:r>
              <a:rPr lang="en-US" sz="2800" b="1" dirty="0" smtClean="0">
                <a:latin typeface="VNI-Times" pitchFamily="2" charset="0"/>
              </a:rPr>
              <a:t> </a:t>
            </a:r>
            <a:r>
              <a:rPr lang="en-US" sz="2800" b="1" dirty="0" err="1" smtClean="0">
                <a:latin typeface="VNI-Times" pitchFamily="2" charset="0"/>
              </a:rPr>
              <a:t>theá</a:t>
            </a:r>
            <a:r>
              <a:rPr lang="en-US" sz="2800" b="1" dirty="0" smtClean="0">
                <a:latin typeface="VNI-Times" pitchFamily="2" charset="0"/>
              </a:rPr>
              <a:t> </a:t>
            </a:r>
            <a:r>
              <a:rPr lang="en-US" sz="2800" b="1" dirty="0" err="1" smtClean="0">
                <a:latin typeface="VNI-Times" pitchFamily="2" charset="0"/>
              </a:rPr>
              <a:t>kæ</a:t>
            </a:r>
            <a:r>
              <a:rPr lang="en-US" sz="2800" b="1" dirty="0" smtClean="0">
                <a:latin typeface="VNI-Times" pitchFamily="2" charset="0"/>
              </a:rPr>
              <a:t> XVIII, </a:t>
            </a:r>
            <a:r>
              <a:rPr lang="en-US" sz="2800" b="1" dirty="0" err="1" smtClean="0">
                <a:latin typeface="VNI-Times" pitchFamily="2" charset="0"/>
              </a:rPr>
              <a:t>haøng</a:t>
            </a:r>
            <a:r>
              <a:rPr lang="en-US" sz="2800" b="1" dirty="0" smtClean="0">
                <a:latin typeface="VNI-Times" pitchFamily="2" charset="0"/>
              </a:rPr>
              <a:t> </a:t>
            </a:r>
            <a:r>
              <a:rPr lang="en-US" sz="2800" b="1" dirty="0" err="1" smtClean="0">
                <a:latin typeface="VNI-Times" pitchFamily="2" charset="0"/>
              </a:rPr>
              <a:t>chuïc</a:t>
            </a:r>
            <a:r>
              <a:rPr lang="en-US" sz="2800" b="1" dirty="0" smtClean="0">
                <a:latin typeface="VNI-Times" pitchFamily="2" charset="0"/>
              </a:rPr>
              <a:t> </a:t>
            </a:r>
            <a:r>
              <a:rPr lang="en-US" sz="2800" b="1" dirty="0" err="1" smtClean="0">
                <a:latin typeface="VNI-Times" pitchFamily="2" charset="0"/>
              </a:rPr>
              <a:t>vaïn</a:t>
            </a:r>
            <a:r>
              <a:rPr lang="en-US" sz="2800" b="1" dirty="0" smtClean="0">
                <a:latin typeface="VNI-Times" pitchFamily="2" charset="0"/>
              </a:rPr>
              <a:t> </a:t>
            </a:r>
            <a:r>
              <a:rPr lang="en-US" sz="2800" b="1" dirty="0" err="1" smtClean="0">
                <a:latin typeface="VNI-Times" pitchFamily="2" charset="0"/>
              </a:rPr>
              <a:t>noâng</a:t>
            </a:r>
            <a:r>
              <a:rPr lang="en-US" sz="2800" b="1" dirty="0" smtClean="0">
                <a:latin typeface="VNI-Times" pitchFamily="2" charset="0"/>
              </a:rPr>
              <a:t> </a:t>
            </a:r>
            <a:r>
              <a:rPr lang="en-US" sz="2800" b="1" dirty="0" err="1" smtClean="0">
                <a:latin typeface="VNI-Times" pitchFamily="2" charset="0"/>
              </a:rPr>
              <a:t>daân</a:t>
            </a:r>
            <a:r>
              <a:rPr lang="en-US" sz="2800" b="1" dirty="0" smtClean="0">
                <a:latin typeface="VNI-Times" pitchFamily="2" charset="0"/>
              </a:rPr>
              <a:t> </a:t>
            </a:r>
            <a:r>
              <a:rPr lang="en-US" sz="2800" b="1" dirty="0" err="1" smtClean="0">
                <a:latin typeface="VNI-Times" pitchFamily="2" charset="0"/>
              </a:rPr>
              <a:t>cheát</a:t>
            </a:r>
            <a:r>
              <a:rPr lang="en-US" sz="2800" b="1" dirty="0" smtClean="0">
                <a:latin typeface="VNI-Times" pitchFamily="2" charset="0"/>
              </a:rPr>
              <a:t> </a:t>
            </a:r>
            <a:r>
              <a:rPr lang="en-US" sz="2800" b="1" dirty="0" err="1" smtClean="0">
                <a:latin typeface="VNI-Times" pitchFamily="2" charset="0"/>
              </a:rPr>
              <a:t>ñoùi</a:t>
            </a:r>
            <a:r>
              <a:rPr lang="en-US" sz="2800" b="1" dirty="0" smtClean="0">
                <a:latin typeface="VNI-Times" pitchFamily="2" charset="0"/>
              </a:rPr>
              <a:t>, </a:t>
            </a:r>
            <a:r>
              <a:rPr lang="en-US" sz="2800" b="1" dirty="0" err="1" smtClean="0">
                <a:latin typeface="VNI-Times" pitchFamily="2" charset="0"/>
              </a:rPr>
              <a:t>nhieàu</a:t>
            </a:r>
            <a:r>
              <a:rPr lang="en-US" sz="2800" b="1" dirty="0" smtClean="0">
                <a:latin typeface="VNI-Times" pitchFamily="2" charset="0"/>
              </a:rPr>
              <a:t> </a:t>
            </a:r>
            <a:r>
              <a:rPr lang="en-US" sz="2800" b="1" dirty="0" err="1" smtClean="0">
                <a:latin typeface="VNI-Times" pitchFamily="2" charset="0"/>
              </a:rPr>
              <a:t>ngöôøi</a:t>
            </a:r>
            <a:r>
              <a:rPr lang="en-US" sz="2800" b="1" dirty="0" smtClean="0">
                <a:latin typeface="VNI-Times" pitchFamily="2" charset="0"/>
              </a:rPr>
              <a:t> </a:t>
            </a:r>
            <a:r>
              <a:rPr lang="en-US" sz="2800" b="1" dirty="0" err="1" smtClean="0">
                <a:latin typeface="VNI-Times" pitchFamily="2" charset="0"/>
              </a:rPr>
              <a:t>boû</a:t>
            </a:r>
            <a:r>
              <a:rPr lang="en-US" sz="2800" b="1" dirty="0" smtClean="0">
                <a:latin typeface="VNI-Times" pitchFamily="2" charset="0"/>
              </a:rPr>
              <a:t> </a:t>
            </a:r>
            <a:r>
              <a:rPr lang="en-US" sz="2800" b="1" dirty="0" err="1" smtClean="0">
                <a:latin typeface="VNI-Times" pitchFamily="2" charset="0"/>
              </a:rPr>
              <a:t>laøng</a:t>
            </a:r>
            <a:r>
              <a:rPr lang="en-US" sz="2800" b="1" dirty="0" smtClean="0">
                <a:latin typeface="VNI-Times" pitchFamily="2" charset="0"/>
              </a:rPr>
              <a:t> </a:t>
            </a:r>
            <a:r>
              <a:rPr lang="en-US" sz="2800" b="1" dirty="0" err="1" smtClean="0">
                <a:latin typeface="VNI-Times" pitchFamily="2" charset="0"/>
              </a:rPr>
              <a:t>ñiphieâu</a:t>
            </a:r>
            <a:r>
              <a:rPr lang="en-US" sz="2800" b="1" dirty="0" smtClean="0">
                <a:latin typeface="VNI-Times" pitchFamily="2" charset="0"/>
              </a:rPr>
              <a:t> </a:t>
            </a:r>
            <a:r>
              <a:rPr lang="en-US" sz="2800" b="1" dirty="0" err="1" smtClean="0">
                <a:latin typeface="VNI-Times" pitchFamily="2" charset="0"/>
              </a:rPr>
              <a:t>taùn</a:t>
            </a:r>
            <a:r>
              <a:rPr lang="en-US" sz="2800" b="1" dirty="0" smtClean="0">
                <a:latin typeface="VNI-Times" pitchFamily="2" charset="0"/>
              </a:rPr>
              <a:t> </a:t>
            </a:r>
            <a:r>
              <a:rPr lang="en-US" sz="2800" b="1" dirty="0" err="1" smtClean="0">
                <a:latin typeface="VNI-Times" pitchFamily="2" charset="0"/>
              </a:rPr>
              <a:t>khaép</a:t>
            </a:r>
            <a:r>
              <a:rPr lang="en-US" sz="2800" b="1" dirty="0" smtClean="0">
                <a:latin typeface="VNI-Times" pitchFamily="2" charset="0"/>
              </a:rPr>
              <a:t> </a:t>
            </a:r>
            <a:r>
              <a:rPr lang="en-US" sz="2800" b="1" dirty="0" err="1" smtClean="0">
                <a:latin typeface="VNI-Times" pitchFamily="2" charset="0"/>
              </a:rPr>
              <a:t>nôi</a:t>
            </a:r>
            <a:r>
              <a:rPr lang="en-US" sz="2800" b="1" dirty="0" smtClean="0">
                <a:latin typeface="VNI-Times" pitchFamily="2" charset="0"/>
              </a:rPr>
              <a:t>.</a:t>
            </a:r>
            <a:endParaRPr lang="en-US" sz="28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38917"/>
                                        </p:tgtEl>
                                        <p:attrNameLst>
                                          <p:attrName>style.visibility</p:attrName>
                                        </p:attrNameLst>
                                      </p:cBhvr>
                                      <p:to>
                                        <p:strVal val="visible"/>
                                      </p:to>
                                    </p:set>
                                    <p:animEffect transition="in" filter="box(in)">
                                      <p:cBhvr>
                                        <p:cTn id="7" dur="5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box(in)">
                                      <p:cBhvr>
                                        <p:cTn id="12" dur="500"/>
                                        <p:tgtEl>
                                          <p:spTgt spid="389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8923"/>
                                        </p:tgtEl>
                                        <p:attrNameLst>
                                          <p:attrName>style.visibility</p:attrName>
                                        </p:attrNameLst>
                                      </p:cBhvr>
                                      <p:to>
                                        <p:strVal val="visible"/>
                                      </p:to>
                                    </p:set>
                                    <p:animEffect transition="in" filter="box(in)">
                                      <p:cBhvr>
                                        <p:cTn id="17" dur="500"/>
                                        <p:tgtEl>
                                          <p:spTgt spid="389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8924"/>
                                        </p:tgtEl>
                                        <p:attrNameLst>
                                          <p:attrName>style.visibility</p:attrName>
                                        </p:attrNameLst>
                                      </p:cBhvr>
                                      <p:to>
                                        <p:strVal val="visible"/>
                                      </p:to>
                                    </p:set>
                                    <p:animEffect transition="in" filter="box(in)">
                                      <p:cBhvr>
                                        <p:cTn id="22"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22" grpId="0"/>
      <p:bldP spid="38923" grpId="0"/>
      <p:bldP spid="3892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219200" y="2286000"/>
            <a:ext cx="6172200" cy="579438"/>
          </a:xfrm>
          <a:prstGeom prst="rect">
            <a:avLst/>
          </a:prstGeom>
          <a:noFill/>
          <a:ln w="9525">
            <a:noFill/>
            <a:miter lim="800000"/>
            <a:headEnd/>
            <a:tailEnd/>
          </a:ln>
          <a:effectLst/>
        </p:spPr>
        <p:txBody>
          <a:bodyPr>
            <a:spAutoFit/>
          </a:bodyPr>
          <a:lstStyle/>
          <a:p>
            <a:pPr>
              <a:spcBef>
                <a:spcPct val="50000"/>
              </a:spcBef>
              <a:buFontTx/>
              <a:buChar char="-"/>
            </a:pPr>
            <a:endParaRPr lang="en-US" sz="3200" b="1">
              <a:solidFill>
                <a:srgbClr val="0000CC"/>
              </a:solidFill>
              <a:latin typeface="Batang" pitchFamily="18" charset="-127"/>
            </a:endParaRPr>
          </a:p>
        </p:txBody>
      </p:sp>
      <p:sp>
        <p:nvSpPr>
          <p:cNvPr id="41987" name="Text Box 3"/>
          <p:cNvSpPr txBox="1">
            <a:spLocks noChangeArrowheads="1"/>
          </p:cNvSpPr>
          <p:nvPr/>
        </p:nvSpPr>
        <p:spPr bwMode="auto">
          <a:xfrm>
            <a:off x="4267200" y="1752600"/>
            <a:ext cx="3505200" cy="519113"/>
          </a:xfrm>
          <a:prstGeom prst="rect">
            <a:avLst/>
          </a:prstGeom>
          <a:noFill/>
          <a:ln w="9525">
            <a:noFill/>
            <a:miter lim="800000"/>
            <a:headEnd/>
            <a:tailEnd/>
          </a:ln>
          <a:effectLst/>
        </p:spPr>
        <p:txBody>
          <a:bodyPr>
            <a:spAutoFit/>
          </a:bodyPr>
          <a:lstStyle/>
          <a:p>
            <a:pPr>
              <a:spcBef>
                <a:spcPct val="50000"/>
              </a:spcBef>
            </a:pPr>
            <a:endParaRPr lang="en-US" sz="2800">
              <a:latin typeface=".VnArial Narrow" pitchFamily="34" charset="0"/>
            </a:endParaRPr>
          </a:p>
        </p:txBody>
      </p:sp>
      <p:sp>
        <p:nvSpPr>
          <p:cNvPr id="41988" name="Text Box 4"/>
          <p:cNvSpPr txBox="1">
            <a:spLocks noChangeArrowheads="1"/>
          </p:cNvSpPr>
          <p:nvPr/>
        </p:nvSpPr>
        <p:spPr bwMode="auto">
          <a:xfrm>
            <a:off x="381000" y="609600"/>
            <a:ext cx="2209800" cy="519113"/>
          </a:xfrm>
          <a:prstGeom prst="rect">
            <a:avLst/>
          </a:prstGeom>
          <a:noFill/>
          <a:ln w="9525">
            <a:noFill/>
            <a:miter lim="800000"/>
            <a:headEnd/>
            <a:tailEnd/>
          </a:ln>
          <a:effectLst/>
        </p:spPr>
        <p:txBody>
          <a:bodyPr>
            <a:spAutoFit/>
          </a:bodyPr>
          <a:lstStyle/>
          <a:p>
            <a:pPr>
              <a:spcBef>
                <a:spcPct val="50000"/>
              </a:spcBef>
            </a:pPr>
            <a:endParaRPr lang="en-US" sz="2800">
              <a:latin typeface=".VnArial Narrow" pitchFamily="34" charset="0"/>
            </a:endParaRPr>
          </a:p>
        </p:txBody>
      </p:sp>
      <p:pic>
        <p:nvPicPr>
          <p:cNvPr id="41989" name="Picture 5" descr="POINSET2"/>
          <p:cNvPicPr>
            <a:picLocks noChangeAspect="1" noChangeArrowheads="1"/>
          </p:cNvPicPr>
          <p:nvPr/>
        </p:nvPicPr>
        <p:blipFill>
          <a:blip r:embed="rId2"/>
          <a:srcRect/>
          <a:stretch>
            <a:fillRect/>
          </a:stretch>
        </p:blipFill>
        <p:spPr bwMode="auto">
          <a:xfrm>
            <a:off x="381000" y="381000"/>
            <a:ext cx="2057400" cy="1631950"/>
          </a:xfrm>
          <a:prstGeom prst="rect">
            <a:avLst/>
          </a:prstGeom>
          <a:noFill/>
          <a:ln w="9525">
            <a:noFill/>
            <a:miter lim="800000"/>
            <a:headEnd/>
            <a:tailEnd/>
          </a:ln>
        </p:spPr>
      </p:pic>
      <p:sp>
        <p:nvSpPr>
          <p:cNvPr id="41990" name="Text Box 6"/>
          <p:cNvSpPr txBox="1">
            <a:spLocks noChangeArrowheads="1"/>
          </p:cNvSpPr>
          <p:nvPr/>
        </p:nvSpPr>
        <p:spPr bwMode="auto">
          <a:xfrm>
            <a:off x="7391400" y="685800"/>
            <a:ext cx="1371600" cy="519113"/>
          </a:xfrm>
          <a:prstGeom prst="rect">
            <a:avLst/>
          </a:prstGeom>
          <a:noFill/>
          <a:ln w="9525">
            <a:noFill/>
            <a:miter lim="800000"/>
            <a:headEnd/>
            <a:tailEnd/>
          </a:ln>
          <a:effectLst/>
        </p:spPr>
        <p:txBody>
          <a:bodyPr>
            <a:spAutoFit/>
          </a:bodyPr>
          <a:lstStyle/>
          <a:p>
            <a:pPr>
              <a:spcBef>
                <a:spcPct val="50000"/>
              </a:spcBef>
            </a:pPr>
            <a:endParaRPr lang="en-US" sz="2800">
              <a:latin typeface=".VnArial Narrow" pitchFamily="34" charset="0"/>
            </a:endParaRPr>
          </a:p>
        </p:txBody>
      </p:sp>
      <p:pic>
        <p:nvPicPr>
          <p:cNvPr id="41991" name="Picture 7" descr="POINSET2"/>
          <p:cNvPicPr>
            <a:picLocks noChangeAspect="1" noChangeArrowheads="1"/>
          </p:cNvPicPr>
          <p:nvPr/>
        </p:nvPicPr>
        <p:blipFill>
          <a:blip r:embed="rId2"/>
          <a:srcRect/>
          <a:stretch>
            <a:fillRect/>
          </a:stretch>
        </p:blipFill>
        <p:spPr bwMode="auto">
          <a:xfrm rot="5400000">
            <a:off x="7096918" y="142082"/>
            <a:ext cx="1503363" cy="1981200"/>
          </a:xfrm>
          <a:prstGeom prst="rect">
            <a:avLst/>
          </a:prstGeom>
          <a:noFill/>
          <a:ln w="9525">
            <a:noFill/>
            <a:miter lim="800000"/>
            <a:headEnd/>
            <a:tailEnd/>
          </a:ln>
        </p:spPr>
      </p:pic>
      <p:sp>
        <p:nvSpPr>
          <p:cNvPr id="41992" name="Text Box 8"/>
          <p:cNvSpPr txBox="1">
            <a:spLocks noChangeArrowheads="1"/>
          </p:cNvSpPr>
          <p:nvPr/>
        </p:nvSpPr>
        <p:spPr bwMode="auto">
          <a:xfrm>
            <a:off x="7467600" y="6096000"/>
            <a:ext cx="1371600" cy="519113"/>
          </a:xfrm>
          <a:prstGeom prst="rect">
            <a:avLst/>
          </a:prstGeom>
          <a:noFill/>
          <a:ln w="9525">
            <a:noFill/>
            <a:miter lim="800000"/>
            <a:headEnd/>
            <a:tailEnd/>
          </a:ln>
          <a:effectLst/>
        </p:spPr>
        <p:txBody>
          <a:bodyPr>
            <a:spAutoFit/>
          </a:bodyPr>
          <a:lstStyle/>
          <a:p>
            <a:pPr>
              <a:spcBef>
                <a:spcPct val="50000"/>
              </a:spcBef>
            </a:pPr>
            <a:endParaRPr lang="en-US" sz="2800">
              <a:latin typeface=".VnArial Narrow" pitchFamily="34" charset="0"/>
            </a:endParaRPr>
          </a:p>
        </p:txBody>
      </p:sp>
      <p:sp>
        <p:nvSpPr>
          <p:cNvPr id="41993" name="Text Box 9"/>
          <p:cNvSpPr txBox="1">
            <a:spLocks noChangeArrowheads="1"/>
          </p:cNvSpPr>
          <p:nvPr/>
        </p:nvSpPr>
        <p:spPr bwMode="auto">
          <a:xfrm>
            <a:off x="457200" y="6172200"/>
            <a:ext cx="6705600" cy="519113"/>
          </a:xfrm>
          <a:prstGeom prst="rect">
            <a:avLst/>
          </a:prstGeom>
          <a:noFill/>
          <a:ln w="9525">
            <a:noFill/>
            <a:miter lim="800000"/>
            <a:headEnd/>
            <a:tailEnd/>
          </a:ln>
          <a:effectLst/>
        </p:spPr>
        <p:txBody>
          <a:bodyPr>
            <a:spAutoFit/>
          </a:bodyPr>
          <a:lstStyle/>
          <a:p>
            <a:pPr>
              <a:spcBef>
                <a:spcPct val="50000"/>
              </a:spcBef>
            </a:pPr>
            <a:endParaRPr lang="en-US" sz="2800">
              <a:latin typeface=".VnArial Narrow" pitchFamily="34" charset="0"/>
            </a:endParaRPr>
          </a:p>
        </p:txBody>
      </p:sp>
      <p:pic>
        <p:nvPicPr>
          <p:cNvPr id="41994" name="Picture 10" descr="pp"/>
          <p:cNvPicPr>
            <a:picLocks noChangeAspect="1" noChangeArrowheads="1" noCrop="1"/>
          </p:cNvPicPr>
          <p:nvPr/>
        </p:nvPicPr>
        <p:blipFill>
          <a:blip r:embed="rId3"/>
          <a:srcRect/>
          <a:stretch>
            <a:fillRect/>
          </a:stretch>
        </p:blipFill>
        <p:spPr bwMode="auto">
          <a:xfrm rot="908459">
            <a:off x="2590800" y="5943600"/>
            <a:ext cx="2657475" cy="838200"/>
          </a:xfrm>
          <a:prstGeom prst="rect">
            <a:avLst/>
          </a:prstGeom>
          <a:noFill/>
        </p:spPr>
      </p:pic>
      <p:pic>
        <p:nvPicPr>
          <p:cNvPr id="41995" name="Picture 11" descr="pp"/>
          <p:cNvPicPr>
            <a:picLocks noChangeAspect="1" noChangeArrowheads="1" noCrop="1"/>
          </p:cNvPicPr>
          <p:nvPr/>
        </p:nvPicPr>
        <p:blipFill>
          <a:blip r:embed="rId3"/>
          <a:srcRect/>
          <a:stretch>
            <a:fillRect/>
          </a:stretch>
        </p:blipFill>
        <p:spPr bwMode="auto">
          <a:xfrm rot="1349181">
            <a:off x="1143000" y="6019800"/>
            <a:ext cx="2657475" cy="838200"/>
          </a:xfrm>
          <a:prstGeom prst="rect">
            <a:avLst/>
          </a:prstGeom>
          <a:noFill/>
        </p:spPr>
      </p:pic>
      <p:pic>
        <p:nvPicPr>
          <p:cNvPr id="41996" name="Picture 12" descr="pp"/>
          <p:cNvPicPr>
            <a:picLocks noChangeAspect="1" noChangeArrowheads="1" noCrop="1"/>
          </p:cNvPicPr>
          <p:nvPr/>
        </p:nvPicPr>
        <p:blipFill>
          <a:blip r:embed="rId3"/>
          <a:srcRect/>
          <a:stretch>
            <a:fillRect/>
          </a:stretch>
        </p:blipFill>
        <p:spPr bwMode="auto">
          <a:xfrm rot="910134">
            <a:off x="-66675" y="6019800"/>
            <a:ext cx="2581275" cy="739775"/>
          </a:xfrm>
          <a:prstGeom prst="rect">
            <a:avLst/>
          </a:prstGeom>
          <a:noFill/>
        </p:spPr>
      </p:pic>
      <p:pic>
        <p:nvPicPr>
          <p:cNvPr id="41997" name="Picture 13" descr="pp"/>
          <p:cNvPicPr>
            <a:picLocks noChangeAspect="1" noChangeArrowheads="1" noCrop="1"/>
          </p:cNvPicPr>
          <p:nvPr/>
        </p:nvPicPr>
        <p:blipFill>
          <a:blip r:embed="rId3"/>
          <a:srcRect/>
          <a:stretch>
            <a:fillRect/>
          </a:stretch>
        </p:blipFill>
        <p:spPr bwMode="auto">
          <a:xfrm rot="8553848">
            <a:off x="5410200" y="5943600"/>
            <a:ext cx="2438400" cy="838200"/>
          </a:xfrm>
          <a:prstGeom prst="rect">
            <a:avLst/>
          </a:prstGeom>
          <a:noFill/>
        </p:spPr>
      </p:pic>
      <p:pic>
        <p:nvPicPr>
          <p:cNvPr id="41998" name="Picture 32" descr="j0232133"/>
          <p:cNvPicPr>
            <a:picLocks noChangeAspect="1" noChangeArrowheads="1"/>
          </p:cNvPicPr>
          <p:nvPr/>
        </p:nvPicPr>
        <p:blipFill>
          <a:blip r:embed="rId4"/>
          <a:srcRect/>
          <a:stretch>
            <a:fillRect/>
          </a:stretch>
        </p:blipFill>
        <p:spPr bwMode="auto">
          <a:xfrm>
            <a:off x="2895600" y="0"/>
            <a:ext cx="3200400" cy="1752600"/>
          </a:xfrm>
          <a:prstGeom prst="rect">
            <a:avLst/>
          </a:prstGeom>
          <a:noFill/>
          <a:ln w="9525">
            <a:noFill/>
            <a:miter lim="800000"/>
            <a:headEnd/>
            <a:tailEnd/>
          </a:ln>
        </p:spPr>
      </p:pic>
      <p:pic>
        <p:nvPicPr>
          <p:cNvPr id="41999" name="Picture 15" descr="pp"/>
          <p:cNvPicPr>
            <a:picLocks noChangeAspect="1" noChangeArrowheads="1" noCrop="1"/>
          </p:cNvPicPr>
          <p:nvPr/>
        </p:nvPicPr>
        <p:blipFill>
          <a:blip r:embed="rId3"/>
          <a:srcRect/>
          <a:stretch>
            <a:fillRect/>
          </a:stretch>
        </p:blipFill>
        <p:spPr bwMode="auto">
          <a:xfrm rot="8594808">
            <a:off x="6858000" y="5867400"/>
            <a:ext cx="2438400" cy="909638"/>
          </a:xfrm>
          <a:prstGeom prst="rect">
            <a:avLst/>
          </a:prstGeom>
          <a:noFill/>
        </p:spPr>
      </p:pic>
      <p:pic>
        <p:nvPicPr>
          <p:cNvPr id="42000" name="Picture 16" descr="pp"/>
          <p:cNvPicPr>
            <a:picLocks noChangeAspect="1" noChangeArrowheads="1" noCrop="1"/>
          </p:cNvPicPr>
          <p:nvPr/>
        </p:nvPicPr>
        <p:blipFill>
          <a:blip r:embed="rId3"/>
          <a:srcRect/>
          <a:stretch>
            <a:fillRect/>
          </a:stretch>
        </p:blipFill>
        <p:spPr bwMode="auto">
          <a:xfrm rot="8974098">
            <a:off x="3962400" y="5943600"/>
            <a:ext cx="2438400" cy="762000"/>
          </a:xfrm>
          <a:prstGeom prst="rect">
            <a:avLst/>
          </a:prstGeom>
          <a:noFill/>
        </p:spPr>
      </p:pic>
      <p:sp>
        <p:nvSpPr>
          <p:cNvPr id="42001" name="AutoShape 17"/>
          <p:cNvSpPr>
            <a:spLocks noChangeArrowheads="1"/>
          </p:cNvSpPr>
          <p:nvPr/>
        </p:nvSpPr>
        <p:spPr bwMode="auto">
          <a:xfrm rot="-1402022">
            <a:off x="-152400" y="2438400"/>
            <a:ext cx="782638" cy="763588"/>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endParaRPr lang="en-US"/>
          </a:p>
        </p:txBody>
      </p:sp>
      <p:sp>
        <p:nvSpPr>
          <p:cNvPr id="42002" name="AutoShape 18"/>
          <p:cNvSpPr>
            <a:spLocks noChangeArrowheads="1"/>
          </p:cNvSpPr>
          <p:nvPr/>
        </p:nvSpPr>
        <p:spPr bwMode="auto">
          <a:xfrm rot="-1402022">
            <a:off x="0" y="6094413"/>
            <a:ext cx="782638" cy="763587"/>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endParaRPr lang="en-US"/>
          </a:p>
        </p:txBody>
      </p:sp>
      <p:sp>
        <p:nvSpPr>
          <p:cNvPr id="42003" name="AutoShape 19"/>
          <p:cNvSpPr>
            <a:spLocks noChangeArrowheads="1"/>
          </p:cNvSpPr>
          <p:nvPr/>
        </p:nvSpPr>
        <p:spPr bwMode="auto">
          <a:xfrm rot="-1402022">
            <a:off x="8361363" y="2514600"/>
            <a:ext cx="782637" cy="763588"/>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endParaRPr lang="en-US"/>
          </a:p>
        </p:txBody>
      </p:sp>
      <p:sp>
        <p:nvSpPr>
          <p:cNvPr id="42004" name="AutoShape 20"/>
          <p:cNvSpPr>
            <a:spLocks noChangeArrowheads="1"/>
          </p:cNvSpPr>
          <p:nvPr/>
        </p:nvSpPr>
        <p:spPr bwMode="auto">
          <a:xfrm rot="-1402022">
            <a:off x="6324600" y="228600"/>
            <a:ext cx="782638" cy="763588"/>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endParaRPr lang="en-US"/>
          </a:p>
        </p:txBody>
      </p:sp>
      <p:sp>
        <p:nvSpPr>
          <p:cNvPr id="42005" name="AutoShape 21"/>
          <p:cNvSpPr>
            <a:spLocks noChangeArrowheads="1"/>
          </p:cNvSpPr>
          <p:nvPr/>
        </p:nvSpPr>
        <p:spPr bwMode="auto">
          <a:xfrm rot="-1402022">
            <a:off x="2971800" y="0"/>
            <a:ext cx="782638" cy="763588"/>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endParaRPr lang="en-US"/>
          </a:p>
        </p:txBody>
      </p:sp>
      <p:sp>
        <p:nvSpPr>
          <p:cNvPr id="42006" name="AutoShape 22"/>
          <p:cNvSpPr>
            <a:spLocks noChangeArrowheads="1"/>
          </p:cNvSpPr>
          <p:nvPr/>
        </p:nvSpPr>
        <p:spPr bwMode="auto">
          <a:xfrm rot="-1402022">
            <a:off x="8361363" y="6094413"/>
            <a:ext cx="782637" cy="763587"/>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endParaRPr lang="en-US"/>
          </a:p>
        </p:txBody>
      </p:sp>
      <p:sp>
        <p:nvSpPr>
          <p:cNvPr id="42007" name="AutoShape 23"/>
          <p:cNvSpPr>
            <a:spLocks noChangeArrowheads="1"/>
          </p:cNvSpPr>
          <p:nvPr/>
        </p:nvSpPr>
        <p:spPr bwMode="auto">
          <a:xfrm rot="-1402022">
            <a:off x="4419600" y="0"/>
            <a:ext cx="1066800" cy="990600"/>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endParaRPr lang="en-US"/>
          </a:p>
        </p:txBody>
      </p:sp>
      <p:pic>
        <p:nvPicPr>
          <p:cNvPr id="42008" name="Picture 24" descr="Bellcoll"/>
          <p:cNvPicPr>
            <a:picLocks noChangeAspect="1" noChangeArrowheads="1" noCrop="1"/>
          </p:cNvPicPr>
          <p:nvPr/>
        </p:nvPicPr>
        <p:blipFill>
          <a:blip r:embed="rId5"/>
          <a:srcRect/>
          <a:stretch>
            <a:fillRect/>
          </a:stretch>
        </p:blipFill>
        <p:spPr bwMode="auto">
          <a:xfrm>
            <a:off x="3200400" y="0"/>
            <a:ext cx="2971800" cy="1524000"/>
          </a:xfrm>
          <a:prstGeom prst="rect">
            <a:avLst/>
          </a:prstGeom>
          <a:noFill/>
        </p:spPr>
      </p:pic>
      <p:sp>
        <p:nvSpPr>
          <p:cNvPr id="42009" name="Text Box 25"/>
          <p:cNvSpPr txBox="1">
            <a:spLocks noChangeArrowheads="1"/>
          </p:cNvSpPr>
          <p:nvPr/>
        </p:nvSpPr>
        <p:spPr bwMode="auto">
          <a:xfrm>
            <a:off x="1371600" y="1828800"/>
            <a:ext cx="6477000" cy="579438"/>
          </a:xfrm>
          <a:prstGeom prst="rect">
            <a:avLst/>
          </a:prstGeom>
          <a:noFill/>
          <a:ln w="9525">
            <a:noFill/>
            <a:miter lim="800000"/>
            <a:headEnd/>
            <a:tailEnd/>
          </a:ln>
          <a:effectLst/>
        </p:spPr>
        <p:txBody>
          <a:bodyPr>
            <a:spAutoFit/>
          </a:bodyPr>
          <a:lstStyle/>
          <a:p>
            <a:pPr>
              <a:spcBef>
                <a:spcPct val="50000"/>
              </a:spcBef>
            </a:pPr>
            <a:r>
              <a:rPr lang="en-US" sz="3200" b="1" u="sng">
                <a:solidFill>
                  <a:srgbClr val="3333CC"/>
                </a:solidFill>
                <a:latin typeface="VNI-Times" pitchFamily="2" charset="0"/>
              </a:rPr>
              <a:t>Höôùng daãn hoïc sinh töï hoïc  ôû nhaø</a:t>
            </a:r>
            <a:r>
              <a:rPr lang="en-US" sz="3200">
                <a:solidFill>
                  <a:schemeClr val="tx2"/>
                </a:solidFill>
              </a:rPr>
              <a:t> </a:t>
            </a:r>
          </a:p>
        </p:txBody>
      </p:sp>
      <p:sp>
        <p:nvSpPr>
          <p:cNvPr id="42010" name="Text Box 26"/>
          <p:cNvSpPr txBox="1">
            <a:spLocks noChangeArrowheads="1"/>
          </p:cNvSpPr>
          <p:nvPr/>
        </p:nvSpPr>
        <p:spPr bwMode="auto">
          <a:xfrm>
            <a:off x="1524000" y="2438400"/>
            <a:ext cx="6096000" cy="579438"/>
          </a:xfrm>
          <a:prstGeom prst="rect">
            <a:avLst/>
          </a:prstGeom>
          <a:noFill/>
          <a:ln w="9525">
            <a:noFill/>
            <a:miter lim="800000"/>
            <a:headEnd/>
            <a:tailEnd/>
          </a:ln>
          <a:effectLst/>
        </p:spPr>
        <p:txBody>
          <a:bodyPr>
            <a:spAutoFit/>
          </a:bodyPr>
          <a:lstStyle/>
          <a:p>
            <a:pPr>
              <a:spcBef>
                <a:spcPct val="50000"/>
              </a:spcBef>
            </a:pPr>
            <a:r>
              <a:rPr lang="en-US" sz="3200" b="1" u="sng">
                <a:solidFill>
                  <a:srgbClr val="3333CC"/>
                </a:solidFill>
                <a:latin typeface="VNI-Times" pitchFamily="2" charset="0"/>
              </a:rPr>
              <a:t>Ñoái vôùi baøi hoïc ôû tieát hoïc naøy:</a:t>
            </a:r>
            <a:r>
              <a:rPr lang="en-US" sz="3200">
                <a:latin typeface="VNI-Times" pitchFamily="2" charset="0"/>
              </a:rPr>
              <a:t> </a:t>
            </a:r>
          </a:p>
        </p:txBody>
      </p:sp>
      <p:sp>
        <p:nvSpPr>
          <p:cNvPr id="42011" name="Text Box 27"/>
          <p:cNvSpPr txBox="1">
            <a:spLocks noChangeArrowheads="1"/>
          </p:cNvSpPr>
          <p:nvPr/>
        </p:nvSpPr>
        <p:spPr bwMode="auto">
          <a:xfrm>
            <a:off x="762000" y="3048000"/>
            <a:ext cx="7543800" cy="1066800"/>
          </a:xfrm>
          <a:prstGeom prst="rect">
            <a:avLst/>
          </a:prstGeom>
          <a:noFill/>
          <a:ln w="9525">
            <a:noFill/>
            <a:miter lim="800000"/>
            <a:headEnd/>
            <a:tailEnd/>
          </a:ln>
          <a:effectLst/>
        </p:spPr>
        <p:txBody>
          <a:bodyPr>
            <a:spAutoFit/>
          </a:bodyPr>
          <a:lstStyle/>
          <a:p>
            <a:pPr>
              <a:spcBef>
                <a:spcPct val="50000"/>
              </a:spcBef>
            </a:pPr>
            <a:r>
              <a:rPr lang="en-US" sz="3200">
                <a:latin typeface="VNI-Times" pitchFamily="2" charset="0"/>
              </a:rPr>
              <a:t>1/  Neâu ñaëc ñieåm tình hình chính trò Ñaøng Ngoaøi ôû theá kæ XVIII nhö theá naøo? </a:t>
            </a:r>
          </a:p>
        </p:txBody>
      </p:sp>
      <p:sp>
        <p:nvSpPr>
          <p:cNvPr id="42012" name="Text Box 28"/>
          <p:cNvSpPr txBox="1">
            <a:spLocks noChangeArrowheads="1"/>
          </p:cNvSpPr>
          <p:nvPr/>
        </p:nvSpPr>
        <p:spPr bwMode="auto">
          <a:xfrm>
            <a:off x="914400" y="4267200"/>
            <a:ext cx="7696200" cy="1066800"/>
          </a:xfrm>
          <a:prstGeom prst="rect">
            <a:avLst/>
          </a:prstGeom>
          <a:noFill/>
          <a:ln w="9525">
            <a:noFill/>
            <a:miter lim="800000"/>
            <a:headEnd/>
            <a:tailEnd/>
          </a:ln>
          <a:effectLst/>
        </p:spPr>
        <p:txBody>
          <a:bodyPr>
            <a:spAutoFit/>
          </a:bodyPr>
          <a:lstStyle/>
          <a:p>
            <a:pPr>
              <a:spcBef>
                <a:spcPct val="50000"/>
              </a:spcBef>
            </a:pPr>
            <a:r>
              <a:rPr lang="en-US" sz="3200">
                <a:latin typeface="VNI-Times" pitchFamily="2" charset="0"/>
              </a:rPr>
              <a:t>2/Trình baøy  caùc cuoäc khôûi nghóa  cuûa phong traøo noâng daân Ñaøng Ngoaøi ôû  theá kæ XVIII?</a:t>
            </a:r>
            <a:r>
              <a:rPr lang="en-US"/>
              <a:t>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nodePh="1">
                                  <p:stCondLst>
                                    <p:cond delay="0"/>
                                  </p:stCondLst>
                                  <p:endCondLst>
                                    <p:cond evt="begin" delay="0">
                                      <p:tn val="10"/>
                                    </p:cond>
                                  </p:endCondLst>
                                  <p:childTnLst>
                                    <p:animEffect transition="out" filter="box(in)">
                                      <p:cBhvr>
                                        <p:cTn id="11" dur="500"/>
                                        <p:tgtEl>
                                          <p:spTgt spid="41986"/>
                                        </p:tgtEl>
                                      </p:cBhvr>
                                    </p:animEffect>
                                    <p:set>
                                      <p:cBhvr>
                                        <p:cTn id="12" dur="1" fill="hold">
                                          <p:stCondLst>
                                            <p:cond delay="499"/>
                                          </p:stCondLst>
                                        </p:cTn>
                                        <p:tgtEl>
                                          <p:spTgt spid="419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41998"/>
                                        </p:tgtEl>
                                      </p:cBhvr>
                                    </p:animEffect>
                                    <p:set>
                                      <p:cBhvr>
                                        <p:cTn id="17" dur="1" fill="hold">
                                          <p:stCondLst>
                                            <p:cond delay="499"/>
                                          </p:stCondLst>
                                        </p:cTn>
                                        <p:tgtEl>
                                          <p:spTgt spid="4199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2008"/>
                                        </p:tgtEl>
                                        <p:attrNameLst>
                                          <p:attrName>style.visibility</p:attrName>
                                        </p:attrNameLst>
                                      </p:cBhvr>
                                      <p:to>
                                        <p:strVal val="visible"/>
                                      </p:to>
                                    </p:set>
                                    <p:animEffect transition="in" filter="blinds(horizontal)">
                                      <p:cBhvr>
                                        <p:cTn id="22" dur="500"/>
                                        <p:tgtEl>
                                          <p:spTgt spid="42008"/>
                                        </p:tgtEl>
                                      </p:cBhvr>
                                    </p:animEffect>
                                  </p:childTnLst>
                                </p:cTn>
                              </p:par>
                              <p:par>
                                <p:cTn id="23" presetID="15" presetClass="entr" presetSubtype="0" repeatCount="indefinite" fill="hold" grpId="0" nodeType="withEffect">
                                  <p:stCondLst>
                                    <p:cond delay="0"/>
                                  </p:stCondLst>
                                  <p:childTnLst>
                                    <p:set>
                                      <p:cBhvr>
                                        <p:cTn id="24" dur="1" fill="hold">
                                          <p:stCondLst>
                                            <p:cond delay="0"/>
                                          </p:stCondLst>
                                        </p:cTn>
                                        <p:tgtEl>
                                          <p:spTgt spid="42001"/>
                                        </p:tgtEl>
                                        <p:attrNameLst>
                                          <p:attrName>style.visibility</p:attrName>
                                        </p:attrNameLst>
                                      </p:cBhvr>
                                      <p:to>
                                        <p:strVal val="visible"/>
                                      </p:to>
                                    </p:set>
                                    <p:anim calcmode="lin" valueType="num">
                                      <p:cBhvr>
                                        <p:cTn id="25" dur="2000" fill="hold"/>
                                        <p:tgtEl>
                                          <p:spTgt spid="42001"/>
                                        </p:tgtEl>
                                        <p:attrNameLst>
                                          <p:attrName>ppt_w</p:attrName>
                                        </p:attrNameLst>
                                      </p:cBhvr>
                                      <p:tavLst>
                                        <p:tav tm="0">
                                          <p:val>
                                            <p:fltVal val="0"/>
                                          </p:val>
                                        </p:tav>
                                        <p:tav tm="100000">
                                          <p:val>
                                            <p:strVal val="#ppt_w"/>
                                          </p:val>
                                        </p:tav>
                                      </p:tavLst>
                                    </p:anim>
                                    <p:anim calcmode="lin" valueType="num">
                                      <p:cBhvr>
                                        <p:cTn id="26" dur="2000" fill="hold"/>
                                        <p:tgtEl>
                                          <p:spTgt spid="42001"/>
                                        </p:tgtEl>
                                        <p:attrNameLst>
                                          <p:attrName>ppt_h</p:attrName>
                                        </p:attrNameLst>
                                      </p:cBhvr>
                                      <p:tavLst>
                                        <p:tav tm="0">
                                          <p:val>
                                            <p:fltVal val="0"/>
                                          </p:val>
                                        </p:tav>
                                        <p:tav tm="100000">
                                          <p:val>
                                            <p:strVal val="#ppt_h"/>
                                          </p:val>
                                        </p:tav>
                                      </p:tavLst>
                                    </p:anim>
                                    <p:anim calcmode="lin" valueType="num">
                                      <p:cBhvr>
                                        <p:cTn id="27" dur="2000" fill="hold"/>
                                        <p:tgtEl>
                                          <p:spTgt spid="42001"/>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42001"/>
                                        </p:tgtEl>
                                        <p:attrNameLst>
                                          <p:attrName>ppt_y</p:attrName>
                                        </p:attrNameLst>
                                      </p:cBhvr>
                                      <p:tavLst>
                                        <p:tav tm="0" fmla="#ppt_y+(sin(-2*pi*(1-$))*-#ppt_x+cos(-2*pi*(1-$))*(1-#ppt_y))*(1-$)">
                                          <p:val>
                                            <p:fltVal val="0"/>
                                          </p:val>
                                        </p:tav>
                                        <p:tav tm="100000">
                                          <p:val>
                                            <p:fltVal val="1"/>
                                          </p:val>
                                        </p:tav>
                                      </p:tavLst>
                                    </p:anim>
                                  </p:childTnLst>
                                </p:cTn>
                              </p:par>
                              <p:par>
                                <p:cTn id="29" presetID="23" presetClass="exit" presetSubtype="32" repeatCount="indefinite" fill="hold" grpId="1" nodeType="withEffect">
                                  <p:stCondLst>
                                    <p:cond delay="0"/>
                                  </p:stCondLst>
                                  <p:childTnLst>
                                    <p:anim calcmode="lin" valueType="num">
                                      <p:cBhvr>
                                        <p:cTn id="30" dur="2000"/>
                                        <p:tgtEl>
                                          <p:spTgt spid="42001"/>
                                        </p:tgtEl>
                                        <p:attrNameLst>
                                          <p:attrName>ppt_w</p:attrName>
                                        </p:attrNameLst>
                                      </p:cBhvr>
                                      <p:tavLst>
                                        <p:tav tm="0">
                                          <p:val>
                                            <p:strVal val="ppt_w"/>
                                          </p:val>
                                        </p:tav>
                                        <p:tav tm="100000">
                                          <p:val>
                                            <p:fltVal val="0"/>
                                          </p:val>
                                        </p:tav>
                                      </p:tavLst>
                                    </p:anim>
                                    <p:anim calcmode="lin" valueType="num">
                                      <p:cBhvr>
                                        <p:cTn id="31" dur="2000"/>
                                        <p:tgtEl>
                                          <p:spTgt spid="42001"/>
                                        </p:tgtEl>
                                        <p:attrNameLst>
                                          <p:attrName>ppt_h</p:attrName>
                                        </p:attrNameLst>
                                      </p:cBhvr>
                                      <p:tavLst>
                                        <p:tav tm="0">
                                          <p:val>
                                            <p:strVal val="ppt_h"/>
                                          </p:val>
                                        </p:tav>
                                        <p:tav tm="100000">
                                          <p:val>
                                            <p:fltVal val="0"/>
                                          </p:val>
                                        </p:tav>
                                      </p:tavLst>
                                    </p:anim>
                                    <p:set>
                                      <p:cBhvr>
                                        <p:cTn id="32" dur="1" fill="hold">
                                          <p:stCondLst>
                                            <p:cond delay="1999"/>
                                          </p:stCondLst>
                                        </p:cTn>
                                        <p:tgtEl>
                                          <p:spTgt spid="42001"/>
                                        </p:tgtEl>
                                        <p:attrNameLst>
                                          <p:attrName>style.visibility</p:attrName>
                                        </p:attrNameLst>
                                      </p:cBhvr>
                                      <p:to>
                                        <p:strVal val="hidden"/>
                                      </p:to>
                                    </p:set>
                                  </p:childTnLst>
                                </p:cTn>
                              </p:par>
                              <p:par>
                                <p:cTn id="33" presetID="8" presetClass="emph" presetSubtype="0" repeatCount="indefinite" fill="hold" grpId="2" nodeType="withEffect">
                                  <p:stCondLst>
                                    <p:cond delay="0"/>
                                  </p:stCondLst>
                                  <p:childTnLst>
                                    <p:animRot by="43200000">
                                      <p:cBhvr>
                                        <p:cTn id="34" dur="2000" fill="hold"/>
                                        <p:tgtEl>
                                          <p:spTgt spid="42001"/>
                                        </p:tgtEl>
                                        <p:attrNameLst>
                                          <p:attrName>r</p:attrName>
                                        </p:attrNameLst>
                                      </p:cBhvr>
                                    </p:animRot>
                                  </p:childTnLst>
                                </p:cTn>
                              </p:par>
                              <p:par>
                                <p:cTn id="35" presetID="51" presetClass="entr" presetSubtype="0" fill="hold" grpId="3" nodeType="withEffect">
                                  <p:stCondLst>
                                    <p:cond delay="0"/>
                                  </p:stCondLst>
                                  <p:childTnLst>
                                    <p:set>
                                      <p:cBhvr>
                                        <p:cTn id="36" dur="1" fill="hold">
                                          <p:stCondLst>
                                            <p:cond delay="0"/>
                                          </p:stCondLst>
                                        </p:cTn>
                                        <p:tgtEl>
                                          <p:spTgt spid="42001"/>
                                        </p:tgtEl>
                                        <p:attrNameLst>
                                          <p:attrName>style.visibility</p:attrName>
                                        </p:attrNameLst>
                                      </p:cBhvr>
                                      <p:to>
                                        <p:strVal val="visible"/>
                                      </p:to>
                                    </p:set>
                                    <p:animEffect transition="in" filter="fade">
                                      <p:cBhvr>
                                        <p:cTn id="37" dur="770" decel="100000"/>
                                        <p:tgtEl>
                                          <p:spTgt spid="42001"/>
                                        </p:tgtEl>
                                      </p:cBhvr>
                                    </p:animEffect>
                                    <p:animScale>
                                      <p:cBhvr>
                                        <p:cTn id="38" dur="770" decel="100000"/>
                                        <p:tgtEl>
                                          <p:spTgt spid="42001"/>
                                        </p:tgtEl>
                                      </p:cBhvr>
                                      <p:from x="10000" y="10000"/>
                                      <p:to x="200000" y="450000"/>
                                    </p:animScale>
                                    <p:animScale>
                                      <p:cBhvr>
                                        <p:cTn id="39" dur="1230" accel="100000" fill="hold">
                                          <p:stCondLst>
                                            <p:cond delay="770"/>
                                          </p:stCondLst>
                                        </p:cTn>
                                        <p:tgtEl>
                                          <p:spTgt spid="42001"/>
                                        </p:tgtEl>
                                      </p:cBhvr>
                                      <p:from x="200000" y="450000"/>
                                      <p:to x="100000" y="100000"/>
                                    </p:animScale>
                                    <p:set>
                                      <p:cBhvr>
                                        <p:cTn id="40" dur="770" fill="hold"/>
                                        <p:tgtEl>
                                          <p:spTgt spid="42001"/>
                                        </p:tgtEl>
                                        <p:attrNameLst>
                                          <p:attrName>ppt_x</p:attrName>
                                        </p:attrNameLst>
                                      </p:cBhvr>
                                      <p:to>
                                        <p:strVal val="(0.5)"/>
                                      </p:to>
                                    </p:set>
                                    <p:anim from="(0.5)" to="(#ppt_x)" calcmode="lin" valueType="num">
                                      <p:cBhvr>
                                        <p:cTn id="41" dur="1230" accel="100000" fill="hold">
                                          <p:stCondLst>
                                            <p:cond delay="770"/>
                                          </p:stCondLst>
                                        </p:cTn>
                                        <p:tgtEl>
                                          <p:spTgt spid="42001"/>
                                        </p:tgtEl>
                                        <p:attrNameLst>
                                          <p:attrName>ppt_x</p:attrName>
                                        </p:attrNameLst>
                                      </p:cBhvr>
                                    </p:anim>
                                    <p:set>
                                      <p:cBhvr>
                                        <p:cTn id="42" dur="770" fill="hold"/>
                                        <p:tgtEl>
                                          <p:spTgt spid="42001"/>
                                        </p:tgtEl>
                                        <p:attrNameLst>
                                          <p:attrName>ppt_y</p:attrName>
                                        </p:attrNameLst>
                                      </p:cBhvr>
                                      <p:to>
                                        <p:strVal val="(#ppt_y+0.4)"/>
                                      </p:to>
                                    </p:set>
                                    <p:anim from="(#ppt_y+0.4)" to="(#ppt_y)" calcmode="lin" valueType="num">
                                      <p:cBhvr>
                                        <p:cTn id="43" dur="1230" accel="100000" fill="hold">
                                          <p:stCondLst>
                                            <p:cond delay="770"/>
                                          </p:stCondLst>
                                        </p:cTn>
                                        <p:tgtEl>
                                          <p:spTgt spid="42001"/>
                                        </p:tgtEl>
                                        <p:attrNameLst>
                                          <p:attrName>ppt_y</p:attrName>
                                        </p:attrNameLst>
                                      </p:cBhvr>
                                    </p:anim>
                                  </p:childTnLst>
                                </p:cTn>
                              </p:par>
                              <p:par>
                                <p:cTn id="44" presetID="15" presetClass="entr" presetSubtype="0" repeatCount="indefinite" fill="hold" grpId="0" nodeType="withEffect">
                                  <p:stCondLst>
                                    <p:cond delay="0"/>
                                  </p:stCondLst>
                                  <p:childTnLst>
                                    <p:set>
                                      <p:cBhvr>
                                        <p:cTn id="45" dur="1" fill="hold">
                                          <p:stCondLst>
                                            <p:cond delay="0"/>
                                          </p:stCondLst>
                                        </p:cTn>
                                        <p:tgtEl>
                                          <p:spTgt spid="42002"/>
                                        </p:tgtEl>
                                        <p:attrNameLst>
                                          <p:attrName>style.visibility</p:attrName>
                                        </p:attrNameLst>
                                      </p:cBhvr>
                                      <p:to>
                                        <p:strVal val="visible"/>
                                      </p:to>
                                    </p:set>
                                    <p:anim calcmode="lin" valueType="num">
                                      <p:cBhvr>
                                        <p:cTn id="46" dur="2000" fill="hold"/>
                                        <p:tgtEl>
                                          <p:spTgt spid="42002"/>
                                        </p:tgtEl>
                                        <p:attrNameLst>
                                          <p:attrName>ppt_w</p:attrName>
                                        </p:attrNameLst>
                                      </p:cBhvr>
                                      <p:tavLst>
                                        <p:tav tm="0">
                                          <p:val>
                                            <p:fltVal val="0"/>
                                          </p:val>
                                        </p:tav>
                                        <p:tav tm="100000">
                                          <p:val>
                                            <p:strVal val="#ppt_w"/>
                                          </p:val>
                                        </p:tav>
                                      </p:tavLst>
                                    </p:anim>
                                    <p:anim calcmode="lin" valueType="num">
                                      <p:cBhvr>
                                        <p:cTn id="47" dur="2000" fill="hold"/>
                                        <p:tgtEl>
                                          <p:spTgt spid="42002"/>
                                        </p:tgtEl>
                                        <p:attrNameLst>
                                          <p:attrName>ppt_h</p:attrName>
                                        </p:attrNameLst>
                                      </p:cBhvr>
                                      <p:tavLst>
                                        <p:tav tm="0">
                                          <p:val>
                                            <p:fltVal val="0"/>
                                          </p:val>
                                        </p:tav>
                                        <p:tav tm="100000">
                                          <p:val>
                                            <p:strVal val="#ppt_h"/>
                                          </p:val>
                                        </p:tav>
                                      </p:tavLst>
                                    </p:anim>
                                    <p:anim calcmode="lin" valueType="num">
                                      <p:cBhvr>
                                        <p:cTn id="48" dur="2000" fill="hold"/>
                                        <p:tgtEl>
                                          <p:spTgt spid="42002"/>
                                        </p:tgtEl>
                                        <p:attrNameLst>
                                          <p:attrName>ppt_x</p:attrName>
                                        </p:attrNameLst>
                                      </p:cBhvr>
                                      <p:tavLst>
                                        <p:tav tm="0" fmla="#ppt_x+(cos(-2*pi*(1-$))*-#ppt_x-sin(-2*pi*(1-$))*(1-#ppt_y))*(1-$)">
                                          <p:val>
                                            <p:fltVal val="0"/>
                                          </p:val>
                                        </p:tav>
                                        <p:tav tm="100000">
                                          <p:val>
                                            <p:fltVal val="1"/>
                                          </p:val>
                                        </p:tav>
                                      </p:tavLst>
                                    </p:anim>
                                    <p:anim calcmode="lin" valueType="num">
                                      <p:cBhvr>
                                        <p:cTn id="49" dur="2000" fill="hold"/>
                                        <p:tgtEl>
                                          <p:spTgt spid="42002"/>
                                        </p:tgtEl>
                                        <p:attrNameLst>
                                          <p:attrName>ppt_y</p:attrName>
                                        </p:attrNameLst>
                                      </p:cBhvr>
                                      <p:tavLst>
                                        <p:tav tm="0" fmla="#ppt_y+(sin(-2*pi*(1-$))*-#ppt_x+cos(-2*pi*(1-$))*(1-#ppt_y))*(1-$)">
                                          <p:val>
                                            <p:fltVal val="0"/>
                                          </p:val>
                                        </p:tav>
                                        <p:tav tm="100000">
                                          <p:val>
                                            <p:fltVal val="1"/>
                                          </p:val>
                                        </p:tav>
                                      </p:tavLst>
                                    </p:anim>
                                  </p:childTnLst>
                                </p:cTn>
                              </p:par>
                              <p:par>
                                <p:cTn id="50" presetID="23" presetClass="exit" presetSubtype="32" repeatCount="indefinite" fill="hold" grpId="1" nodeType="withEffect">
                                  <p:stCondLst>
                                    <p:cond delay="0"/>
                                  </p:stCondLst>
                                  <p:childTnLst>
                                    <p:anim calcmode="lin" valueType="num">
                                      <p:cBhvr>
                                        <p:cTn id="51" dur="2000"/>
                                        <p:tgtEl>
                                          <p:spTgt spid="42002"/>
                                        </p:tgtEl>
                                        <p:attrNameLst>
                                          <p:attrName>ppt_w</p:attrName>
                                        </p:attrNameLst>
                                      </p:cBhvr>
                                      <p:tavLst>
                                        <p:tav tm="0">
                                          <p:val>
                                            <p:strVal val="ppt_w"/>
                                          </p:val>
                                        </p:tav>
                                        <p:tav tm="100000">
                                          <p:val>
                                            <p:fltVal val="0"/>
                                          </p:val>
                                        </p:tav>
                                      </p:tavLst>
                                    </p:anim>
                                    <p:anim calcmode="lin" valueType="num">
                                      <p:cBhvr>
                                        <p:cTn id="52" dur="2000"/>
                                        <p:tgtEl>
                                          <p:spTgt spid="42002"/>
                                        </p:tgtEl>
                                        <p:attrNameLst>
                                          <p:attrName>ppt_h</p:attrName>
                                        </p:attrNameLst>
                                      </p:cBhvr>
                                      <p:tavLst>
                                        <p:tav tm="0">
                                          <p:val>
                                            <p:strVal val="ppt_h"/>
                                          </p:val>
                                        </p:tav>
                                        <p:tav tm="100000">
                                          <p:val>
                                            <p:fltVal val="0"/>
                                          </p:val>
                                        </p:tav>
                                      </p:tavLst>
                                    </p:anim>
                                    <p:set>
                                      <p:cBhvr>
                                        <p:cTn id="53" dur="1" fill="hold">
                                          <p:stCondLst>
                                            <p:cond delay="1999"/>
                                          </p:stCondLst>
                                        </p:cTn>
                                        <p:tgtEl>
                                          <p:spTgt spid="42002"/>
                                        </p:tgtEl>
                                        <p:attrNameLst>
                                          <p:attrName>style.visibility</p:attrName>
                                        </p:attrNameLst>
                                      </p:cBhvr>
                                      <p:to>
                                        <p:strVal val="hidden"/>
                                      </p:to>
                                    </p:set>
                                  </p:childTnLst>
                                </p:cTn>
                              </p:par>
                              <p:par>
                                <p:cTn id="54" presetID="8" presetClass="emph" presetSubtype="0" repeatCount="indefinite" fill="hold" grpId="2" nodeType="withEffect">
                                  <p:stCondLst>
                                    <p:cond delay="0"/>
                                  </p:stCondLst>
                                  <p:childTnLst>
                                    <p:animRot by="43200000">
                                      <p:cBhvr>
                                        <p:cTn id="55" dur="2000" fill="hold"/>
                                        <p:tgtEl>
                                          <p:spTgt spid="42002"/>
                                        </p:tgtEl>
                                        <p:attrNameLst>
                                          <p:attrName>r</p:attrName>
                                        </p:attrNameLst>
                                      </p:cBhvr>
                                    </p:animRot>
                                  </p:childTnLst>
                                </p:cTn>
                              </p:par>
                              <p:par>
                                <p:cTn id="56" presetID="51" presetClass="entr" presetSubtype="0" fill="hold" grpId="3" nodeType="withEffect">
                                  <p:stCondLst>
                                    <p:cond delay="0"/>
                                  </p:stCondLst>
                                  <p:childTnLst>
                                    <p:set>
                                      <p:cBhvr>
                                        <p:cTn id="57" dur="1" fill="hold">
                                          <p:stCondLst>
                                            <p:cond delay="0"/>
                                          </p:stCondLst>
                                        </p:cTn>
                                        <p:tgtEl>
                                          <p:spTgt spid="42002"/>
                                        </p:tgtEl>
                                        <p:attrNameLst>
                                          <p:attrName>style.visibility</p:attrName>
                                        </p:attrNameLst>
                                      </p:cBhvr>
                                      <p:to>
                                        <p:strVal val="visible"/>
                                      </p:to>
                                    </p:set>
                                    <p:animEffect transition="in" filter="fade">
                                      <p:cBhvr>
                                        <p:cTn id="58" dur="770" decel="100000"/>
                                        <p:tgtEl>
                                          <p:spTgt spid="42002"/>
                                        </p:tgtEl>
                                      </p:cBhvr>
                                    </p:animEffect>
                                    <p:animScale>
                                      <p:cBhvr>
                                        <p:cTn id="59" dur="770" decel="100000"/>
                                        <p:tgtEl>
                                          <p:spTgt spid="42002"/>
                                        </p:tgtEl>
                                      </p:cBhvr>
                                      <p:from x="10000" y="10000"/>
                                      <p:to x="200000" y="450000"/>
                                    </p:animScale>
                                    <p:animScale>
                                      <p:cBhvr>
                                        <p:cTn id="60" dur="1230" accel="100000" fill="hold">
                                          <p:stCondLst>
                                            <p:cond delay="770"/>
                                          </p:stCondLst>
                                        </p:cTn>
                                        <p:tgtEl>
                                          <p:spTgt spid="42002"/>
                                        </p:tgtEl>
                                      </p:cBhvr>
                                      <p:from x="200000" y="450000"/>
                                      <p:to x="100000" y="100000"/>
                                    </p:animScale>
                                    <p:set>
                                      <p:cBhvr>
                                        <p:cTn id="61" dur="770" fill="hold"/>
                                        <p:tgtEl>
                                          <p:spTgt spid="42002"/>
                                        </p:tgtEl>
                                        <p:attrNameLst>
                                          <p:attrName>ppt_x</p:attrName>
                                        </p:attrNameLst>
                                      </p:cBhvr>
                                      <p:to>
                                        <p:strVal val="(0.5)"/>
                                      </p:to>
                                    </p:set>
                                    <p:anim from="(0.5)" to="(#ppt_x)" calcmode="lin" valueType="num">
                                      <p:cBhvr>
                                        <p:cTn id="62" dur="1230" accel="100000" fill="hold">
                                          <p:stCondLst>
                                            <p:cond delay="770"/>
                                          </p:stCondLst>
                                        </p:cTn>
                                        <p:tgtEl>
                                          <p:spTgt spid="42002"/>
                                        </p:tgtEl>
                                        <p:attrNameLst>
                                          <p:attrName>ppt_x</p:attrName>
                                        </p:attrNameLst>
                                      </p:cBhvr>
                                    </p:anim>
                                    <p:set>
                                      <p:cBhvr>
                                        <p:cTn id="63" dur="770" fill="hold"/>
                                        <p:tgtEl>
                                          <p:spTgt spid="42002"/>
                                        </p:tgtEl>
                                        <p:attrNameLst>
                                          <p:attrName>ppt_y</p:attrName>
                                        </p:attrNameLst>
                                      </p:cBhvr>
                                      <p:to>
                                        <p:strVal val="(#ppt_y+0.4)"/>
                                      </p:to>
                                    </p:set>
                                    <p:anim from="(#ppt_y+0.4)" to="(#ppt_y)" calcmode="lin" valueType="num">
                                      <p:cBhvr>
                                        <p:cTn id="64" dur="1230" accel="100000" fill="hold">
                                          <p:stCondLst>
                                            <p:cond delay="770"/>
                                          </p:stCondLst>
                                        </p:cTn>
                                        <p:tgtEl>
                                          <p:spTgt spid="42002"/>
                                        </p:tgtEl>
                                        <p:attrNameLst>
                                          <p:attrName>ppt_y</p:attrName>
                                        </p:attrNameLst>
                                      </p:cBhvr>
                                    </p:anim>
                                  </p:childTnLst>
                                </p:cTn>
                              </p:par>
                              <p:par>
                                <p:cTn id="65" presetID="15" presetClass="entr" presetSubtype="0" repeatCount="indefinite" fill="hold" grpId="0" nodeType="withEffect">
                                  <p:stCondLst>
                                    <p:cond delay="0"/>
                                  </p:stCondLst>
                                  <p:childTnLst>
                                    <p:set>
                                      <p:cBhvr>
                                        <p:cTn id="66" dur="1" fill="hold">
                                          <p:stCondLst>
                                            <p:cond delay="0"/>
                                          </p:stCondLst>
                                        </p:cTn>
                                        <p:tgtEl>
                                          <p:spTgt spid="42003"/>
                                        </p:tgtEl>
                                        <p:attrNameLst>
                                          <p:attrName>style.visibility</p:attrName>
                                        </p:attrNameLst>
                                      </p:cBhvr>
                                      <p:to>
                                        <p:strVal val="visible"/>
                                      </p:to>
                                    </p:set>
                                    <p:anim calcmode="lin" valueType="num">
                                      <p:cBhvr>
                                        <p:cTn id="67" dur="2000" fill="hold"/>
                                        <p:tgtEl>
                                          <p:spTgt spid="42003"/>
                                        </p:tgtEl>
                                        <p:attrNameLst>
                                          <p:attrName>ppt_w</p:attrName>
                                        </p:attrNameLst>
                                      </p:cBhvr>
                                      <p:tavLst>
                                        <p:tav tm="0">
                                          <p:val>
                                            <p:fltVal val="0"/>
                                          </p:val>
                                        </p:tav>
                                        <p:tav tm="100000">
                                          <p:val>
                                            <p:strVal val="#ppt_w"/>
                                          </p:val>
                                        </p:tav>
                                      </p:tavLst>
                                    </p:anim>
                                    <p:anim calcmode="lin" valueType="num">
                                      <p:cBhvr>
                                        <p:cTn id="68" dur="2000" fill="hold"/>
                                        <p:tgtEl>
                                          <p:spTgt spid="42003"/>
                                        </p:tgtEl>
                                        <p:attrNameLst>
                                          <p:attrName>ppt_h</p:attrName>
                                        </p:attrNameLst>
                                      </p:cBhvr>
                                      <p:tavLst>
                                        <p:tav tm="0">
                                          <p:val>
                                            <p:fltVal val="0"/>
                                          </p:val>
                                        </p:tav>
                                        <p:tav tm="100000">
                                          <p:val>
                                            <p:strVal val="#ppt_h"/>
                                          </p:val>
                                        </p:tav>
                                      </p:tavLst>
                                    </p:anim>
                                    <p:anim calcmode="lin" valueType="num">
                                      <p:cBhvr>
                                        <p:cTn id="69" dur="2000" fill="hold"/>
                                        <p:tgtEl>
                                          <p:spTgt spid="42003"/>
                                        </p:tgtEl>
                                        <p:attrNameLst>
                                          <p:attrName>ppt_x</p:attrName>
                                        </p:attrNameLst>
                                      </p:cBhvr>
                                      <p:tavLst>
                                        <p:tav tm="0" fmla="#ppt_x+(cos(-2*pi*(1-$))*-#ppt_x-sin(-2*pi*(1-$))*(1-#ppt_y))*(1-$)">
                                          <p:val>
                                            <p:fltVal val="0"/>
                                          </p:val>
                                        </p:tav>
                                        <p:tav tm="100000">
                                          <p:val>
                                            <p:fltVal val="1"/>
                                          </p:val>
                                        </p:tav>
                                      </p:tavLst>
                                    </p:anim>
                                    <p:anim calcmode="lin" valueType="num">
                                      <p:cBhvr>
                                        <p:cTn id="70" dur="2000" fill="hold"/>
                                        <p:tgtEl>
                                          <p:spTgt spid="42003"/>
                                        </p:tgtEl>
                                        <p:attrNameLst>
                                          <p:attrName>ppt_y</p:attrName>
                                        </p:attrNameLst>
                                      </p:cBhvr>
                                      <p:tavLst>
                                        <p:tav tm="0" fmla="#ppt_y+(sin(-2*pi*(1-$))*-#ppt_x+cos(-2*pi*(1-$))*(1-#ppt_y))*(1-$)">
                                          <p:val>
                                            <p:fltVal val="0"/>
                                          </p:val>
                                        </p:tav>
                                        <p:tav tm="100000">
                                          <p:val>
                                            <p:fltVal val="1"/>
                                          </p:val>
                                        </p:tav>
                                      </p:tavLst>
                                    </p:anim>
                                  </p:childTnLst>
                                </p:cTn>
                              </p:par>
                              <p:par>
                                <p:cTn id="71" presetID="23" presetClass="exit" presetSubtype="32" repeatCount="indefinite" fill="hold" grpId="1" nodeType="withEffect">
                                  <p:stCondLst>
                                    <p:cond delay="0"/>
                                  </p:stCondLst>
                                  <p:childTnLst>
                                    <p:anim calcmode="lin" valueType="num">
                                      <p:cBhvr>
                                        <p:cTn id="72" dur="2000"/>
                                        <p:tgtEl>
                                          <p:spTgt spid="42003"/>
                                        </p:tgtEl>
                                        <p:attrNameLst>
                                          <p:attrName>ppt_w</p:attrName>
                                        </p:attrNameLst>
                                      </p:cBhvr>
                                      <p:tavLst>
                                        <p:tav tm="0">
                                          <p:val>
                                            <p:strVal val="ppt_w"/>
                                          </p:val>
                                        </p:tav>
                                        <p:tav tm="100000">
                                          <p:val>
                                            <p:fltVal val="0"/>
                                          </p:val>
                                        </p:tav>
                                      </p:tavLst>
                                    </p:anim>
                                    <p:anim calcmode="lin" valueType="num">
                                      <p:cBhvr>
                                        <p:cTn id="73" dur="2000"/>
                                        <p:tgtEl>
                                          <p:spTgt spid="42003"/>
                                        </p:tgtEl>
                                        <p:attrNameLst>
                                          <p:attrName>ppt_h</p:attrName>
                                        </p:attrNameLst>
                                      </p:cBhvr>
                                      <p:tavLst>
                                        <p:tav tm="0">
                                          <p:val>
                                            <p:strVal val="ppt_h"/>
                                          </p:val>
                                        </p:tav>
                                        <p:tav tm="100000">
                                          <p:val>
                                            <p:fltVal val="0"/>
                                          </p:val>
                                        </p:tav>
                                      </p:tavLst>
                                    </p:anim>
                                    <p:set>
                                      <p:cBhvr>
                                        <p:cTn id="74" dur="1" fill="hold">
                                          <p:stCondLst>
                                            <p:cond delay="1999"/>
                                          </p:stCondLst>
                                        </p:cTn>
                                        <p:tgtEl>
                                          <p:spTgt spid="42003"/>
                                        </p:tgtEl>
                                        <p:attrNameLst>
                                          <p:attrName>style.visibility</p:attrName>
                                        </p:attrNameLst>
                                      </p:cBhvr>
                                      <p:to>
                                        <p:strVal val="hidden"/>
                                      </p:to>
                                    </p:set>
                                  </p:childTnLst>
                                </p:cTn>
                              </p:par>
                              <p:par>
                                <p:cTn id="75" presetID="8" presetClass="emph" presetSubtype="0" repeatCount="indefinite" fill="hold" grpId="2" nodeType="withEffect">
                                  <p:stCondLst>
                                    <p:cond delay="0"/>
                                  </p:stCondLst>
                                  <p:childTnLst>
                                    <p:animRot by="43200000">
                                      <p:cBhvr>
                                        <p:cTn id="76" dur="2000" fill="hold"/>
                                        <p:tgtEl>
                                          <p:spTgt spid="42003"/>
                                        </p:tgtEl>
                                        <p:attrNameLst>
                                          <p:attrName>r</p:attrName>
                                        </p:attrNameLst>
                                      </p:cBhvr>
                                    </p:animRot>
                                  </p:childTnLst>
                                </p:cTn>
                              </p:par>
                              <p:par>
                                <p:cTn id="77" presetID="51" presetClass="entr" presetSubtype="0" fill="hold" grpId="3" nodeType="withEffect">
                                  <p:stCondLst>
                                    <p:cond delay="0"/>
                                  </p:stCondLst>
                                  <p:childTnLst>
                                    <p:set>
                                      <p:cBhvr>
                                        <p:cTn id="78" dur="1" fill="hold">
                                          <p:stCondLst>
                                            <p:cond delay="0"/>
                                          </p:stCondLst>
                                        </p:cTn>
                                        <p:tgtEl>
                                          <p:spTgt spid="42003"/>
                                        </p:tgtEl>
                                        <p:attrNameLst>
                                          <p:attrName>style.visibility</p:attrName>
                                        </p:attrNameLst>
                                      </p:cBhvr>
                                      <p:to>
                                        <p:strVal val="visible"/>
                                      </p:to>
                                    </p:set>
                                    <p:animEffect transition="in" filter="fade">
                                      <p:cBhvr>
                                        <p:cTn id="79" dur="770" decel="100000"/>
                                        <p:tgtEl>
                                          <p:spTgt spid="42003"/>
                                        </p:tgtEl>
                                      </p:cBhvr>
                                    </p:animEffect>
                                    <p:animScale>
                                      <p:cBhvr>
                                        <p:cTn id="80" dur="770" decel="100000"/>
                                        <p:tgtEl>
                                          <p:spTgt spid="42003"/>
                                        </p:tgtEl>
                                      </p:cBhvr>
                                      <p:from x="10000" y="10000"/>
                                      <p:to x="200000" y="450000"/>
                                    </p:animScale>
                                    <p:animScale>
                                      <p:cBhvr>
                                        <p:cTn id="81" dur="1230" accel="100000" fill="hold">
                                          <p:stCondLst>
                                            <p:cond delay="770"/>
                                          </p:stCondLst>
                                        </p:cTn>
                                        <p:tgtEl>
                                          <p:spTgt spid="42003"/>
                                        </p:tgtEl>
                                      </p:cBhvr>
                                      <p:from x="200000" y="450000"/>
                                      <p:to x="100000" y="100000"/>
                                    </p:animScale>
                                    <p:set>
                                      <p:cBhvr>
                                        <p:cTn id="82" dur="770" fill="hold"/>
                                        <p:tgtEl>
                                          <p:spTgt spid="42003"/>
                                        </p:tgtEl>
                                        <p:attrNameLst>
                                          <p:attrName>ppt_x</p:attrName>
                                        </p:attrNameLst>
                                      </p:cBhvr>
                                      <p:to>
                                        <p:strVal val="(0.5)"/>
                                      </p:to>
                                    </p:set>
                                    <p:anim from="(0.5)" to="(#ppt_x)" calcmode="lin" valueType="num">
                                      <p:cBhvr>
                                        <p:cTn id="83" dur="1230" accel="100000" fill="hold">
                                          <p:stCondLst>
                                            <p:cond delay="770"/>
                                          </p:stCondLst>
                                        </p:cTn>
                                        <p:tgtEl>
                                          <p:spTgt spid="42003"/>
                                        </p:tgtEl>
                                        <p:attrNameLst>
                                          <p:attrName>ppt_x</p:attrName>
                                        </p:attrNameLst>
                                      </p:cBhvr>
                                    </p:anim>
                                    <p:set>
                                      <p:cBhvr>
                                        <p:cTn id="84" dur="770" fill="hold"/>
                                        <p:tgtEl>
                                          <p:spTgt spid="42003"/>
                                        </p:tgtEl>
                                        <p:attrNameLst>
                                          <p:attrName>ppt_y</p:attrName>
                                        </p:attrNameLst>
                                      </p:cBhvr>
                                      <p:to>
                                        <p:strVal val="(#ppt_y+0.4)"/>
                                      </p:to>
                                    </p:set>
                                    <p:anim from="(#ppt_y+0.4)" to="(#ppt_y)" calcmode="lin" valueType="num">
                                      <p:cBhvr>
                                        <p:cTn id="85" dur="1230" accel="100000" fill="hold">
                                          <p:stCondLst>
                                            <p:cond delay="770"/>
                                          </p:stCondLst>
                                        </p:cTn>
                                        <p:tgtEl>
                                          <p:spTgt spid="42003"/>
                                        </p:tgtEl>
                                        <p:attrNameLst>
                                          <p:attrName>ppt_y</p:attrName>
                                        </p:attrNameLst>
                                      </p:cBhvr>
                                    </p:anim>
                                  </p:childTnLst>
                                </p:cTn>
                              </p:par>
                              <p:par>
                                <p:cTn id="86" presetID="15" presetClass="entr" presetSubtype="0" repeatCount="indefinite" fill="hold" grpId="0" nodeType="withEffect">
                                  <p:stCondLst>
                                    <p:cond delay="0"/>
                                  </p:stCondLst>
                                  <p:childTnLst>
                                    <p:set>
                                      <p:cBhvr>
                                        <p:cTn id="87" dur="1" fill="hold">
                                          <p:stCondLst>
                                            <p:cond delay="0"/>
                                          </p:stCondLst>
                                        </p:cTn>
                                        <p:tgtEl>
                                          <p:spTgt spid="42004"/>
                                        </p:tgtEl>
                                        <p:attrNameLst>
                                          <p:attrName>style.visibility</p:attrName>
                                        </p:attrNameLst>
                                      </p:cBhvr>
                                      <p:to>
                                        <p:strVal val="visible"/>
                                      </p:to>
                                    </p:set>
                                    <p:anim calcmode="lin" valueType="num">
                                      <p:cBhvr>
                                        <p:cTn id="88" dur="2000" fill="hold"/>
                                        <p:tgtEl>
                                          <p:spTgt spid="42004"/>
                                        </p:tgtEl>
                                        <p:attrNameLst>
                                          <p:attrName>ppt_w</p:attrName>
                                        </p:attrNameLst>
                                      </p:cBhvr>
                                      <p:tavLst>
                                        <p:tav tm="0">
                                          <p:val>
                                            <p:fltVal val="0"/>
                                          </p:val>
                                        </p:tav>
                                        <p:tav tm="100000">
                                          <p:val>
                                            <p:strVal val="#ppt_w"/>
                                          </p:val>
                                        </p:tav>
                                      </p:tavLst>
                                    </p:anim>
                                    <p:anim calcmode="lin" valueType="num">
                                      <p:cBhvr>
                                        <p:cTn id="89" dur="2000" fill="hold"/>
                                        <p:tgtEl>
                                          <p:spTgt spid="42004"/>
                                        </p:tgtEl>
                                        <p:attrNameLst>
                                          <p:attrName>ppt_h</p:attrName>
                                        </p:attrNameLst>
                                      </p:cBhvr>
                                      <p:tavLst>
                                        <p:tav tm="0">
                                          <p:val>
                                            <p:fltVal val="0"/>
                                          </p:val>
                                        </p:tav>
                                        <p:tav tm="100000">
                                          <p:val>
                                            <p:strVal val="#ppt_h"/>
                                          </p:val>
                                        </p:tav>
                                      </p:tavLst>
                                    </p:anim>
                                    <p:anim calcmode="lin" valueType="num">
                                      <p:cBhvr>
                                        <p:cTn id="90" dur="2000" fill="hold"/>
                                        <p:tgtEl>
                                          <p:spTgt spid="42004"/>
                                        </p:tgtEl>
                                        <p:attrNameLst>
                                          <p:attrName>ppt_x</p:attrName>
                                        </p:attrNameLst>
                                      </p:cBhvr>
                                      <p:tavLst>
                                        <p:tav tm="0" fmla="#ppt_x+(cos(-2*pi*(1-$))*-#ppt_x-sin(-2*pi*(1-$))*(1-#ppt_y))*(1-$)">
                                          <p:val>
                                            <p:fltVal val="0"/>
                                          </p:val>
                                        </p:tav>
                                        <p:tav tm="100000">
                                          <p:val>
                                            <p:fltVal val="1"/>
                                          </p:val>
                                        </p:tav>
                                      </p:tavLst>
                                    </p:anim>
                                    <p:anim calcmode="lin" valueType="num">
                                      <p:cBhvr>
                                        <p:cTn id="91" dur="2000" fill="hold"/>
                                        <p:tgtEl>
                                          <p:spTgt spid="42004"/>
                                        </p:tgtEl>
                                        <p:attrNameLst>
                                          <p:attrName>ppt_y</p:attrName>
                                        </p:attrNameLst>
                                      </p:cBhvr>
                                      <p:tavLst>
                                        <p:tav tm="0" fmla="#ppt_y+(sin(-2*pi*(1-$))*-#ppt_x+cos(-2*pi*(1-$))*(1-#ppt_y))*(1-$)">
                                          <p:val>
                                            <p:fltVal val="0"/>
                                          </p:val>
                                        </p:tav>
                                        <p:tav tm="100000">
                                          <p:val>
                                            <p:fltVal val="1"/>
                                          </p:val>
                                        </p:tav>
                                      </p:tavLst>
                                    </p:anim>
                                  </p:childTnLst>
                                </p:cTn>
                              </p:par>
                              <p:par>
                                <p:cTn id="92" presetID="23" presetClass="exit" presetSubtype="32" repeatCount="indefinite" fill="hold" grpId="1" nodeType="withEffect">
                                  <p:stCondLst>
                                    <p:cond delay="0"/>
                                  </p:stCondLst>
                                  <p:childTnLst>
                                    <p:anim calcmode="lin" valueType="num">
                                      <p:cBhvr>
                                        <p:cTn id="93" dur="2000"/>
                                        <p:tgtEl>
                                          <p:spTgt spid="42004"/>
                                        </p:tgtEl>
                                        <p:attrNameLst>
                                          <p:attrName>ppt_w</p:attrName>
                                        </p:attrNameLst>
                                      </p:cBhvr>
                                      <p:tavLst>
                                        <p:tav tm="0">
                                          <p:val>
                                            <p:strVal val="ppt_w"/>
                                          </p:val>
                                        </p:tav>
                                        <p:tav tm="100000">
                                          <p:val>
                                            <p:fltVal val="0"/>
                                          </p:val>
                                        </p:tav>
                                      </p:tavLst>
                                    </p:anim>
                                    <p:anim calcmode="lin" valueType="num">
                                      <p:cBhvr>
                                        <p:cTn id="94" dur="2000"/>
                                        <p:tgtEl>
                                          <p:spTgt spid="42004"/>
                                        </p:tgtEl>
                                        <p:attrNameLst>
                                          <p:attrName>ppt_h</p:attrName>
                                        </p:attrNameLst>
                                      </p:cBhvr>
                                      <p:tavLst>
                                        <p:tav tm="0">
                                          <p:val>
                                            <p:strVal val="ppt_h"/>
                                          </p:val>
                                        </p:tav>
                                        <p:tav tm="100000">
                                          <p:val>
                                            <p:fltVal val="0"/>
                                          </p:val>
                                        </p:tav>
                                      </p:tavLst>
                                    </p:anim>
                                    <p:set>
                                      <p:cBhvr>
                                        <p:cTn id="95" dur="1" fill="hold">
                                          <p:stCondLst>
                                            <p:cond delay="1999"/>
                                          </p:stCondLst>
                                        </p:cTn>
                                        <p:tgtEl>
                                          <p:spTgt spid="42004"/>
                                        </p:tgtEl>
                                        <p:attrNameLst>
                                          <p:attrName>style.visibility</p:attrName>
                                        </p:attrNameLst>
                                      </p:cBhvr>
                                      <p:to>
                                        <p:strVal val="hidden"/>
                                      </p:to>
                                    </p:set>
                                  </p:childTnLst>
                                </p:cTn>
                              </p:par>
                              <p:par>
                                <p:cTn id="96" presetID="8" presetClass="emph" presetSubtype="0" repeatCount="indefinite" fill="hold" grpId="2" nodeType="withEffect">
                                  <p:stCondLst>
                                    <p:cond delay="0"/>
                                  </p:stCondLst>
                                  <p:childTnLst>
                                    <p:animRot by="43200000">
                                      <p:cBhvr>
                                        <p:cTn id="97" dur="2000" fill="hold"/>
                                        <p:tgtEl>
                                          <p:spTgt spid="42004"/>
                                        </p:tgtEl>
                                        <p:attrNameLst>
                                          <p:attrName>r</p:attrName>
                                        </p:attrNameLst>
                                      </p:cBhvr>
                                    </p:animRot>
                                  </p:childTnLst>
                                </p:cTn>
                              </p:par>
                              <p:par>
                                <p:cTn id="98" presetID="51" presetClass="entr" presetSubtype="0" fill="hold" grpId="3" nodeType="withEffect">
                                  <p:stCondLst>
                                    <p:cond delay="0"/>
                                  </p:stCondLst>
                                  <p:childTnLst>
                                    <p:set>
                                      <p:cBhvr>
                                        <p:cTn id="99" dur="1" fill="hold">
                                          <p:stCondLst>
                                            <p:cond delay="0"/>
                                          </p:stCondLst>
                                        </p:cTn>
                                        <p:tgtEl>
                                          <p:spTgt spid="42004"/>
                                        </p:tgtEl>
                                        <p:attrNameLst>
                                          <p:attrName>style.visibility</p:attrName>
                                        </p:attrNameLst>
                                      </p:cBhvr>
                                      <p:to>
                                        <p:strVal val="visible"/>
                                      </p:to>
                                    </p:set>
                                    <p:animEffect transition="in" filter="fade">
                                      <p:cBhvr>
                                        <p:cTn id="100" dur="770" decel="100000"/>
                                        <p:tgtEl>
                                          <p:spTgt spid="42004"/>
                                        </p:tgtEl>
                                      </p:cBhvr>
                                    </p:animEffect>
                                    <p:animScale>
                                      <p:cBhvr>
                                        <p:cTn id="101" dur="770" decel="100000"/>
                                        <p:tgtEl>
                                          <p:spTgt spid="42004"/>
                                        </p:tgtEl>
                                      </p:cBhvr>
                                      <p:from x="10000" y="10000"/>
                                      <p:to x="200000" y="450000"/>
                                    </p:animScale>
                                    <p:animScale>
                                      <p:cBhvr>
                                        <p:cTn id="102" dur="1230" accel="100000" fill="hold">
                                          <p:stCondLst>
                                            <p:cond delay="770"/>
                                          </p:stCondLst>
                                        </p:cTn>
                                        <p:tgtEl>
                                          <p:spTgt spid="42004"/>
                                        </p:tgtEl>
                                      </p:cBhvr>
                                      <p:from x="200000" y="450000"/>
                                      <p:to x="100000" y="100000"/>
                                    </p:animScale>
                                    <p:set>
                                      <p:cBhvr>
                                        <p:cTn id="103" dur="770" fill="hold"/>
                                        <p:tgtEl>
                                          <p:spTgt spid="42004"/>
                                        </p:tgtEl>
                                        <p:attrNameLst>
                                          <p:attrName>ppt_x</p:attrName>
                                        </p:attrNameLst>
                                      </p:cBhvr>
                                      <p:to>
                                        <p:strVal val="(0.5)"/>
                                      </p:to>
                                    </p:set>
                                    <p:anim from="(0.5)" to="(#ppt_x)" calcmode="lin" valueType="num">
                                      <p:cBhvr>
                                        <p:cTn id="104" dur="1230" accel="100000" fill="hold">
                                          <p:stCondLst>
                                            <p:cond delay="770"/>
                                          </p:stCondLst>
                                        </p:cTn>
                                        <p:tgtEl>
                                          <p:spTgt spid="42004"/>
                                        </p:tgtEl>
                                        <p:attrNameLst>
                                          <p:attrName>ppt_x</p:attrName>
                                        </p:attrNameLst>
                                      </p:cBhvr>
                                    </p:anim>
                                    <p:set>
                                      <p:cBhvr>
                                        <p:cTn id="105" dur="770" fill="hold"/>
                                        <p:tgtEl>
                                          <p:spTgt spid="42004"/>
                                        </p:tgtEl>
                                        <p:attrNameLst>
                                          <p:attrName>ppt_y</p:attrName>
                                        </p:attrNameLst>
                                      </p:cBhvr>
                                      <p:to>
                                        <p:strVal val="(#ppt_y+0.4)"/>
                                      </p:to>
                                    </p:set>
                                    <p:anim from="(#ppt_y+0.4)" to="(#ppt_y)" calcmode="lin" valueType="num">
                                      <p:cBhvr>
                                        <p:cTn id="106" dur="1230" accel="100000" fill="hold">
                                          <p:stCondLst>
                                            <p:cond delay="770"/>
                                          </p:stCondLst>
                                        </p:cTn>
                                        <p:tgtEl>
                                          <p:spTgt spid="42004"/>
                                        </p:tgtEl>
                                        <p:attrNameLst>
                                          <p:attrName>ppt_y</p:attrName>
                                        </p:attrNameLst>
                                      </p:cBhvr>
                                    </p:anim>
                                  </p:childTnLst>
                                </p:cTn>
                              </p:par>
                              <p:par>
                                <p:cTn id="107" presetID="15" presetClass="entr" presetSubtype="0" repeatCount="indefinite" fill="hold" grpId="0" nodeType="withEffect">
                                  <p:stCondLst>
                                    <p:cond delay="0"/>
                                  </p:stCondLst>
                                  <p:childTnLst>
                                    <p:set>
                                      <p:cBhvr>
                                        <p:cTn id="108" dur="1" fill="hold">
                                          <p:stCondLst>
                                            <p:cond delay="0"/>
                                          </p:stCondLst>
                                        </p:cTn>
                                        <p:tgtEl>
                                          <p:spTgt spid="42005"/>
                                        </p:tgtEl>
                                        <p:attrNameLst>
                                          <p:attrName>style.visibility</p:attrName>
                                        </p:attrNameLst>
                                      </p:cBhvr>
                                      <p:to>
                                        <p:strVal val="visible"/>
                                      </p:to>
                                    </p:set>
                                    <p:anim calcmode="lin" valueType="num">
                                      <p:cBhvr>
                                        <p:cTn id="109" dur="2000" fill="hold"/>
                                        <p:tgtEl>
                                          <p:spTgt spid="42005"/>
                                        </p:tgtEl>
                                        <p:attrNameLst>
                                          <p:attrName>ppt_w</p:attrName>
                                        </p:attrNameLst>
                                      </p:cBhvr>
                                      <p:tavLst>
                                        <p:tav tm="0">
                                          <p:val>
                                            <p:fltVal val="0"/>
                                          </p:val>
                                        </p:tav>
                                        <p:tav tm="100000">
                                          <p:val>
                                            <p:strVal val="#ppt_w"/>
                                          </p:val>
                                        </p:tav>
                                      </p:tavLst>
                                    </p:anim>
                                    <p:anim calcmode="lin" valueType="num">
                                      <p:cBhvr>
                                        <p:cTn id="110" dur="2000" fill="hold"/>
                                        <p:tgtEl>
                                          <p:spTgt spid="42005"/>
                                        </p:tgtEl>
                                        <p:attrNameLst>
                                          <p:attrName>ppt_h</p:attrName>
                                        </p:attrNameLst>
                                      </p:cBhvr>
                                      <p:tavLst>
                                        <p:tav tm="0">
                                          <p:val>
                                            <p:fltVal val="0"/>
                                          </p:val>
                                        </p:tav>
                                        <p:tav tm="100000">
                                          <p:val>
                                            <p:strVal val="#ppt_h"/>
                                          </p:val>
                                        </p:tav>
                                      </p:tavLst>
                                    </p:anim>
                                    <p:anim calcmode="lin" valueType="num">
                                      <p:cBhvr>
                                        <p:cTn id="111" dur="2000" fill="hold"/>
                                        <p:tgtEl>
                                          <p:spTgt spid="42005"/>
                                        </p:tgtEl>
                                        <p:attrNameLst>
                                          <p:attrName>ppt_x</p:attrName>
                                        </p:attrNameLst>
                                      </p:cBhvr>
                                      <p:tavLst>
                                        <p:tav tm="0" fmla="#ppt_x+(cos(-2*pi*(1-$))*-#ppt_x-sin(-2*pi*(1-$))*(1-#ppt_y))*(1-$)">
                                          <p:val>
                                            <p:fltVal val="0"/>
                                          </p:val>
                                        </p:tav>
                                        <p:tav tm="100000">
                                          <p:val>
                                            <p:fltVal val="1"/>
                                          </p:val>
                                        </p:tav>
                                      </p:tavLst>
                                    </p:anim>
                                    <p:anim calcmode="lin" valueType="num">
                                      <p:cBhvr>
                                        <p:cTn id="112" dur="2000" fill="hold"/>
                                        <p:tgtEl>
                                          <p:spTgt spid="42005"/>
                                        </p:tgtEl>
                                        <p:attrNameLst>
                                          <p:attrName>ppt_y</p:attrName>
                                        </p:attrNameLst>
                                      </p:cBhvr>
                                      <p:tavLst>
                                        <p:tav tm="0" fmla="#ppt_y+(sin(-2*pi*(1-$))*-#ppt_x+cos(-2*pi*(1-$))*(1-#ppt_y))*(1-$)">
                                          <p:val>
                                            <p:fltVal val="0"/>
                                          </p:val>
                                        </p:tav>
                                        <p:tav tm="100000">
                                          <p:val>
                                            <p:fltVal val="1"/>
                                          </p:val>
                                        </p:tav>
                                      </p:tavLst>
                                    </p:anim>
                                  </p:childTnLst>
                                </p:cTn>
                              </p:par>
                              <p:par>
                                <p:cTn id="113" presetID="23" presetClass="exit" presetSubtype="32" repeatCount="indefinite" fill="hold" grpId="1" nodeType="withEffect">
                                  <p:stCondLst>
                                    <p:cond delay="0"/>
                                  </p:stCondLst>
                                  <p:childTnLst>
                                    <p:anim calcmode="lin" valueType="num">
                                      <p:cBhvr>
                                        <p:cTn id="114" dur="2000"/>
                                        <p:tgtEl>
                                          <p:spTgt spid="42005"/>
                                        </p:tgtEl>
                                        <p:attrNameLst>
                                          <p:attrName>ppt_w</p:attrName>
                                        </p:attrNameLst>
                                      </p:cBhvr>
                                      <p:tavLst>
                                        <p:tav tm="0">
                                          <p:val>
                                            <p:strVal val="ppt_w"/>
                                          </p:val>
                                        </p:tav>
                                        <p:tav tm="100000">
                                          <p:val>
                                            <p:fltVal val="0"/>
                                          </p:val>
                                        </p:tav>
                                      </p:tavLst>
                                    </p:anim>
                                    <p:anim calcmode="lin" valueType="num">
                                      <p:cBhvr>
                                        <p:cTn id="115" dur="2000"/>
                                        <p:tgtEl>
                                          <p:spTgt spid="42005"/>
                                        </p:tgtEl>
                                        <p:attrNameLst>
                                          <p:attrName>ppt_h</p:attrName>
                                        </p:attrNameLst>
                                      </p:cBhvr>
                                      <p:tavLst>
                                        <p:tav tm="0">
                                          <p:val>
                                            <p:strVal val="ppt_h"/>
                                          </p:val>
                                        </p:tav>
                                        <p:tav tm="100000">
                                          <p:val>
                                            <p:fltVal val="0"/>
                                          </p:val>
                                        </p:tav>
                                      </p:tavLst>
                                    </p:anim>
                                    <p:set>
                                      <p:cBhvr>
                                        <p:cTn id="116" dur="1" fill="hold">
                                          <p:stCondLst>
                                            <p:cond delay="1999"/>
                                          </p:stCondLst>
                                        </p:cTn>
                                        <p:tgtEl>
                                          <p:spTgt spid="42005"/>
                                        </p:tgtEl>
                                        <p:attrNameLst>
                                          <p:attrName>style.visibility</p:attrName>
                                        </p:attrNameLst>
                                      </p:cBhvr>
                                      <p:to>
                                        <p:strVal val="hidden"/>
                                      </p:to>
                                    </p:set>
                                  </p:childTnLst>
                                </p:cTn>
                              </p:par>
                              <p:par>
                                <p:cTn id="117" presetID="8" presetClass="emph" presetSubtype="0" repeatCount="indefinite" fill="hold" grpId="2" nodeType="withEffect">
                                  <p:stCondLst>
                                    <p:cond delay="0"/>
                                  </p:stCondLst>
                                  <p:childTnLst>
                                    <p:animRot by="43200000">
                                      <p:cBhvr>
                                        <p:cTn id="118" dur="2000" fill="hold"/>
                                        <p:tgtEl>
                                          <p:spTgt spid="42005"/>
                                        </p:tgtEl>
                                        <p:attrNameLst>
                                          <p:attrName>r</p:attrName>
                                        </p:attrNameLst>
                                      </p:cBhvr>
                                    </p:animRot>
                                  </p:childTnLst>
                                </p:cTn>
                              </p:par>
                              <p:par>
                                <p:cTn id="119" presetID="51" presetClass="entr" presetSubtype="0" fill="hold" grpId="3" nodeType="withEffect">
                                  <p:stCondLst>
                                    <p:cond delay="0"/>
                                  </p:stCondLst>
                                  <p:childTnLst>
                                    <p:set>
                                      <p:cBhvr>
                                        <p:cTn id="120" dur="1" fill="hold">
                                          <p:stCondLst>
                                            <p:cond delay="0"/>
                                          </p:stCondLst>
                                        </p:cTn>
                                        <p:tgtEl>
                                          <p:spTgt spid="42005"/>
                                        </p:tgtEl>
                                        <p:attrNameLst>
                                          <p:attrName>style.visibility</p:attrName>
                                        </p:attrNameLst>
                                      </p:cBhvr>
                                      <p:to>
                                        <p:strVal val="visible"/>
                                      </p:to>
                                    </p:set>
                                    <p:animEffect transition="in" filter="fade">
                                      <p:cBhvr>
                                        <p:cTn id="121" dur="770" decel="100000"/>
                                        <p:tgtEl>
                                          <p:spTgt spid="42005"/>
                                        </p:tgtEl>
                                      </p:cBhvr>
                                    </p:animEffect>
                                    <p:animScale>
                                      <p:cBhvr>
                                        <p:cTn id="122" dur="770" decel="100000"/>
                                        <p:tgtEl>
                                          <p:spTgt spid="42005"/>
                                        </p:tgtEl>
                                      </p:cBhvr>
                                      <p:from x="10000" y="10000"/>
                                      <p:to x="200000" y="450000"/>
                                    </p:animScale>
                                    <p:animScale>
                                      <p:cBhvr>
                                        <p:cTn id="123" dur="1230" accel="100000" fill="hold">
                                          <p:stCondLst>
                                            <p:cond delay="770"/>
                                          </p:stCondLst>
                                        </p:cTn>
                                        <p:tgtEl>
                                          <p:spTgt spid="42005"/>
                                        </p:tgtEl>
                                      </p:cBhvr>
                                      <p:from x="200000" y="450000"/>
                                      <p:to x="100000" y="100000"/>
                                    </p:animScale>
                                    <p:set>
                                      <p:cBhvr>
                                        <p:cTn id="124" dur="770" fill="hold"/>
                                        <p:tgtEl>
                                          <p:spTgt spid="42005"/>
                                        </p:tgtEl>
                                        <p:attrNameLst>
                                          <p:attrName>ppt_x</p:attrName>
                                        </p:attrNameLst>
                                      </p:cBhvr>
                                      <p:to>
                                        <p:strVal val="(0.5)"/>
                                      </p:to>
                                    </p:set>
                                    <p:anim from="(0.5)" to="(#ppt_x)" calcmode="lin" valueType="num">
                                      <p:cBhvr>
                                        <p:cTn id="125" dur="1230" accel="100000" fill="hold">
                                          <p:stCondLst>
                                            <p:cond delay="770"/>
                                          </p:stCondLst>
                                        </p:cTn>
                                        <p:tgtEl>
                                          <p:spTgt spid="42005"/>
                                        </p:tgtEl>
                                        <p:attrNameLst>
                                          <p:attrName>ppt_x</p:attrName>
                                        </p:attrNameLst>
                                      </p:cBhvr>
                                    </p:anim>
                                    <p:set>
                                      <p:cBhvr>
                                        <p:cTn id="126" dur="770" fill="hold"/>
                                        <p:tgtEl>
                                          <p:spTgt spid="42005"/>
                                        </p:tgtEl>
                                        <p:attrNameLst>
                                          <p:attrName>ppt_y</p:attrName>
                                        </p:attrNameLst>
                                      </p:cBhvr>
                                      <p:to>
                                        <p:strVal val="(#ppt_y+0.4)"/>
                                      </p:to>
                                    </p:set>
                                    <p:anim from="(#ppt_y+0.4)" to="(#ppt_y)" calcmode="lin" valueType="num">
                                      <p:cBhvr>
                                        <p:cTn id="127" dur="1230" accel="100000" fill="hold">
                                          <p:stCondLst>
                                            <p:cond delay="770"/>
                                          </p:stCondLst>
                                        </p:cTn>
                                        <p:tgtEl>
                                          <p:spTgt spid="42005"/>
                                        </p:tgtEl>
                                        <p:attrNameLst>
                                          <p:attrName>ppt_y</p:attrName>
                                        </p:attrNameLst>
                                      </p:cBhvr>
                                    </p:anim>
                                  </p:childTnLst>
                                </p:cTn>
                              </p:par>
                              <p:par>
                                <p:cTn id="128" presetID="15" presetClass="entr" presetSubtype="0" repeatCount="indefinite" fill="hold" grpId="0" nodeType="withEffect">
                                  <p:stCondLst>
                                    <p:cond delay="0"/>
                                  </p:stCondLst>
                                  <p:childTnLst>
                                    <p:set>
                                      <p:cBhvr>
                                        <p:cTn id="129" dur="1" fill="hold">
                                          <p:stCondLst>
                                            <p:cond delay="0"/>
                                          </p:stCondLst>
                                        </p:cTn>
                                        <p:tgtEl>
                                          <p:spTgt spid="42006"/>
                                        </p:tgtEl>
                                        <p:attrNameLst>
                                          <p:attrName>style.visibility</p:attrName>
                                        </p:attrNameLst>
                                      </p:cBhvr>
                                      <p:to>
                                        <p:strVal val="visible"/>
                                      </p:to>
                                    </p:set>
                                    <p:anim calcmode="lin" valueType="num">
                                      <p:cBhvr>
                                        <p:cTn id="130" dur="2000" fill="hold"/>
                                        <p:tgtEl>
                                          <p:spTgt spid="42006"/>
                                        </p:tgtEl>
                                        <p:attrNameLst>
                                          <p:attrName>ppt_w</p:attrName>
                                        </p:attrNameLst>
                                      </p:cBhvr>
                                      <p:tavLst>
                                        <p:tav tm="0">
                                          <p:val>
                                            <p:fltVal val="0"/>
                                          </p:val>
                                        </p:tav>
                                        <p:tav tm="100000">
                                          <p:val>
                                            <p:strVal val="#ppt_w"/>
                                          </p:val>
                                        </p:tav>
                                      </p:tavLst>
                                    </p:anim>
                                    <p:anim calcmode="lin" valueType="num">
                                      <p:cBhvr>
                                        <p:cTn id="131" dur="2000" fill="hold"/>
                                        <p:tgtEl>
                                          <p:spTgt spid="42006"/>
                                        </p:tgtEl>
                                        <p:attrNameLst>
                                          <p:attrName>ppt_h</p:attrName>
                                        </p:attrNameLst>
                                      </p:cBhvr>
                                      <p:tavLst>
                                        <p:tav tm="0">
                                          <p:val>
                                            <p:fltVal val="0"/>
                                          </p:val>
                                        </p:tav>
                                        <p:tav tm="100000">
                                          <p:val>
                                            <p:strVal val="#ppt_h"/>
                                          </p:val>
                                        </p:tav>
                                      </p:tavLst>
                                    </p:anim>
                                    <p:anim calcmode="lin" valueType="num">
                                      <p:cBhvr>
                                        <p:cTn id="132" dur="2000" fill="hold"/>
                                        <p:tgtEl>
                                          <p:spTgt spid="42006"/>
                                        </p:tgtEl>
                                        <p:attrNameLst>
                                          <p:attrName>ppt_x</p:attrName>
                                        </p:attrNameLst>
                                      </p:cBhvr>
                                      <p:tavLst>
                                        <p:tav tm="0" fmla="#ppt_x+(cos(-2*pi*(1-$))*-#ppt_x-sin(-2*pi*(1-$))*(1-#ppt_y))*(1-$)">
                                          <p:val>
                                            <p:fltVal val="0"/>
                                          </p:val>
                                        </p:tav>
                                        <p:tav tm="100000">
                                          <p:val>
                                            <p:fltVal val="1"/>
                                          </p:val>
                                        </p:tav>
                                      </p:tavLst>
                                    </p:anim>
                                    <p:anim calcmode="lin" valueType="num">
                                      <p:cBhvr>
                                        <p:cTn id="133" dur="2000" fill="hold"/>
                                        <p:tgtEl>
                                          <p:spTgt spid="42006"/>
                                        </p:tgtEl>
                                        <p:attrNameLst>
                                          <p:attrName>ppt_y</p:attrName>
                                        </p:attrNameLst>
                                      </p:cBhvr>
                                      <p:tavLst>
                                        <p:tav tm="0" fmla="#ppt_y+(sin(-2*pi*(1-$))*-#ppt_x+cos(-2*pi*(1-$))*(1-#ppt_y))*(1-$)">
                                          <p:val>
                                            <p:fltVal val="0"/>
                                          </p:val>
                                        </p:tav>
                                        <p:tav tm="100000">
                                          <p:val>
                                            <p:fltVal val="1"/>
                                          </p:val>
                                        </p:tav>
                                      </p:tavLst>
                                    </p:anim>
                                  </p:childTnLst>
                                </p:cTn>
                              </p:par>
                              <p:par>
                                <p:cTn id="134" presetID="23" presetClass="exit" presetSubtype="32" repeatCount="indefinite" fill="hold" grpId="1" nodeType="withEffect">
                                  <p:stCondLst>
                                    <p:cond delay="0"/>
                                  </p:stCondLst>
                                  <p:childTnLst>
                                    <p:anim calcmode="lin" valueType="num">
                                      <p:cBhvr>
                                        <p:cTn id="135" dur="2000"/>
                                        <p:tgtEl>
                                          <p:spTgt spid="42006"/>
                                        </p:tgtEl>
                                        <p:attrNameLst>
                                          <p:attrName>ppt_w</p:attrName>
                                        </p:attrNameLst>
                                      </p:cBhvr>
                                      <p:tavLst>
                                        <p:tav tm="0">
                                          <p:val>
                                            <p:strVal val="ppt_w"/>
                                          </p:val>
                                        </p:tav>
                                        <p:tav tm="100000">
                                          <p:val>
                                            <p:fltVal val="0"/>
                                          </p:val>
                                        </p:tav>
                                      </p:tavLst>
                                    </p:anim>
                                    <p:anim calcmode="lin" valueType="num">
                                      <p:cBhvr>
                                        <p:cTn id="136" dur="2000"/>
                                        <p:tgtEl>
                                          <p:spTgt spid="42006"/>
                                        </p:tgtEl>
                                        <p:attrNameLst>
                                          <p:attrName>ppt_h</p:attrName>
                                        </p:attrNameLst>
                                      </p:cBhvr>
                                      <p:tavLst>
                                        <p:tav tm="0">
                                          <p:val>
                                            <p:strVal val="ppt_h"/>
                                          </p:val>
                                        </p:tav>
                                        <p:tav tm="100000">
                                          <p:val>
                                            <p:fltVal val="0"/>
                                          </p:val>
                                        </p:tav>
                                      </p:tavLst>
                                    </p:anim>
                                    <p:set>
                                      <p:cBhvr>
                                        <p:cTn id="137" dur="1" fill="hold">
                                          <p:stCondLst>
                                            <p:cond delay="1999"/>
                                          </p:stCondLst>
                                        </p:cTn>
                                        <p:tgtEl>
                                          <p:spTgt spid="42006"/>
                                        </p:tgtEl>
                                        <p:attrNameLst>
                                          <p:attrName>style.visibility</p:attrName>
                                        </p:attrNameLst>
                                      </p:cBhvr>
                                      <p:to>
                                        <p:strVal val="hidden"/>
                                      </p:to>
                                    </p:set>
                                  </p:childTnLst>
                                </p:cTn>
                              </p:par>
                              <p:par>
                                <p:cTn id="138" presetID="8" presetClass="emph" presetSubtype="0" repeatCount="indefinite" fill="hold" grpId="2" nodeType="withEffect">
                                  <p:stCondLst>
                                    <p:cond delay="0"/>
                                  </p:stCondLst>
                                  <p:childTnLst>
                                    <p:animRot by="43200000">
                                      <p:cBhvr>
                                        <p:cTn id="139" dur="2000" fill="hold"/>
                                        <p:tgtEl>
                                          <p:spTgt spid="42006"/>
                                        </p:tgtEl>
                                        <p:attrNameLst>
                                          <p:attrName>r</p:attrName>
                                        </p:attrNameLst>
                                      </p:cBhvr>
                                    </p:animRot>
                                  </p:childTnLst>
                                </p:cTn>
                              </p:par>
                              <p:par>
                                <p:cTn id="140" presetID="51" presetClass="entr" presetSubtype="0" fill="hold" grpId="3" nodeType="withEffect">
                                  <p:stCondLst>
                                    <p:cond delay="0"/>
                                  </p:stCondLst>
                                  <p:childTnLst>
                                    <p:set>
                                      <p:cBhvr>
                                        <p:cTn id="141" dur="1" fill="hold">
                                          <p:stCondLst>
                                            <p:cond delay="0"/>
                                          </p:stCondLst>
                                        </p:cTn>
                                        <p:tgtEl>
                                          <p:spTgt spid="42006"/>
                                        </p:tgtEl>
                                        <p:attrNameLst>
                                          <p:attrName>style.visibility</p:attrName>
                                        </p:attrNameLst>
                                      </p:cBhvr>
                                      <p:to>
                                        <p:strVal val="visible"/>
                                      </p:to>
                                    </p:set>
                                    <p:animEffect transition="in" filter="fade">
                                      <p:cBhvr>
                                        <p:cTn id="142" dur="770" decel="100000"/>
                                        <p:tgtEl>
                                          <p:spTgt spid="42006"/>
                                        </p:tgtEl>
                                      </p:cBhvr>
                                    </p:animEffect>
                                    <p:animScale>
                                      <p:cBhvr>
                                        <p:cTn id="143" dur="770" decel="100000"/>
                                        <p:tgtEl>
                                          <p:spTgt spid="42006"/>
                                        </p:tgtEl>
                                      </p:cBhvr>
                                      <p:from x="10000" y="10000"/>
                                      <p:to x="200000" y="450000"/>
                                    </p:animScale>
                                    <p:animScale>
                                      <p:cBhvr>
                                        <p:cTn id="144" dur="1230" accel="100000" fill="hold">
                                          <p:stCondLst>
                                            <p:cond delay="770"/>
                                          </p:stCondLst>
                                        </p:cTn>
                                        <p:tgtEl>
                                          <p:spTgt spid="42006"/>
                                        </p:tgtEl>
                                      </p:cBhvr>
                                      <p:from x="200000" y="450000"/>
                                      <p:to x="100000" y="100000"/>
                                    </p:animScale>
                                    <p:set>
                                      <p:cBhvr>
                                        <p:cTn id="145" dur="770" fill="hold"/>
                                        <p:tgtEl>
                                          <p:spTgt spid="42006"/>
                                        </p:tgtEl>
                                        <p:attrNameLst>
                                          <p:attrName>ppt_x</p:attrName>
                                        </p:attrNameLst>
                                      </p:cBhvr>
                                      <p:to>
                                        <p:strVal val="(0.5)"/>
                                      </p:to>
                                    </p:set>
                                    <p:anim from="(0.5)" to="(#ppt_x)" calcmode="lin" valueType="num">
                                      <p:cBhvr>
                                        <p:cTn id="146" dur="1230" accel="100000" fill="hold">
                                          <p:stCondLst>
                                            <p:cond delay="770"/>
                                          </p:stCondLst>
                                        </p:cTn>
                                        <p:tgtEl>
                                          <p:spTgt spid="42006"/>
                                        </p:tgtEl>
                                        <p:attrNameLst>
                                          <p:attrName>ppt_x</p:attrName>
                                        </p:attrNameLst>
                                      </p:cBhvr>
                                    </p:anim>
                                    <p:set>
                                      <p:cBhvr>
                                        <p:cTn id="147" dur="770" fill="hold"/>
                                        <p:tgtEl>
                                          <p:spTgt spid="42006"/>
                                        </p:tgtEl>
                                        <p:attrNameLst>
                                          <p:attrName>ppt_y</p:attrName>
                                        </p:attrNameLst>
                                      </p:cBhvr>
                                      <p:to>
                                        <p:strVal val="(#ppt_y+0.4)"/>
                                      </p:to>
                                    </p:set>
                                    <p:anim from="(#ppt_y+0.4)" to="(#ppt_y)" calcmode="lin" valueType="num">
                                      <p:cBhvr>
                                        <p:cTn id="148" dur="1230" accel="100000" fill="hold">
                                          <p:stCondLst>
                                            <p:cond delay="770"/>
                                          </p:stCondLst>
                                        </p:cTn>
                                        <p:tgtEl>
                                          <p:spTgt spid="42006"/>
                                        </p:tgtEl>
                                        <p:attrNameLst>
                                          <p:attrName>ppt_y</p:attrName>
                                        </p:attrNameLst>
                                      </p:cBhvr>
                                    </p:anim>
                                  </p:childTnLst>
                                </p:cTn>
                              </p:par>
                              <p:par>
                                <p:cTn id="149" presetID="15" presetClass="entr" presetSubtype="0" repeatCount="indefinite" fill="hold" grpId="0" nodeType="withEffect">
                                  <p:stCondLst>
                                    <p:cond delay="0"/>
                                  </p:stCondLst>
                                  <p:childTnLst>
                                    <p:set>
                                      <p:cBhvr>
                                        <p:cTn id="150" dur="1" fill="hold">
                                          <p:stCondLst>
                                            <p:cond delay="0"/>
                                          </p:stCondLst>
                                        </p:cTn>
                                        <p:tgtEl>
                                          <p:spTgt spid="42007"/>
                                        </p:tgtEl>
                                        <p:attrNameLst>
                                          <p:attrName>style.visibility</p:attrName>
                                        </p:attrNameLst>
                                      </p:cBhvr>
                                      <p:to>
                                        <p:strVal val="visible"/>
                                      </p:to>
                                    </p:set>
                                    <p:anim calcmode="lin" valueType="num">
                                      <p:cBhvr>
                                        <p:cTn id="151" dur="2000" fill="hold"/>
                                        <p:tgtEl>
                                          <p:spTgt spid="42007"/>
                                        </p:tgtEl>
                                        <p:attrNameLst>
                                          <p:attrName>ppt_w</p:attrName>
                                        </p:attrNameLst>
                                      </p:cBhvr>
                                      <p:tavLst>
                                        <p:tav tm="0">
                                          <p:val>
                                            <p:fltVal val="0"/>
                                          </p:val>
                                        </p:tav>
                                        <p:tav tm="100000">
                                          <p:val>
                                            <p:strVal val="#ppt_w"/>
                                          </p:val>
                                        </p:tav>
                                      </p:tavLst>
                                    </p:anim>
                                    <p:anim calcmode="lin" valueType="num">
                                      <p:cBhvr>
                                        <p:cTn id="152" dur="2000" fill="hold"/>
                                        <p:tgtEl>
                                          <p:spTgt spid="42007"/>
                                        </p:tgtEl>
                                        <p:attrNameLst>
                                          <p:attrName>ppt_h</p:attrName>
                                        </p:attrNameLst>
                                      </p:cBhvr>
                                      <p:tavLst>
                                        <p:tav tm="0">
                                          <p:val>
                                            <p:fltVal val="0"/>
                                          </p:val>
                                        </p:tav>
                                        <p:tav tm="100000">
                                          <p:val>
                                            <p:strVal val="#ppt_h"/>
                                          </p:val>
                                        </p:tav>
                                      </p:tavLst>
                                    </p:anim>
                                    <p:anim calcmode="lin" valueType="num">
                                      <p:cBhvr>
                                        <p:cTn id="153" dur="2000" fill="hold"/>
                                        <p:tgtEl>
                                          <p:spTgt spid="42007"/>
                                        </p:tgtEl>
                                        <p:attrNameLst>
                                          <p:attrName>ppt_x</p:attrName>
                                        </p:attrNameLst>
                                      </p:cBhvr>
                                      <p:tavLst>
                                        <p:tav tm="0" fmla="#ppt_x+(cos(-2*pi*(1-$))*-#ppt_x-sin(-2*pi*(1-$))*(1-#ppt_y))*(1-$)">
                                          <p:val>
                                            <p:fltVal val="0"/>
                                          </p:val>
                                        </p:tav>
                                        <p:tav tm="100000">
                                          <p:val>
                                            <p:fltVal val="1"/>
                                          </p:val>
                                        </p:tav>
                                      </p:tavLst>
                                    </p:anim>
                                    <p:anim calcmode="lin" valueType="num">
                                      <p:cBhvr>
                                        <p:cTn id="154" dur="2000" fill="hold"/>
                                        <p:tgtEl>
                                          <p:spTgt spid="42007"/>
                                        </p:tgtEl>
                                        <p:attrNameLst>
                                          <p:attrName>ppt_y</p:attrName>
                                        </p:attrNameLst>
                                      </p:cBhvr>
                                      <p:tavLst>
                                        <p:tav tm="0" fmla="#ppt_y+(sin(-2*pi*(1-$))*-#ppt_x+cos(-2*pi*(1-$))*(1-#ppt_y))*(1-$)">
                                          <p:val>
                                            <p:fltVal val="0"/>
                                          </p:val>
                                        </p:tav>
                                        <p:tav tm="100000">
                                          <p:val>
                                            <p:fltVal val="1"/>
                                          </p:val>
                                        </p:tav>
                                      </p:tavLst>
                                    </p:anim>
                                  </p:childTnLst>
                                </p:cTn>
                              </p:par>
                              <p:par>
                                <p:cTn id="155" presetID="23" presetClass="exit" presetSubtype="32" repeatCount="indefinite" fill="hold" grpId="1" nodeType="withEffect">
                                  <p:stCondLst>
                                    <p:cond delay="0"/>
                                  </p:stCondLst>
                                  <p:childTnLst>
                                    <p:anim calcmode="lin" valueType="num">
                                      <p:cBhvr>
                                        <p:cTn id="156" dur="2000"/>
                                        <p:tgtEl>
                                          <p:spTgt spid="42007"/>
                                        </p:tgtEl>
                                        <p:attrNameLst>
                                          <p:attrName>ppt_w</p:attrName>
                                        </p:attrNameLst>
                                      </p:cBhvr>
                                      <p:tavLst>
                                        <p:tav tm="0">
                                          <p:val>
                                            <p:strVal val="ppt_w"/>
                                          </p:val>
                                        </p:tav>
                                        <p:tav tm="100000">
                                          <p:val>
                                            <p:fltVal val="0"/>
                                          </p:val>
                                        </p:tav>
                                      </p:tavLst>
                                    </p:anim>
                                    <p:anim calcmode="lin" valueType="num">
                                      <p:cBhvr>
                                        <p:cTn id="157" dur="2000"/>
                                        <p:tgtEl>
                                          <p:spTgt spid="42007"/>
                                        </p:tgtEl>
                                        <p:attrNameLst>
                                          <p:attrName>ppt_h</p:attrName>
                                        </p:attrNameLst>
                                      </p:cBhvr>
                                      <p:tavLst>
                                        <p:tav tm="0">
                                          <p:val>
                                            <p:strVal val="ppt_h"/>
                                          </p:val>
                                        </p:tav>
                                        <p:tav tm="100000">
                                          <p:val>
                                            <p:fltVal val="0"/>
                                          </p:val>
                                        </p:tav>
                                      </p:tavLst>
                                    </p:anim>
                                    <p:set>
                                      <p:cBhvr>
                                        <p:cTn id="158" dur="1" fill="hold">
                                          <p:stCondLst>
                                            <p:cond delay="1999"/>
                                          </p:stCondLst>
                                        </p:cTn>
                                        <p:tgtEl>
                                          <p:spTgt spid="42007"/>
                                        </p:tgtEl>
                                        <p:attrNameLst>
                                          <p:attrName>style.visibility</p:attrName>
                                        </p:attrNameLst>
                                      </p:cBhvr>
                                      <p:to>
                                        <p:strVal val="hidden"/>
                                      </p:to>
                                    </p:set>
                                  </p:childTnLst>
                                </p:cTn>
                              </p:par>
                              <p:par>
                                <p:cTn id="159" presetID="8" presetClass="emph" presetSubtype="0" repeatCount="indefinite" fill="hold" grpId="2" nodeType="withEffect">
                                  <p:stCondLst>
                                    <p:cond delay="0"/>
                                  </p:stCondLst>
                                  <p:childTnLst>
                                    <p:animRot by="43200000">
                                      <p:cBhvr>
                                        <p:cTn id="160" dur="2000" fill="hold"/>
                                        <p:tgtEl>
                                          <p:spTgt spid="42007"/>
                                        </p:tgtEl>
                                        <p:attrNameLst>
                                          <p:attrName>r</p:attrName>
                                        </p:attrNameLst>
                                      </p:cBhvr>
                                    </p:animRot>
                                  </p:childTnLst>
                                </p:cTn>
                              </p:par>
                            </p:childTnLst>
                          </p:cTn>
                        </p:par>
                      </p:childTnLst>
                    </p:cTn>
                  </p:par>
                  <p:par>
                    <p:cTn id="161" fill="hold">
                      <p:stCondLst>
                        <p:cond delay="indefinite"/>
                      </p:stCondLst>
                      <p:childTnLst>
                        <p:par>
                          <p:cTn id="162" fill="hold">
                            <p:stCondLst>
                              <p:cond delay="0"/>
                            </p:stCondLst>
                            <p:childTnLst>
                              <p:par>
                                <p:cTn id="163" presetID="4" presetClass="entr" presetSubtype="16" fill="hold" grpId="0" nodeType="clickEffect">
                                  <p:stCondLst>
                                    <p:cond delay="0"/>
                                  </p:stCondLst>
                                  <p:childTnLst>
                                    <p:set>
                                      <p:cBhvr>
                                        <p:cTn id="164" dur="1" fill="hold">
                                          <p:stCondLst>
                                            <p:cond delay="0"/>
                                          </p:stCondLst>
                                        </p:cTn>
                                        <p:tgtEl>
                                          <p:spTgt spid="42009"/>
                                        </p:tgtEl>
                                        <p:attrNameLst>
                                          <p:attrName>style.visibility</p:attrName>
                                        </p:attrNameLst>
                                      </p:cBhvr>
                                      <p:to>
                                        <p:strVal val="visible"/>
                                      </p:to>
                                    </p:set>
                                    <p:animEffect transition="in" filter="box(in)">
                                      <p:cBhvr>
                                        <p:cTn id="165" dur="500"/>
                                        <p:tgtEl>
                                          <p:spTgt spid="42009"/>
                                        </p:tgtEl>
                                      </p:cBhvr>
                                    </p:animEffect>
                                  </p:childTnLst>
                                </p:cTn>
                              </p:par>
                            </p:childTnLst>
                          </p:cTn>
                        </p:par>
                      </p:childTnLst>
                    </p:cTn>
                  </p:par>
                  <p:par>
                    <p:cTn id="166" fill="hold">
                      <p:stCondLst>
                        <p:cond delay="indefinite"/>
                      </p:stCondLst>
                      <p:childTnLst>
                        <p:par>
                          <p:cTn id="167" fill="hold">
                            <p:stCondLst>
                              <p:cond delay="0"/>
                            </p:stCondLst>
                            <p:childTnLst>
                              <p:par>
                                <p:cTn id="168" presetID="6" presetClass="entr" presetSubtype="16" fill="hold" grpId="0" nodeType="clickEffect">
                                  <p:stCondLst>
                                    <p:cond delay="0"/>
                                  </p:stCondLst>
                                  <p:childTnLst>
                                    <p:set>
                                      <p:cBhvr>
                                        <p:cTn id="169" dur="1" fill="hold">
                                          <p:stCondLst>
                                            <p:cond delay="0"/>
                                          </p:stCondLst>
                                        </p:cTn>
                                        <p:tgtEl>
                                          <p:spTgt spid="42010"/>
                                        </p:tgtEl>
                                        <p:attrNameLst>
                                          <p:attrName>style.visibility</p:attrName>
                                        </p:attrNameLst>
                                      </p:cBhvr>
                                      <p:to>
                                        <p:strVal val="visible"/>
                                      </p:to>
                                    </p:set>
                                    <p:animEffect transition="in" filter="circle(in)">
                                      <p:cBhvr>
                                        <p:cTn id="170" dur="2000"/>
                                        <p:tgtEl>
                                          <p:spTgt spid="42010"/>
                                        </p:tgtEl>
                                      </p:cBhvr>
                                    </p:animEffect>
                                  </p:childTnLst>
                                </p:cTn>
                              </p:par>
                            </p:childTnLst>
                          </p:cTn>
                        </p:par>
                      </p:childTnLst>
                    </p:cTn>
                  </p:par>
                  <p:par>
                    <p:cTn id="171" fill="hold">
                      <p:stCondLst>
                        <p:cond delay="indefinite"/>
                      </p:stCondLst>
                      <p:childTnLst>
                        <p:par>
                          <p:cTn id="172" fill="hold">
                            <p:stCondLst>
                              <p:cond delay="0"/>
                            </p:stCondLst>
                            <p:childTnLst>
                              <p:par>
                                <p:cTn id="173" presetID="6" presetClass="entr" presetSubtype="16" fill="hold" grpId="0" nodeType="clickEffect">
                                  <p:stCondLst>
                                    <p:cond delay="0"/>
                                  </p:stCondLst>
                                  <p:childTnLst>
                                    <p:set>
                                      <p:cBhvr>
                                        <p:cTn id="174" dur="1" fill="hold">
                                          <p:stCondLst>
                                            <p:cond delay="0"/>
                                          </p:stCondLst>
                                        </p:cTn>
                                        <p:tgtEl>
                                          <p:spTgt spid="42011"/>
                                        </p:tgtEl>
                                        <p:attrNameLst>
                                          <p:attrName>style.visibility</p:attrName>
                                        </p:attrNameLst>
                                      </p:cBhvr>
                                      <p:to>
                                        <p:strVal val="visible"/>
                                      </p:to>
                                    </p:set>
                                    <p:animEffect transition="in" filter="circle(in)">
                                      <p:cBhvr>
                                        <p:cTn id="175" dur="2000"/>
                                        <p:tgtEl>
                                          <p:spTgt spid="42011"/>
                                        </p:tgtEl>
                                      </p:cBhvr>
                                    </p:animEffect>
                                  </p:childTnLst>
                                </p:cTn>
                              </p:par>
                            </p:childTnLst>
                          </p:cTn>
                        </p:par>
                      </p:childTnLst>
                    </p:cTn>
                  </p:par>
                  <p:par>
                    <p:cTn id="176" fill="hold">
                      <p:stCondLst>
                        <p:cond delay="indefinite"/>
                      </p:stCondLst>
                      <p:childTnLst>
                        <p:par>
                          <p:cTn id="177" fill="hold">
                            <p:stCondLst>
                              <p:cond delay="0"/>
                            </p:stCondLst>
                            <p:childTnLst>
                              <p:par>
                                <p:cTn id="178" presetID="4" presetClass="entr" presetSubtype="16" fill="hold" grpId="0" nodeType="clickEffect">
                                  <p:stCondLst>
                                    <p:cond delay="0"/>
                                  </p:stCondLst>
                                  <p:childTnLst>
                                    <p:set>
                                      <p:cBhvr>
                                        <p:cTn id="179" dur="1" fill="hold">
                                          <p:stCondLst>
                                            <p:cond delay="0"/>
                                          </p:stCondLst>
                                        </p:cTn>
                                        <p:tgtEl>
                                          <p:spTgt spid="42012"/>
                                        </p:tgtEl>
                                        <p:attrNameLst>
                                          <p:attrName>style.visibility</p:attrName>
                                        </p:attrNameLst>
                                      </p:cBhvr>
                                      <p:to>
                                        <p:strVal val="visible"/>
                                      </p:to>
                                    </p:set>
                                    <p:animEffect transition="in" filter="box(in)">
                                      <p:cBhvr>
                                        <p:cTn id="180" dur="500"/>
                                        <p:tgtEl>
                                          <p:spTgt spid="42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6" grpId="1"/>
      <p:bldP spid="42001" grpId="0" animBg="1"/>
      <p:bldP spid="42001" grpId="1" animBg="1"/>
      <p:bldP spid="42001" grpId="2" animBg="1"/>
      <p:bldP spid="42001" grpId="3" animBg="1"/>
      <p:bldP spid="42002" grpId="0" animBg="1"/>
      <p:bldP spid="42002" grpId="1" animBg="1"/>
      <p:bldP spid="42002" grpId="2" animBg="1"/>
      <p:bldP spid="42002" grpId="3" animBg="1"/>
      <p:bldP spid="42003" grpId="0" animBg="1"/>
      <p:bldP spid="42003" grpId="1" animBg="1"/>
      <p:bldP spid="42003" grpId="2" animBg="1"/>
      <p:bldP spid="42003" grpId="3" animBg="1"/>
      <p:bldP spid="42004" grpId="0" animBg="1"/>
      <p:bldP spid="42004" grpId="1" animBg="1"/>
      <p:bldP spid="42004" grpId="2" animBg="1"/>
      <p:bldP spid="42004" grpId="3" animBg="1"/>
      <p:bldP spid="42005" grpId="0" animBg="1"/>
      <p:bldP spid="42005" grpId="1" animBg="1"/>
      <p:bldP spid="42005" grpId="2" animBg="1"/>
      <p:bldP spid="42005" grpId="3" animBg="1"/>
      <p:bldP spid="42006" grpId="0" animBg="1"/>
      <p:bldP spid="42006" grpId="1" animBg="1"/>
      <p:bldP spid="42006" grpId="2" animBg="1"/>
      <p:bldP spid="42006" grpId="3" animBg="1"/>
      <p:bldP spid="42007" grpId="0" animBg="1"/>
      <p:bldP spid="42007" grpId="1" animBg="1"/>
      <p:bldP spid="42007" grpId="2" animBg="1"/>
      <p:bldP spid="42009" grpId="0"/>
      <p:bldP spid="42010" grpId="0"/>
      <p:bldP spid="42011" grpId="0"/>
      <p:bldP spid="420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rossbutt"/>
          <p:cNvPicPr>
            <a:picLocks noChangeAspect="1" noChangeArrowheads="1" noCrop="1"/>
          </p:cNvPicPr>
          <p:nvPr/>
        </p:nvPicPr>
        <p:blipFill>
          <a:blip r:embed="rId2"/>
          <a:srcRect/>
          <a:stretch>
            <a:fillRect/>
          </a:stretch>
        </p:blipFill>
        <p:spPr bwMode="auto">
          <a:xfrm>
            <a:off x="7677150" y="0"/>
            <a:ext cx="1466850" cy="1447800"/>
          </a:xfrm>
          <a:prstGeom prst="rect">
            <a:avLst/>
          </a:prstGeom>
          <a:noFill/>
        </p:spPr>
      </p:pic>
      <p:pic>
        <p:nvPicPr>
          <p:cNvPr id="43012" name="Picture 4" descr="crossbutt"/>
          <p:cNvPicPr>
            <a:picLocks noChangeAspect="1" noChangeArrowheads="1" noCrop="1"/>
          </p:cNvPicPr>
          <p:nvPr/>
        </p:nvPicPr>
        <p:blipFill>
          <a:blip r:embed="rId2"/>
          <a:srcRect/>
          <a:stretch>
            <a:fillRect/>
          </a:stretch>
        </p:blipFill>
        <p:spPr bwMode="auto">
          <a:xfrm>
            <a:off x="7924800" y="5410200"/>
            <a:ext cx="1466850" cy="1447800"/>
          </a:xfrm>
          <a:prstGeom prst="rect">
            <a:avLst/>
          </a:prstGeom>
          <a:noFill/>
        </p:spPr>
      </p:pic>
      <p:pic>
        <p:nvPicPr>
          <p:cNvPr id="43013" name="Picture 5" descr="crossbutt"/>
          <p:cNvPicPr>
            <a:picLocks noChangeAspect="1" noChangeArrowheads="1" noCrop="1"/>
          </p:cNvPicPr>
          <p:nvPr/>
        </p:nvPicPr>
        <p:blipFill>
          <a:blip r:embed="rId2"/>
          <a:srcRect/>
          <a:stretch>
            <a:fillRect/>
          </a:stretch>
        </p:blipFill>
        <p:spPr bwMode="auto">
          <a:xfrm>
            <a:off x="3352800" y="5562600"/>
            <a:ext cx="1466850" cy="1447800"/>
          </a:xfrm>
          <a:prstGeom prst="rect">
            <a:avLst/>
          </a:prstGeom>
          <a:noFill/>
        </p:spPr>
      </p:pic>
      <p:pic>
        <p:nvPicPr>
          <p:cNvPr id="43014" name="Picture 6" descr="crossbutt"/>
          <p:cNvPicPr>
            <a:picLocks noChangeAspect="1" noChangeArrowheads="1" noCrop="1"/>
          </p:cNvPicPr>
          <p:nvPr/>
        </p:nvPicPr>
        <p:blipFill>
          <a:blip r:embed="rId2"/>
          <a:srcRect/>
          <a:stretch>
            <a:fillRect/>
          </a:stretch>
        </p:blipFill>
        <p:spPr bwMode="auto">
          <a:xfrm>
            <a:off x="0" y="5410200"/>
            <a:ext cx="1466850" cy="1447800"/>
          </a:xfrm>
          <a:prstGeom prst="rect">
            <a:avLst/>
          </a:prstGeom>
          <a:noFill/>
        </p:spPr>
      </p:pic>
      <p:pic>
        <p:nvPicPr>
          <p:cNvPr id="43016" name="Picture 8" descr="crossbutt"/>
          <p:cNvPicPr>
            <a:picLocks noChangeAspect="1" noChangeArrowheads="1" noCrop="1"/>
          </p:cNvPicPr>
          <p:nvPr/>
        </p:nvPicPr>
        <p:blipFill>
          <a:blip r:embed="rId2"/>
          <a:srcRect/>
          <a:stretch>
            <a:fillRect/>
          </a:stretch>
        </p:blipFill>
        <p:spPr bwMode="auto">
          <a:xfrm>
            <a:off x="0" y="609600"/>
            <a:ext cx="1466850" cy="1447800"/>
          </a:xfrm>
          <a:prstGeom prst="rect">
            <a:avLst/>
          </a:prstGeom>
          <a:noFill/>
        </p:spPr>
      </p:pic>
      <p:pic>
        <p:nvPicPr>
          <p:cNvPr id="43017" name="Picture 9" descr="crossbutt"/>
          <p:cNvPicPr>
            <a:picLocks noChangeAspect="1" noChangeArrowheads="1" noCrop="1"/>
          </p:cNvPicPr>
          <p:nvPr/>
        </p:nvPicPr>
        <p:blipFill>
          <a:blip r:embed="rId2"/>
          <a:srcRect/>
          <a:stretch>
            <a:fillRect/>
          </a:stretch>
        </p:blipFill>
        <p:spPr bwMode="auto">
          <a:xfrm>
            <a:off x="0" y="0"/>
            <a:ext cx="1466850" cy="1447800"/>
          </a:xfrm>
          <a:prstGeom prst="rect">
            <a:avLst/>
          </a:prstGeom>
          <a:noFill/>
        </p:spPr>
      </p:pic>
      <p:pic>
        <p:nvPicPr>
          <p:cNvPr id="43018" name="Picture 10" descr="crossbutt"/>
          <p:cNvPicPr>
            <a:picLocks noChangeAspect="1" noChangeArrowheads="1" noCrop="1"/>
          </p:cNvPicPr>
          <p:nvPr/>
        </p:nvPicPr>
        <p:blipFill>
          <a:blip r:embed="rId2"/>
          <a:srcRect/>
          <a:stretch>
            <a:fillRect/>
          </a:stretch>
        </p:blipFill>
        <p:spPr bwMode="auto">
          <a:xfrm>
            <a:off x="3581400" y="0"/>
            <a:ext cx="1466850" cy="1447800"/>
          </a:xfrm>
          <a:prstGeom prst="rect">
            <a:avLst/>
          </a:prstGeom>
          <a:noFill/>
        </p:spPr>
      </p:pic>
      <p:sp>
        <p:nvSpPr>
          <p:cNvPr id="43019" name="Text Box 11"/>
          <p:cNvSpPr txBox="1">
            <a:spLocks noChangeArrowheads="1"/>
          </p:cNvSpPr>
          <p:nvPr/>
        </p:nvSpPr>
        <p:spPr bwMode="auto">
          <a:xfrm>
            <a:off x="1371600" y="1447800"/>
            <a:ext cx="6629400" cy="579438"/>
          </a:xfrm>
          <a:prstGeom prst="rect">
            <a:avLst/>
          </a:prstGeom>
          <a:noFill/>
          <a:ln w="9525">
            <a:noFill/>
            <a:miter lim="800000"/>
            <a:headEnd/>
            <a:tailEnd/>
          </a:ln>
          <a:effectLst/>
        </p:spPr>
        <p:txBody>
          <a:bodyPr>
            <a:spAutoFit/>
          </a:bodyPr>
          <a:lstStyle/>
          <a:p>
            <a:pPr>
              <a:spcBef>
                <a:spcPct val="50000"/>
              </a:spcBef>
            </a:pPr>
            <a:r>
              <a:rPr lang="en-US" sz="3200">
                <a:latin typeface="VNI-Times" pitchFamily="2" charset="0"/>
              </a:rPr>
              <a:t> </a:t>
            </a:r>
            <a:r>
              <a:rPr lang="en-US" sz="3200" b="1" u="sng">
                <a:solidFill>
                  <a:srgbClr val="3333CC"/>
                </a:solidFill>
                <a:latin typeface="VNI-Times" pitchFamily="2" charset="0"/>
              </a:rPr>
              <a:t>Ñoái vôùi baøi hoïc ôû tieát hoïc tieáp theo:</a:t>
            </a:r>
            <a:r>
              <a:rPr lang="en-US" sz="3200"/>
              <a:t> </a:t>
            </a:r>
          </a:p>
        </p:txBody>
      </p:sp>
      <p:sp>
        <p:nvSpPr>
          <p:cNvPr id="43020" name="Text Box 12"/>
          <p:cNvSpPr txBox="1">
            <a:spLocks noChangeArrowheads="1"/>
          </p:cNvSpPr>
          <p:nvPr/>
        </p:nvSpPr>
        <p:spPr bwMode="auto">
          <a:xfrm>
            <a:off x="304800" y="2209800"/>
            <a:ext cx="8610600" cy="3016250"/>
          </a:xfrm>
          <a:prstGeom prst="rect">
            <a:avLst/>
          </a:prstGeom>
          <a:noFill/>
          <a:ln w="9525">
            <a:noFill/>
            <a:miter lim="800000"/>
            <a:headEnd/>
            <a:tailEnd/>
          </a:ln>
          <a:effectLst/>
        </p:spPr>
        <p:txBody>
          <a:bodyPr>
            <a:spAutoFit/>
          </a:bodyPr>
          <a:lstStyle/>
          <a:p>
            <a:r>
              <a:rPr lang="en-US" sz="3200">
                <a:latin typeface="VNI-Times" pitchFamily="2" charset="0"/>
              </a:rPr>
              <a:t>Soaïn baøi 25: </a:t>
            </a:r>
            <a:r>
              <a:rPr lang="en-US" sz="3200" b="1">
                <a:solidFill>
                  <a:srgbClr val="660033"/>
                </a:solidFill>
                <a:latin typeface="VNI-Times" pitchFamily="2" charset="0"/>
              </a:rPr>
              <a:t>Phong traøo Taây Sôn</a:t>
            </a:r>
          </a:p>
          <a:p>
            <a:r>
              <a:rPr lang="en-US" sz="3200" b="1" u="sng">
                <a:latin typeface="VNI-Times" pitchFamily="2" charset="0"/>
              </a:rPr>
              <a:t>Phaàn I: </a:t>
            </a:r>
            <a:r>
              <a:rPr lang="en-US" sz="3200" b="1" u="sng">
                <a:solidFill>
                  <a:srgbClr val="6600FF"/>
                </a:solidFill>
                <a:latin typeface="VNI-Times" pitchFamily="2" charset="0"/>
              </a:rPr>
              <a:t>Khôûi nghóa Noâng daân Taây Sôn</a:t>
            </a:r>
            <a:endParaRPr lang="en-US" sz="3200" b="1" i="1" u="sng">
              <a:solidFill>
                <a:srgbClr val="6600FF"/>
              </a:solidFill>
              <a:latin typeface="VNI-Times" pitchFamily="2" charset="0"/>
            </a:endParaRPr>
          </a:p>
          <a:p>
            <a:r>
              <a:rPr lang="en-US" sz="3200" b="1">
                <a:latin typeface="VNI-Times" pitchFamily="2" charset="0"/>
              </a:rPr>
              <a:t>? Haõy neâu nhöõng neùt chính veà tình hình xaõ hoäi Ñaøng Trong nöûa sau theá kæ XVIII ?</a:t>
            </a:r>
          </a:p>
          <a:p>
            <a:r>
              <a:rPr lang="en-US" sz="3200" b="1">
                <a:latin typeface="VNI-Times" pitchFamily="2" charset="0"/>
              </a:rPr>
              <a:t>? </a:t>
            </a:r>
            <a:r>
              <a:rPr lang="en-US" sz="3200" b="1">
                <a:effectLst>
                  <a:outerShdw blurRad="38100" dist="38100" dir="2700000" algn="tl">
                    <a:srgbClr val="C0C0C0"/>
                  </a:outerShdw>
                </a:effectLst>
                <a:latin typeface="VNI-Times" pitchFamily="2" charset="0"/>
              </a:rPr>
              <a:t> Neâu khaåu hieäu maø ba anh em Taây Sôn ñeà ra ñeå taäp hôïp löïc löôïng quaàn chuùng laø gì?</a:t>
            </a:r>
            <a:r>
              <a:rPr lang="en-US" b="1"/>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animEffect transition="in" filter="circle(in)">
                                      <p:cBhvr>
                                        <p:cTn id="7" dur="2000"/>
                                        <p:tgtEl>
                                          <p:spTgt spid="430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20"/>
                                        </p:tgtEl>
                                        <p:attrNameLst>
                                          <p:attrName>style.visibility</p:attrName>
                                        </p:attrNameLst>
                                      </p:cBhvr>
                                      <p:to>
                                        <p:strVal val="visible"/>
                                      </p:to>
                                    </p:set>
                                    <p:animEffect transition="in" filter="box(in)">
                                      <p:cBhvr>
                                        <p:cTn id="12"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P spid="430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rossbutt"/>
          <p:cNvPicPr>
            <a:picLocks noChangeAspect="1" noChangeArrowheads="1" noCrop="1"/>
          </p:cNvPicPr>
          <p:nvPr/>
        </p:nvPicPr>
        <p:blipFill>
          <a:blip r:embed="rId2"/>
          <a:srcRect/>
          <a:stretch>
            <a:fillRect/>
          </a:stretch>
        </p:blipFill>
        <p:spPr bwMode="auto">
          <a:xfrm>
            <a:off x="7677150" y="0"/>
            <a:ext cx="1466850" cy="1447800"/>
          </a:xfrm>
          <a:prstGeom prst="rect">
            <a:avLst/>
          </a:prstGeom>
          <a:noFill/>
        </p:spPr>
      </p:pic>
      <p:pic>
        <p:nvPicPr>
          <p:cNvPr id="44035" name="Picture 3" descr="crossbutt"/>
          <p:cNvPicPr>
            <a:picLocks noChangeAspect="1" noChangeArrowheads="1" noCrop="1"/>
          </p:cNvPicPr>
          <p:nvPr/>
        </p:nvPicPr>
        <p:blipFill>
          <a:blip r:embed="rId2"/>
          <a:srcRect/>
          <a:stretch>
            <a:fillRect/>
          </a:stretch>
        </p:blipFill>
        <p:spPr bwMode="auto">
          <a:xfrm>
            <a:off x="7848600" y="1371600"/>
            <a:ext cx="1466850" cy="1447800"/>
          </a:xfrm>
          <a:prstGeom prst="rect">
            <a:avLst/>
          </a:prstGeom>
          <a:noFill/>
        </p:spPr>
      </p:pic>
      <p:pic>
        <p:nvPicPr>
          <p:cNvPr id="44036" name="Picture 4" descr="crossbutt"/>
          <p:cNvPicPr>
            <a:picLocks noChangeAspect="1" noChangeArrowheads="1" noCrop="1"/>
          </p:cNvPicPr>
          <p:nvPr/>
        </p:nvPicPr>
        <p:blipFill>
          <a:blip r:embed="rId2"/>
          <a:srcRect/>
          <a:stretch>
            <a:fillRect/>
          </a:stretch>
        </p:blipFill>
        <p:spPr bwMode="auto">
          <a:xfrm>
            <a:off x="7677150" y="5181600"/>
            <a:ext cx="1466850" cy="1447800"/>
          </a:xfrm>
          <a:prstGeom prst="rect">
            <a:avLst/>
          </a:prstGeom>
          <a:noFill/>
        </p:spPr>
      </p:pic>
      <p:pic>
        <p:nvPicPr>
          <p:cNvPr id="44037" name="Picture 5" descr="crossbutt"/>
          <p:cNvPicPr>
            <a:picLocks noChangeAspect="1" noChangeArrowheads="1" noCrop="1"/>
          </p:cNvPicPr>
          <p:nvPr/>
        </p:nvPicPr>
        <p:blipFill>
          <a:blip r:embed="rId2"/>
          <a:srcRect/>
          <a:stretch>
            <a:fillRect/>
          </a:stretch>
        </p:blipFill>
        <p:spPr bwMode="auto">
          <a:xfrm>
            <a:off x="5638800" y="5410200"/>
            <a:ext cx="1466850" cy="1447800"/>
          </a:xfrm>
          <a:prstGeom prst="rect">
            <a:avLst/>
          </a:prstGeom>
          <a:noFill/>
        </p:spPr>
      </p:pic>
      <p:pic>
        <p:nvPicPr>
          <p:cNvPr id="44038" name="Picture 6" descr="crossbutt"/>
          <p:cNvPicPr>
            <a:picLocks noChangeAspect="1" noChangeArrowheads="1" noCrop="1"/>
          </p:cNvPicPr>
          <p:nvPr/>
        </p:nvPicPr>
        <p:blipFill>
          <a:blip r:embed="rId2"/>
          <a:srcRect/>
          <a:stretch>
            <a:fillRect/>
          </a:stretch>
        </p:blipFill>
        <p:spPr bwMode="auto">
          <a:xfrm>
            <a:off x="3352800" y="5562600"/>
            <a:ext cx="1466850" cy="1447800"/>
          </a:xfrm>
          <a:prstGeom prst="rect">
            <a:avLst/>
          </a:prstGeom>
          <a:noFill/>
        </p:spPr>
      </p:pic>
      <p:pic>
        <p:nvPicPr>
          <p:cNvPr id="44039" name="Picture 7" descr="crossbutt"/>
          <p:cNvPicPr>
            <a:picLocks noChangeAspect="1" noChangeArrowheads="1" noCrop="1"/>
          </p:cNvPicPr>
          <p:nvPr/>
        </p:nvPicPr>
        <p:blipFill>
          <a:blip r:embed="rId2"/>
          <a:srcRect/>
          <a:stretch>
            <a:fillRect/>
          </a:stretch>
        </p:blipFill>
        <p:spPr bwMode="auto">
          <a:xfrm>
            <a:off x="1676400" y="5562600"/>
            <a:ext cx="1466850" cy="1447800"/>
          </a:xfrm>
          <a:prstGeom prst="rect">
            <a:avLst/>
          </a:prstGeom>
          <a:noFill/>
        </p:spPr>
      </p:pic>
      <p:pic>
        <p:nvPicPr>
          <p:cNvPr id="44040" name="Picture 8" descr="crossbutt"/>
          <p:cNvPicPr>
            <a:picLocks noChangeAspect="1" noChangeArrowheads="1" noCrop="1"/>
          </p:cNvPicPr>
          <p:nvPr/>
        </p:nvPicPr>
        <p:blipFill>
          <a:blip r:embed="rId2"/>
          <a:srcRect/>
          <a:stretch>
            <a:fillRect/>
          </a:stretch>
        </p:blipFill>
        <p:spPr bwMode="auto">
          <a:xfrm>
            <a:off x="-304800" y="4800600"/>
            <a:ext cx="1466850" cy="1447800"/>
          </a:xfrm>
          <a:prstGeom prst="rect">
            <a:avLst/>
          </a:prstGeom>
          <a:noFill/>
        </p:spPr>
      </p:pic>
      <p:pic>
        <p:nvPicPr>
          <p:cNvPr id="44041" name="Picture 9" descr="crossbutt"/>
          <p:cNvPicPr>
            <a:picLocks noChangeAspect="1" noChangeArrowheads="1" noCrop="1"/>
          </p:cNvPicPr>
          <p:nvPr/>
        </p:nvPicPr>
        <p:blipFill>
          <a:blip r:embed="rId2"/>
          <a:srcRect/>
          <a:stretch>
            <a:fillRect/>
          </a:stretch>
        </p:blipFill>
        <p:spPr bwMode="auto">
          <a:xfrm>
            <a:off x="0" y="609600"/>
            <a:ext cx="1466850" cy="1447800"/>
          </a:xfrm>
          <a:prstGeom prst="rect">
            <a:avLst/>
          </a:prstGeom>
          <a:noFill/>
        </p:spPr>
      </p:pic>
      <p:pic>
        <p:nvPicPr>
          <p:cNvPr id="44042" name="Picture 10" descr="crossbutt"/>
          <p:cNvPicPr>
            <a:picLocks noChangeAspect="1" noChangeArrowheads="1" noCrop="1"/>
          </p:cNvPicPr>
          <p:nvPr/>
        </p:nvPicPr>
        <p:blipFill>
          <a:blip r:embed="rId2"/>
          <a:srcRect/>
          <a:stretch>
            <a:fillRect/>
          </a:stretch>
        </p:blipFill>
        <p:spPr bwMode="auto">
          <a:xfrm>
            <a:off x="0" y="0"/>
            <a:ext cx="1466850" cy="1447800"/>
          </a:xfrm>
          <a:prstGeom prst="rect">
            <a:avLst/>
          </a:prstGeom>
          <a:noFill/>
        </p:spPr>
      </p:pic>
      <p:pic>
        <p:nvPicPr>
          <p:cNvPr id="44043" name="Picture 11" descr="crossbutt"/>
          <p:cNvPicPr>
            <a:picLocks noChangeAspect="1" noChangeArrowheads="1" noCrop="1"/>
          </p:cNvPicPr>
          <p:nvPr/>
        </p:nvPicPr>
        <p:blipFill>
          <a:blip r:embed="rId2"/>
          <a:srcRect/>
          <a:stretch>
            <a:fillRect/>
          </a:stretch>
        </p:blipFill>
        <p:spPr bwMode="auto">
          <a:xfrm>
            <a:off x="1828800" y="0"/>
            <a:ext cx="1466850" cy="1447800"/>
          </a:xfrm>
          <a:prstGeom prst="rect">
            <a:avLst/>
          </a:prstGeom>
          <a:noFill/>
        </p:spPr>
      </p:pic>
      <p:pic>
        <p:nvPicPr>
          <p:cNvPr id="44044" name="Picture 12" descr="crossbutt"/>
          <p:cNvPicPr>
            <a:picLocks noChangeAspect="1" noChangeArrowheads="1" noCrop="1"/>
          </p:cNvPicPr>
          <p:nvPr/>
        </p:nvPicPr>
        <p:blipFill>
          <a:blip r:embed="rId2"/>
          <a:srcRect/>
          <a:stretch>
            <a:fillRect/>
          </a:stretch>
        </p:blipFill>
        <p:spPr bwMode="auto">
          <a:xfrm>
            <a:off x="3581400" y="0"/>
            <a:ext cx="1466850" cy="1447800"/>
          </a:xfrm>
          <a:prstGeom prst="rect">
            <a:avLst/>
          </a:prstGeom>
          <a:noFill/>
        </p:spPr>
      </p:pic>
      <p:pic>
        <p:nvPicPr>
          <p:cNvPr id="44045" name="Picture 13" descr="crossbutt"/>
          <p:cNvPicPr>
            <a:picLocks noChangeAspect="1" noChangeArrowheads="1" noCrop="1"/>
          </p:cNvPicPr>
          <p:nvPr/>
        </p:nvPicPr>
        <p:blipFill>
          <a:blip r:embed="rId2"/>
          <a:srcRect/>
          <a:stretch>
            <a:fillRect/>
          </a:stretch>
        </p:blipFill>
        <p:spPr bwMode="auto">
          <a:xfrm>
            <a:off x="6019800" y="228600"/>
            <a:ext cx="1466850" cy="1447800"/>
          </a:xfrm>
          <a:prstGeom prst="rect">
            <a:avLst/>
          </a:prstGeom>
          <a:noFill/>
        </p:spPr>
      </p:pic>
      <p:sp>
        <p:nvSpPr>
          <p:cNvPr id="44046" name="WordArt 14"/>
          <p:cNvSpPr>
            <a:spLocks noChangeArrowheads="1" noChangeShapeType="1" noTextEdit="1"/>
          </p:cNvSpPr>
          <p:nvPr/>
        </p:nvSpPr>
        <p:spPr bwMode="auto">
          <a:xfrm>
            <a:off x="609600" y="2133600"/>
            <a:ext cx="7439025" cy="11811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333333"/>
                  </a:solidFill>
                  <a:round/>
                  <a:headEnd/>
                  <a:tailEnd/>
                </a:ln>
                <a:solidFill>
                  <a:srgbClr val="000000"/>
                </a:solidFill>
                <a:latin typeface="VNI-Times"/>
              </a:rPr>
              <a:t>BAØI HOÏC ÑEÁN ÑAÂY  LAØ KEÁT THUÙC</a:t>
            </a:r>
          </a:p>
        </p:txBody>
      </p:sp>
      <p:sp>
        <p:nvSpPr>
          <p:cNvPr id="44047" name="Text Box 15"/>
          <p:cNvSpPr txBox="1">
            <a:spLocks noChangeArrowheads="1"/>
          </p:cNvSpPr>
          <p:nvPr/>
        </p:nvSpPr>
        <p:spPr bwMode="auto">
          <a:xfrm>
            <a:off x="1371600" y="3505200"/>
            <a:ext cx="6858000" cy="1798638"/>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latin typeface="VNI-Times" pitchFamily="2" charset="0"/>
              </a:rPr>
              <a:t>CHUÙC SÖÙC KHOEÛ QUYÙ THAÀY COÂ VAØ CAÙC EM HOÏC SINH</a:t>
            </a:r>
          </a:p>
          <a:p>
            <a:pPr algn="ctr">
              <a:spcBef>
                <a:spcPct val="50000"/>
              </a:spcBef>
            </a:pPr>
            <a:r>
              <a:rPr lang="en-US" sz="3200" b="1">
                <a:solidFill>
                  <a:srgbClr val="CC3300"/>
                </a:solidFill>
                <a:latin typeface="VNI-Times" pitchFamily="2" charset="0"/>
              </a:rPr>
              <a:t>CHAØO TAÏM BIEÄT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046"/>
                                        </p:tgtEl>
                                        <p:attrNameLst>
                                          <p:attrName>style.visibility</p:attrName>
                                        </p:attrNameLst>
                                      </p:cBhvr>
                                      <p:to>
                                        <p:strVal val="visible"/>
                                      </p:to>
                                    </p:set>
                                    <p:animEffect transition="in" filter="circle(in)">
                                      <p:cBhvr>
                                        <p:cTn id="7" dur="2000"/>
                                        <p:tgtEl>
                                          <p:spTgt spid="440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47"/>
                                        </p:tgtEl>
                                        <p:attrNameLst>
                                          <p:attrName>style.visibility</p:attrName>
                                        </p:attrNameLst>
                                      </p:cBhvr>
                                      <p:to>
                                        <p:strVal val="visible"/>
                                      </p:to>
                                    </p:set>
                                    <p:animEffect transition="in" filter="box(in)">
                                      <p:cBhvr>
                                        <p:cTn id="12" dur="5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6" grpId="0" animBg="1"/>
      <p:bldP spid="440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8199" name="Text Box 7"/>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8200" name="Picture 8" descr="question_pop_up_from_box_rotate_hg_clr"/>
          <p:cNvPicPr>
            <a:picLocks noChangeAspect="1" noChangeArrowheads="1" noCrop="1"/>
          </p:cNvPicPr>
          <p:nvPr/>
        </p:nvPicPr>
        <p:blipFill>
          <a:blip r:embed="rId2" cstate="print"/>
          <a:srcRect/>
          <a:stretch>
            <a:fillRect/>
          </a:stretch>
        </p:blipFill>
        <p:spPr bwMode="auto">
          <a:xfrm>
            <a:off x="457200" y="1981200"/>
            <a:ext cx="990600" cy="1128713"/>
          </a:xfrm>
          <a:prstGeom prst="rect">
            <a:avLst/>
          </a:prstGeom>
          <a:noFill/>
        </p:spPr>
      </p:pic>
      <p:sp>
        <p:nvSpPr>
          <p:cNvPr id="8201" name="Text Box 9"/>
          <p:cNvSpPr txBox="1">
            <a:spLocks noChangeArrowheads="1"/>
          </p:cNvSpPr>
          <p:nvPr/>
        </p:nvSpPr>
        <p:spPr bwMode="auto">
          <a:xfrm>
            <a:off x="1600200" y="1905000"/>
            <a:ext cx="7010400" cy="1066800"/>
          </a:xfrm>
          <a:prstGeom prst="rect">
            <a:avLst/>
          </a:prstGeom>
          <a:noFill/>
          <a:ln w="9525">
            <a:noFill/>
            <a:miter lim="800000"/>
            <a:headEnd/>
            <a:tailEnd/>
          </a:ln>
          <a:effectLst/>
        </p:spPr>
        <p:txBody>
          <a:bodyPr>
            <a:spAutoFit/>
          </a:bodyPr>
          <a:lstStyle/>
          <a:p>
            <a:pPr>
              <a:spcBef>
                <a:spcPct val="50000"/>
              </a:spcBef>
            </a:pPr>
            <a:r>
              <a:rPr lang="en-US" sz="3200" b="1">
                <a:solidFill>
                  <a:srgbClr val="6600CC"/>
                </a:solidFill>
              </a:rPr>
              <a:t>Em có nhận xét gì về chính quyền Đàng Ngoài giữa thế kỉ XVIII?</a:t>
            </a:r>
          </a:p>
        </p:txBody>
      </p:sp>
      <p:sp>
        <p:nvSpPr>
          <p:cNvPr id="8202" name="Text Box 10"/>
          <p:cNvSpPr txBox="1">
            <a:spLocks noChangeArrowheads="1"/>
          </p:cNvSpPr>
          <p:nvPr/>
        </p:nvSpPr>
        <p:spPr bwMode="auto">
          <a:xfrm>
            <a:off x="762000" y="2438400"/>
            <a:ext cx="8001000" cy="2773363"/>
          </a:xfrm>
          <a:prstGeom prst="rect">
            <a:avLst/>
          </a:prstGeom>
          <a:noFill/>
          <a:ln w="9525">
            <a:noFill/>
            <a:miter lim="800000"/>
            <a:headEnd/>
            <a:tailEnd/>
          </a:ln>
          <a:effectLst/>
        </p:spPr>
        <p:txBody>
          <a:bodyPr>
            <a:spAutoFit/>
          </a:bodyPr>
          <a:lstStyle/>
          <a:p>
            <a:pPr>
              <a:spcBef>
                <a:spcPct val="50000"/>
              </a:spcBef>
            </a:pPr>
            <a:endParaRPr lang="en-US" sz="3200" dirty="0">
              <a:latin typeface="VNI-Times" pitchFamily="2" charset="0"/>
            </a:endParaRPr>
          </a:p>
          <a:p>
            <a:pPr>
              <a:spcBef>
                <a:spcPct val="50000"/>
              </a:spcBef>
            </a:pPr>
            <a:r>
              <a:rPr lang="en-US" sz="3200" b="1" dirty="0">
                <a:latin typeface="VNI-Times" pitchFamily="2" charset="0"/>
              </a:rPr>
              <a:t>- </a:t>
            </a:r>
            <a:r>
              <a:rPr lang="en-US" sz="3200" b="1" dirty="0" err="1">
                <a:latin typeface="VNI-Times" pitchFamily="2" charset="0"/>
              </a:rPr>
              <a:t>Töø</a:t>
            </a:r>
            <a:r>
              <a:rPr lang="en-US" sz="3200" b="1" dirty="0">
                <a:latin typeface="VNI-Times" pitchFamily="2" charset="0"/>
              </a:rPr>
              <a:t> </a:t>
            </a:r>
            <a:r>
              <a:rPr lang="en-US" sz="3200" b="1" dirty="0" err="1">
                <a:latin typeface="VNI-Times" pitchFamily="2" charset="0"/>
              </a:rPr>
              <a:t>giöõa</a:t>
            </a:r>
            <a:r>
              <a:rPr lang="en-US" sz="3200" b="1" dirty="0">
                <a:latin typeface="VNI-Times" pitchFamily="2" charset="0"/>
              </a:rPr>
              <a:t> </a:t>
            </a:r>
            <a:r>
              <a:rPr lang="en-US" sz="3200" b="1" dirty="0" err="1">
                <a:latin typeface="VNI-Times" pitchFamily="2" charset="0"/>
              </a:rPr>
              <a:t>theá</a:t>
            </a:r>
            <a:r>
              <a:rPr lang="en-US" sz="3200" b="1" dirty="0">
                <a:latin typeface="VNI-Times" pitchFamily="2" charset="0"/>
              </a:rPr>
              <a:t> </a:t>
            </a:r>
            <a:r>
              <a:rPr lang="en-US" sz="3200" b="1" dirty="0" err="1">
                <a:latin typeface="VNI-Times" pitchFamily="2" charset="0"/>
              </a:rPr>
              <a:t>kæ</a:t>
            </a:r>
            <a:r>
              <a:rPr lang="en-US" sz="3200" b="1" dirty="0">
                <a:latin typeface="VNI-Times" pitchFamily="2" charset="0"/>
              </a:rPr>
              <a:t> </a:t>
            </a:r>
            <a:r>
              <a:rPr lang="en-US" sz="3200" b="1" dirty="0" err="1">
                <a:latin typeface="VNI-Times" pitchFamily="2" charset="0"/>
              </a:rPr>
              <a:t>XVIII,chính</a:t>
            </a:r>
            <a:r>
              <a:rPr lang="en-US" sz="3200" b="1" dirty="0">
                <a:latin typeface="VNI-Times" pitchFamily="2" charset="0"/>
              </a:rPr>
              <a:t> </a:t>
            </a:r>
            <a:r>
              <a:rPr lang="en-US" sz="3200" b="1" dirty="0" err="1">
                <a:latin typeface="VNI-Times" pitchFamily="2" charset="0"/>
              </a:rPr>
              <a:t>quyeàn</a:t>
            </a:r>
            <a:r>
              <a:rPr lang="en-US" sz="3200" b="1" dirty="0">
                <a:latin typeface="VNI-Times" pitchFamily="2" charset="0"/>
              </a:rPr>
              <a:t> </a:t>
            </a:r>
            <a:r>
              <a:rPr lang="en-US" sz="3200" b="1" dirty="0" err="1">
                <a:latin typeface="VNI-Times" pitchFamily="2" charset="0"/>
              </a:rPr>
              <a:t>vua</a:t>
            </a:r>
            <a:r>
              <a:rPr lang="en-US" sz="3200" b="1" dirty="0">
                <a:latin typeface="VNI-Times" pitchFamily="2" charset="0"/>
              </a:rPr>
              <a:t> </a:t>
            </a:r>
            <a:r>
              <a:rPr lang="en-US" sz="3200" b="1" dirty="0" err="1">
                <a:latin typeface="VNI-Times" pitchFamily="2" charset="0"/>
              </a:rPr>
              <a:t>Leâ</a:t>
            </a:r>
            <a:r>
              <a:rPr lang="en-US" sz="3200" b="1" dirty="0">
                <a:latin typeface="VNI-Times" pitchFamily="2" charset="0"/>
              </a:rPr>
              <a:t> </a:t>
            </a:r>
            <a:r>
              <a:rPr lang="en-US" sz="3200" b="1" dirty="0" err="1">
                <a:latin typeface="VNI-Times" pitchFamily="2" charset="0"/>
              </a:rPr>
              <a:t>buø</a:t>
            </a:r>
            <a:r>
              <a:rPr lang="en-US" sz="3200" b="1" dirty="0">
                <a:latin typeface="VNI-Times" pitchFamily="2" charset="0"/>
              </a:rPr>
              <a:t> </a:t>
            </a:r>
            <a:r>
              <a:rPr lang="en-US" sz="3200" b="1" dirty="0" err="1">
                <a:latin typeface="VNI-Times" pitchFamily="2" charset="0"/>
              </a:rPr>
              <a:t>nhìn,chuùa</a:t>
            </a:r>
            <a:r>
              <a:rPr lang="en-US" sz="3200" b="1" dirty="0">
                <a:latin typeface="VNI-Times" pitchFamily="2" charset="0"/>
              </a:rPr>
              <a:t> </a:t>
            </a:r>
            <a:r>
              <a:rPr lang="en-US" sz="3200" b="1" dirty="0" err="1">
                <a:latin typeface="VNI-Times" pitchFamily="2" charset="0"/>
              </a:rPr>
              <a:t>Trònh</a:t>
            </a:r>
            <a:r>
              <a:rPr lang="en-US" sz="3200" b="1" dirty="0">
                <a:latin typeface="VNI-Times" pitchFamily="2" charset="0"/>
              </a:rPr>
              <a:t> </a:t>
            </a:r>
            <a:r>
              <a:rPr lang="en-US" sz="3200" b="1" dirty="0" err="1">
                <a:latin typeface="VNI-Times" pitchFamily="2" charset="0"/>
              </a:rPr>
              <a:t>quanh</a:t>
            </a:r>
            <a:r>
              <a:rPr lang="en-US" sz="3200" b="1" dirty="0">
                <a:latin typeface="VNI-Times" pitchFamily="2" charset="0"/>
              </a:rPr>
              <a:t> </a:t>
            </a:r>
            <a:r>
              <a:rPr lang="en-US" sz="3200" b="1" dirty="0" err="1">
                <a:latin typeface="VNI-Times" pitchFamily="2" charset="0"/>
              </a:rPr>
              <a:t>naêm</a:t>
            </a:r>
            <a:r>
              <a:rPr lang="en-US" sz="3200" b="1" dirty="0">
                <a:latin typeface="VNI-Times" pitchFamily="2" charset="0"/>
              </a:rPr>
              <a:t> </a:t>
            </a:r>
            <a:r>
              <a:rPr lang="en-US" sz="3200" b="1" dirty="0" err="1">
                <a:latin typeface="VNI-Times" pitchFamily="2" charset="0"/>
              </a:rPr>
              <a:t>hoäi</a:t>
            </a:r>
            <a:r>
              <a:rPr lang="en-US" sz="3200" b="1" dirty="0">
                <a:latin typeface="VNI-Times" pitchFamily="2" charset="0"/>
              </a:rPr>
              <a:t> </a:t>
            </a:r>
            <a:r>
              <a:rPr lang="en-US" sz="3200" b="1" dirty="0" err="1">
                <a:latin typeface="VNI-Times" pitchFamily="2" charset="0"/>
              </a:rPr>
              <a:t>heø,yeán</a:t>
            </a:r>
            <a:r>
              <a:rPr lang="en-US" sz="3200" b="1" dirty="0">
                <a:latin typeface="VNI-Times" pitchFamily="2" charset="0"/>
              </a:rPr>
              <a:t> </a:t>
            </a:r>
            <a:r>
              <a:rPr lang="en-US" sz="3200" b="1" dirty="0" err="1">
                <a:latin typeface="VNI-Times" pitchFamily="2" charset="0"/>
              </a:rPr>
              <a:t>tieäc</a:t>
            </a:r>
            <a:r>
              <a:rPr lang="en-US" sz="3200" b="1" dirty="0">
                <a:latin typeface="VNI-Times" pitchFamily="2" charset="0"/>
              </a:rPr>
              <a:t> </a:t>
            </a:r>
            <a:r>
              <a:rPr lang="en-US" sz="3200" b="1" dirty="0" err="1">
                <a:latin typeface="VNI-Times" pitchFamily="2" charset="0"/>
              </a:rPr>
              <a:t>vung</a:t>
            </a:r>
            <a:r>
              <a:rPr lang="en-US" sz="3200" b="1" dirty="0">
                <a:latin typeface="VNI-Times" pitchFamily="2" charset="0"/>
              </a:rPr>
              <a:t> </a:t>
            </a:r>
            <a:r>
              <a:rPr lang="en-US" sz="3200" b="1" dirty="0" err="1">
                <a:latin typeface="VNI-Times" pitchFamily="2" charset="0"/>
              </a:rPr>
              <a:t>phí</a:t>
            </a:r>
            <a:r>
              <a:rPr lang="en-US" sz="3200" b="1" dirty="0">
                <a:latin typeface="VNI-Times" pitchFamily="2" charset="0"/>
              </a:rPr>
              <a:t> </a:t>
            </a:r>
            <a:r>
              <a:rPr lang="en-US" sz="3200" b="1" dirty="0" err="1">
                <a:latin typeface="VNI-Times" pitchFamily="2" charset="0"/>
              </a:rPr>
              <a:t>tieàn</a:t>
            </a:r>
            <a:r>
              <a:rPr lang="en-US" sz="3200" b="1" dirty="0">
                <a:latin typeface="VNI-Times" pitchFamily="2" charset="0"/>
              </a:rPr>
              <a:t> </a:t>
            </a:r>
            <a:r>
              <a:rPr lang="en-US" sz="3200" b="1" dirty="0" err="1">
                <a:latin typeface="VNI-Times" pitchFamily="2" charset="0"/>
              </a:rPr>
              <a:t>cuûa</a:t>
            </a:r>
            <a:r>
              <a:rPr lang="en-US" sz="3200" b="1" dirty="0">
                <a:latin typeface="VNI-Times" pitchFamily="2" charset="0"/>
              </a:rPr>
              <a:t>. </a:t>
            </a:r>
            <a:r>
              <a:rPr lang="en-US" sz="3200" b="1" dirty="0" err="1">
                <a:latin typeface="VNI-Times" pitchFamily="2" charset="0"/>
              </a:rPr>
              <a:t>Quan</a:t>
            </a:r>
            <a:r>
              <a:rPr lang="en-US" sz="3200" b="1" dirty="0">
                <a:latin typeface="VNI-Times" pitchFamily="2" charset="0"/>
              </a:rPr>
              <a:t> </a:t>
            </a:r>
            <a:r>
              <a:rPr lang="en-US" sz="3200" b="1" dirty="0" err="1">
                <a:latin typeface="VNI-Times" pitchFamily="2" charset="0"/>
              </a:rPr>
              <a:t>laïi</a:t>
            </a:r>
            <a:r>
              <a:rPr lang="en-US" sz="3200" b="1" dirty="0">
                <a:latin typeface="VNI-Times" pitchFamily="2" charset="0"/>
              </a:rPr>
              <a:t>, </a:t>
            </a:r>
            <a:r>
              <a:rPr lang="en-US" sz="3200" b="1" dirty="0" err="1">
                <a:latin typeface="VNI-Times" pitchFamily="2" charset="0"/>
              </a:rPr>
              <a:t>binh</a:t>
            </a:r>
            <a:r>
              <a:rPr lang="en-US" sz="3200" b="1" dirty="0">
                <a:latin typeface="VNI-Times" pitchFamily="2" charset="0"/>
              </a:rPr>
              <a:t> </a:t>
            </a:r>
            <a:r>
              <a:rPr lang="en-US" sz="3200" b="1" dirty="0" err="1">
                <a:latin typeface="VNI-Times" pitchFamily="2" charset="0"/>
              </a:rPr>
              <a:t>lính</a:t>
            </a:r>
            <a:r>
              <a:rPr lang="en-US" sz="3200" b="1" dirty="0">
                <a:latin typeface="VNI-Times" pitchFamily="2" charset="0"/>
              </a:rPr>
              <a:t> </a:t>
            </a:r>
            <a:r>
              <a:rPr lang="en-US" sz="3200" b="1" dirty="0" err="1">
                <a:latin typeface="VNI-Times" pitchFamily="2" charset="0"/>
              </a:rPr>
              <a:t>ra</a:t>
            </a:r>
            <a:r>
              <a:rPr lang="en-US" sz="3200" b="1" dirty="0">
                <a:latin typeface="VNI-Times" pitchFamily="2" charset="0"/>
              </a:rPr>
              <a:t> </a:t>
            </a:r>
            <a:r>
              <a:rPr lang="en-US" sz="3200" b="1" dirty="0" err="1">
                <a:latin typeface="VNI-Times" pitchFamily="2" charset="0"/>
              </a:rPr>
              <a:t>söùc</a:t>
            </a:r>
            <a:r>
              <a:rPr lang="en-US" sz="3200" b="1" dirty="0">
                <a:latin typeface="VNI-Times" pitchFamily="2" charset="0"/>
              </a:rPr>
              <a:t> </a:t>
            </a:r>
            <a:r>
              <a:rPr lang="en-US" sz="3200" b="1" dirty="0" err="1">
                <a:latin typeface="VNI-Times" pitchFamily="2" charset="0"/>
              </a:rPr>
              <a:t>ñuïc</a:t>
            </a:r>
            <a:r>
              <a:rPr lang="en-US" sz="3200" b="1" dirty="0">
                <a:latin typeface="VNI-Times" pitchFamily="2" charset="0"/>
              </a:rPr>
              <a:t> </a:t>
            </a:r>
            <a:r>
              <a:rPr lang="en-US" sz="3200" b="1" dirty="0" err="1">
                <a:latin typeface="VNI-Times" pitchFamily="2" charset="0"/>
              </a:rPr>
              <a:t>khoeùt</a:t>
            </a:r>
            <a:r>
              <a:rPr lang="en-US" sz="3200" b="1" dirty="0">
                <a:latin typeface="VNI-Times" pitchFamily="2" charset="0"/>
              </a:rPr>
              <a:t> </a:t>
            </a:r>
            <a:r>
              <a:rPr lang="en-US" sz="3200" b="1" dirty="0" err="1">
                <a:latin typeface="VNI-Times" pitchFamily="2" charset="0"/>
              </a:rPr>
              <a:t>nhaân</a:t>
            </a:r>
            <a:r>
              <a:rPr lang="en-US" sz="3200" b="1" dirty="0">
                <a:latin typeface="VNI-Times" pitchFamily="2" charset="0"/>
              </a:rPr>
              <a:t> </a:t>
            </a:r>
            <a:r>
              <a:rPr lang="en-US" sz="3200" b="1" dirty="0" err="1">
                <a:latin typeface="VNI-Times" pitchFamily="2" charset="0"/>
              </a:rPr>
              <a:t>daân</a:t>
            </a:r>
            <a:r>
              <a:rPr lang="en-US" sz="3200" b="1" dirty="0">
                <a:latin typeface="VNI-Times" pitchFamily="2" charset="0"/>
              </a:rPr>
              <a:t>.</a:t>
            </a:r>
            <a:r>
              <a:rPr lang="en-US" b="1" dirty="0"/>
              <a:t> </a:t>
            </a:r>
          </a:p>
        </p:txBody>
      </p:sp>
      <p:sp>
        <p:nvSpPr>
          <p:cNvPr id="8204" name="Text Box 12"/>
          <p:cNvSpPr txBox="1">
            <a:spLocks noChangeArrowheads="1"/>
          </p:cNvSpPr>
          <p:nvPr/>
        </p:nvSpPr>
        <p:spPr bwMode="auto">
          <a:xfrm>
            <a:off x="838200" y="5715000"/>
            <a:ext cx="7467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0"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8199"/>
                                        </p:tgtEl>
                                        <p:attrNameLst>
                                          <p:attrName>style.visibility</p:attrName>
                                        </p:attrNameLst>
                                      </p:cBhvr>
                                      <p:to>
                                        <p:strVal val="visible"/>
                                      </p:to>
                                    </p:set>
                                    <p:animEffect transition="in" filter="box(in)">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linds(horizont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box(in)">
                                      <p:cBhvr>
                                        <p:cTn id="17" dur="500"/>
                                        <p:tgtEl>
                                          <p:spTgt spid="820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circle(in)">
                                      <p:cBhvr>
                                        <p:cTn id="22" dur="2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1" grpId="0"/>
      <p:bldP spid="82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9221" name="Text Box 5"/>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9223" name="Text Box 7"/>
          <p:cNvSpPr txBox="1">
            <a:spLocks noChangeArrowheads="1"/>
          </p:cNvSpPr>
          <p:nvPr/>
        </p:nvSpPr>
        <p:spPr bwMode="auto">
          <a:xfrm>
            <a:off x="990600" y="2438400"/>
            <a:ext cx="7924800" cy="1311275"/>
          </a:xfrm>
          <a:prstGeom prst="rect">
            <a:avLst/>
          </a:prstGeom>
          <a:noFill/>
          <a:ln w="9525">
            <a:noFill/>
            <a:miter lim="800000"/>
            <a:headEnd/>
            <a:tailEnd/>
          </a:ln>
          <a:effectLst/>
        </p:spPr>
        <p:txBody>
          <a:bodyPr>
            <a:spAutoFit/>
          </a:bodyPr>
          <a:lstStyle/>
          <a:p>
            <a:pPr>
              <a:spcBef>
                <a:spcPct val="50000"/>
              </a:spcBef>
            </a:pPr>
            <a:r>
              <a:rPr lang="fr-FR" sz="3200" b="1">
                <a:latin typeface="VNI-Times" pitchFamily="2" charset="0"/>
              </a:rPr>
              <a:t> </a:t>
            </a:r>
            <a:r>
              <a:rPr lang="en-US" sz="3200" b="1">
                <a:solidFill>
                  <a:srgbClr val="660033"/>
                </a:solidFill>
                <a:latin typeface="VNI-Times" pitchFamily="2" charset="0"/>
              </a:rPr>
              <a:t>Hoïc sinh ñoïc ñoaïn in nghieân SGK</a:t>
            </a:r>
          </a:p>
          <a:p>
            <a:pPr>
              <a:spcBef>
                <a:spcPct val="50000"/>
              </a:spcBef>
            </a:pPr>
            <a:r>
              <a:rPr lang="en-US" sz="3200" b="1">
                <a:solidFill>
                  <a:srgbClr val="660033"/>
                </a:solidFill>
                <a:latin typeface="VNI-Times" pitchFamily="2" charset="0"/>
              </a:rPr>
              <a:t> “ Chuùa  Trònh….chòu thua”</a:t>
            </a:r>
          </a:p>
        </p:txBody>
      </p:sp>
      <p:sp>
        <p:nvSpPr>
          <p:cNvPr id="7"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9221"/>
                                        </p:tgtEl>
                                        <p:attrNameLst>
                                          <p:attrName>style.visibility</p:attrName>
                                        </p:attrNameLst>
                                      </p:cBhvr>
                                      <p:to>
                                        <p:strVal val="visible"/>
                                      </p:to>
                                    </p:set>
                                    <p:animEffect transition="in" filter="box(in)">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box(in)">
                                      <p:cBhvr>
                                        <p:cTn id="1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0246" name="Rectangle 6"/>
          <p:cNvSpPr>
            <a:spLocks noChangeArrowheads="1"/>
          </p:cNvSpPr>
          <p:nvPr/>
        </p:nvSpPr>
        <p:spPr bwMode="auto">
          <a:xfrm>
            <a:off x="0" y="1447801"/>
            <a:ext cx="6186488" cy="579437"/>
          </a:xfrm>
          <a:prstGeom prst="rect">
            <a:avLst/>
          </a:prstGeom>
          <a:noFill/>
          <a:ln w="9525">
            <a:noFill/>
            <a:miter lim="800000"/>
            <a:headEnd/>
            <a:tailEnd/>
          </a:ln>
          <a:effectLst/>
        </p:spPr>
        <p:txBody>
          <a:bodyPr anchor="ctr">
            <a:spAutoFit/>
          </a:bodyPr>
          <a:lstStyle/>
          <a:p>
            <a:r>
              <a:rPr lang="en-US" sz="3200" b="1" dirty="0">
                <a:solidFill>
                  <a:srgbClr val="6600FF"/>
                </a:solidFill>
                <a:latin typeface="VNI-Times" pitchFamily="2" charset="0"/>
              </a:rPr>
              <a:t>1. </a:t>
            </a:r>
            <a:r>
              <a:rPr lang="en-US" sz="3200" b="1" u="sng" dirty="0" err="1">
                <a:solidFill>
                  <a:srgbClr val="6600FF"/>
                </a:solidFill>
                <a:latin typeface="VNI-Times" pitchFamily="2" charset="0"/>
              </a:rPr>
              <a:t>Tình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hình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chính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trò</a:t>
            </a:r>
            <a:endParaRPr lang="en-US" sz="3200" b="1" dirty="0">
              <a:latin typeface="VNI-Times" pitchFamily="2" charset="0"/>
            </a:endParaRPr>
          </a:p>
        </p:txBody>
      </p:sp>
      <p:sp>
        <p:nvSpPr>
          <p:cNvPr id="10247" name="Text Box 7"/>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0248" name="Text Box 8"/>
          <p:cNvSpPr txBox="1">
            <a:spLocks noChangeArrowheads="1"/>
          </p:cNvSpPr>
          <p:nvPr/>
        </p:nvSpPr>
        <p:spPr bwMode="auto">
          <a:xfrm>
            <a:off x="381000" y="2286000"/>
            <a:ext cx="8763000" cy="2062103"/>
          </a:xfrm>
          <a:prstGeom prst="rect">
            <a:avLst/>
          </a:prstGeom>
          <a:noFill/>
          <a:ln w="9525">
            <a:noFill/>
            <a:miter lim="800000"/>
            <a:headEnd/>
            <a:tailEnd/>
          </a:ln>
          <a:effectLst/>
        </p:spPr>
        <p:txBody>
          <a:bodyPr wrap="square">
            <a:spAutoFit/>
          </a:bodyPr>
          <a:lstStyle/>
          <a:p>
            <a:pPr>
              <a:spcBef>
                <a:spcPct val="50000"/>
              </a:spcBef>
            </a:pPr>
            <a:r>
              <a:rPr lang="en-US" dirty="0"/>
              <a:t>- </a:t>
            </a:r>
            <a:r>
              <a:rPr lang="en-US" sz="3200" dirty="0" err="1" smtClean="0">
                <a:latin typeface="VNI-Times" pitchFamily="2" charset="0"/>
              </a:rPr>
              <a:t>Giöõa</a:t>
            </a:r>
            <a:r>
              <a:rPr lang="en-US" sz="3200" dirty="0" smtClean="0">
                <a:latin typeface="VNI-Times" pitchFamily="2" charset="0"/>
              </a:rPr>
              <a:t> </a:t>
            </a:r>
            <a:r>
              <a:rPr lang="en-US" sz="3200" dirty="0" err="1">
                <a:latin typeface="VNI-Times" pitchFamily="2" charset="0"/>
              </a:rPr>
              <a:t>theá</a:t>
            </a:r>
            <a:r>
              <a:rPr lang="en-US" sz="3200" dirty="0">
                <a:latin typeface="VNI-Times" pitchFamily="2" charset="0"/>
              </a:rPr>
              <a:t> </a:t>
            </a:r>
            <a:r>
              <a:rPr lang="en-US" sz="3200" dirty="0" err="1">
                <a:latin typeface="VNI-Times" pitchFamily="2" charset="0"/>
              </a:rPr>
              <a:t>kæ</a:t>
            </a:r>
            <a:r>
              <a:rPr lang="en-US" sz="3200" dirty="0">
                <a:latin typeface="VNI-Times" pitchFamily="2" charset="0"/>
              </a:rPr>
              <a:t> </a:t>
            </a:r>
            <a:r>
              <a:rPr lang="en-US" sz="3200" dirty="0" err="1">
                <a:latin typeface="VNI-Times" pitchFamily="2" charset="0"/>
              </a:rPr>
              <a:t>XVIII,chính</a:t>
            </a:r>
            <a:r>
              <a:rPr lang="en-US" sz="3200" dirty="0">
                <a:latin typeface="VNI-Times" pitchFamily="2" charset="0"/>
              </a:rPr>
              <a:t> </a:t>
            </a:r>
            <a:r>
              <a:rPr lang="en-US" sz="3200" dirty="0" err="1">
                <a:latin typeface="VNI-Times" pitchFamily="2" charset="0"/>
              </a:rPr>
              <a:t>quyeàn</a:t>
            </a:r>
            <a:r>
              <a:rPr lang="en-US" sz="3200" dirty="0">
                <a:latin typeface="VNI-Times" pitchFamily="2" charset="0"/>
              </a:rPr>
              <a:t> </a:t>
            </a:r>
            <a:r>
              <a:rPr lang="en-US" sz="3200" dirty="0" err="1">
                <a:latin typeface="VNI-Times" pitchFamily="2" charset="0"/>
              </a:rPr>
              <a:t>vua</a:t>
            </a:r>
            <a:r>
              <a:rPr lang="en-US" sz="3200" dirty="0">
                <a:latin typeface="VNI-Times" pitchFamily="2" charset="0"/>
              </a:rPr>
              <a:t> </a:t>
            </a:r>
            <a:r>
              <a:rPr lang="en-US" sz="3200" dirty="0" err="1">
                <a:latin typeface="VNI-Times" pitchFamily="2" charset="0"/>
              </a:rPr>
              <a:t>Leâ</a:t>
            </a:r>
            <a:r>
              <a:rPr lang="en-US" sz="3200" dirty="0">
                <a:latin typeface="VNI-Times" pitchFamily="2" charset="0"/>
              </a:rPr>
              <a:t> </a:t>
            </a:r>
            <a:r>
              <a:rPr lang="en-US" sz="3200" dirty="0" err="1">
                <a:latin typeface="VNI-Times" pitchFamily="2" charset="0"/>
              </a:rPr>
              <a:t>buø</a:t>
            </a:r>
            <a:r>
              <a:rPr lang="en-US" sz="3200" dirty="0">
                <a:latin typeface="VNI-Times" pitchFamily="2" charset="0"/>
              </a:rPr>
              <a:t> </a:t>
            </a:r>
            <a:r>
              <a:rPr lang="en-US" sz="3200" dirty="0" err="1">
                <a:latin typeface="VNI-Times" pitchFamily="2" charset="0"/>
              </a:rPr>
              <a:t>nhìn</a:t>
            </a:r>
            <a:r>
              <a:rPr lang="en-US" sz="3200" dirty="0" smtClean="0">
                <a:latin typeface="VNI-Times" pitchFamily="2" charset="0"/>
              </a:rPr>
              <a:t>, </a:t>
            </a:r>
            <a:r>
              <a:rPr lang="en-US" sz="3200" dirty="0" err="1" smtClean="0">
                <a:latin typeface="VNI-Times" pitchFamily="2" charset="0"/>
              </a:rPr>
              <a:t>chuùa</a:t>
            </a:r>
            <a:r>
              <a:rPr lang="en-US" sz="3200" dirty="0" smtClean="0">
                <a:latin typeface="VNI-Times" pitchFamily="2" charset="0"/>
              </a:rPr>
              <a:t> </a:t>
            </a:r>
            <a:r>
              <a:rPr lang="en-US" sz="3200" dirty="0" err="1">
                <a:latin typeface="VNI-Times" pitchFamily="2" charset="0"/>
              </a:rPr>
              <a:t>Trònh</a:t>
            </a:r>
            <a:r>
              <a:rPr lang="en-US" sz="3200" dirty="0">
                <a:latin typeface="VNI-Times" pitchFamily="2" charset="0"/>
              </a:rPr>
              <a:t> </a:t>
            </a:r>
            <a:r>
              <a:rPr lang="en-US" sz="3200" dirty="0" err="1">
                <a:latin typeface="VNI-Times" pitchFamily="2" charset="0"/>
              </a:rPr>
              <a:t>quanh</a:t>
            </a:r>
            <a:r>
              <a:rPr lang="en-US" sz="3200" dirty="0">
                <a:latin typeface="VNI-Times" pitchFamily="2" charset="0"/>
              </a:rPr>
              <a:t> </a:t>
            </a:r>
            <a:r>
              <a:rPr lang="en-US" sz="3200" dirty="0" err="1">
                <a:latin typeface="VNI-Times" pitchFamily="2" charset="0"/>
              </a:rPr>
              <a:t>naêm</a:t>
            </a:r>
            <a:r>
              <a:rPr lang="en-US" sz="3200" dirty="0">
                <a:latin typeface="VNI-Times" pitchFamily="2" charset="0"/>
              </a:rPr>
              <a:t> </a:t>
            </a:r>
            <a:r>
              <a:rPr lang="en-US" sz="3200" dirty="0" err="1">
                <a:latin typeface="VNI-Times" pitchFamily="2" charset="0"/>
              </a:rPr>
              <a:t>hoäi</a:t>
            </a:r>
            <a:r>
              <a:rPr lang="en-US" sz="3200" dirty="0">
                <a:latin typeface="VNI-Times" pitchFamily="2" charset="0"/>
              </a:rPr>
              <a:t> </a:t>
            </a:r>
            <a:r>
              <a:rPr lang="en-US" sz="3200" dirty="0" err="1">
                <a:latin typeface="VNI-Times" pitchFamily="2" charset="0"/>
              </a:rPr>
              <a:t>heø,yeán</a:t>
            </a:r>
            <a:r>
              <a:rPr lang="en-US" sz="3200" dirty="0">
                <a:latin typeface="VNI-Times" pitchFamily="2" charset="0"/>
              </a:rPr>
              <a:t> </a:t>
            </a:r>
            <a:r>
              <a:rPr lang="en-US" sz="3200" dirty="0" err="1">
                <a:latin typeface="VNI-Times" pitchFamily="2" charset="0"/>
              </a:rPr>
              <a:t>tieäc</a:t>
            </a:r>
            <a:r>
              <a:rPr lang="en-US" sz="3200" dirty="0">
                <a:latin typeface="VNI-Times" pitchFamily="2" charset="0"/>
              </a:rPr>
              <a:t> </a:t>
            </a:r>
            <a:r>
              <a:rPr lang="en-US" sz="3200" dirty="0" err="1">
                <a:latin typeface="VNI-Times" pitchFamily="2" charset="0"/>
              </a:rPr>
              <a:t>vung</a:t>
            </a:r>
            <a:r>
              <a:rPr lang="en-US" sz="3200" dirty="0">
                <a:latin typeface="VNI-Times" pitchFamily="2" charset="0"/>
              </a:rPr>
              <a:t> </a:t>
            </a:r>
            <a:r>
              <a:rPr lang="en-US" sz="3200" dirty="0" err="1">
                <a:latin typeface="VNI-Times" pitchFamily="2" charset="0"/>
              </a:rPr>
              <a:t>phí</a:t>
            </a:r>
            <a:r>
              <a:rPr lang="en-US" sz="3200" dirty="0">
                <a:latin typeface="VNI-Times" pitchFamily="2" charset="0"/>
              </a:rPr>
              <a:t> </a:t>
            </a:r>
            <a:r>
              <a:rPr lang="en-US" sz="3200" dirty="0" err="1">
                <a:latin typeface="VNI-Times" pitchFamily="2" charset="0"/>
              </a:rPr>
              <a:t>tieàn</a:t>
            </a:r>
            <a:r>
              <a:rPr lang="en-US" sz="3200" dirty="0">
                <a:latin typeface="VNI-Times" pitchFamily="2" charset="0"/>
              </a:rPr>
              <a:t> </a:t>
            </a:r>
            <a:r>
              <a:rPr lang="en-US" sz="3200" dirty="0" err="1">
                <a:latin typeface="VNI-Times" pitchFamily="2" charset="0"/>
              </a:rPr>
              <a:t>cuûa</a:t>
            </a:r>
            <a:r>
              <a:rPr lang="en-US" sz="3200" dirty="0">
                <a:latin typeface="VNI-Times" pitchFamily="2" charset="0"/>
              </a:rPr>
              <a:t>. </a:t>
            </a:r>
            <a:r>
              <a:rPr lang="en-US" sz="3200" dirty="0" err="1">
                <a:latin typeface="VNI-Times" pitchFamily="2" charset="0"/>
              </a:rPr>
              <a:t>Quan</a:t>
            </a:r>
            <a:r>
              <a:rPr lang="en-US" sz="3200" dirty="0">
                <a:latin typeface="VNI-Times" pitchFamily="2" charset="0"/>
              </a:rPr>
              <a:t> </a:t>
            </a:r>
            <a:r>
              <a:rPr lang="en-US" sz="3200" dirty="0" err="1">
                <a:latin typeface="VNI-Times" pitchFamily="2" charset="0"/>
              </a:rPr>
              <a:t>laïi</a:t>
            </a:r>
            <a:r>
              <a:rPr lang="en-US" sz="3200" dirty="0">
                <a:latin typeface="VNI-Times" pitchFamily="2" charset="0"/>
              </a:rPr>
              <a:t>, </a:t>
            </a:r>
            <a:r>
              <a:rPr lang="en-US" sz="3200" dirty="0" err="1">
                <a:latin typeface="VNI-Times" pitchFamily="2" charset="0"/>
              </a:rPr>
              <a:t>binh</a:t>
            </a:r>
            <a:r>
              <a:rPr lang="en-US" sz="3200" dirty="0">
                <a:latin typeface="VNI-Times" pitchFamily="2" charset="0"/>
              </a:rPr>
              <a:t> </a:t>
            </a:r>
            <a:r>
              <a:rPr lang="en-US" sz="3200" dirty="0" err="1">
                <a:latin typeface="VNI-Times" pitchFamily="2" charset="0"/>
              </a:rPr>
              <a:t>lính</a:t>
            </a:r>
            <a:r>
              <a:rPr lang="en-US" sz="3200" dirty="0">
                <a:latin typeface="VNI-Times" pitchFamily="2" charset="0"/>
              </a:rPr>
              <a:t> </a:t>
            </a:r>
            <a:r>
              <a:rPr lang="en-US" sz="3200" dirty="0" err="1">
                <a:latin typeface="VNI-Times" pitchFamily="2" charset="0"/>
              </a:rPr>
              <a:t>ra</a:t>
            </a:r>
            <a:r>
              <a:rPr lang="en-US" sz="3200" dirty="0">
                <a:latin typeface="VNI-Times" pitchFamily="2" charset="0"/>
              </a:rPr>
              <a:t> </a:t>
            </a:r>
            <a:r>
              <a:rPr lang="en-US" sz="3200" dirty="0" err="1">
                <a:latin typeface="VNI-Times" pitchFamily="2" charset="0"/>
              </a:rPr>
              <a:t>söùc</a:t>
            </a:r>
            <a:r>
              <a:rPr lang="en-US" sz="3200" dirty="0">
                <a:latin typeface="VNI-Times" pitchFamily="2" charset="0"/>
              </a:rPr>
              <a:t> </a:t>
            </a:r>
            <a:r>
              <a:rPr lang="en-US" sz="3200" dirty="0" err="1">
                <a:latin typeface="VNI-Times" pitchFamily="2" charset="0"/>
              </a:rPr>
              <a:t>ñuïc</a:t>
            </a:r>
            <a:r>
              <a:rPr lang="en-US" sz="3200" dirty="0">
                <a:latin typeface="VNI-Times" pitchFamily="2" charset="0"/>
              </a:rPr>
              <a:t> </a:t>
            </a:r>
            <a:r>
              <a:rPr lang="en-US" sz="3200" dirty="0" err="1">
                <a:latin typeface="VNI-Times" pitchFamily="2" charset="0"/>
              </a:rPr>
              <a:t>khoeùt</a:t>
            </a:r>
            <a:r>
              <a:rPr lang="en-US" sz="3200" dirty="0">
                <a:latin typeface="VNI-Times" pitchFamily="2" charset="0"/>
              </a:rPr>
              <a:t> </a:t>
            </a:r>
            <a:r>
              <a:rPr lang="en-US" sz="3200" dirty="0" err="1">
                <a:latin typeface="VNI-Times" pitchFamily="2" charset="0"/>
              </a:rPr>
              <a:t>nhaân</a:t>
            </a:r>
            <a:r>
              <a:rPr lang="en-US" sz="3200" dirty="0">
                <a:latin typeface="VNI-Times" pitchFamily="2" charset="0"/>
              </a:rPr>
              <a:t> </a:t>
            </a:r>
            <a:r>
              <a:rPr lang="en-US" sz="3200" dirty="0" err="1">
                <a:latin typeface="VNI-Times" pitchFamily="2" charset="0"/>
              </a:rPr>
              <a:t>daân</a:t>
            </a:r>
            <a:r>
              <a:rPr lang="en-US" sz="3200" dirty="0">
                <a:latin typeface="VNI-Times" pitchFamily="2" charset="0"/>
              </a:rPr>
              <a:t>.</a:t>
            </a:r>
          </a:p>
        </p:txBody>
      </p:sp>
      <p:sp>
        <p:nvSpPr>
          <p:cNvPr id="10250" name="Rectangle 10"/>
          <p:cNvSpPr>
            <a:spLocks noChangeArrowheads="1"/>
          </p:cNvSpPr>
          <p:nvPr/>
        </p:nvSpPr>
        <p:spPr bwMode="auto">
          <a:xfrm>
            <a:off x="4481056" y="1475766"/>
            <a:ext cx="600075" cy="641350"/>
          </a:xfrm>
          <a:prstGeom prst="rect">
            <a:avLst/>
          </a:prstGeom>
          <a:noFill/>
          <a:ln w="9525">
            <a:noFill/>
            <a:miter lim="800000"/>
            <a:headEnd/>
            <a:tailEnd/>
          </a:ln>
          <a:effectLst/>
        </p:spPr>
        <p:txBody>
          <a:bodyPr wrap="none">
            <a:spAutoFit/>
          </a:bodyPr>
          <a:lstStyle/>
          <a:p>
            <a:r>
              <a:rPr lang="en-US" sz="3600" b="1" dirty="0">
                <a:latin typeface="VNI-Times" pitchFamily="2" charset="0"/>
                <a:sym typeface="Wingdings" pitchFamily="2" charset="2"/>
              </a:rPr>
              <a:t></a:t>
            </a:r>
          </a:p>
        </p:txBody>
      </p:sp>
      <p:sp>
        <p:nvSpPr>
          <p:cNvPr id="10251" name="Text Box 11"/>
          <p:cNvSpPr txBox="1">
            <a:spLocks noChangeArrowheads="1"/>
          </p:cNvSpPr>
          <p:nvPr/>
        </p:nvSpPr>
        <p:spPr bwMode="auto">
          <a:xfrm>
            <a:off x="228600" y="4648200"/>
            <a:ext cx="8915400" cy="1077218"/>
          </a:xfrm>
          <a:prstGeom prst="rect">
            <a:avLst/>
          </a:prstGeom>
          <a:noFill/>
          <a:ln w="9525">
            <a:noFill/>
            <a:miter lim="800000"/>
            <a:headEnd/>
            <a:tailEnd/>
          </a:ln>
          <a:effectLst/>
        </p:spPr>
        <p:txBody>
          <a:bodyPr wrap="square">
            <a:spAutoFit/>
          </a:bodyPr>
          <a:lstStyle/>
          <a:p>
            <a:pPr>
              <a:spcBef>
                <a:spcPct val="50000"/>
              </a:spcBef>
            </a:pPr>
            <a:r>
              <a:rPr lang="en-US" sz="3200" dirty="0">
                <a:latin typeface="VNI-Times" pitchFamily="2" charset="0"/>
              </a:rPr>
              <a:t>- </a:t>
            </a:r>
            <a:r>
              <a:rPr lang="en-US" sz="3200" dirty="0" err="1">
                <a:latin typeface="VNI-Times" pitchFamily="2" charset="0"/>
              </a:rPr>
              <a:t>Quan</a:t>
            </a:r>
            <a:r>
              <a:rPr lang="en-US" sz="3200" dirty="0">
                <a:latin typeface="VNI-Times" pitchFamily="2" charset="0"/>
              </a:rPr>
              <a:t> </a:t>
            </a:r>
            <a:r>
              <a:rPr lang="en-US" sz="3200" dirty="0" err="1">
                <a:latin typeface="VNI-Times" pitchFamily="2" charset="0"/>
              </a:rPr>
              <a:t>laïi</a:t>
            </a:r>
            <a:r>
              <a:rPr lang="en-US" sz="3200" dirty="0">
                <a:latin typeface="VNI-Times" pitchFamily="2" charset="0"/>
              </a:rPr>
              <a:t>, </a:t>
            </a:r>
            <a:r>
              <a:rPr lang="en-US" sz="3200" dirty="0" err="1">
                <a:latin typeface="VNI-Times" pitchFamily="2" charset="0"/>
              </a:rPr>
              <a:t>ñòa</a:t>
            </a:r>
            <a:r>
              <a:rPr lang="en-US" sz="3200" dirty="0">
                <a:latin typeface="VNI-Times" pitchFamily="2" charset="0"/>
              </a:rPr>
              <a:t> </a:t>
            </a:r>
            <a:r>
              <a:rPr lang="en-US" sz="3200" dirty="0" err="1">
                <a:latin typeface="VNI-Times" pitchFamily="2" charset="0"/>
              </a:rPr>
              <a:t>chuû</a:t>
            </a:r>
            <a:r>
              <a:rPr lang="en-US" sz="3200" dirty="0">
                <a:latin typeface="VNI-Times" pitchFamily="2" charset="0"/>
              </a:rPr>
              <a:t> </a:t>
            </a:r>
            <a:r>
              <a:rPr lang="en-US" sz="3200" dirty="0" err="1">
                <a:latin typeface="VNI-Times" pitchFamily="2" charset="0"/>
              </a:rPr>
              <a:t>ra</a:t>
            </a:r>
            <a:r>
              <a:rPr lang="en-US" sz="3200" dirty="0">
                <a:latin typeface="VNI-Times" pitchFamily="2" charset="0"/>
              </a:rPr>
              <a:t> </a:t>
            </a:r>
            <a:r>
              <a:rPr lang="en-US" sz="3200" dirty="0" err="1">
                <a:latin typeface="VNI-Times" pitchFamily="2" charset="0"/>
              </a:rPr>
              <a:t>söùc</a:t>
            </a:r>
            <a:r>
              <a:rPr lang="en-US" sz="3200" dirty="0">
                <a:latin typeface="VNI-Times" pitchFamily="2" charset="0"/>
              </a:rPr>
              <a:t> </a:t>
            </a:r>
            <a:r>
              <a:rPr lang="en-US" sz="3200" dirty="0" err="1">
                <a:latin typeface="VNI-Times" pitchFamily="2" charset="0"/>
              </a:rPr>
              <a:t>ra</a:t>
            </a:r>
            <a:r>
              <a:rPr lang="en-US" sz="3200" dirty="0">
                <a:latin typeface="VNI-Times" pitchFamily="2" charset="0"/>
              </a:rPr>
              <a:t> </a:t>
            </a:r>
            <a:r>
              <a:rPr lang="en-US" sz="3200" dirty="0" err="1">
                <a:latin typeface="VNI-Times" pitchFamily="2" charset="0"/>
              </a:rPr>
              <a:t>söùc</a:t>
            </a:r>
            <a:r>
              <a:rPr lang="en-US" sz="3200" dirty="0">
                <a:latin typeface="VNI-Times" pitchFamily="2" charset="0"/>
              </a:rPr>
              <a:t> </a:t>
            </a:r>
            <a:r>
              <a:rPr lang="en-US" sz="3200" dirty="0" err="1">
                <a:latin typeface="VNI-Times" pitchFamily="2" charset="0"/>
              </a:rPr>
              <a:t>cöôùp</a:t>
            </a:r>
            <a:r>
              <a:rPr lang="en-US" sz="3200" dirty="0">
                <a:latin typeface="VNI-Times" pitchFamily="2" charset="0"/>
              </a:rPr>
              <a:t> </a:t>
            </a:r>
            <a:r>
              <a:rPr lang="en-US" sz="3200" dirty="0" err="1">
                <a:latin typeface="VNI-Times" pitchFamily="2" charset="0"/>
              </a:rPr>
              <a:t>ñoaït</a:t>
            </a:r>
            <a:r>
              <a:rPr lang="en-US" sz="3200" dirty="0">
                <a:latin typeface="VNI-Times" pitchFamily="2" charset="0"/>
              </a:rPr>
              <a:t> </a:t>
            </a:r>
            <a:r>
              <a:rPr lang="en-US" sz="3200" dirty="0" err="1">
                <a:latin typeface="VNI-Times" pitchFamily="2" charset="0"/>
              </a:rPr>
              <a:t>ruoäng</a:t>
            </a:r>
            <a:r>
              <a:rPr lang="en-US" sz="3200" dirty="0">
                <a:latin typeface="VNI-Times" pitchFamily="2" charset="0"/>
              </a:rPr>
              <a:t> </a:t>
            </a:r>
            <a:r>
              <a:rPr lang="en-US" sz="3200" dirty="0" err="1">
                <a:latin typeface="VNI-Times" pitchFamily="2" charset="0"/>
              </a:rPr>
              <a:t>ñaát</a:t>
            </a:r>
            <a:r>
              <a:rPr lang="en-US" sz="3200" dirty="0">
                <a:latin typeface="VNI-Times" pitchFamily="2" charset="0"/>
              </a:rPr>
              <a:t> </a:t>
            </a:r>
            <a:r>
              <a:rPr lang="en-US" sz="3200" dirty="0" err="1">
                <a:latin typeface="VNI-Times" pitchFamily="2" charset="0"/>
              </a:rPr>
              <a:t>cuûa</a:t>
            </a:r>
            <a:r>
              <a:rPr lang="en-US" sz="3200" dirty="0">
                <a:latin typeface="VNI-Times" pitchFamily="2" charset="0"/>
              </a:rPr>
              <a:t> </a:t>
            </a:r>
            <a:r>
              <a:rPr lang="en-US" sz="3200" dirty="0" err="1">
                <a:latin typeface="VNI-Times" pitchFamily="2" charset="0"/>
              </a:rPr>
              <a:t>noâng</a:t>
            </a:r>
            <a:r>
              <a:rPr lang="en-US" sz="3200" dirty="0">
                <a:latin typeface="VNI-Times" pitchFamily="2" charset="0"/>
              </a:rPr>
              <a:t> </a:t>
            </a:r>
            <a:r>
              <a:rPr lang="en-US" sz="3200" dirty="0" err="1">
                <a:latin typeface="VNI-Times" pitchFamily="2" charset="0"/>
              </a:rPr>
              <a:t>daân</a:t>
            </a:r>
            <a:r>
              <a:rPr lang="en-US" sz="3200" dirty="0">
                <a:latin typeface="VNI-Times" pitchFamily="2" charset="0"/>
              </a:rPr>
              <a:t>.</a:t>
            </a:r>
          </a:p>
        </p:txBody>
      </p:sp>
      <p:sp>
        <p:nvSpPr>
          <p:cNvPr id="11"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circle(in)">
                                      <p:cBhvr>
                                        <p:cTn id="7" dur="20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10247"/>
                                        </p:tgtEl>
                                        <p:attrNameLst>
                                          <p:attrName>style.visibility</p:attrName>
                                        </p:attrNameLst>
                                      </p:cBhvr>
                                      <p:to>
                                        <p:strVal val="visible"/>
                                      </p:to>
                                    </p:set>
                                    <p:animEffect transition="in" filter="box(in)">
                                      <p:cBhvr>
                                        <p:cTn id="12" dur="500"/>
                                        <p:tgtEl>
                                          <p:spTgt spid="102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50"/>
                                        </p:tgtEl>
                                        <p:attrNameLst>
                                          <p:attrName>style.visibility</p:attrName>
                                        </p:attrNameLst>
                                      </p:cBhvr>
                                      <p:to>
                                        <p:strVal val="visible"/>
                                      </p:to>
                                    </p:set>
                                    <p:animEffect transition="in" filter="circle(in)">
                                      <p:cBhvr>
                                        <p:cTn id="17" dur="2000"/>
                                        <p:tgtEl>
                                          <p:spTgt spid="102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circle(in)">
                                      <p:cBhvr>
                                        <p:cTn id="22" dur="2000"/>
                                        <p:tgtEl>
                                          <p:spTgt spid="1024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box(in)">
                                      <p:cBhvr>
                                        <p:cTn id="27"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P spid="10248" grpId="0"/>
      <p:bldP spid="10250" grpId="0"/>
      <p:bldP spid="102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269" name="Text Box 5"/>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1270" name="Text Box 6"/>
          <p:cNvSpPr txBox="1">
            <a:spLocks noChangeArrowheads="1"/>
          </p:cNvSpPr>
          <p:nvPr/>
        </p:nvSpPr>
        <p:spPr bwMode="auto">
          <a:xfrm>
            <a:off x="1447800" y="1981200"/>
            <a:ext cx="7467600" cy="1066800"/>
          </a:xfrm>
          <a:prstGeom prst="rect">
            <a:avLst/>
          </a:prstGeom>
          <a:noFill/>
          <a:ln w="9525">
            <a:noFill/>
            <a:miter lim="800000"/>
            <a:headEnd/>
            <a:tailEnd/>
          </a:ln>
          <a:effectLst/>
        </p:spPr>
        <p:txBody>
          <a:bodyPr>
            <a:spAutoFit/>
          </a:bodyPr>
          <a:lstStyle/>
          <a:p>
            <a:pPr>
              <a:spcBef>
                <a:spcPct val="50000"/>
              </a:spcBef>
            </a:pPr>
            <a:r>
              <a:rPr lang="en-US" sz="3200" b="1">
                <a:solidFill>
                  <a:srgbClr val="6600FF"/>
                </a:solidFill>
                <a:latin typeface="VNI-Times" pitchFamily="2" charset="0"/>
              </a:rPr>
              <a:t>Tình hình saûn xuaát noâng nghieäp trong giai ñoaïn naøy nhö theá naøo ?</a:t>
            </a:r>
            <a:r>
              <a:rPr lang="en-US" sz="3200">
                <a:solidFill>
                  <a:srgbClr val="6600FF"/>
                </a:solidFill>
              </a:rPr>
              <a:t> </a:t>
            </a:r>
            <a:endParaRPr lang="en-US" sz="3200">
              <a:solidFill>
                <a:srgbClr val="6600FF"/>
              </a:solidFill>
              <a:latin typeface="VNI-Times" pitchFamily="2" charset="0"/>
            </a:endParaRPr>
          </a:p>
        </p:txBody>
      </p:sp>
      <p:pic>
        <p:nvPicPr>
          <p:cNvPr id="11271" name="Picture 7" descr="question_pop_up_from_box_rotate_hg_clr"/>
          <p:cNvPicPr>
            <a:picLocks noChangeAspect="1" noChangeArrowheads="1" noCrop="1"/>
          </p:cNvPicPr>
          <p:nvPr/>
        </p:nvPicPr>
        <p:blipFill>
          <a:blip r:embed="rId2" cstate="print"/>
          <a:srcRect/>
          <a:stretch>
            <a:fillRect/>
          </a:stretch>
        </p:blipFill>
        <p:spPr bwMode="auto">
          <a:xfrm>
            <a:off x="381000" y="1981200"/>
            <a:ext cx="990600" cy="1128713"/>
          </a:xfrm>
          <a:prstGeom prst="rect">
            <a:avLst/>
          </a:prstGeom>
          <a:noFill/>
        </p:spPr>
      </p:pic>
      <p:sp>
        <p:nvSpPr>
          <p:cNvPr id="11272" name="Text Box 8"/>
          <p:cNvSpPr txBox="1">
            <a:spLocks noChangeArrowheads="1"/>
          </p:cNvSpPr>
          <p:nvPr/>
        </p:nvSpPr>
        <p:spPr bwMode="auto">
          <a:xfrm>
            <a:off x="762000" y="3124200"/>
            <a:ext cx="8077200" cy="1066800"/>
          </a:xfrm>
          <a:prstGeom prst="rect">
            <a:avLst/>
          </a:prstGeom>
          <a:noFill/>
          <a:ln w="9525">
            <a:noFill/>
            <a:miter lim="800000"/>
            <a:headEnd/>
            <a:tailEnd/>
          </a:ln>
          <a:effectLst/>
        </p:spPr>
        <p:txBody>
          <a:bodyPr>
            <a:spAutoFit/>
          </a:bodyPr>
          <a:lstStyle/>
          <a:p>
            <a:pPr>
              <a:spcBef>
                <a:spcPct val="50000"/>
              </a:spcBef>
            </a:pPr>
            <a:r>
              <a:rPr lang="en-US" sz="3200">
                <a:latin typeface="VNI-Times" pitchFamily="2" charset="0"/>
              </a:rPr>
              <a:t>Saûn xuaát noâng nghieäp ñình ñoán, haïn haùn, luõ luït lieân tieáp xaûy ra</a:t>
            </a:r>
            <a:r>
              <a:rPr lang="en-US"/>
              <a:t> </a:t>
            </a:r>
          </a:p>
        </p:txBody>
      </p:sp>
      <p:pic>
        <p:nvPicPr>
          <p:cNvPr id="11273" name="Picture 9" descr="question_pop_up_from_box_rotate_hg_clr"/>
          <p:cNvPicPr>
            <a:picLocks noChangeAspect="1" noChangeArrowheads="1" noCrop="1"/>
          </p:cNvPicPr>
          <p:nvPr/>
        </p:nvPicPr>
        <p:blipFill>
          <a:blip r:embed="rId2" cstate="print"/>
          <a:srcRect/>
          <a:stretch>
            <a:fillRect/>
          </a:stretch>
        </p:blipFill>
        <p:spPr bwMode="auto">
          <a:xfrm>
            <a:off x="381000" y="4191000"/>
            <a:ext cx="990600" cy="1128713"/>
          </a:xfrm>
          <a:prstGeom prst="rect">
            <a:avLst/>
          </a:prstGeom>
          <a:noFill/>
        </p:spPr>
      </p:pic>
      <p:sp>
        <p:nvSpPr>
          <p:cNvPr id="11274" name="Text Box 10"/>
          <p:cNvSpPr txBox="1">
            <a:spLocks noChangeArrowheads="1"/>
          </p:cNvSpPr>
          <p:nvPr/>
        </p:nvSpPr>
        <p:spPr bwMode="auto">
          <a:xfrm>
            <a:off x="1447800" y="4191000"/>
            <a:ext cx="7543800" cy="1066800"/>
          </a:xfrm>
          <a:prstGeom prst="rect">
            <a:avLst/>
          </a:prstGeom>
          <a:noFill/>
          <a:ln w="9525">
            <a:noFill/>
            <a:miter lim="800000"/>
            <a:headEnd/>
            <a:tailEnd/>
          </a:ln>
          <a:effectLst/>
        </p:spPr>
        <p:txBody>
          <a:bodyPr>
            <a:spAutoFit/>
          </a:bodyPr>
          <a:lstStyle/>
          <a:p>
            <a:pPr>
              <a:spcBef>
                <a:spcPct val="50000"/>
              </a:spcBef>
            </a:pPr>
            <a:r>
              <a:rPr lang="en-US" sz="3200" b="1">
                <a:solidFill>
                  <a:srgbClr val="6600FF"/>
                </a:solidFill>
                <a:latin typeface="VNI-Times" pitchFamily="2" charset="0"/>
              </a:rPr>
              <a:t>Ngaønh coâng thöông nghieäp ôû Ñaøng Ngoaøi trong giai ñoaïn naøy ra sao ?</a:t>
            </a:r>
            <a:r>
              <a:rPr lang="en-US" sz="3200">
                <a:latin typeface="VNI-Times" pitchFamily="2" charset="0"/>
              </a:rPr>
              <a:t> </a:t>
            </a:r>
          </a:p>
        </p:txBody>
      </p:sp>
      <p:sp>
        <p:nvSpPr>
          <p:cNvPr id="11275" name="Text Box 11"/>
          <p:cNvSpPr txBox="1">
            <a:spLocks noChangeArrowheads="1"/>
          </p:cNvSpPr>
          <p:nvPr/>
        </p:nvSpPr>
        <p:spPr bwMode="auto">
          <a:xfrm>
            <a:off x="1219200" y="5486400"/>
            <a:ext cx="7315200" cy="579438"/>
          </a:xfrm>
          <a:prstGeom prst="rect">
            <a:avLst/>
          </a:prstGeom>
          <a:noFill/>
          <a:ln w="9525">
            <a:noFill/>
            <a:miter lim="800000"/>
            <a:headEnd/>
            <a:tailEnd/>
          </a:ln>
          <a:effectLst/>
        </p:spPr>
        <p:txBody>
          <a:bodyPr>
            <a:spAutoFit/>
          </a:bodyPr>
          <a:lstStyle/>
          <a:p>
            <a:pPr>
              <a:spcBef>
                <a:spcPct val="50000"/>
              </a:spcBef>
            </a:pPr>
            <a:r>
              <a:rPr lang="en-US" sz="3200">
                <a:latin typeface="VNI-Times" pitchFamily="2" charset="0"/>
              </a:rPr>
              <a:t>Sa suùt ngieâm troïng, chôï, phoá ñieâu taøn </a:t>
            </a:r>
          </a:p>
        </p:txBody>
      </p:sp>
      <p:sp>
        <p:nvSpPr>
          <p:cNvPr id="12"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linds(horizontal)">
                                      <p:cBhvr>
                                        <p:cTn id="12" dur="500"/>
                                        <p:tgtEl>
                                          <p:spTgt spid="1127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box(in)">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box(in)">
                                      <p:cBhvr>
                                        <p:cTn id="22" dur="500"/>
                                        <p:tgtEl>
                                          <p:spTgt spid="112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blinds(horizontal)">
                                      <p:cBhvr>
                                        <p:cTn id="27" dur="500"/>
                                        <p:tgtEl>
                                          <p:spTgt spid="1127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274"/>
                                        </p:tgtEl>
                                        <p:attrNameLst>
                                          <p:attrName>style.visibility</p:attrName>
                                        </p:attrNameLst>
                                      </p:cBhvr>
                                      <p:to>
                                        <p:strVal val="visible"/>
                                      </p:to>
                                    </p:set>
                                    <p:animEffect transition="in" filter="box(in)">
                                      <p:cBhvr>
                                        <p:cTn id="32" dur="500"/>
                                        <p:tgtEl>
                                          <p:spTgt spid="1127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275"/>
                                        </p:tgtEl>
                                        <p:attrNameLst>
                                          <p:attrName>style.visibility</p:attrName>
                                        </p:attrNameLst>
                                      </p:cBhvr>
                                      <p:to>
                                        <p:strVal val="visible"/>
                                      </p:to>
                                    </p:set>
                                    <p:animEffect transition="in" filter="circle(in)">
                                      <p:cBhvr>
                                        <p:cTn id="37"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2" grpId="0"/>
      <p:bldP spid="11274" grpId="0"/>
      <p:bldP spid="112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2293" name="Text Box 5"/>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2294" name="Picture 6" descr="question_pop_up_from_box_rotate_hg_clr"/>
          <p:cNvPicPr>
            <a:picLocks noChangeAspect="1" noChangeArrowheads="1" noCrop="1"/>
          </p:cNvPicPr>
          <p:nvPr/>
        </p:nvPicPr>
        <p:blipFill>
          <a:blip r:embed="rId2" cstate="print"/>
          <a:srcRect/>
          <a:stretch>
            <a:fillRect/>
          </a:stretch>
        </p:blipFill>
        <p:spPr bwMode="auto">
          <a:xfrm>
            <a:off x="381000" y="1905000"/>
            <a:ext cx="990600" cy="1128713"/>
          </a:xfrm>
          <a:prstGeom prst="rect">
            <a:avLst/>
          </a:prstGeom>
          <a:noFill/>
        </p:spPr>
      </p:pic>
      <p:sp>
        <p:nvSpPr>
          <p:cNvPr id="12295" name="Text Box 7"/>
          <p:cNvSpPr txBox="1">
            <a:spLocks noChangeArrowheads="1"/>
          </p:cNvSpPr>
          <p:nvPr/>
        </p:nvSpPr>
        <p:spPr bwMode="auto">
          <a:xfrm>
            <a:off x="1600200" y="1905000"/>
            <a:ext cx="7010400" cy="1066800"/>
          </a:xfrm>
          <a:prstGeom prst="rect">
            <a:avLst/>
          </a:prstGeom>
          <a:noFill/>
          <a:ln w="9525">
            <a:noFill/>
            <a:miter lim="800000"/>
            <a:headEnd/>
            <a:tailEnd/>
          </a:ln>
          <a:effectLst/>
        </p:spPr>
        <p:txBody>
          <a:bodyPr>
            <a:spAutoFit/>
          </a:bodyPr>
          <a:lstStyle/>
          <a:p>
            <a:pPr>
              <a:spcBef>
                <a:spcPct val="50000"/>
              </a:spcBef>
            </a:pPr>
            <a:r>
              <a:rPr lang="en-US" sz="3200" b="1">
                <a:solidFill>
                  <a:srgbClr val="6600FF"/>
                </a:solidFill>
                <a:latin typeface="VNI-Times" pitchFamily="2" charset="0"/>
              </a:rPr>
              <a:t>Nhaân daân phaûi chòu caûnh toâ thueá, naëng neà baát coâng nhö theá naøo?</a:t>
            </a:r>
            <a:r>
              <a:rPr lang="en-US" b="1">
                <a:solidFill>
                  <a:srgbClr val="6600FF"/>
                </a:solidFill>
              </a:rPr>
              <a:t> </a:t>
            </a:r>
          </a:p>
        </p:txBody>
      </p:sp>
      <p:sp>
        <p:nvSpPr>
          <p:cNvPr id="12296" name="Text Box 8"/>
          <p:cNvSpPr txBox="1">
            <a:spLocks noChangeArrowheads="1"/>
          </p:cNvSpPr>
          <p:nvPr/>
        </p:nvSpPr>
        <p:spPr bwMode="auto">
          <a:xfrm>
            <a:off x="152400" y="3048000"/>
            <a:ext cx="8991600" cy="4160838"/>
          </a:xfrm>
          <a:prstGeom prst="rect">
            <a:avLst/>
          </a:prstGeom>
          <a:noFill/>
          <a:ln w="9525">
            <a:noFill/>
            <a:miter lim="800000"/>
            <a:headEnd/>
            <a:tailEnd/>
          </a:ln>
          <a:effectLst/>
        </p:spPr>
        <p:txBody>
          <a:bodyPr>
            <a:spAutoFit/>
          </a:bodyPr>
          <a:lstStyle/>
          <a:p>
            <a:pPr>
              <a:spcBef>
                <a:spcPct val="50000"/>
              </a:spcBef>
            </a:pPr>
            <a:r>
              <a:rPr lang="en-US" sz="3200" u="sng">
                <a:solidFill>
                  <a:srgbClr val="003300"/>
                </a:solidFill>
                <a:latin typeface="VNI-Times" pitchFamily="2" charset="0"/>
              </a:rPr>
              <a:t>Hoïc sinh ñoïc noäi dung in nghieâng SGK:</a:t>
            </a:r>
          </a:p>
          <a:p>
            <a:pPr>
              <a:spcBef>
                <a:spcPct val="50000"/>
              </a:spcBef>
            </a:pPr>
            <a:r>
              <a:rPr lang="en-US" sz="3200">
                <a:solidFill>
                  <a:srgbClr val="003300"/>
                </a:solidFill>
              </a:rPr>
              <a:t>Nhà sử học Phan Huy Chú viết: “Vì trưng thu quá mức dân kiệt cả vật lực mà không thể nộp đủ đến nổi trở thành bần cùng mà bỏ cả nghề nghiệp. Có người vì thuế sơn mà chật cây sơn, vì thuế vải lụa mà phá khung cửi, vì thu mua cá tôm mà phải xé cả chài lưới…”</a:t>
            </a:r>
          </a:p>
          <a:p>
            <a:pPr>
              <a:spcBef>
                <a:spcPct val="50000"/>
              </a:spcBef>
            </a:pPr>
            <a:endParaRPr lang="en-US"/>
          </a:p>
        </p:txBody>
      </p:sp>
      <p:sp>
        <p:nvSpPr>
          <p:cNvPr id="9"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blinds(horizontal)">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box(in)">
                                      <p:cBhvr>
                                        <p:cTn id="17" dur="500"/>
                                        <p:tgtEl>
                                          <p:spTgt spid="1229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circle(in)">
                                      <p:cBhvr>
                                        <p:cTn id="22"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5" grpId="0"/>
      <p:bldP spid="122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317" name="Text Box 5"/>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318" name="Text Box 6"/>
          <p:cNvSpPr txBox="1">
            <a:spLocks noChangeArrowheads="1"/>
          </p:cNvSpPr>
          <p:nvPr/>
        </p:nvSpPr>
        <p:spPr bwMode="auto">
          <a:xfrm>
            <a:off x="457200" y="2057400"/>
            <a:ext cx="8001000" cy="579438"/>
          </a:xfrm>
          <a:prstGeom prst="rect">
            <a:avLst/>
          </a:prstGeom>
          <a:noFill/>
          <a:ln w="9525">
            <a:noFill/>
            <a:miter lim="800000"/>
            <a:headEnd/>
            <a:tailEnd/>
          </a:ln>
          <a:effectLst/>
        </p:spPr>
        <p:txBody>
          <a:bodyPr>
            <a:spAutoFit/>
          </a:bodyPr>
          <a:lstStyle/>
          <a:p>
            <a:pPr>
              <a:spcBef>
                <a:spcPct val="50000"/>
              </a:spcBef>
            </a:pPr>
            <a:r>
              <a:rPr lang="en-US" sz="3200" b="1" u="sng">
                <a:solidFill>
                  <a:srgbClr val="660033"/>
                </a:solidFill>
                <a:latin typeface="VNI-Times" pitchFamily="2" charset="0"/>
              </a:rPr>
              <a:t>Hoïc sinh thaûo luaän nhoùm: ( 3 phuùt)</a:t>
            </a:r>
          </a:p>
        </p:txBody>
      </p:sp>
      <p:pic>
        <p:nvPicPr>
          <p:cNvPr id="13319" name="Picture 7" descr="question_pop_up_from_box_rotate_hg_clr"/>
          <p:cNvPicPr>
            <a:picLocks noChangeAspect="1" noChangeArrowheads="1" noCrop="1"/>
          </p:cNvPicPr>
          <p:nvPr/>
        </p:nvPicPr>
        <p:blipFill>
          <a:blip r:embed="rId2"/>
          <a:srcRect/>
          <a:stretch>
            <a:fillRect/>
          </a:stretch>
        </p:blipFill>
        <p:spPr bwMode="auto">
          <a:xfrm>
            <a:off x="0" y="2743200"/>
            <a:ext cx="1219200" cy="1143000"/>
          </a:xfrm>
          <a:prstGeom prst="rect">
            <a:avLst/>
          </a:prstGeom>
          <a:noFill/>
        </p:spPr>
      </p:pic>
      <p:sp>
        <p:nvSpPr>
          <p:cNvPr id="13320" name="Text Box 8"/>
          <p:cNvSpPr txBox="1">
            <a:spLocks noChangeArrowheads="1"/>
          </p:cNvSpPr>
          <p:nvPr/>
        </p:nvSpPr>
        <p:spPr bwMode="auto">
          <a:xfrm>
            <a:off x="1371600" y="2971800"/>
            <a:ext cx="6781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3321" name="Text Box 9"/>
          <p:cNvSpPr txBox="1">
            <a:spLocks noChangeArrowheads="1"/>
          </p:cNvSpPr>
          <p:nvPr/>
        </p:nvSpPr>
        <p:spPr bwMode="auto">
          <a:xfrm>
            <a:off x="1295400" y="2743200"/>
            <a:ext cx="7391400" cy="1066800"/>
          </a:xfrm>
          <a:prstGeom prst="rect">
            <a:avLst/>
          </a:prstGeom>
          <a:noFill/>
          <a:ln w="9525">
            <a:noFill/>
            <a:miter lim="800000"/>
            <a:headEnd/>
            <a:tailEnd/>
          </a:ln>
          <a:effectLst/>
        </p:spPr>
        <p:txBody>
          <a:bodyPr>
            <a:spAutoFit/>
          </a:bodyPr>
          <a:lstStyle/>
          <a:p>
            <a:pPr>
              <a:spcBef>
                <a:spcPct val="50000"/>
              </a:spcBef>
            </a:pPr>
            <a:r>
              <a:rPr lang="en-US" sz="3200" b="1">
                <a:solidFill>
                  <a:srgbClr val="6600FF"/>
                </a:solidFill>
                <a:latin typeface="VNI-Times" pitchFamily="2" charset="0"/>
              </a:rPr>
              <a:t>Söï muïc naùt cuûa chính quyeàn hoï Trònh  ôû Ñaøng Ngoaøi ñaõ daãn ñeán haäu quaû gì ?</a:t>
            </a:r>
            <a:r>
              <a:rPr lang="en-US" sz="3200">
                <a:latin typeface="VNI-Times" pitchFamily="2" charset="0"/>
              </a:rPr>
              <a:t> </a:t>
            </a:r>
          </a:p>
        </p:txBody>
      </p:sp>
      <p:sp>
        <p:nvSpPr>
          <p:cNvPr id="13322" name="Text Box 10"/>
          <p:cNvSpPr txBox="1">
            <a:spLocks noChangeArrowheads="1"/>
          </p:cNvSpPr>
          <p:nvPr/>
        </p:nvSpPr>
        <p:spPr bwMode="auto">
          <a:xfrm>
            <a:off x="1143000" y="4114800"/>
            <a:ext cx="6858000" cy="1554163"/>
          </a:xfrm>
          <a:prstGeom prst="rect">
            <a:avLst/>
          </a:prstGeom>
          <a:noFill/>
          <a:ln w="9525">
            <a:noFill/>
            <a:miter lim="800000"/>
            <a:headEnd/>
            <a:tailEnd/>
          </a:ln>
          <a:effectLst/>
        </p:spPr>
        <p:txBody>
          <a:bodyPr>
            <a:spAutoFit/>
          </a:bodyPr>
          <a:lstStyle/>
          <a:p>
            <a:r>
              <a:rPr lang="en-US" sz="3200">
                <a:latin typeface="VNI-Times" pitchFamily="2" charset="0"/>
              </a:rPr>
              <a:t>- Thieân tai,maát muøa lieân tieáp xaûy ra</a:t>
            </a:r>
          </a:p>
          <a:p>
            <a:r>
              <a:rPr lang="en-US" sz="3200">
                <a:latin typeface="VNI-Times" pitchFamily="2" charset="0"/>
              </a:rPr>
              <a:t> - Haøng chuïc vaïn noâng daân cheát ñoùi </a:t>
            </a:r>
          </a:p>
          <a:p>
            <a:r>
              <a:rPr lang="en-US" sz="3200">
                <a:latin typeface="VNI-Times" pitchFamily="2" charset="0"/>
              </a:rPr>
              <a:t> -  Nhaân daân daét díu nhau kieám aên</a:t>
            </a:r>
            <a:r>
              <a:rPr lang="en-US"/>
              <a:t> .</a:t>
            </a:r>
          </a:p>
        </p:txBody>
      </p:sp>
      <p:sp>
        <p:nvSpPr>
          <p:cNvPr id="11"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box(in)">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blinds(horizontal)">
                                      <p:cBhvr>
                                        <p:cTn id="17" dur="500"/>
                                        <p:tgtEl>
                                          <p:spTgt spid="133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21"/>
                                        </p:tgtEl>
                                        <p:attrNameLst>
                                          <p:attrName>style.visibility</p:attrName>
                                        </p:attrNameLst>
                                      </p:cBhvr>
                                      <p:to>
                                        <p:strVal val="visible"/>
                                      </p:to>
                                    </p:set>
                                    <p:animEffect transition="in" filter="box(in)">
                                      <p:cBhvr>
                                        <p:cTn id="22" dur="500"/>
                                        <p:tgtEl>
                                          <p:spTgt spid="133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22"/>
                                        </p:tgtEl>
                                        <p:attrNameLst>
                                          <p:attrName>style.visibility</p:attrName>
                                        </p:attrNameLst>
                                      </p:cBhvr>
                                      <p:to>
                                        <p:strVal val="visible"/>
                                      </p:to>
                                    </p:set>
                                    <p:animEffect transition="in" filter="box(in)">
                                      <p:cBhvr>
                                        <p:cTn id="27"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21" grpId="0"/>
      <p:bldP spid="13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6477000" y="2514600"/>
            <a:ext cx="251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4342" name="Rectangle 6"/>
          <p:cNvSpPr>
            <a:spLocks noChangeArrowheads="1"/>
          </p:cNvSpPr>
          <p:nvPr/>
        </p:nvSpPr>
        <p:spPr bwMode="auto">
          <a:xfrm>
            <a:off x="196241" y="1249363"/>
            <a:ext cx="6186488" cy="579437"/>
          </a:xfrm>
          <a:prstGeom prst="rect">
            <a:avLst/>
          </a:prstGeom>
          <a:noFill/>
          <a:ln w="9525">
            <a:noFill/>
            <a:miter lim="800000"/>
            <a:headEnd/>
            <a:tailEnd/>
          </a:ln>
          <a:effectLst/>
        </p:spPr>
        <p:txBody>
          <a:bodyPr anchor="ctr">
            <a:spAutoFit/>
          </a:bodyPr>
          <a:lstStyle/>
          <a:p>
            <a:pPr marL="342900" indent="-342900">
              <a:buFontTx/>
              <a:buAutoNum type="arabicPeriod"/>
            </a:pPr>
            <a:r>
              <a:rPr lang="en-US" sz="3200" b="1" u="sng" dirty="0" err="1">
                <a:solidFill>
                  <a:srgbClr val="6600FF"/>
                </a:solidFill>
                <a:latin typeface="VNI-Times" pitchFamily="2" charset="0"/>
              </a:rPr>
              <a:t>Tình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hình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chính</a:t>
            </a:r>
            <a:r>
              <a:rPr lang="en-US" sz="3200" b="1" u="sng" dirty="0">
                <a:solidFill>
                  <a:srgbClr val="6600FF"/>
                </a:solidFill>
                <a:latin typeface="VNI-Times" pitchFamily="2" charset="0"/>
              </a:rPr>
              <a:t> </a:t>
            </a:r>
            <a:r>
              <a:rPr lang="en-US" sz="3200" b="1" u="sng" dirty="0" err="1">
                <a:solidFill>
                  <a:srgbClr val="6600FF"/>
                </a:solidFill>
                <a:latin typeface="VNI-Times" pitchFamily="2" charset="0"/>
              </a:rPr>
              <a:t>trò</a:t>
            </a:r>
            <a:endParaRPr lang="en-US" sz="3200" b="1" dirty="0">
              <a:solidFill>
                <a:srgbClr val="6600FF"/>
              </a:solidFill>
              <a:latin typeface="VNI-Times" pitchFamily="2" charset="0"/>
            </a:endParaRPr>
          </a:p>
        </p:txBody>
      </p:sp>
      <p:sp>
        <p:nvSpPr>
          <p:cNvPr id="14343" name="Text Box 7"/>
          <p:cNvSpPr txBox="1">
            <a:spLocks noChangeArrowheads="1"/>
          </p:cNvSpPr>
          <p:nvPr/>
        </p:nvSpPr>
        <p:spPr bwMode="auto">
          <a:xfrm>
            <a:off x="228600" y="30480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4345" name="Rectangle 9"/>
          <p:cNvSpPr>
            <a:spLocks noChangeArrowheads="1"/>
          </p:cNvSpPr>
          <p:nvPr/>
        </p:nvSpPr>
        <p:spPr bwMode="auto">
          <a:xfrm>
            <a:off x="4191000" y="1828800"/>
            <a:ext cx="600075" cy="641350"/>
          </a:xfrm>
          <a:prstGeom prst="rect">
            <a:avLst/>
          </a:prstGeom>
          <a:noFill/>
          <a:ln w="9525">
            <a:noFill/>
            <a:miter lim="800000"/>
            <a:headEnd/>
            <a:tailEnd/>
          </a:ln>
          <a:effectLst/>
        </p:spPr>
        <p:txBody>
          <a:bodyPr wrap="none">
            <a:spAutoFit/>
          </a:bodyPr>
          <a:lstStyle/>
          <a:p>
            <a:r>
              <a:rPr lang="en-US" sz="3600" b="1">
                <a:latin typeface="VNI-Times" pitchFamily="2" charset="0"/>
                <a:sym typeface="Wingdings" pitchFamily="2" charset="2"/>
              </a:rPr>
              <a:t></a:t>
            </a:r>
          </a:p>
        </p:txBody>
      </p:sp>
      <p:sp>
        <p:nvSpPr>
          <p:cNvPr id="14347" name="Text Box 11"/>
          <p:cNvSpPr txBox="1">
            <a:spLocks noChangeArrowheads="1"/>
          </p:cNvSpPr>
          <p:nvPr/>
        </p:nvSpPr>
        <p:spPr bwMode="auto">
          <a:xfrm>
            <a:off x="334028" y="2148430"/>
            <a:ext cx="3657600" cy="579438"/>
          </a:xfrm>
          <a:prstGeom prst="rect">
            <a:avLst/>
          </a:prstGeom>
          <a:noFill/>
          <a:ln w="9525">
            <a:noFill/>
            <a:miter lim="800000"/>
            <a:headEnd/>
            <a:tailEnd/>
          </a:ln>
          <a:effectLst/>
        </p:spPr>
        <p:txBody>
          <a:bodyPr>
            <a:spAutoFit/>
          </a:bodyPr>
          <a:lstStyle/>
          <a:p>
            <a:pPr>
              <a:spcBef>
                <a:spcPct val="50000"/>
              </a:spcBef>
            </a:pPr>
            <a:r>
              <a:rPr lang="en-US" sz="3200" b="1" i="1" dirty="0">
                <a:latin typeface="VNI-Times" pitchFamily="2" charset="0"/>
              </a:rPr>
              <a:t>* </a:t>
            </a:r>
            <a:r>
              <a:rPr lang="en-US" sz="3200" b="1" i="1" u="sng" dirty="0" err="1">
                <a:latin typeface="VNI-Times" pitchFamily="2" charset="0"/>
              </a:rPr>
              <a:t>Haäu</a:t>
            </a:r>
            <a:r>
              <a:rPr lang="en-US" sz="3200" b="1" i="1" u="sng" dirty="0">
                <a:latin typeface="VNI-Times" pitchFamily="2" charset="0"/>
              </a:rPr>
              <a:t> </a:t>
            </a:r>
            <a:r>
              <a:rPr lang="en-US" sz="3200" b="1" i="1" u="sng" dirty="0" err="1">
                <a:latin typeface="VNI-Times" pitchFamily="2" charset="0"/>
              </a:rPr>
              <a:t>quaû</a:t>
            </a:r>
            <a:r>
              <a:rPr lang="en-US" sz="3200" b="1" i="1" dirty="0">
                <a:latin typeface="VNI-Times" pitchFamily="2" charset="0"/>
              </a:rPr>
              <a:t>:</a:t>
            </a:r>
            <a:r>
              <a:rPr lang="en-US" dirty="0"/>
              <a:t> </a:t>
            </a:r>
          </a:p>
        </p:txBody>
      </p:sp>
      <p:sp>
        <p:nvSpPr>
          <p:cNvPr id="14348" name="Text Box 12"/>
          <p:cNvSpPr txBox="1">
            <a:spLocks noChangeArrowheads="1"/>
          </p:cNvSpPr>
          <p:nvPr/>
        </p:nvSpPr>
        <p:spPr bwMode="auto">
          <a:xfrm>
            <a:off x="228600" y="2971800"/>
            <a:ext cx="8915400" cy="1569660"/>
          </a:xfrm>
          <a:prstGeom prst="rect">
            <a:avLst/>
          </a:prstGeom>
          <a:noFill/>
          <a:ln w="9525">
            <a:noFill/>
            <a:miter lim="800000"/>
            <a:headEnd/>
            <a:tailEnd/>
          </a:ln>
          <a:effectLst/>
        </p:spPr>
        <p:txBody>
          <a:bodyPr wrap="square">
            <a:spAutoFit/>
          </a:bodyPr>
          <a:lstStyle/>
          <a:p>
            <a:pPr>
              <a:spcBef>
                <a:spcPct val="50000"/>
              </a:spcBef>
            </a:pPr>
            <a:r>
              <a:rPr lang="en-US" sz="3200" dirty="0">
                <a:latin typeface="VNI-Times" pitchFamily="2" charset="0"/>
              </a:rPr>
              <a:t> - </a:t>
            </a:r>
            <a:r>
              <a:rPr lang="en-US" sz="3200" dirty="0" err="1">
                <a:latin typeface="VNI-Times" pitchFamily="2" charset="0"/>
              </a:rPr>
              <a:t>Saûn</a:t>
            </a:r>
            <a:r>
              <a:rPr lang="en-US" sz="3200" dirty="0">
                <a:latin typeface="VNI-Times" pitchFamily="2" charset="0"/>
              </a:rPr>
              <a:t> </a:t>
            </a:r>
            <a:r>
              <a:rPr lang="en-US" sz="3200" dirty="0" err="1">
                <a:latin typeface="VNI-Times" pitchFamily="2" charset="0"/>
              </a:rPr>
              <a:t>xuaát</a:t>
            </a:r>
            <a:r>
              <a:rPr lang="en-US" sz="3200" dirty="0">
                <a:latin typeface="VNI-Times" pitchFamily="2" charset="0"/>
              </a:rPr>
              <a:t> </a:t>
            </a:r>
            <a:r>
              <a:rPr lang="en-US" sz="3200" dirty="0" err="1">
                <a:latin typeface="VNI-Times" pitchFamily="2" charset="0"/>
              </a:rPr>
              <a:t>noâng</a:t>
            </a:r>
            <a:r>
              <a:rPr lang="en-US" sz="3200" dirty="0">
                <a:latin typeface="VNI-Times" pitchFamily="2" charset="0"/>
              </a:rPr>
              <a:t> </a:t>
            </a:r>
            <a:r>
              <a:rPr lang="en-US" sz="3200" dirty="0" err="1">
                <a:latin typeface="VNI-Times" pitchFamily="2" charset="0"/>
              </a:rPr>
              <a:t>nghieäp</a:t>
            </a:r>
            <a:r>
              <a:rPr lang="en-US" sz="3200" dirty="0">
                <a:latin typeface="VNI-Times" pitchFamily="2" charset="0"/>
              </a:rPr>
              <a:t> </a:t>
            </a:r>
            <a:r>
              <a:rPr lang="en-US" sz="3200" dirty="0" err="1">
                <a:latin typeface="VNI-Times" pitchFamily="2" charset="0"/>
              </a:rPr>
              <a:t>ñình</a:t>
            </a:r>
            <a:r>
              <a:rPr lang="en-US" sz="3200" dirty="0">
                <a:latin typeface="VNI-Times" pitchFamily="2" charset="0"/>
              </a:rPr>
              <a:t> </a:t>
            </a:r>
            <a:r>
              <a:rPr lang="en-US" sz="3200" dirty="0" err="1">
                <a:latin typeface="VNI-Times" pitchFamily="2" charset="0"/>
              </a:rPr>
              <a:t>ñoán</a:t>
            </a:r>
            <a:r>
              <a:rPr lang="en-US" sz="3200" dirty="0">
                <a:latin typeface="VNI-Times" pitchFamily="2" charset="0"/>
              </a:rPr>
              <a:t>, </a:t>
            </a:r>
            <a:r>
              <a:rPr lang="en-US" sz="3200" dirty="0" err="1">
                <a:latin typeface="VNI-Times" pitchFamily="2" charset="0"/>
              </a:rPr>
              <a:t>thieân</a:t>
            </a:r>
            <a:r>
              <a:rPr lang="en-US" sz="3200" dirty="0">
                <a:latin typeface="VNI-Times" pitchFamily="2" charset="0"/>
              </a:rPr>
              <a:t> tai , </a:t>
            </a:r>
            <a:r>
              <a:rPr lang="en-US" sz="3200" dirty="0" err="1">
                <a:latin typeface="VNI-Times" pitchFamily="2" charset="0"/>
              </a:rPr>
              <a:t>haïn</a:t>
            </a:r>
            <a:r>
              <a:rPr lang="en-US" sz="3200" dirty="0">
                <a:latin typeface="VNI-Times" pitchFamily="2" charset="0"/>
              </a:rPr>
              <a:t> </a:t>
            </a:r>
            <a:r>
              <a:rPr lang="en-US" sz="3200" dirty="0" err="1">
                <a:latin typeface="VNI-Times" pitchFamily="2" charset="0"/>
              </a:rPr>
              <a:t>haùn</a:t>
            </a:r>
            <a:r>
              <a:rPr lang="en-US" sz="3200" dirty="0">
                <a:latin typeface="VNI-Times" pitchFamily="2" charset="0"/>
              </a:rPr>
              <a:t> </a:t>
            </a:r>
            <a:r>
              <a:rPr lang="en-US" sz="3200" dirty="0" err="1">
                <a:latin typeface="VNI-Times" pitchFamily="2" charset="0"/>
              </a:rPr>
              <a:t>xaåy</a:t>
            </a:r>
            <a:r>
              <a:rPr lang="en-US" sz="3200" dirty="0">
                <a:latin typeface="VNI-Times" pitchFamily="2" charset="0"/>
              </a:rPr>
              <a:t> </a:t>
            </a:r>
            <a:r>
              <a:rPr lang="en-US" sz="3200" dirty="0" err="1">
                <a:latin typeface="VNI-Times" pitchFamily="2" charset="0"/>
              </a:rPr>
              <a:t>ra</a:t>
            </a:r>
            <a:r>
              <a:rPr lang="en-US" sz="3200" dirty="0">
                <a:latin typeface="VNI-Times" pitchFamily="2" charset="0"/>
              </a:rPr>
              <a:t> </a:t>
            </a:r>
            <a:r>
              <a:rPr lang="en-US" sz="3200" dirty="0" err="1">
                <a:latin typeface="VNI-Times" pitchFamily="2" charset="0"/>
              </a:rPr>
              <a:t>lieân</a:t>
            </a:r>
            <a:r>
              <a:rPr lang="en-US" sz="3200" dirty="0">
                <a:latin typeface="VNI-Times" pitchFamily="2" charset="0"/>
              </a:rPr>
              <a:t> </a:t>
            </a:r>
            <a:r>
              <a:rPr lang="en-US" sz="3200" dirty="0" err="1">
                <a:latin typeface="VNI-Times" pitchFamily="2" charset="0"/>
              </a:rPr>
              <a:t>tieáp</a:t>
            </a:r>
            <a:r>
              <a:rPr lang="en-US" sz="3200" dirty="0">
                <a:latin typeface="VNI-Times" pitchFamily="2" charset="0"/>
              </a:rPr>
              <a:t>, </a:t>
            </a:r>
            <a:r>
              <a:rPr lang="en-US" sz="3200" dirty="0" err="1">
                <a:latin typeface="VNI-Times" pitchFamily="2" charset="0"/>
              </a:rPr>
              <a:t>coâng</a:t>
            </a:r>
            <a:r>
              <a:rPr lang="en-US" sz="3200" dirty="0">
                <a:latin typeface="VNI-Times" pitchFamily="2" charset="0"/>
              </a:rPr>
              <a:t> </a:t>
            </a:r>
            <a:r>
              <a:rPr lang="en-US" sz="3200" dirty="0" err="1">
                <a:latin typeface="VNI-Times" pitchFamily="2" charset="0"/>
              </a:rPr>
              <a:t>thöông</a:t>
            </a:r>
            <a:r>
              <a:rPr lang="en-US" sz="3200" dirty="0">
                <a:latin typeface="VNI-Times" pitchFamily="2" charset="0"/>
              </a:rPr>
              <a:t> </a:t>
            </a:r>
            <a:r>
              <a:rPr lang="en-US" sz="3200" dirty="0" err="1">
                <a:latin typeface="VNI-Times" pitchFamily="2" charset="0"/>
              </a:rPr>
              <a:t>nghieäp</a:t>
            </a:r>
            <a:r>
              <a:rPr lang="en-US" sz="3200" dirty="0">
                <a:latin typeface="VNI-Times" pitchFamily="2" charset="0"/>
              </a:rPr>
              <a:t> </a:t>
            </a:r>
            <a:r>
              <a:rPr lang="en-US" sz="3200" dirty="0" err="1">
                <a:latin typeface="VNI-Times" pitchFamily="2" charset="0"/>
              </a:rPr>
              <a:t>sa</a:t>
            </a:r>
            <a:r>
              <a:rPr lang="en-US" sz="3200" dirty="0">
                <a:latin typeface="VNI-Times" pitchFamily="2" charset="0"/>
              </a:rPr>
              <a:t> </a:t>
            </a:r>
            <a:r>
              <a:rPr lang="en-US" sz="3200" dirty="0" err="1">
                <a:latin typeface="VNI-Times" pitchFamily="2" charset="0"/>
              </a:rPr>
              <a:t>suùt</a:t>
            </a:r>
            <a:r>
              <a:rPr lang="en-US" sz="3200" dirty="0">
                <a:latin typeface="VNI-Times" pitchFamily="2" charset="0"/>
              </a:rPr>
              <a:t>, </a:t>
            </a:r>
            <a:r>
              <a:rPr lang="en-US" sz="3200" dirty="0" err="1">
                <a:latin typeface="VNI-Times" pitchFamily="2" charset="0"/>
              </a:rPr>
              <a:t>chôï</a:t>
            </a:r>
            <a:r>
              <a:rPr lang="en-US" sz="3200" dirty="0">
                <a:latin typeface="VNI-Times" pitchFamily="2" charset="0"/>
              </a:rPr>
              <a:t> </a:t>
            </a:r>
            <a:r>
              <a:rPr lang="en-US" sz="3200" dirty="0" err="1">
                <a:latin typeface="VNI-Times" pitchFamily="2" charset="0"/>
              </a:rPr>
              <a:t>phoá</a:t>
            </a:r>
            <a:r>
              <a:rPr lang="en-US" sz="3200" dirty="0">
                <a:latin typeface="VNI-Times" pitchFamily="2" charset="0"/>
              </a:rPr>
              <a:t> </a:t>
            </a:r>
            <a:r>
              <a:rPr lang="en-US" sz="3200" dirty="0" err="1">
                <a:latin typeface="VNI-Times" pitchFamily="2" charset="0"/>
              </a:rPr>
              <a:t>ñieâu</a:t>
            </a:r>
            <a:r>
              <a:rPr lang="en-US" sz="3200" dirty="0">
                <a:latin typeface="VNI-Times" pitchFamily="2" charset="0"/>
              </a:rPr>
              <a:t> </a:t>
            </a:r>
            <a:r>
              <a:rPr lang="en-US" sz="3200" dirty="0" err="1">
                <a:latin typeface="VNI-Times" pitchFamily="2" charset="0"/>
              </a:rPr>
              <a:t>taøn</a:t>
            </a:r>
            <a:r>
              <a:rPr lang="en-US" sz="3200" dirty="0">
                <a:latin typeface="VNI-Times" pitchFamily="2" charset="0"/>
              </a:rPr>
              <a:t>..</a:t>
            </a:r>
          </a:p>
        </p:txBody>
      </p:sp>
      <p:sp>
        <p:nvSpPr>
          <p:cNvPr id="14349" name="Text Box 13"/>
          <p:cNvSpPr txBox="1">
            <a:spLocks noChangeArrowheads="1"/>
          </p:cNvSpPr>
          <p:nvPr/>
        </p:nvSpPr>
        <p:spPr bwMode="auto">
          <a:xfrm>
            <a:off x="228600" y="4800600"/>
            <a:ext cx="8915400" cy="584775"/>
          </a:xfrm>
          <a:prstGeom prst="rect">
            <a:avLst/>
          </a:prstGeom>
          <a:noFill/>
          <a:ln w="9525">
            <a:noFill/>
            <a:miter lim="800000"/>
            <a:headEnd/>
            <a:tailEnd/>
          </a:ln>
          <a:effectLst/>
        </p:spPr>
        <p:txBody>
          <a:bodyPr wrap="square">
            <a:spAutoFit/>
          </a:bodyPr>
          <a:lstStyle/>
          <a:p>
            <a:pPr>
              <a:spcBef>
                <a:spcPct val="50000"/>
              </a:spcBef>
            </a:pPr>
            <a:r>
              <a:rPr lang="en-US" sz="3200" dirty="0">
                <a:latin typeface="VNI-Times" pitchFamily="2" charset="0"/>
              </a:rPr>
              <a:t> - </a:t>
            </a:r>
            <a:r>
              <a:rPr lang="en-US" sz="3200" dirty="0" err="1">
                <a:latin typeface="VNI-Times" pitchFamily="2" charset="0"/>
              </a:rPr>
              <a:t>Nhaân</a:t>
            </a:r>
            <a:r>
              <a:rPr lang="en-US" sz="3200" dirty="0">
                <a:latin typeface="VNI-Times" pitchFamily="2" charset="0"/>
              </a:rPr>
              <a:t> </a:t>
            </a:r>
            <a:r>
              <a:rPr lang="en-US" sz="3200" dirty="0" err="1">
                <a:latin typeface="VNI-Times" pitchFamily="2" charset="0"/>
              </a:rPr>
              <a:t>daân</a:t>
            </a:r>
            <a:r>
              <a:rPr lang="en-US" sz="3200" dirty="0">
                <a:latin typeface="VNI-Times" pitchFamily="2" charset="0"/>
              </a:rPr>
              <a:t> </a:t>
            </a:r>
            <a:r>
              <a:rPr lang="en-US" sz="3200" dirty="0" err="1">
                <a:latin typeface="VNI-Times" pitchFamily="2" charset="0"/>
              </a:rPr>
              <a:t>ñoùi</a:t>
            </a:r>
            <a:r>
              <a:rPr lang="en-US" sz="3200" dirty="0">
                <a:latin typeface="VNI-Times" pitchFamily="2" charset="0"/>
              </a:rPr>
              <a:t> </a:t>
            </a:r>
            <a:r>
              <a:rPr lang="en-US" sz="3200" dirty="0" err="1">
                <a:latin typeface="VNI-Times" pitchFamily="2" charset="0"/>
              </a:rPr>
              <a:t>keùm</a:t>
            </a:r>
            <a:r>
              <a:rPr lang="en-US" sz="3200" dirty="0">
                <a:latin typeface="VNI-Times" pitchFamily="2" charset="0"/>
              </a:rPr>
              <a:t>, </a:t>
            </a:r>
            <a:r>
              <a:rPr lang="en-US" sz="3200" dirty="0" err="1">
                <a:latin typeface="VNI-Times" pitchFamily="2" charset="0"/>
              </a:rPr>
              <a:t>phieâu</a:t>
            </a:r>
            <a:r>
              <a:rPr lang="en-US" sz="3200" dirty="0">
                <a:latin typeface="VNI-Times" pitchFamily="2" charset="0"/>
              </a:rPr>
              <a:t> </a:t>
            </a:r>
            <a:r>
              <a:rPr lang="en-US" sz="3200" dirty="0" err="1">
                <a:latin typeface="VNI-Times" pitchFamily="2" charset="0"/>
              </a:rPr>
              <a:t>taùn</a:t>
            </a:r>
            <a:r>
              <a:rPr lang="en-US" sz="3200" dirty="0">
                <a:latin typeface="VNI-Times" pitchFamily="2" charset="0"/>
              </a:rPr>
              <a:t> </a:t>
            </a:r>
            <a:r>
              <a:rPr lang="en-US" sz="3200" dirty="0" err="1">
                <a:latin typeface="VNI-Times" pitchFamily="2" charset="0"/>
              </a:rPr>
              <a:t>khaép</a:t>
            </a:r>
            <a:r>
              <a:rPr lang="en-US" sz="3200" dirty="0">
                <a:latin typeface="VNI-Times" pitchFamily="2" charset="0"/>
              </a:rPr>
              <a:t> </a:t>
            </a:r>
            <a:r>
              <a:rPr lang="en-US" sz="3200" dirty="0" err="1">
                <a:latin typeface="VNI-Times" pitchFamily="2" charset="0"/>
              </a:rPr>
              <a:t>nôi</a:t>
            </a:r>
            <a:r>
              <a:rPr lang="en-US" sz="3200" dirty="0">
                <a:latin typeface="VNI-Times" pitchFamily="2" charset="0"/>
              </a:rPr>
              <a:t>.</a:t>
            </a:r>
            <a:r>
              <a:rPr lang="en-US" dirty="0"/>
              <a:t> </a:t>
            </a:r>
          </a:p>
        </p:txBody>
      </p:sp>
      <p:sp>
        <p:nvSpPr>
          <p:cNvPr id="12" name="Text Box 3"/>
          <p:cNvSpPr txBox="1">
            <a:spLocks noChangeArrowheads="1"/>
          </p:cNvSpPr>
          <p:nvPr/>
        </p:nvSpPr>
        <p:spPr bwMode="auto">
          <a:xfrm>
            <a:off x="0" y="0"/>
            <a:ext cx="9144000" cy="954107"/>
          </a:xfrm>
          <a:prstGeom prst="rect">
            <a:avLst/>
          </a:prstGeom>
          <a:solidFill>
            <a:srgbClr val="92D050"/>
          </a:solidFill>
          <a:ln w="9525">
            <a:noFill/>
            <a:miter lim="800000"/>
            <a:headEnd/>
            <a:tailEnd/>
          </a:ln>
          <a:effectLst/>
        </p:spPr>
        <p:txBody>
          <a:bodyPr wrap="square">
            <a:spAutoFit/>
          </a:bodyPr>
          <a:lstStyle/>
          <a:p>
            <a:r>
              <a:rPr lang="en-US" sz="3200" dirty="0">
                <a:latin typeface="VNI-Times" pitchFamily="2" charset="0"/>
              </a:rPr>
              <a:t> </a:t>
            </a:r>
            <a:r>
              <a:rPr lang="en-US" sz="2400" dirty="0" err="1">
                <a:latin typeface="VNI-Times" pitchFamily="2" charset="0"/>
              </a:rPr>
              <a:t>Baøi</a:t>
            </a:r>
            <a:r>
              <a:rPr lang="en-US" sz="2400" dirty="0">
                <a:latin typeface="VNI-Times" pitchFamily="2" charset="0"/>
              </a:rPr>
              <a:t> 24 - </a:t>
            </a:r>
            <a:r>
              <a:rPr lang="en-US" sz="2400" dirty="0" err="1">
                <a:latin typeface="VNI-Times" pitchFamily="2" charset="0"/>
              </a:rPr>
              <a:t>Tieát</a:t>
            </a:r>
            <a:r>
              <a:rPr lang="en-US" sz="2400" dirty="0">
                <a:latin typeface="VNI-Times" pitchFamily="2" charset="0"/>
              </a:rPr>
              <a:t>: </a:t>
            </a:r>
            <a:r>
              <a:rPr lang="en-US" sz="2400" dirty="0" smtClean="0">
                <a:latin typeface="VNI-Times" pitchFamily="2" charset="0"/>
              </a:rPr>
              <a:t>50</a:t>
            </a:r>
            <a:endParaRPr lang="en-US" sz="2400" dirty="0">
              <a:latin typeface="VNI-Times" pitchFamily="2" charset="0"/>
            </a:endParaRPr>
          </a:p>
          <a:p>
            <a:pPr algn="ctr"/>
            <a:r>
              <a:rPr lang="en-US" sz="2400" b="1" dirty="0">
                <a:latin typeface="VNI-Times" pitchFamily="2" charset="0"/>
              </a:rPr>
              <a:t>KHÔÛI NGHÓA NOÂNG DAÂN </a:t>
            </a:r>
            <a:r>
              <a:rPr lang="en-US" sz="2400" b="1" dirty="0" smtClean="0">
                <a:latin typeface="VNI-Times" pitchFamily="2" charset="0"/>
              </a:rPr>
              <a:t>ÑAØNG </a:t>
            </a:r>
            <a:r>
              <a:rPr lang="en-US" sz="2400" b="1" dirty="0">
                <a:latin typeface="VNI-Times" pitchFamily="2" charset="0"/>
              </a:rPr>
              <a:t>NGOAØI THEÁ KÆ </a:t>
            </a:r>
            <a:r>
              <a:rPr lang="en-US" sz="2400" b="1" dirty="0" smtClean="0">
                <a:latin typeface="VNI-Times" pitchFamily="2" charset="0"/>
              </a:rPr>
              <a:t>XVIII  </a:t>
            </a:r>
            <a:endParaRPr lang="en-US" sz="2400" b="1" dirty="0">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ircle(in)">
                                      <p:cBhvr>
                                        <p:cTn id="7" dur="20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14343"/>
                                        </p:tgtEl>
                                        <p:attrNameLst>
                                          <p:attrName>style.visibility</p:attrName>
                                        </p:attrNameLst>
                                      </p:cBhvr>
                                      <p:to>
                                        <p:strVal val="visible"/>
                                      </p:to>
                                    </p:set>
                                    <p:animEffect transition="in" filter="box(in)">
                                      <p:cBhvr>
                                        <p:cTn id="12" dur="500"/>
                                        <p:tgtEl>
                                          <p:spTgt spid="143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circle(in)">
                                      <p:cBhvr>
                                        <p:cTn id="17" dur="2000"/>
                                        <p:tgtEl>
                                          <p:spTgt spid="143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circle(in)">
                                      <p:cBhvr>
                                        <p:cTn id="22" dur="2000"/>
                                        <p:tgtEl>
                                          <p:spTgt spid="1434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48"/>
                                        </p:tgtEl>
                                        <p:attrNameLst>
                                          <p:attrName>style.visibility</p:attrName>
                                        </p:attrNameLst>
                                      </p:cBhvr>
                                      <p:to>
                                        <p:strVal val="visible"/>
                                      </p:to>
                                    </p:set>
                                    <p:animEffect transition="in" filter="box(in)">
                                      <p:cBhvr>
                                        <p:cTn id="27" dur="500"/>
                                        <p:tgtEl>
                                          <p:spTgt spid="1434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349"/>
                                        </p:tgtEl>
                                        <p:attrNameLst>
                                          <p:attrName>style.visibility</p:attrName>
                                        </p:attrNameLst>
                                      </p:cBhvr>
                                      <p:to>
                                        <p:strVal val="visible"/>
                                      </p:to>
                                    </p:set>
                                    <p:animEffect transition="in" filter="circle(in)">
                                      <p:cBhvr>
                                        <p:cTn id="32"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5" grpId="0"/>
      <p:bldP spid="14347" grpId="0"/>
      <p:bldP spid="14348" grpId="0"/>
      <p:bldP spid="143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1827</Words>
  <Application>Microsoft Office PowerPoint</Application>
  <PresentationFormat>On-screen Show (4:3)</PresentationFormat>
  <Paragraphs>293</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MTNB</dc:creator>
  <cp:lastModifiedBy>Trang</cp:lastModifiedBy>
  <cp:revision>14</cp:revision>
  <dcterms:created xsi:type="dcterms:W3CDTF">2016-03-20T08:45:39Z</dcterms:created>
  <dcterms:modified xsi:type="dcterms:W3CDTF">2020-04-07T04:55:54Z</dcterms:modified>
</cp:coreProperties>
</file>