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8" r:id="rId1"/>
    <p:sldMasterId id="2147483680" r:id="rId2"/>
    <p:sldMasterId id="2147483692" r:id="rId3"/>
    <p:sldMasterId id="2147483704" r:id="rId4"/>
    <p:sldMasterId id="2147483716" r:id="rId5"/>
    <p:sldMasterId id="2147483728" r:id="rId6"/>
    <p:sldMasterId id="2147483740" r:id="rId7"/>
    <p:sldMasterId id="2147483752" r:id="rId8"/>
    <p:sldMasterId id="2147483764" r:id="rId9"/>
  </p:sldMasterIdLst>
  <p:notesMasterIdLst>
    <p:notesMasterId r:id="rId33"/>
  </p:notesMasterIdLst>
  <p:sldIdLst>
    <p:sldId id="415" r:id="rId10"/>
    <p:sldId id="394" r:id="rId11"/>
    <p:sldId id="395" r:id="rId12"/>
    <p:sldId id="396" r:id="rId13"/>
    <p:sldId id="397" r:id="rId14"/>
    <p:sldId id="398" r:id="rId15"/>
    <p:sldId id="399" r:id="rId16"/>
    <p:sldId id="400" r:id="rId17"/>
    <p:sldId id="420" r:id="rId18"/>
    <p:sldId id="419" r:id="rId19"/>
    <p:sldId id="421" r:id="rId20"/>
    <p:sldId id="422" r:id="rId21"/>
    <p:sldId id="423" r:id="rId22"/>
    <p:sldId id="424" r:id="rId23"/>
    <p:sldId id="402" r:id="rId24"/>
    <p:sldId id="427" r:id="rId25"/>
    <p:sldId id="425" r:id="rId26"/>
    <p:sldId id="426" r:id="rId27"/>
    <p:sldId id="406" r:id="rId28"/>
    <p:sldId id="407" r:id="rId29"/>
    <p:sldId id="408" r:id="rId30"/>
    <p:sldId id="409" r:id="rId31"/>
    <p:sldId id="410" r:id="rId32"/>
  </p:sldIdLst>
  <p:sldSz cx="9144000" cy="6858000" type="screen4x3"/>
  <p:notesSz cx="6858000" cy="9144000"/>
  <p:custDataLst>
    <p:tags r:id="rId34"/>
  </p:custDataLst>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0"/>
    <a:srgbClr val="62C2E0"/>
    <a:srgbClr val="D6ECEE"/>
    <a:srgbClr val="0033CC"/>
    <a:srgbClr val="0000FF"/>
    <a:srgbClr val="6666FF"/>
    <a:srgbClr val="3366FF"/>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922" autoAdjust="0"/>
    <p:restoredTop sz="88630" autoAdjust="0"/>
  </p:normalViewPr>
  <p:slideViewPr>
    <p:cSldViewPr showGuides="1">
      <p:cViewPr>
        <p:scale>
          <a:sx n="68" d="100"/>
          <a:sy n="68" d="100"/>
        </p:scale>
        <p:origin x="-1200" y="-6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672"/>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 Type="http://schemas.openxmlformats.org/officeDocument/2006/relationships/slideMaster" Target="slideMasters/slideMaster3.xml"/><Relationship Id="rId21" Type="http://schemas.openxmlformats.org/officeDocument/2006/relationships/slide" Target="slides/slide12.xml"/><Relationship Id="rId34" Type="http://schemas.openxmlformats.org/officeDocument/2006/relationships/tags" Target="tags/tag1.xml"/><Relationship Id="rId7" Type="http://schemas.openxmlformats.org/officeDocument/2006/relationships/slideMaster" Target="slideMasters/slideMaster7.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slide" Target="slides/slide20.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viewProps" Target="viewProps.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Arial" charset="0"/>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Arial" charset="0"/>
                <a:cs typeface="+mn-cs"/>
              </a:defRPr>
            </a:lvl1pPr>
          </a:lstStyle>
          <a:p>
            <a:pPr>
              <a:defRPr/>
            </a:pPr>
            <a:fld id="{3275A407-7ABA-45EA-A723-D79AC3A4CAFE}" type="datetimeFigureOut">
              <a:rPr lang="en-US"/>
              <a:pPr>
                <a:defRPr/>
              </a:pPr>
              <a:t>3/16/2018</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smtClean="0"/>
          </a:p>
        </p:txBody>
      </p:sp>
      <p:sp>
        <p:nvSpPr>
          <p:cNvPr id="5" name="Notes Placeholder 4"/>
          <p:cNvSpPr>
            <a:spLocks noGrp="1"/>
          </p:cNvSpPr>
          <p:nvPr>
            <p:ph type="body" sz="quarter" idx="3"/>
          </p:nvPr>
        </p:nvSpPr>
        <p:spPr>
          <a:xfrm>
            <a:off x="685800" y="4343400"/>
            <a:ext cx="5486400" cy="4114800"/>
          </a:xfrm>
          <a:prstGeom prst="rect">
            <a:avLst/>
          </a:prstGeom>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Arial" charset="0"/>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13376ACF-F729-4EEC-8C68-8E26F52888C5}" type="slidenum">
              <a:rPr lang="en-US"/>
              <a:pPr/>
              <a:t>‹#›</a:t>
            </a:fld>
            <a:endParaRPr lang="en-US"/>
          </a:p>
        </p:txBody>
      </p:sp>
    </p:spTree>
    <p:extLst>
      <p:ext uri="{BB962C8B-B14F-4D97-AF65-F5344CB8AC3E}">
        <p14:creationId xmlns:p14="http://schemas.microsoft.com/office/powerpoint/2010/main" val="1881987939"/>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Arial" panose="020B0604020202020204" pitchFamily="34" charset="0"/>
      </a:defRPr>
    </a:lvl1pPr>
    <a:lvl2pPr marL="457200" algn="l" rtl="0" fontAlgn="base">
      <a:spcBef>
        <a:spcPct val="30000"/>
      </a:spcBef>
      <a:spcAft>
        <a:spcPct val="0"/>
      </a:spcAft>
      <a:defRPr sz="1200" kern="1200">
        <a:solidFill>
          <a:schemeClr val="tx1"/>
        </a:solidFill>
        <a:latin typeface="+mn-lt"/>
        <a:ea typeface="+mn-ea"/>
        <a:cs typeface="Arial" panose="020B0604020202020204" pitchFamily="34" charset="0"/>
      </a:defRPr>
    </a:lvl2pPr>
    <a:lvl3pPr marL="914400" algn="l" rtl="0" fontAlgn="base">
      <a:spcBef>
        <a:spcPct val="30000"/>
      </a:spcBef>
      <a:spcAft>
        <a:spcPct val="0"/>
      </a:spcAft>
      <a:defRPr sz="1200" kern="1200">
        <a:solidFill>
          <a:schemeClr val="tx1"/>
        </a:solidFill>
        <a:latin typeface="+mn-lt"/>
        <a:ea typeface="+mn-ea"/>
        <a:cs typeface="Arial" panose="020B0604020202020204" pitchFamily="34" charset="0"/>
      </a:defRPr>
    </a:lvl3pPr>
    <a:lvl4pPr marL="1371600" algn="l" rtl="0" fontAlgn="base">
      <a:spcBef>
        <a:spcPct val="30000"/>
      </a:spcBef>
      <a:spcAft>
        <a:spcPct val="0"/>
      </a:spcAft>
      <a:defRPr sz="1200" kern="1200">
        <a:solidFill>
          <a:schemeClr val="tx1"/>
        </a:solidFill>
        <a:latin typeface="+mn-lt"/>
        <a:ea typeface="+mn-ea"/>
        <a:cs typeface="Arial" panose="020B0604020202020204" pitchFamily="34" charset="0"/>
      </a:defRPr>
    </a:lvl4pPr>
    <a:lvl5pPr marL="1828800" algn="l" rtl="0" fontAlgn="base">
      <a:spcBef>
        <a:spcPct val="30000"/>
      </a:spcBef>
      <a:spcAft>
        <a:spcPct val="0"/>
      </a:spcAft>
      <a:defRPr sz="1200" kern="1200">
        <a:solidFill>
          <a:schemeClr val="tx1"/>
        </a:solidFill>
        <a:latin typeface="+mn-lt"/>
        <a:ea typeface="+mn-ea"/>
        <a:cs typeface="Arial" panose="020B0604020202020204" pitchFamily="34"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582D623-8807-4BD9-BAA6-1AA24E00D4E8}" type="slidenum">
              <a:rPr lang="en-US"/>
              <a:pPr eaLnBrk="1" hangingPunct="1"/>
              <a:t>2</a:t>
            </a:fld>
            <a:endParaRPr lang="en-US"/>
          </a:p>
        </p:txBody>
      </p:sp>
      <p:sp>
        <p:nvSpPr>
          <p:cNvPr id="3891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eaLnBrk="1" hangingPunct="1"/>
            <a:fld id="{06EFE514-AF77-4A94-9C2C-BE6678E3D963}" type="slidenum">
              <a:rPr lang="en-US" sz="1200"/>
              <a:pPr algn="r" eaLnBrk="1" hangingPunct="1"/>
              <a:t>2</a:t>
            </a:fld>
            <a:endParaRPr lang="en-US" sz="1200"/>
          </a:p>
        </p:txBody>
      </p:sp>
      <p:sp>
        <p:nvSpPr>
          <p:cNvPr id="3891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smtClean="0"/>
          </a:p>
        </p:txBody>
      </p:sp>
    </p:spTree>
    <p:extLst>
      <p:ext uri="{BB962C8B-B14F-4D97-AF65-F5344CB8AC3E}">
        <p14:creationId xmlns:p14="http://schemas.microsoft.com/office/powerpoint/2010/main" val="36476183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vl1pPr>
          </a:lstStyle>
          <a:p>
            <a:r>
              <a:rPr lang="en-US" smtClean="0"/>
              <a:t>Click to edit Master title style</a:t>
            </a:r>
            <a:endParaRPr lang="en-US"/>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4AD9F9-88D6-49CE-A977-6D5DB0040DF0}" type="datetimeFigureOut">
              <a:rPr lang="en-US" smtClean="0"/>
              <a:pPr/>
              <a:t>3/16/2018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3F60053-C3BA-4F89-8F16-ECBCEAD478EA}" type="slidenum">
              <a:rPr lang="en-US" smtClean="0"/>
              <a:pPr/>
              <a:t>‹#›</a:t>
            </a:fld>
            <a:endParaRPr lang="en-US"/>
          </a:p>
        </p:txBody>
      </p:sp>
    </p:spTree>
    <p:extLst>
      <p:ext uri="{BB962C8B-B14F-4D97-AF65-F5344CB8AC3E}">
        <p14:creationId xmlns:p14="http://schemas.microsoft.com/office/powerpoint/2010/main" val="274021378"/>
      </p:ext>
    </p:extLst>
  </p:cSld>
  <p:clrMapOvr>
    <a:masterClrMapping/>
  </p:clrMapOvr>
  <p:transition spd="slow">
    <p:random/>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AB3111D-00EE-42D7-AA3C-6D37297B1AF4}" type="datetimeFigureOut">
              <a:rPr lang="en-US" smtClean="0"/>
              <a:pPr/>
              <a:t>3/16/2018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1BA4254-9A43-49AC-B7FC-2F13856EEC38}" type="slidenum">
              <a:rPr lang="en-US" smtClean="0"/>
              <a:pPr/>
              <a:t>‹#›</a:t>
            </a:fld>
            <a:endParaRPr lang="en-US"/>
          </a:p>
        </p:txBody>
      </p:sp>
    </p:spTree>
    <p:extLst>
      <p:ext uri="{BB962C8B-B14F-4D97-AF65-F5344CB8AC3E}">
        <p14:creationId xmlns:p14="http://schemas.microsoft.com/office/powerpoint/2010/main" val="3396633520"/>
      </p:ext>
    </p:extLst>
  </p:cSld>
  <p:clrMapOvr>
    <a:masterClrMapping/>
  </p:clrMapOvr>
  <p:transition spd="slow">
    <p:random/>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D5BB0B0-BF66-4543-805F-0CA4AEE6400B}" type="datetimeFigureOut">
              <a:rPr lang="en-US" smtClean="0"/>
              <a:pPr/>
              <a:t>3/16/2018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7CB2FC7-0C81-4EB9-B37D-DEC09774307D}" type="slidenum">
              <a:rPr lang="en-US" smtClean="0"/>
              <a:pPr/>
              <a:t>‹#›</a:t>
            </a:fld>
            <a:endParaRPr lang="en-US"/>
          </a:p>
        </p:txBody>
      </p:sp>
    </p:spTree>
    <p:extLst>
      <p:ext uri="{BB962C8B-B14F-4D97-AF65-F5344CB8AC3E}">
        <p14:creationId xmlns:p14="http://schemas.microsoft.com/office/powerpoint/2010/main" val="3703485231"/>
      </p:ext>
    </p:extLst>
  </p:cSld>
  <p:clrMapOvr>
    <a:masterClrMapping/>
  </p:clrMapOvr>
  <p:transition spd="slow">
    <p:random/>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5BA10FE9-57D6-4894-960C-1E76F1691FA4}"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B6FA2F5-3387-4D53-BDDA-9342814916E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5845354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A24E2BE5-02BC-492A-9834-E90BF09C8C0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660944C6-31DB-45F2-AD02-E5F20285C9E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122158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8C15D9D6-05A4-42C3-AACB-E63E6E4A6ABF}"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D4762A8-306C-438A-A1AA-7DF4D2EF764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87589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5B6461D-4870-4F04-B49E-A94B86496921}"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F4840D4-64B8-4288-B162-8248703C39D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942233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455CA191-8E6F-4971-AE3D-E83ED8483486}" type="datetimeFigureOut">
              <a:rPr lang="en-US">
                <a:solidFill>
                  <a:prstClr val="black">
                    <a:tint val="75000"/>
                  </a:prstClr>
                </a:solidFill>
              </a:rPr>
              <a:pPr>
                <a:defRPr/>
              </a:pPr>
              <a:t>3/16/2018</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661AA8D-C230-4539-A755-561EEE1B16B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3599992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E384027F-6C8C-454D-8C79-5B6BCC7F75DD}" type="datetimeFigureOut">
              <a:rPr lang="en-US">
                <a:solidFill>
                  <a:prstClr val="black">
                    <a:tint val="75000"/>
                  </a:prstClr>
                </a:solidFill>
              </a:rPr>
              <a:pPr>
                <a:defRPr/>
              </a:pPr>
              <a:t>3/16/2018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D8334D60-7F7F-44CC-A923-5D2F94C84E8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223186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BD2078FB-2794-41B5-BE80-14CE53E69E94}" type="datetimeFigureOut">
              <a:rPr lang="en-US">
                <a:solidFill>
                  <a:prstClr val="black">
                    <a:tint val="75000"/>
                  </a:prstClr>
                </a:solidFill>
              </a:rPr>
              <a:pPr>
                <a:defRPr/>
              </a:pPr>
              <a:t>3/16/2018</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B08BC4ED-8C3A-442C-B55C-23DD65C514A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193919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BEB7533-A0AE-45BD-B0BF-91F13D533A56}"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B6345A7-F805-4541-8788-838C1A203D2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944733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63EB269-E455-4351-A225-9BC2B2DF6831}" type="datetimeFigureOut">
              <a:rPr lang="en-US" smtClean="0"/>
              <a:pPr/>
              <a:t>3/16/2018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C1263CA-5F7D-4BB9-A7FB-5C3284F6450C}" type="slidenum">
              <a:rPr lang="en-US" smtClean="0"/>
              <a:pPr/>
              <a:t>‹#›</a:t>
            </a:fld>
            <a:endParaRPr lang="en-US"/>
          </a:p>
        </p:txBody>
      </p:sp>
    </p:spTree>
    <p:extLst>
      <p:ext uri="{BB962C8B-B14F-4D97-AF65-F5344CB8AC3E}">
        <p14:creationId xmlns:p14="http://schemas.microsoft.com/office/powerpoint/2010/main" val="1163194015"/>
      </p:ext>
    </p:extLst>
  </p:cSld>
  <p:clrMapOvr>
    <a:masterClrMapping/>
  </p:clrMapOvr>
  <p:transition spd="slow">
    <p:random/>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3C5A115-40C5-474D-B5FE-680F741FCCEE}"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4E2DB7E-229A-41AA-B42E-49CDEF53035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039486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52B973BB-377A-46A5-8612-08431EC31A8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F6B436B-8E23-475E-81BC-4072F508A06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7276356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2DF3064A-F220-4B67-84DE-200070D193A8}"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5A564D5-4883-47F2-8D5D-4B77E570D8E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4214172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5BA10FE9-57D6-4894-960C-1E76F1691FA4}"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B6FA2F5-3387-4D53-BDDA-9342814916E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092146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A24E2BE5-02BC-492A-9834-E90BF09C8C0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660944C6-31DB-45F2-AD02-E5F20285C9E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483465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8C15D9D6-05A4-42C3-AACB-E63E6E4A6ABF}"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D4762A8-306C-438A-A1AA-7DF4D2EF764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5960989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5B6461D-4870-4F04-B49E-A94B86496921}"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F4840D4-64B8-4288-B162-8248703C39D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058514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455CA191-8E6F-4971-AE3D-E83ED8483486}" type="datetimeFigureOut">
              <a:rPr lang="en-US">
                <a:solidFill>
                  <a:prstClr val="black">
                    <a:tint val="75000"/>
                  </a:prstClr>
                </a:solidFill>
              </a:rPr>
              <a:pPr>
                <a:defRPr/>
              </a:pPr>
              <a:t>3/16/2018</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661AA8D-C230-4539-A755-561EEE1B16B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373265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E384027F-6C8C-454D-8C79-5B6BCC7F75DD}" type="datetimeFigureOut">
              <a:rPr lang="en-US">
                <a:solidFill>
                  <a:prstClr val="black">
                    <a:tint val="75000"/>
                  </a:prstClr>
                </a:solidFill>
              </a:rPr>
              <a:pPr>
                <a:defRPr/>
              </a:pPr>
              <a:t>3/16/2018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D8334D60-7F7F-44CC-A923-5D2F94C84E8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3160528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BD2078FB-2794-41B5-BE80-14CE53E69E94}" type="datetimeFigureOut">
              <a:rPr lang="en-US">
                <a:solidFill>
                  <a:prstClr val="black">
                    <a:tint val="75000"/>
                  </a:prstClr>
                </a:solidFill>
              </a:rPr>
              <a:pPr>
                <a:defRPr/>
              </a:pPr>
              <a:t>3/16/2018</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B08BC4ED-8C3A-442C-B55C-23DD65C514A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4813918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4500"/>
            </a:lvl1pPr>
          </a:lstStyle>
          <a:p>
            <a:r>
              <a:rPr lang="en-US" smtClean="0"/>
              <a:t>Click to edit Master title style</a:t>
            </a:r>
            <a:endParaRPr lang="en-US"/>
          </a:p>
        </p:txBody>
      </p:sp>
      <p:sp>
        <p:nvSpPr>
          <p:cNvPr id="3" name="Text Placeholder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DB74E5D-2A1B-4F47-BB85-61F975E054A2}" type="datetimeFigureOut">
              <a:rPr lang="en-US" smtClean="0"/>
              <a:pPr/>
              <a:t>3/16/2018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9054FA7-52E3-4D7F-BE96-2F3F0B518316}" type="slidenum">
              <a:rPr lang="en-US" smtClean="0"/>
              <a:pPr/>
              <a:t>‹#›</a:t>
            </a:fld>
            <a:endParaRPr lang="en-US"/>
          </a:p>
        </p:txBody>
      </p:sp>
    </p:spTree>
    <p:extLst>
      <p:ext uri="{BB962C8B-B14F-4D97-AF65-F5344CB8AC3E}">
        <p14:creationId xmlns:p14="http://schemas.microsoft.com/office/powerpoint/2010/main" val="253477183"/>
      </p:ext>
    </p:extLst>
  </p:cSld>
  <p:clrMapOvr>
    <a:masterClrMapping/>
  </p:clrMapOvr>
  <p:transition spd="slow">
    <p:random/>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BEB7533-A0AE-45BD-B0BF-91F13D533A56}"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B6345A7-F805-4541-8788-838C1A203D2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8938613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3C5A115-40C5-474D-B5FE-680F741FCCEE}"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4E2DB7E-229A-41AA-B42E-49CDEF53035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7032231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52B973BB-377A-46A5-8612-08431EC31A8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F6B436B-8E23-475E-81BC-4072F508A06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3362427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2DF3064A-F220-4B67-84DE-200070D193A8}"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5A564D5-4883-47F2-8D5D-4B77E570D8E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562599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5BA10FE9-57D6-4894-960C-1E76F1691FA4}"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B6FA2F5-3387-4D53-BDDA-9342814916E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7126169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A24E2BE5-02BC-492A-9834-E90BF09C8C0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660944C6-31DB-45F2-AD02-E5F20285C9E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460781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8C15D9D6-05A4-42C3-AACB-E63E6E4A6ABF}"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D4762A8-306C-438A-A1AA-7DF4D2EF764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419116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5B6461D-4870-4F04-B49E-A94B86496921}"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F4840D4-64B8-4288-B162-8248703C39D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405482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455CA191-8E6F-4971-AE3D-E83ED8483486}" type="datetimeFigureOut">
              <a:rPr lang="en-US">
                <a:solidFill>
                  <a:prstClr val="black">
                    <a:tint val="75000"/>
                  </a:prstClr>
                </a:solidFill>
              </a:rPr>
              <a:pPr>
                <a:defRPr/>
              </a:pPr>
              <a:t>3/16/2018</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661AA8D-C230-4539-A755-561EEE1B16B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8900316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E384027F-6C8C-454D-8C79-5B6BCC7F75DD}" type="datetimeFigureOut">
              <a:rPr lang="en-US">
                <a:solidFill>
                  <a:prstClr val="black">
                    <a:tint val="75000"/>
                  </a:prstClr>
                </a:solidFill>
              </a:rPr>
              <a:pPr>
                <a:defRPr/>
              </a:pPr>
              <a:t>3/16/2018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D8334D60-7F7F-44CC-A923-5D2F94C84E8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851940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3C063-2CCD-4271-BFE2-61BC966D1D6D}" type="datetimeFigureOut">
              <a:rPr lang="en-US" smtClean="0"/>
              <a:pPr/>
              <a:t>3/16/2018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A8B0CF0-0777-4529-908C-4FA4AA4E4E71}" type="slidenum">
              <a:rPr lang="en-US" smtClean="0"/>
              <a:pPr/>
              <a:t>‹#›</a:t>
            </a:fld>
            <a:endParaRPr lang="en-US"/>
          </a:p>
        </p:txBody>
      </p:sp>
    </p:spTree>
    <p:extLst>
      <p:ext uri="{BB962C8B-B14F-4D97-AF65-F5344CB8AC3E}">
        <p14:creationId xmlns:p14="http://schemas.microsoft.com/office/powerpoint/2010/main" val="880223277"/>
      </p:ext>
    </p:extLst>
  </p:cSld>
  <p:clrMapOvr>
    <a:masterClrMapping/>
  </p:clrMapOvr>
  <p:transition spd="slow">
    <p:random/>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BD2078FB-2794-41B5-BE80-14CE53E69E94}" type="datetimeFigureOut">
              <a:rPr lang="en-US">
                <a:solidFill>
                  <a:prstClr val="black">
                    <a:tint val="75000"/>
                  </a:prstClr>
                </a:solidFill>
              </a:rPr>
              <a:pPr>
                <a:defRPr/>
              </a:pPr>
              <a:t>3/16/2018</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B08BC4ED-8C3A-442C-B55C-23DD65C514A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3836263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BEB7533-A0AE-45BD-B0BF-91F13D533A56}"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B6345A7-F805-4541-8788-838C1A203D2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202760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3C5A115-40C5-474D-B5FE-680F741FCCEE}"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4E2DB7E-229A-41AA-B42E-49CDEF53035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0709980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52B973BB-377A-46A5-8612-08431EC31A8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F6B436B-8E23-475E-81BC-4072F508A06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0196006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2DF3064A-F220-4B67-84DE-200070D193A8}"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5A564D5-4883-47F2-8D5D-4B77E570D8E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7873057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5BA10FE9-57D6-4894-960C-1E76F1691FA4}"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B6FA2F5-3387-4D53-BDDA-9342814916E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0882334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A24E2BE5-02BC-492A-9834-E90BF09C8C0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660944C6-31DB-45F2-AD02-E5F20285C9E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2174595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8C15D9D6-05A4-42C3-AACB-E63E6E4A6ABF}"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D4762A8-306C-438A-A1AA-7DF4D2EF764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5502164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5B6461D-4870-4F04-B49E-A94B86496921}"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F4840D4-64B8-4288-B162-8248703C39D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227822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455CA191-8E6F-4971-AE3D-E83ED8483486}" type="datetimeFigureOut">
              <a:rPr lang="en-US">
                <a:solidFill>
                  <a:prstClr val="black">
                    <a:tint val="75000"/>
                  </a:prstClr>
                </a:solidFill>
              </a:rPr>
              <a:pPr>
                <a:defRPr/>
              </a:pPr>
              <a:t>3/16/2018</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661AA8D-C230-4539-A755-561EEE1B16B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943521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A3715B5-E38F-4E98-9640-2820D1804F59}" type="datetimeFigureOut">
              <a:rPr lang="en-US" smtClean="0"/>
              <a:pPr/>
              <a:t>3/16/2018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2BDCCD5-5C1C-4CFA-A0EB-38D2B972A183}" type="slidenum">
              <a:rPr lang="en-US" smtClean="0"/>
              <a:pPr/>
              <a:t>‹#›</a:t>
            </a:fld>
            <a:endParaRPr lang="en-US"/>
          </a:p>
        </p:txBody>
      </p:sp>
    </p:spTree>
    <p:extLst>
      <p:ext uri="{BB962C8B-B14F-4D97-AF65-F5344CB8AC3E}">
        <p14:creationId xmlns:p14="http://schemas.microsoft.com/office/powerpoint/2010/main" val="3241544292"/>
      </p:ext>
    </p:extLst>
  </p:cSld>
  <p:clrMapOvr>
    <a:masterClrMapping/>
  </p:clrMapOvr>
  <p:transition spd="slow">
    <p:random/>
  </p:transition>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E384027F-6C8C-454D-8C79-5B6BCC7F75DD}" type="datetimeFigureOut">
              <a:rPr lang="en-US">
                <a:solidFill>
                  <a:prstClr val="black">
                    <a:tint val="75000"/>
                  </a:prstClr>
                </a:solidFill>
              </a:rPr>
              <a:pPr>
                <a:defRPr/>
              </a:pPr>
              <a:t>3/16/2018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D8334D60-7F7F-44CC-A923-5D2F94C84E8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831838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BD2078FB-2794-41B5-BE80-14CE53E69E94}" type="datetimeFigureOut">
              <a:rPr lang="en-US">
                <a:solidFill>
                  <a:prstClr val="black">
                    <a:tint val="75000"/>
                  </a:prstClr>
                </a:solidFill>
              </a:rPr>
              <a:pPr>
                <a:defRPr/>
              </a:pPr>
              <a:t>3/16/2018</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B08BC4ED-8C3A-442C-B55C-23DD65C514A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3728114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BEB7533-A0AE-45BD-B0BF-91F13D533A56}"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B6345A7-F805-4541-8788-838C1A203D2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4817464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3C5A115-40C5-474D-B5FE-680F741FCCEE}"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4E2DB7E-229A-41AA-B42E-49CDEF53035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421782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52B973BB-377A-46A5-8612-08431EC31A8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F6B436B-8E23-475E-81BC-4072F508A06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9170207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2DF3064A-F220-4B67-84DE-200070D193A8}"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5A564D5-4883-47F2-8D5D-4B77E570D8E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9724569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5BA10FE9-57D6-4894-960C-1E76F1691FA4}"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B6FA2F5-3387-4D53-BDDA-9342814916E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8123729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A24E2BE5-02BC-492A-9834-E90BF09C8C0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660944C6-31DB-45F2-AD02-E5F20285C9E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1966627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8C15D9D6-05A4-42C3-AACB-E63E6E4A6ABF}"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D4762A8-306C-438A-A1AA-7DF4D2EF764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04778944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5B6461D-4870-4F04-B49E-A94B86496921}"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F4840D4-64B8-4288-B162-8248703C39D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91282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580851C-C50E-41DA-A4BE-05EB9293CDBF}" type="datetimeFigureOut">
              <a:rPr lang="en-US" smtClean="0"/>
              <a:pPr/>
              <a:t>3/16/2018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EBA6E5F-08DC-4C32-B42B-463A3312B4C9}" type="slidenum">
              <a:rPr lang="en-US" smtClean="0"/>
              <a:pPr/>
              <a:t>‹#›</a:t>
            </a:fld>
            <a:endParaRPr lang="en-US"/>
          </a:p>
        </p:txBody>
      </p:sp>
    </p:spTree>
    <p:extLst>
      <p:ext uri="{BB962C8B-B14F-4D97-AF65-F5344CB8AC3E}">
        <p14:creationId xmlns:p14="http://schemas.microsoft.com/office/powerpoint/2010/main" val="2343465737"/>
      </p:ext>
    </p:extLst>
  </p:cSld>
  <p:clrMapOvr>
    <a:masterClrMapping/>
  </p:clrMapOvr>
  <p:transition spd="slow">
    <p:random/>
  </p:transition>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455CA191-8E6F-4971-AE3D-E83ED8483486}" type="datetimeFigureOut">
              <a:rPr lang="en-US">
                <a:solidFill>
                  <a:prstClr val="black">
                    <a:tint val="75000"/>
                  </a:prstClr>
                </a:solidFill>
              </a:rPr>
              <a:pPr>
                <a:defRPr/>
              </a:pPr>
              <a:t>3/16/2018</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661AA8D-C230-4539-A755-561EEE1B16B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832968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E384027F-6C8C-454D-8C79-5B6BCC7F75DD}" type="datetimeFigureOut">
              <a:rPr lang="en-US">
                <a:solidFill>
                  <a:prstClr val="black">
                    <a:tint val="75000"/>
                  </a:prstClr>
                </a:solidFill>
              </a:rPr>
              <a:pPr>
                <a:defRPr/>
              </a:pPr>
              <a:t>3/16/2018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D8334D60-7F7F-44CC-A923-5D2F94C84E8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4591769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BD2078FB-2794-41B5-BE80-14CE53E69E94}" type="datetimeFigureOut">
              <a:rPr lang="en-US">
                <a:solidFill>
                  <a:prstClr val="black">
                    <a:tint val="75000"/>
                  </a:prstClr>
                </a:solidFill>
              </a:rPr>
              <a:pPr>
                <a:defRPr/>
              </a:pPr>
              <a:t>3/16/2018</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B08BC4ED-8C3A-442C-B55C-23DD65C514A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4490803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BEB7533-A0AE-45BD-B0BF-91F13D533A56}"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B6345A7-F805-4541-8788-838C1A203D2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1190954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3C5A115-40C5-474D-B5FE-680F741FCCEE}"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4E2DB7E-229A-41AA-B42E-49CDEF53035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4505010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52B973BB-377A-46A5-8612-08431EC31A8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F6B436B-8E23-475E-81BC-4072F508A06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2172047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2DF3064A-F220-4B67-84DE-200070D193A8}"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5A564D5-4883-47F2-8D5D-4B77E570D8E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184339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5BA10FE9-57D6-4894-960C-1E76F1691FA4}"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B6FA2F5-3387-4D53-BDDA-9342814916E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199242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A24E2BE5-02BC-492A-9834-E90BF09C8C0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660944C6-31DB-45F2-AD02-E5F20285C9E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97582918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8C15D9D6-05A4-42C3-AACB-E63E6E4A6ABF}"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D4762A8-306C-438A-A1AA-7DF4D2EF764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591842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972CC2D-F0F2-4D95-AFDF-D2BEB673B781}" type="datetimeFigureOut">
              <a:rPr lang="en-US" smtClean="0"/>
              <a:pPr/>
              <a:t>3/16/2018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ECC3BC9-974C-4CA1-B5AD-B5A581D45C45}" type="slidenum">
              <a:rPr lang="en-US" smtClean="0"/>
              <a:pPr/>
              <a:t>‹#›</a:t>
            </a:fld>
            <a:endParaRPr lang="en-US"/>
          </a:p>
        </p:txBody>
      </p:sp>
    </p:spTree>
    <p:extLst>
      <p:ext uri="{BB962C8B-B14F-4D97-AF65-F5344CB8AC3E}">
        <p14:creationId xmlns:p14="http://schemas.microsoft.com/office/powerpoint/2010/main" val="4083255675"/>
      </p:ext>
    </p:extLst>
  </p:cSld>
  <p:clrMapOvr>
    <a:masterClrMapping/>
  </p:clrMapOvr>
  <p:transition spd="slow">
    <p:random/>
  </p:transition>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5B6461D-4870-4F04-B49E-A94B86496921}"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F4840D4-64B8-4288-B162-8248703C39D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946262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455CA191-8E6F-4971-AE3D-E83ED8483486}" type="datetimeFigureOut">
              <a:rPr lang="en-US">
                <a:solidFill>
                  <a:prstClr val="black">
                    <a:tint val="75000"/>
                  </a:prstClr>
                </a:solidFill>
              </a:rPr>
              <a:pPr>
                <a:defRPr/>
              </a:pPr>
              <a:t>3/16/2018</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661AA8D-C230-4539-A755-561EEE1B16B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7235425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E384027F-6C8C-454D-8C79-5B6BCC7F75DD}" type="datetimeFigureOut">
              <a:rPr lang="en-US">
                <a:solidFill>
                  <a:prstClr val="black">
                    <a:tint val="75000"/>
                  </a:prstClr>
                </a:solidFill>
              </a:rPr>
              <a:pPr>
                <a:defRPr/>
              </a:pPr>
              <a:t>3/16/2018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D8334D60-7F7F-44CC-A923-5D2F94C84E8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9513159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BD2078FB-2794-41B5-BE80-14CE53E69E94}" type="datetimeFigureOut">
              <a:rPr lang="en-US">
                <a:solidFill>
                  <a:prstClr val="black">
                    <a:tint val="75000"/>
                  </a:prstClr>
                </a:solidFill>
              </a:rPr>
              <a:pPr>
                <a:defRPr/>
              </a:pPr>
              <a:t>3/16/2018</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B08BC4ED-8C3A-442C-B55C-23DD65C514A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7251854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BEB7533-A0AE-45BD-B0BF-91F13D533A56}"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B6345A7-F805-4541-8788-838C1A203D2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676046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3C5A115-40C5-474D-B5FE-680F741FCCEE}"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4E2DB7E-229A-41AA-B42E-49CDEF53035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5090419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52B973BB-377A-46A5-8612-08431EC31A8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F6B436B-8E23-475E-81BC-4072F508A06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711604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2DF3064A-F220-4B67-84DE-200070D193A8}"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5A564D5-4883-47F2-8D5D-4B77E570D8E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6494854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5BA10FE9-57D6-4894-960C-1E76F1691FA4}"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B6FA2F5-3387-4D53-BDDA-9342814916E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51900848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A24E2BE5-02BC-492A-9834-E90BF09C8C0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660944C6-31DB-45F2-AD02-E5F20285C9E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1312896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smtClean="0"/>
              <a:t>Click to edit Master title style</a:t>
            </a:r>
            <a:endParaRPr lang="en-US"/>
          </a:p>
        </p:txBody>
      </p:sp>
      <p:sp>
        <p:nvSpPr>
          <p:cNvPr id="3" name="Content Placeholder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4712D7D-C279-4527-8D51-EE82843BD264}" type="datetimeFigureOut">
              <a:rPr lang="en-US" smtClean="0"/>
              <a:pPr/>
              <a:t>3/16/2018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9F5DF9A-8A21-415A-A62C-7C4DEC2B0304}" type="slidenum">
              <a:rPr lang="en-US" smtClean="0"/>
              <a:pPr/>
              <a:t>‹#›</a:t>
            </a:fld>
            <a:endParaRPr lang="en-US"/>
          </a:p>
        </p:txBody>
      </p:sp>
    </p:spTree>
    <p:extLst>
      <p:ext uri="{BB962C8B-B14F-4D97-AF65-F5344CB8AC3E}">
        <p14:creationId xmlns:p14="http://schemas.microsoft.com/office/powerpoint/2010/main" val="1814931402"/>
      </p:ext>
    </p:extLst>
  </p:cSld>
  <p:clrMapOvr>
    <a:masterClrMapping/>
  </p:clrMapOvr>
  <p:transition spd="slow">
    <p:random/>
  </p:transition>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8C15D9D6-05A4-42C3-AACB-E63E6E4A6ABF}"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D4762A8-306C-438A-A1AA-7DF4D2EF764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334201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5B6461D-4870-4F04-B49E-A94B86496921}"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F4840D4-64B8-4288-B162-8248703C39D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8250028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455CA191-8E6F-4971-AE3D-E83ED8483486}" type="datetimeFigureOut">
              <a:rPr lang="en-US">
                <a:solidFill>
                  <a:prstClr val="black">
                    <a:tint val="75000"/>
                  </a:prstClr>
                </a:solidFill>
              </a:rPr>
              <a:pPr>
                <a:defRPr/>
              </a:pPr>
              <a:t>3/16/2018</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661AA8D-C230-4539-A755-561EEE1B16B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2932079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E384027F-6C8C-454D-8C79-5B6BCC7F75DD}" type="datetimeFigureOut">
              <a:rPr lang="en-US">
                <a:solidFill>
                  <a:prstClr val="black">
                    <a:tint val="75000"/>
                  </a:prstClr>
                </a:solidFill>
              </a:rPr>
              <a:pPr>
                <a:defRPr/>
              </a:pPr>
              <a:t>3/16/2018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D8334D60-7F7F-44CC-A923-5D2F94C84E8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813214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BD2078FB-2794-41B5-BE80-14CE53E69E94}" type="datetimeFigureOut">
              <a:rPr lang="en-US">
                <a:solidFill>
                  <a:prstClr val="black">
                    <a:tint val="75000"/>
                  </a:prstClr>
                </a:solidFill>
              </a:rPr>
              <a:pPr>
                <a:defRPr/>
              </a:pPr>
              <a:t>3/16/2018</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B08BC4ED-8C3A-442C-B55C-23DD65C514A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5917176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BEB7533-A0AE-45BD-B0BF-91F13D533A56}"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B6345A7-F805-4541-8788-838C1A203D2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6073904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3C5A115-40C5-474D-B5FE-680F741FCCEE}"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4E2DB7E-229A-41AA-B42E-49CDEF53035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8564112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52B973BB-377A-46A5-8612-08431EC31A8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F6B436B-8E23-475E-81BC-4072F508A06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37584359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2DF3064A-F220-4B67-84DE-200070D193A8}"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5A564D5-4883-47F2-8D5D-4B77E570D8E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4045240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5BA10FE9-57D6-4894-960C-1E76F1691FA4}"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B6FA2F5-3387-4D53-BDDA-9342814916E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86953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smtClean="0"/>
              <a:t>Click to edit Master title style</a:t>
            </a:r>
            <a:endParaRPr lang="en-US"/>
          </a:p>
        </p:txBody>
      </p:sp>
      <p:sp>
        <p:nvSpPr>
          <p:cNvPr id="3" name="Picture Placeholder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1E796A5-B878-4263-9314-454562C8AABD}" type="datetimeFigureOut">
              <a:rPr lang="en-US" smtClean="0"/>
              <a:pPr/>
              <a:t>3/16/2018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4D31D45-6080-4827-9E89-9887E0560F3F}" type="slidenum">
              <a:rPr lang="en-US" smtClean="0"/>
              <a:pPr/>
              <a:t>‹#›</a:t>
            </a:fld>
            <a:endParaRPr lang="en-US"/>
          </a:p>
        </p:txBody>
      </p:sp>
    </p:spTree>
    <p:extLst>
      <p:ext uri="{BB962C8B-B14F-4D97-AF65-F5344CB8AC3E}">
        <p14:creationId xmlns:p14="http://schemas.microsoft.com/office/powerpoint/2010/main" val="2859724238"/>
      </p:ext>
    </p:extLst>
  </p:cSld>
  <p:clrMapOvr>
    <a:masterClrMapping/>
  </p:clrMapOvr>
  <p:transition spd="slow">
    <p:random/>
  </p:transition>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A24E2BE5-02BC-492A-9834-E90BF09C8C0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660944C6-31DB-45F2-AD02-E5F20285C9E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34157681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8C15D9D6-05A4-42C3-AACB-E63E6E4A6ABF}"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D4762A8-306C-438A-A1AA-7DF4D2EF764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7739411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5B6461D-4870-4F04-B49E-A94B86496921}"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F4840D4-64B8-4288-B162-8248703C39D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420595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455CA191-8E6F-4971-AE3D-E83ED8483486}" type="datetimeFigureOut">
              <a:rPr lang="en-US">
                <a:solidFill>
                  <a:prstClr val="black">
                    <a:tint val="75000"/>
                  </a:prstClr>
                </a:solidFill>
              </a:rPr>
              <a:pPr>
                <a:defRPr/>
              </a:pPr>
              <a:t>3/16/2018</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661AA8D-C230-4539-A755-561EEE1B16B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2722709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E384027F-6C8C-454D-8C79-5B6BCC7F75DD}" type="datetimeFigureOut">
              <a:rPr lang="en-US">
                <a:solidFill>
                  <a:prstClr val="black">
                    <a:tint val="75000"/>
                  </a:prstClr>
                </a:solidFill>
              </a:rPr>
              <a:pPr>
                <a:defRPr/>
              </a:pPr>
              <a:t>3/16/2018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D8334D60-7F7F-44CC-A923-5D2F94C84E8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5125319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BD2078FB-2794-41B5-BE80-14CE53E69E94}" type="datetimeFigureOut">
              <a:rPr lang="en-US">
                <a:solidFill>
                  <a:prstClr val="black">
                    <a:tint val="75000"/>
                  </a:prstClr>
                </a:solidFill>
              </a:rPr>
              <a:pPr>
                <a:defRPr/>
              </a:pPr>
              <a:t>3/16/2018</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B08BC4ED-8C3A-442C-B55C-23DD65C514A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96033671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BEB7533-A0AE-45BD-B0BF-91F13D533A56}"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3B6345A7-F805-4541-8788-838C1A203D2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1865232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3C5A115-40C5-474D-B5FE-680F741FCCEE}" type="datetimeFigureOut">
              <a:rPr lang="en-US">
                <a:solidFill>
                  <a:prstClr val="black">
                    <a:tint val="75000"/>
                  </a:prstClr>
                </a:solidFill>
              </a:rPr>
              <a:pPr>
                <a:defRPr/>
              </a:pPr>
              <a:t>3/16/2018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4E2DB7E-229A-41AA-B42E-49CDEF53035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9524543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52B973BB-377A-46A5-8612-08431EC31A8A}"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F6B436B-8E23-475E-81BC-4072F508A06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654643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2DF3064A-F220-4B67-84DE-200070D193A8}"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25A564D5-4883-47F2-8D5D-4B77E570D8E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12589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F211E8EC-D691-4A85-A153-4DB35AB20B66}" type="datetimeFigureOut">
              <a:rPr lang="en-US" smtClean="0"/>
              <a:pPr/>
              <a:t>3/16/2018</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7A8BE434-D7BC-4388-8EEB-4626BDA51BE1}" type="slidenum">
              <a:rPr lang="en-US" smtClean="0"/>
              <a:pPr/>
              <a:t>‹#›</a:t>
            </a:fld>
            <a:endParaRPr lang="en-US"/>
          </a:p>
        </p:txBody>
      </p:sp>
    </p:spTree>
    <p:extLst>
      <p:ext uri="{BB962C8B-B14F-4D97-AF65-F5344CB8AC3E}">
        <p14:creationId xmlns:p14="http://schemas.microsoft.com/office/powerpoint/2010/main" val="2212313936"/>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Lst>
  <p:transition spd="slow">
    <p:random/>
  </p:transition>
  <p:timing>
    <p:tnLst>
      <p:par>
        <p:cTn id="1" dur="indefinite" restart="never" nodeType="tmRoot"/>
      </p:par>
    </p:tnLst>
  </p:timing>
  <p:txStyles>
    <p:titleStyle>
      <a:lvl1pPr algn="l" defTabSz="685800" rtl="0" eaLnBrk="1" latinLnBrk="0" hangingPunct="1">
        <a:lnSpc>
          <a:spcPct val="90000"/>
        </a:lnSpc>
        <a:spcBef>
          <a:spcPct val="0"/>
        </a:spcBef>
        <a:buNone/>
        <a:defRPr sz="3300" b="0" i="0" u="none"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u="none"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16A28F7E-603C-4F39-B4C9-34F41CF2EA72}"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6C394657-8202-4DC0-9FE1-407863F2D18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18792262"/>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16A28F7E-603C-4F39-B4C9-34F41CF2EA72}"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6C394657-8202-4DC0-9FE1-407863F2D18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09397380"/>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 id="2147483703"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16A28F7E-603C-4F39-B4C9-34F41CF2EA72}"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6C394657-8202-4DC0-9FE1-407863F2D18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64778991"/>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16A28F7E-603C-4F39-B4C9-34F41CF2EA72}"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6C394657-8202-4DC0-9FE1-407863F2D18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2808334"/>
      </p:ext>
    </p:extLst>
  </p:cSld>
  <p:clrMap bg1="lt1" tx1="dk1" bg2="lt2" tx2="dk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6" r:id="rId10"/>
    <p:sldLayoutId id="2147483727"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16A28F7E-603C-4F39-B4C9-34F41CF2EA72}"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6C394657-8202-4DC0-9FE1-407863F2D18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56610932"/>
      </p:ext>
    </p:extLst>
  </p:cSld>
  <p:clrMap bg1="lt1" tx1="dk1" bg2="lt2" tx2="dk2" accent1="accent1" accent2="accent2" accent3="accent3" accent4="accent4" accent5="accent5" accent6="accent6" hlink="hlink" folHlink="folHlink"/>
  <p:sldLayoutIdLst>
    <p:sldLayoutId id="2147483729" r:id="rId1"/>
    <p:sldLayoutId id="2147483730" r:id="rId2"/>
    <p:sldLayoutId id="2147483731" r:id="rId3"/>
    <p:sldLayoutId id="2147483732" r:id="rId4"/>
    <p:sldLayoutId id="2147483733" r:id="rId5"/>
    <p:sldLayoutId id="2147483734" r:id="rId6"/>
    <p:sldLayoutId id="2147483735" r:id="rId7"/>
    <p:sldLayoutId id="2147483736" r:id="rId8"/>
    <p:sldLayoutId id="2147483737" r:id="rId9"/>
    <p:sldLayoutId id="2147483738" r:id="rId10"/>
    <p:sldLayoutId id="2147483739"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16A28F7E-603C-4F39-B4C9-34F41CF2EA72}"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6C394657-8202-4DC0-9FE1-407863F2D18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74998064"/>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16A28F7E-603C-4F39-B4C9-34F41CF2EA72}"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6C394657-8202-4DC0-9FE1-407863F2D18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2212993"/>
      </p:ext>
    </p:extLst>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16A28F7E-603C-4F39-B4C9-34F41CF2EA72}" type="datetimeFigureOut">
              <a:rPr lang="en-US">
                <a:solidFill>
                  <a:prstClr val="black">
                    <a:tint val="75000"/>
                  </a:prstClr>
                </a:solidFill>
              </a:rPr>
              <a:pPr>
                <a:defRPr/>
              </a:pPr>
              <a:t>3/16/2018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6C394657-8202-4DC0-9FE1-407863F2D189}"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50916505"/>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 Target="slide22.xml"/><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6.png"/><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57.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6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2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2.png"/><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2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2.png"/><Relationship Id="rId1" Type="http://schemas.openxmlformats.org/officeDocument/2006/relationships/slideLayout" Target="../slideLayouts/slideLayout7.xml"/><Relationship Id="rId6" Type="http://schemas.openxmlformats.org/officeDocument/2006/relationships/image" Target="../media/image20.jpeg"/><Relationship Id="rId5" Type="http://schemas.openxmlformats.org/officeDocument/2006/relationships/image" Target="../media/image19.jpeg"/><Relationship Id="rId4" Type="http://schemas.openxmlformats.org/officeDocument/2006/relationships/image" Target="../media/image18.jpe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png"/><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Text Box 6"/>
          <p:cNvSpPr txBox="1">
            <a:spLocks noChangeArrowheads="1"/>
          </p:cNvSpPr>
          <p:nvPr/>
        </p:nvSpPr>
        <p:spPr bwMode="auto">
          <a:xfrm>
            <a:off x="533400" y="812800"/>
            <a:ext cx="4876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3200" b="1">
                <a:solidFill>
                  <a:srgbClr val="0000FF"/>
                </a:solidFill>
                <a:latin typeface="Times New Roman" panose="02020603050405020304" pitchFamily="18" charset="0"/>
              </a:rPr>
              <a:t>I.  Sự nóng chảy</a:t>
            </a:r>
          </a:p>
        </p:txBody>
      </p:sp>
      <p:sp>
        <p:nvSpPr>
          <p:cNvPr id="165895" name="Text Box 7"/>
          <p:cNvSpPr txBox="1">
            <a:spLocks noChangeArrowheads="1"/>
          </p:cNvSpPr>
          <p:nvPr/>
        </p:nvSpPr>
        <p:spPr bwMode="auto">
          <a:xfrm>
            <a:off x="514350" y="2171700"/>
            <a:ext cx="2971800" cy="3970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800" b="1">
                <a:solidFill>
                  <a:srgbClr val="0000FF"/>
                </a:solidFill>
                <a:latin typeface="VNI-Times" pitchFamily="2" charset="0"/>
              </a:rPr>
              <a:t>    </a:t>
            </a:r>
            <a:r>
              <a:rPr lang="en-US" sz="2800">
                <a:solidFill>
                  <a:srgbClr val="0000FF"/>
                </a:solidFill>
                <a:latin typeface="VNI-Times" pitchFamily="2" charset="0"/>
              </a:rPr>
              <a:t>Duøng ñeøn coàn ñun nöôùc vaø theo doõi nhieät ñoä baêng phieán. Khi nhieät ñoä taêng leân 60</a:t>
            </a:r>
            <a:r>
              <a:rPr lang="en-US" sz="2800" baseline="30000">
                <a:solidFill>
                  <a:srgbClr val="0000FF"/>
                </a:solidFill>
                <a:latin typeface="VNI-Times" pitchFamily="2" charset="0"/>
              </a:rPr>
              <a:t>0</a:t>
            </a:r>
            <a:r>
              <a:rPr lang="en-US" sz="2800">
                <a:solidFill>
                  <a:srgbClr val="0000FF"/>
                </a:solidFill>
                <a:latin typeface="VNI-Times" pitchFamily="2" charset="0"/>
              </a:rPr>
              <a:t>C thì cöù sau 1 phuùt ghi laïi nhieät ñoä vaø nhaän xeùt thể (raén hay loûng).</a:t>
            </a:r>
          </a:p>
        </p:txBody>
      </p:sp>
      <p:pic>
        <p:nvPicPr>
          <p:cNvPr id="165896" name="Picture 8" descr="Thi_nghiem_ve_su_nong_cha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8200" y="1143000"/>
            <a:ext cx="39624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897" name="Text Box 9"/>
          <p:cNvSpPr txBox="1">
            <a:spLocks noChangeArrowheads="1"/>
          </p:cNvSpPr>
          <p:nvPr/>
        </p:nvSpPr>
        <p:spPr bwMode="auto">
          <a:xfrm>
            <a:off x="5943600" y="6491288"/>
            <a:ext cx="1752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solidFill>
                  <a:srgbClr val="000000"/>
                </a:solidFill>
                <a:latin typeface=".VnTime" panose="020B7200000000000000" pitchFamily="34" charset="0"/>
                <a:hlinkClick r:id="rId3" action="ppaction://hlinksldjump"/>
              </a:rPr>
              <a:t>H.24.1</a:t>
            </a:r>
            <a:endParaRPr lang="en-US" b="1">
              <a:solidFill>
                <a:srgbClr val="000000"/>
              </a:solidFill>
              <a:latin typeface=".VnTime" panose="020B7200000000000000" pitchFamily="34" charset="0"/>
            </a:endParaRPr>
          </a:p>
        </p:txBody>
      </p:sp>
      <p:sp>
        <p:nvSpPr>
          <p:cNvPr id="165898" name="Text Box 10"/>
          <p:cNvSpPr txBox="1">
            <a:spLocks noChangeArrowheads="1"/>
          </p:cNvSpPr>
          <p:nvPr/>
        </p:nvSpPr>
        <p:spPr bwMode="auto">
          <a:xfrm>
            <a:off x="7391400" y="2362200"/>
            <a:ext cx="914400" cy="376238"/>
          </a:xfrm>
          <a:prstGeom prst="rect">
            <a:avLst/>
          </a:prstGeom>
          <a:solidFill>
            <a:schemeClr val="accent1"/>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atin typeface=".VnTime" panose="020B7200000000000000" pitchFamily="34" charset="0"/>
              </a:rPr>
              <a:t>Gi¸ ®ì</a:t>
            </a:r>
          </a:p>
        </p:txBody>
      </p:sp>
      <p:sp>
        <p:nvSpPr>
          <p:cNvPr id="165899" name="Text Box 11"/>
          <p:cNvSpPr txBox="1">
            <a:spLocks noChangeArrowheads="1"/>
          </p:cNvSpPr>
          <p:nvPr/>
        </p:nvSpPr>
        <p:spPr bwMode="auto">
          <a:xfrm>
            <a:off x="4724400" y="1295400"/>
            <a:ext cx="1066800" cy="376238"/>
          </a:xfrm>
          <a:prstGeom prst="rect">
            <a:avLst/>
          </a:prstGeom>
          <a:solidFill>
            <a:schemeClr val="accent1"/>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atin typeface=".VnTime" panose="020B7200000000000000" pitchFamily="34" charset="0"/>
              </a:rPr>
              <a:t>NhiÖt kÕ</a:t>
            </a:r>
          </a:p>
        </p:txBody>
      </p:sp>
      <p:sp>
        <p:nvSpPr>
          <p:cNvPr id="165900" name="Line 12"/>
          <p:cNvSpPr>
            <a:spLocks noChangeShapeType="1"/>
          </p:cNvSpPr>
          <p:nvPr/>
        </p:nvSpPr>
        <p:spPr bwMode="auto">
          <a:xfrm flipH="1" flipV="1">
            <a:off x="5181600" y="1676400"/>
            <a:ext cx="533400" cy="990600"/>
          </a:xfrm>
          <a:prstGeom prst="line">
            <a:avLst/>
          </a:prstGeom>
          <a:noFill/>
          <a:ln w="9525">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Line 13"/>
          <p:cNvSpPr>
            <a:spLocks noChangeShapeType="1"/>
          </p:cNvSpPr>
          <p:nvPr/>
        </p:nvSpPr>
        <p:spPr bwMode="auto">
          <a:xfrm>
            <a:off x="6934200" y="2438400"/>
            <a:ext cx="381000" cy="76200"/>
          </a:xfrm>
          <a:prstGeom prst="line">
            <a:avLst/>
          </a:prstGeom>
          <a:noFill/>
          <a:ln w="9525">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2" name="Text Box 14"/>
          <p:cNvSpPr txBox="1">
            <a:spLocks noChangeArrowheads="1"/>
          </p:cNvSpPr>
          <p:nvPr/>
        </p:nvSpPr>
        <p:spPr bwMode="auto">
          <a:xfrm>
            <a:off x="4419600" y="2876550"/>
            <a:ext cx="762000" cy="647700"/>
          </a:xfrm>
          <a:prstGeom prst="rect">
            <a:avLst/>
          </a:prstGeom>
          <a:solidFill>
            <a:schemeClr val="accent1"/>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atin typeface=".VnTime" panose="020B7200000000000000" pitchFamily="34" charset="0"/>
              </a:rPr>
              <a:t>Cèc nưíc</a:t>
            </a:r>
          </a:p>
        </p:txBody>
      </p:sp>
      <p:sp>
        <p:nvSpPr>
          <p:cNvPr id="165903" name="Line 15"/>
          <p:cNvSpPr>
            <a:spLocks noChangeShapeType="1"/>
          </p:cNvSpPr>
          <p:nvPr/>
        </p:nvSpPr>
        <p:spPr bwMode="auto">
          <a:xfrm flipV="1">
            <a:off x="5842000" y="4343400"/>
            <a:ext cx="1447800" cy="304800"/>
          </a:xfrm>
          <a:prstGeom prst="line">
            <a:avLst/>
          </a:prstGeom>
          <a:noFill/>
          <a:ln w="9525">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4" name="Line 16"/>
          <p:cNvSpPr>
            <a:spLocks noChangeShapeType="1"/>
          </p:cNvSpPr>
          <p:nvPr/>
        </p:nvSpPr>
        <p:spPr bwMode="auto">
          <a:xfrm flipH="1" flipV="1">
            <a:off x="5029200" y="3505200"/>
            <a:ext cx="457200" cy="609600"/>
          </a:xfrm>
          <a:prstGeom prst="line">
            <a:avLst/>
          </a:prstGeom>
          <a:noFill/>
          <a:ln w="9525">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5" name="Text Box 17"/>
          <p:cNvSpPr txBox="1">
            <a:spLocks noChangeArrowheads="1"/>
          </p:cNvSpPr>
          <p:nvPr/>
        </p:nvSpPr>
        <p:spPr bwMode="auto">
          <a:xfrm>
            <a:off x="7391400" y="3886200"/>
            <a:ext cx="1219200" cy="925513"/>
          </a:xfrm>
          <a:prstGeom prst="rect">
            <a:avLst/>
          </a:prstGeom>
          <a:solidFill>
            <a:schemeClr val="accent1"/>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atin typeface=".VnTime" panose="020B7200000000000000" pitchFamily="34" charset="0"/>
              </a:rPr>
              <a:t>B</a:t>
            </a:r>
            <a:r>
              <a:rPr lang="en-US" sz="1600">
                <a:latin typeface=".VnTime" panose="020B7200000000000000" pitchFamily="34" charset="0"/>
              </a:rPr>
              <a:t>ă</a:t>
            </a:r>
            <a:r>
              <a:rPr lang="en-US">
                <a:latin typeface=".VnTime" panose="020B7200000000000000" pitchFamily="34" charset="0"/>
              </a:rPr>
              <a:t>ng phiÕn t¸n nhá</a:t>
            </a:r>
          </a:p>
        </p:txBody>
      </p:sp>
      <p:sp>
        <p:nvSpPr>
          <p:cNvPr id="165906" name="Text Box 18"/>
          <p:cNvSpPr txBox="1">
            <a:spLocks noChangeArrowheads="1"/>
          </p:cNvSpPr>
          <p:nvPr/>
        </p:nvSpPr>
        <p:spPr bwMode="auto">
          <a:xfrm>
            <a:off x="4191000" y="5715000"/>
            <a:ext cx="1143000" cy="376238"/>
          </a:xfrm>
          <a:prstGeom prst="rect">
            <a:avLst/>
          </a:prstGeom>
          <a:solidFill>
            <a:schemeClr val="accent1"/>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atin typeface=".VnTimeH" panose="020B7200000000000000" pitchFamily="34" charset="0"/>
              </a:rPr>
              <a:t>®</a:t>
            </a:r>
            <a:r>
              <a:rPr lang="en-US">
                <a:latin typeface=".VnTime" panose="020B7200000000000000" pitchFamily="34" charset="0"/>
              </a:rPr>
              <a:t>Ìn cån</a:t>
            </a:r>
          </a:p>
        </p:txBody>
      </p:sp>
      <p:sp>
        <p:nvSpPr>
          <p:cNvPr id="165907" name="Line 19"/>
          <p:cNvSpPr>
            <a:spLocks noChangeShapeType="1"/>
          </p:cNvSpPr>
          <p:nvPr/>
        </p:nvSpPr>
        <p:spPr bwMode="auto">
          <a:xfrm flipH="1">
            <a:off x="5334000" y="5486400"/>
            <a:ext cx="457200" cy="152400"/>
          </a:xfrm>
          <a:prstGeom prst="line">
            <a:avLst/>
          </a:prstGeom>
          <a:noFill/>
          <a:ln w="9525">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8" name="Text Box 20"/>
          <p:cNvSpPr txBox="1">
            <a:spLocks noChangeArrowheads="1"/>
          </p:cNvSpPr>
          <p:nvPr/>
        </p:nvSpPr>
        <p:spPr bwMode="auto">
          <a:xfrm>
            <a:off x="7115175" y="2971800"/>
            <a:ext cx="1371600" cy="376238"/>
          </a:xfrm>
          <a:prstGeom prst="rect">
            <a:avLst/>
          </a:prstGeom>
          <a:solidFill>
            <a:schemeClr val="accent1"/>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atin typeface=".VnTimeH" panose="020B7200000000000000" pitchFamily="34" charset="0"/>
              </a:rPr>
              <a:t>è</a:t>
            </a:r>
            <a:r>
              <a:rPr lang="en-US">
                <a:latin typeface=".VnTime" panose="020B7200000000000000" pitchFamily="34" charset="0"/>
              </a:rPr>
              <a:t>ng nghiÖm</a:t>
            </a:r>
          </a:p>
        </p:txBody>
      </p:sp>
      <p:sp>
        <p:nvSpPr>
          <p:cNvPr id="165909" name="Line 21"/>
          <p:cNvSpPr>
            <a:spLocks noChangeShapeType="1"/>
          </p:cNvSpPr>
          <p:nvPr/>
        </p:nvSpPr>
        <p:spPr bwMode="auto">
          <a:xfrm flipV="1">
            <a:off x="5867400" y="3200400"/>
            <a:ext cx="1219200" cy="152400"/>
          </a:xfrm>
          <a:prstGeom prst="line">
            <a:avLst/>
          </a:prstGeom>
          <a:noFill/>
          <a:ln w="9525">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11" name="TextBox 1"/>
          <p:cNvSpPr txBox="1">
            <a:spLocks noChangeArrowheads="1"/>
          </p:cNvSpPr>
          <p:nvPr/>
        </p:nvSpPr>
        <p:spPr bwMode="auto">
          <a:xfrm>
            <a:off x="552450" y="1484313"/>
            <a:ext cx="25146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2800">
                <a:solidFill>
                  <a:srgbClr val="FF0000"/>
                </a:solidFill>
                <a:latin typeface="Times New Roman" panose="02020603050405020304" pitchFamily="18" charset="0"/>
                <a:cs typeface="Times New Roman" panose="02020603050405020304" pitchFamily="18" charset="0"/>
              </a:rPr>
              <a:t>1. Thí nghiệm</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165896"/>
                                        </p:tgtEl>
                                        <p:attrNameLst>
                                          <p:attrName>style.visibility</p:attrName>
                                        </p:attrNameLst>
                                      </p:cBhvr>
                                      <p:to>
                                        <p:strVal val="visible"/>
                                      </p:to>
                                    </p:set>
                                    <p:anim calcmode="lin" valueType="num">
                                      <p:cBhvr>
                                        <p:cTn id="7" dur="1000" fill="hold"/>
                                        <p:tgtEl>
                                          <p:spTgt spid="165896"/>
                                        </p:tgtEl>
                                        <p:attrNameLst>
                                          <p:attrName>ppt_w</p:attrName>
                                        </p:attrNameLst>
                                      </p:cBhvr>
                                      <p:tavLst>
                                        <p:tav tm="0">
                                          <p:val>
                                            <p:strVal val="#ppt_w*0.70"/>
                                          </p:val>
                                        </p:tav>
                                        <p:tav tm="100000">
                                          <p:val>
                                            <p:strVal val="#ppt_w"/>
                                          </p:val>
                                        </p:tav>
                                      </p:tavLst>
                                    </p:anim>
                                    <p:anim calcmode="lin" valueType="num">
                                      <p:cBhvr>
                                        <p:cTn id="8" dur="1000" fill="hold"/>
                                        <p:tgtEl>
                                          <p:spTgt spid="165896"/>
                                        </p:tgtEl>
                                        <p:attrNameLst>
                                          <p:attrName>ppt_h</p:attrName>
                                        </p:attrNameLst>
                                      </p:cBhvr>
                                      <p:tavLst>
                                        <p:tav tm="0">
                                          <p:val>
                                            <p:strVal val="#ppt_h"/>
                                          </p:val>
                                        </p:tav>
                                        <p:tav tm="100000">
                                          <p:val>
                                            <p:strVal val="#ppt_h"/>
                                          </p:val>
                                        </p:tav>
                                      </p:tavLst>
                                    </p:anim>
                                    <p:animEffect transition="in" filter="fade">
                                      <p:cBhvr>
                                        <p:cTn id="9" dur="1000"/>
                                        <p:tgtEl>
                                          <p:spTgt spid="165896"/>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165897"/>
                                        </p:tgtEl>
                                        <p:attrNameLst>
                                          <p:attrName>style.visibility</p:attrName>
                                        </p:attrNameLst>
                                      </p:cBhvr>
                                      <p:to>
                                        <p:strVal val="visible"/>
                                      </p:to>
                                    </p:set>
                                    <p:anim calcmode="lin" valueType="num">
                                      <p:cBhvr>
                                        <p:cTn id="13" dur="1000" fill="hold"/>
                                        <p:tgtEl>
                                          <p:spTgt spid="165897"/>
                                        </p:tgtEl>
                                        <p:attrNameLst>
                                          <p:attrName>ppt_w</p:attrName>
                                        </p:attrNameLst>
                                      </p:cBhvr>
                                      <p:tavLst>
                                        <p:tav tm="0">
                                          <p:val>
                                            <p:strVal val="#ppt_w*0.70"/>
                                          </p:val>
                                        </p:tav>
                                        <p:tav tm="100000">
                                          <p:val>
                                            <p:strVal val="#ppt_w"/>
                                          </p:val>
                                        </p:tav>
                                      </p:tavLst>
                                    </p:anim>
                                    <p:anim calcmode="lin" valueType="num">
                                      <p:cBhvr>
                                        <p:cTn id="14" dur="1000" fill="hold"/>
                                        <p:tgtEl>
                                          <p:spTgt spid="165897"/>
                                        </p:tgtEl>
                                        <p:attrNameLst>
                                          <p:attrName>ppt_h</p:attrName>
                                        </p:attrNameLst>
                                      </p:cBhvr>
                                      <p:tavLst>
                                        <p:tav tm="0">
                                          <p:val>
                                            <p:strVal val="#ppt_h"/>
                                          </p:val>
                                        </p:tav>
                                        <p:tav tm="100000">
                                          <p:val>
                                            <p:strVal val="#ppt_h"/>
                                          </p:val>
                                        </p:tav>
                                      </p:tavLst>
                                    </p:anim>
                                    <p:animEffect transition="in" filter="fade">
                                      <p:cBhvr>
                                        <p:cTn id="15" dur="1000"/>
                                        <p:tgtEl>
                                          <p:spTgt spid="16589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7" presetClass="entr" presetSubtype="10" fill="hold" grpId="0" nodeType="clickEffect">
                                  <p:stCondLst>
                                    <p:cond delay="0"/>
                                  </p:stCondLst>
                                  <p:childTnLst>
                                    <p:set>
                                      <p:cBhvr>
                                        <p:cTn id="19" dur="1" fill="hold">
                                          <p:stCondLst>
                                            <p:cond delay="0"/>
                                          </p:stCondLst>
                                        </p:cTn>
                                        <p:tgtEl>
                                          <p:spTgt spid="165899"/>
                                        </p:tgtEl>
                                        <p:attrNameLst>
                                          <p:attrName>style.visibility</p:attrName>
                                        </p:attrNameLst>
                                      </p:cBhvr>
                                      <p:to>
                                        <p:strVal val="visible"/>
                                      </p:to>
                                    </p:set>
                                    <p:anim calcmode="lin" valueType="num">
                                      <p:cBhvr>
                                        <p:cTn id="20" dur="500" fill="hold"/>
                                        <p:tgtEl>
                                          <p:spTgt spid="165899"/>
                                        </p:tgtEl>
                                        <p:attrNameLst>
                                          <p:attrName>ppt_w</p:attrName>
                                        </p:attrNameLst>
                                      </p:cBhvr>
                                      <p:tavLst>
                                        <p:tav tm="0">
                                          <p:val>
                                            <p:fltVal val="0"/>
                                          </p:val>
                                        </p:tav>
                                        <p:tav tm="100000">
                                          <p:val>
                                            <p:strVal val="#ppt_w"/>
                                          </p:val>
                                        </p:tav>
                                      </p:tavLst>
                                    </p:anim>
                                    <p:anim calcmode="lin" valueType="num">
                                      <p:cBhvr>
                                        <p:cTn id="21" dur="500" fill="hold"/>
                                        <p:tgtEl>
                                          <p:spTgt spid="165899"/>
                                        </p:tgtEl>
                                        <p:attrNameLst>
                                          <p:attrName>ppt_h</p:attrName>
                                        </p:attrNameLst>
                                      </p:cBhvr>
                                      <p:tavLst>
                                        <p:tav tm="0">
                                          <p:val>
                                            <p:strVal val="#ppt_h"/>
                                          </p:val>
                                        </p:tav>
                                        <p:tav tm="100000">
                                          <p:val>
                                            <p:strVal val="#ppt_h"/>
                                          </p:val>
                                        </p:tav>
                                      </p:tavLst>
                                    </p:anim>
                                  </p:childTnLst>
                                </p:cTn>
                              </p:par>
                            </p:childTnLst>
                          </p:cTn>
                        </p:par>
                        <p:par>
                          <p:cTn id="22" fill="hold" nodeType="afterGroup">
                            <p:stCondLst>
                              <p:cond delay="500"/>
                            </p:stCondLst>
                            <p:childTnLst>
                              <p:par>
                                <p:cTn id="23" presetID="17" presetClass="entr" presetSubtype="10" fill="hold" grpId="0" nodeType="afterEffect">
                                  <p:stCondLst>
                                    <p:cond delay="0"/>
                                  </p:stCondLst>
                                  <p:childTnLst>
                                    <p:set>
                                      <p:cBhvr>
                                        <p:cTn id="24" dur="1" fill="hold">
                                          <p:stCondLst>
                                            <p:cond delay="0"/>
                                          </p:stCondLst>
                                        </p:cTn>
                                        <p:tgtEl>
                                          <p:spTgt spid="165900"/>
                                        </p:tgtEl>
                                        <p:attrNameLst>
                                          <p:attrName>style.visibility</p:attrName>
                                        </p:attrNameLst>
                                      </p:cBhvr>
                                      <p:to>
                                        <p:strVal val="visible"/>
                                      </p:to>
                                    </p:set>
                                    <p:anim calcmode="lin" valueType="num">
                                      <p:cBhvr>
                                        <p:cTn id="25" dur="500" fill="hold"/>
                                        <p:tgtEl>
                                          <p:spTgt spid="165900"/>
                                        </p:tgtEl>
                                        <p:attrNameLst>
                                          <p:attrName>ppt_w</p:attrName>
                                        </p:attrNameLst>
                                      </p:cBhvr>
                                      <p:tavLst>
                                        <p:tav tm="0">
                                          <p:val>
                                            <p:fltVal val="0"/>
                                          </p:val>
                                        </p:tav>
                                        <p:tav tm="100000">
                                          <p:val>
                                            <p:strVal val="#ppt_w"/>
                                          </p:val>
                                        </p:tav>
                                      </p:tavLst>
                                    </p:anim>
                                    <p:anim calcmode="lin" valueType="num">
                                      <p:cBhvr>
                                        <p:cTn id="26" dur="500" fill="hold"/>
                                        <p:tgtEl>
                                          <p:spTgt spid="165900"/>
                                        </p:tgtEl>
                                        <p:attrNameLst>
                                          <p:attrName>ppt_h</p:attrName>
                                        </p:attrNameLst>
                                      </p:cBhvr>
                                      <p:tavLst>
                                        <p:tav tm="0">
                                          <p:val>
                                            <p:strVal val="#ppt_h"/>
                                          </p:val>
                                        </p:tav>
                                        <p:tav tm="100000">
                                          <p:val>
                                            <p:strVal val="#ppt_h"/>
                                          </p:val>
                                        </p:tav>
                                      </p:tavLst>
                                    </p:anim>
                                  </p:childTnLst>
                                </p:cTn>
                              </p:par>
                            </p:childTnLst>
                          </p:cTn>
                        </p:par>
                        <p:par>
                          <p:cTn id="27" fill="hold" nodeType="afterGroup">
                            <p:stCondLst>
                              <p:cond delay="1000"/>
                            </p:stCondLst>
                            <p:childTnLst>
                              <p:par>
                                <p:cTn id="28" presetID="17" presetClass="entr" presetSubtype="10" fill="hold" grpId="0" nodeType="afterEffect">
                                  <p:stCondLst>
                                    <p:cond delay="0"/>
                                  </p:stCondLst>
                                  <p:childTnLst>
                                    <p:set>
                                      <p:cBhvr>
                                        <p:cTn id="29" dur="1" fill="hold">
                                          <p:stCondLst>
                                            <p:cond delay="0"/>
                                          </p:stCondLst>
                                        </p:cTn>
                                        <p:tgtEl>
                                          <p:spTgt spid="165901"/>
                                        </p:tgtEl>
                                        <p:attrNameLst>
                                          <p:attrName>style.visibility</p:attrName>
                                        </p:attrNameLst>
                                      </p:cBhvr>
                                      <p:to>
                                        <p:strVal val="visible"/>
                                      </p:to>
                                    </p:set>
                                    <p:anim calcmode="lin" valueType="num">
                                      <p:cBhvr>
                                        <p:cTn id="30" dur="500" fill="hold"/>
                                        <p:tgtEl>
                                          <p:spTgt spid="165901"/>
                                        </p:tgtEl>
                                        <p:attrNameLst>
                                          <p:attrName>ppt_w</p:attrName>
                                        </p:attrNameLst>
                                      </p:cBhvr>
                                      <p:tavLst>
                                        <p:tav tm="0">
                                          <p:val>
                                            <p:fltVal val="0"/>
                                          </p:val>
                                        </p:tav>
                                        <p:tav tm="100000">
                                          <p:val>
                                            <p:strVal val="#ppt_w"/>
                                          </p:val>
                                        </p:tav>
                                      </p:tavLst>
                                    </p:anim>
                                    <p:anim calcmode="lin" valueType="num">
                                      <p:cBhvr>
                                        <p:cTn id="31" dur="500" fill="hold"/>
                                        <p:tgtEl>
                                          <p:spTgt spid="165901"/>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1500"/>
                            </p:stCondLst>
                            <p:childTnLst>
                              <p:par>
                                <p:cTn id="33" presetID="17" presetClass="entr" presetSubtype="10" fill="hold" grpId="0" nodeType="afterEffect">
                                  <p:stCondLst>
                                    <p:cond delay="0"/>
                                  </p:stCondLst>
                                  <p:childTnLst>
                                    <p:set>
                                      <p:cBhvr>
                                        <p:cTn id="34" dur="1" fill="hold">
                                          <p:stCondLst>
                                            <p:cond delay="0"/>
                                          </p:stCondLst>
                                        </p:cTn>
                                        <p:tgtEl>
                                          <p:spTgt spid="165898"/>
                                        </p:tgtEl>
                                        <p:attrNameLst>
                                          <p:attrName>style.visibility</p:attrName>
                                        </p:attrNameLst>
                                      </p:cBhvr>
                                      <p:to>
                                        <p:strVal val="visible"/>
                                      </p:to>
                                    </p:set>
                                    <p:anim calcmode="lin" valueType="num">
                                      <p:cBhvr>
                                        <p:cTn id="35" dur="500" fill="hold"/>
                                        <p:tgtEl>
                                          <p:spTgt spid="165898"/>
                                        </p:tgtEl>
                                        <p:attrNameLst>
                                          <p:attrName>ppt_w</p:attrName>
                                        </p:attrNameLst>
                                      </p:cBhvr>
                                      <p:tavLst>
                                        <p:tav tm="0">
                                          <p:val>
                                            <p:fltVal val="0"/>
                                          </p:val>
                                        </p:tav>
                                        <p:tav tm="100000">
                                          <p:val>
                                            <p:strVal val="#ppt_w"/>
                                          </p:val>
                                        </p:tav>
                                      </p:tavLst>
                                    </p:anim>
                                    <p:anim calcmode="lin" valueType="num">
                                      <p:cBhvr>
                                        <p:cTn id="36" dur="500" fill="hold"/>
                                        <p:tgtEl>
                                          <p:spTgt spid="165898"/>
                                        </p:tgtEl>
                                        <p:attrNameLst>
                                          <p:attrName>ppt_h</p:attrName>
                                        </p:attrNameLst>
                                      </p:cBhvr>
                                      <p:tavLst>
                                        <p:tav tm="0">
                                          <p:val>
                                            <p:strVal val="#ppt_h"/>
                                          </p:val>
                                        </p:tav>
                                        <p:tav tm="100000">
                                          <p:val>
                                            <p:strVal val="#ppt_h"/>
                                          </p:val>
                                        </p:tav>
                                      </p:tavLst>
                                    </p:anim>
                                  </p:childTnLst>
                                </p:cTn>
                              </p:par>
                            </p:childTnLst>
                          </p:cTn>
                        </p:par>
                        <p:par>
                          <p:cTn id="37" fill="hold" nodeType="afterGroup">
                            <p:stCondLst>
                              <p:cond delay="2000"/>
                            </p:stCondLst>
                            <p:childTnLst>
                              <p:par>
                                <p:cTn id="38" presetID="17" presetClass="entr" presetSubtype="10" fill="hold" grpId="0" nodeType="afterEffect">
                                  <p:stCondLst>
                                    <p:cond delay="0"/>
                                  </p:stCondLst>
                                  <p:childTnLst>
                                    <p:set>
                                      <p:cBhvr>
                                        <p:cTn id="39" dur="1" fill="hold">
                                          <p:stCondLst>
                                            <p:cond delay="0"/>
                                          </p:stCondLst>
                                        </p:cTn>
                                        <p:tgtEl>
                                          <p:spTgt spid="165902"/>
                                        </p:tgtEl>
                                        <p:attrNameLst>
                                          <p:attrName>style.visibility</p:attrName>
                                        </p:attrNameLst>
                                      </p:cBhvr>
                                      <p:to>
                                        <p:strVal val="visible"/>
                                      </p:to>
                                    </p:set>
                                    <p:anim calcmode="lin" valueType="num">
                                      <p:cBhvr>
                                        <p:cTn id="40" dur="500" fill="hold"/>
                                        <p:tgtEl>
                                          <p:spTgt spid="165902"/>
                                        </p:tgtEl>
                                        <p:attrNameLst>
                                          <p:attrName>ppt_w</p:attrName>
                                        </p:attrNameLst>
                                      </p:cBhvr>
                                      <p:tavLst>
                                        <p:tav tm="0">
                                          <p:val>
                                            <p:fltVal val="0"/>
                                          </p:val>
                                        </p:tav>
                                        <p:tav tm="100000">
                                          <p:val>
                                            <p:strVal val="#ppt_w"/>
                                          </p:val>
                                        </p:tav>
                                      </p:tavLst>
                                    </p:anim>
                                    <p:anim calcmode="lin" valueType="num">
                                      <p:cBhvr>
                                        <p:cTn id="41" dur="500" fill="hold"/>
                                        <p:tgtEl>
                                          <p:spTgt spid="165902"/>
                                        </p:tgtEl>
                                        <p:attrNameLst>
                                          <p:attrName>ppt_h</p:attrName>
                                        </p:attrNameLst>
                                      </p:cBhvr>
                                      <p:tavLst>
                                        <p:tav tm="0">
                                          <p:val>
                                            <p:strVal val="#ppt_h"/>
                                          </p:val>
                                        </p:tav>
                                        <p:tav tm="100000">
                                          <p:val>
                                            <p:strVal val="#ppt_h"/>
                                          </p:val>
                                        </p:tav>
                                      </p:tavLst>
                                    </p:anim>
                                  </p:childTnLst>
                                </p:cTn>
                              </p:par>
                            </p:childTnLst>
                          </p:cTn>
                        </p:par>
                        <p:par>
                          <p:cTn id="42" fill="hold" nodeType="afterGroup">
                            <p:stCondLst>
                              <p:cond delay="2500"/>
                            </p:stCondLst>
                            <p:childTnLst>
                              <p:par>
                                <p:cTn id="43" presetID="17" presetClass="entr" presetSubtype="10" fill="hold" grpId="0" nodeType="afterEffect">
                                  <p:stCondLst>
                                    <p:cond delay="0"/>
                                  </p:stCondLst>
                                  <p:childTnLst>
                                    <p:set>
                                      <p:cBhvr>
                                        <p:cTn id="44" dur="1" fill="hold">
                                          <p:stCondLst>
                                            <p:cond delay="0"/>
                                          </p:stCondLst>
                                        </p:cTn>
                                        <p:tgtEl>
                                          <p:spTgt spid="165904"/>
                                        </p:tgtEl>
                                        <p:attrNameLst>
                                          <p:attrName>style.visibility</p:attrName>
                                        </p:attrNameLst>
                                      </p:cBhvr>
                                      <p:to>
                                        <p:strVal val="visible"/>
                                      </p:to>
                                    </p:set>
                                    <p:anim calcmode="lin" valueType="num">
                                      <p:cBhvr>
                                        <p:cTn id="45" dur="500" fill="hold"/>
                                        <p:tgtEl>
                                          <p:spTgt spid="165904"/>
                                        </p:tgtEl>
                                        <p:attrNameLst>
                                          <p:attrName>ppt_w</p:attrName>
                                        </p:attrNameLst>
                                      </p:cBhvr>
                                      <p:tavLst>
                                        <p:tav tm="0">
                                          <p:val>
                                            <p:fltVal val="0"/>
                                          </p:val>
                                        </p:tav>
                                        <p:tav tm="100000">
                                          <p:val>
                                            <p:strVal val="#ppt_w"/>
                                          </p:val>
                                        </p:tav>
                                      </p:tavLst>
                                    </p:anim>
                                    <p:anim calcmode="lin" valueType="num">
                                      <p:cBhvr>
                                        <p:cTn id="46" dur="500" fill="hold"/>
                                        <p:tgtEl>
                                          <p:spTgt spid="165904"/>
                                        </p:tgtEl>
                                        <p:attrNameLst>
                                          <p:attrName>ppt_h</p:attrName>
                                        </p:attrNameLst>
                                      </p:cBhvr>
                                      <p:tavLst>
                                        <p:tav tm="0">
                                          <p:val>
                                            <p:strVal val="#ppt_h"/>
                                          </p:val>
                                        </p:tav>
                                        <p:tav tm="100000">
                                          <p:val>
                                            <p:strVal val="#ppt_h"/>
                                          </p:val>
                                        </p:tav>
                                      </p:tavLst>
                                    </p:anim>
                                  </p:childTnLst>
                                </p:cTn>
                              </p:par>
                            </p:childTnLst>
                          </p:cTn>
                        </p:par>
                        <p:par>
                          <p:cTn id="47" fill="hold" nodeType="afterGroup">
                            <p:stCondLst>
                              <p:cond delay="3000"/>
                            </p:stCondLst>
                            <p:childTnLst>
                              <p:par>
                                <p:cTn id="48" presetID="17" presetClass="entr" presetSubtype="10" fill="hold" grpId="0" nodeType="afterEffect">
                                  <p:stCondLst>
                                    <p:cond delay="0"/>
                                  </p:stCondLst>
                                  <p:childTnLst>
                                    <p:set>
                                      <p:cBhvr>
                                        <p:cTn id="49" dur="1" fill="hold">
                                          <p:stCondLst>
                                            <p:cond delay="0"/>
                                          </p:stCondLst>
                                        </p:cTn>
                                        <p:tgtEl>
                                          <p:spTgt spid="165903"/>
                                        </p:tgtEl>
                                        <p:attrNameLst>
                                          <p:attrName>style.visibility</p:attrName>
                                        </p:attrNameLst>
                                      </p:cBhvr>
                                      <p:to>
                                        <p:strVal val="visible"/>
                                      </p:to>
                                    </p:set>
                                    <p:anim calcmode="lin" valueType="num">
                                      <p:cBhvr>
                                        <p:cTn id="50" dur="500" fill="hold"/>
                                        <p:tgtEl>
                                          <p:spTgt spid="165903"/>
                                        </p:tgtEl>
                                        <p:attrNameLst>
                                          <p:attrName>ppt_w</p:attrName>
                                        </p:attrNameLst>
                                      </p:cBhvr>
                                      <p:tavLst>
                                        <p:tav tm="0">
                                          <p:val>
                                            <p:fltVal val="0"/>
                                          </p:val>
                                        </p:tav>
                                        <p:tav tm="100000">
                                          <p:val>
                                            <p:strVal val="#ppt_w"/>
                                          </p:val>
                                        </p:tav>
                                      </p:tavLst>
                                    </p:anim>
                                    <p:anim calcmode="lin" valueType="num">
                                      <p:cBhvr>
                                        <p:cTn id="51" dur="500" fill="hold"/>
                                        <p:tgtEl>
                                          <p:spTgt spid="16590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3500"/>
                            </p:stCondLst>
                            <p:childTnLst>
                              <p:par>
                                <p:cTn id="53" presetID="17" presetClass="entr" presetSubtype="10" fill="hold" grpId="0" nodeType="afterEffect">
                                  <p:stCondLst>
                                    <p:cond delay="0"/>
                                  </p:stCondLst>
                                  <p:childTnLst>
                                    <p:set>
                                      <p:cBhvr>
                                        <p:cTn id="54" dur="1" fill="hold">
                                          <p:stCondLst>
                                            <p:cond delay="0"/>
                                          </p:stCondLst>
                                        </p:cTn>
                                        <p:tgtEl>
                                          <p:spTgt spid="165905"/>
                                        </p:tgtEl>
                                        <p:attrNameLst>
                                          <p:attrName>style.visibility</p:attrName>
                                        </p:attrNameLst>
                                      </p:cBhvr>
                                      <p:to>
                                        <p:strVal val="visible"/>
                                      </p:to>
                                    </p:set>
                                    <p:anim calcmode="lin" valueType="num">
                                      <p:cBhvr>
                                        <p:cTn id="55" dur="500" fill="hold"/>
                                        <p:tgtEl>
                                          <p:spTgt spid="165905"/>
                                        </p:tgtEl>
                                        <p:attrNameLst>
                                          <p:attrName>ppt_w</p:attrName>
                                        </p:attrNameLst>
                                      </p:cBhvr>
                                      <p:tavLst>
                                        <p:tav tm="0">
                                          <p:val>
                                            <p:fltVal val="0"/>
                                          </p:val>
                                        </p:tav>
                                        <p:tav tm="100000">
                                          <p:val>
                                            <p:strVal val="#ppt_w"/>
                                          </p:val>
                                        </p:tav>
                                      </p:tavLst>
                                    </p:anim>
                                    <p:anim calcmode="lin" valueType="num">
                                      <p:cBhvr>
                                        <p:cTn id="56" dur="500" fill="hold"/>
                                        <p:tgtEl>
                                          <p:spTgt spid="165905"/>
                                        </p:tgtEl>
                                        <p:attrNameLst>
                                          <p:attrName>ppt_h</p:attrName>
                                        </p:attrNameLst>
                                      </p:cBhvr>
                                      <p:tavLst>
                                        <p:tav tm="0">
                                          <p:val>
                                            <p:strVal val="#ppt_h"/>
                                          </p:val>
                                        </p:tav>
                                        <p:tav tm="100000">
                                          <p:val>
                                            <p:strVal val="#ppt_h"/>
                                          </p:val>
                                        </p:tav>
                                      </p:tavLst>
                                    </p:anim>
                                  </p:childTnLst>
                                </p:cTn>
                              </p:par>
                            </p:childTnLst>
                          </p:cTn>
                        </p:par>
                        <p:par>
                          <p:cTn id="57" fill="hold" nodeType="afterGroup">
                            <p:stCondLst>
                              <p:cond delay="4000"/>
                            </p:stCondLst>
                            <p:childTnLst>
                              <p:par>
                                <p:cTn id="58" presetID="17" presetClass="entr" presetSubtype="10" fill="hold" grpId="0" nodeType="afterEffect">
                                  <p:stCondLst>
                                    <p:cond delay="0"/>
                                  </p:stCondLst>
                                  <p:childTnLst>
                                    <p:set>
                                      <p:cBhvr>
                                        <p:cTn id="59" dur="1" fill="hold">
                                          <p:stCondLst>
                                            <p:cond delay="0"/>
                                          </p:stCondLst>
                                        </p:cTn>
                                        <p:tgtEl>
                                          <p:spTgt spid="165907"/>
                                        </p:tgtEl>
                                        <p:attrNameLst>
                                          <p:attrName>style.visibility</p:attrName>
                                        </p:attrNameLst>
                                      </p:cBhvr>
                                      <p:to>
                                        <p:strVal val="visible"/>
                                      </p:to>
                                    </p:set>
                                    <p:anim calcmode="lin" valueType="num">
                                      <p:cBhvr>
                                        <p:cTn id="60" dur="500" fill="hold"/>
                                        <p:tgtEl>
                                          <p:spTgt spid="165907"/>
                                        </p:tgtEl>
                                        <p:attrNameLst>
                                          <p:attrName>ppt_w</p:attrName>
                                        </p:attrNameLst>
                                      </p:cBhvr>
                                      <p:tavLst>
                                        <p:tav tm="0">
                                          <p:val>
                                            <p:fltVal val="0"/>
                                          </p:val>
                                        </p:tav>
                                        <p:tav tm="100000">
                                          <p:val>
                                            <p:strVal val="#ppt_w"/>
                                          </p:val>
                                        </p:tav>
                                      </p:tavLst>
                                    </p:anim>
                                    <p:anim calcmode="lin" valueType="num">
                                      <p:cBhvr>
                                        <p:cTn id="61" dur="500" fill="hold"/>
                                        <p:tgtEl>
                                          <p:spTgt spid="165907"/>
                                        </p:tgtEl>
                                        <p:attrNameLst>
                                          <p:attrName>ppt_h</p:attrName>
                                        </p:attrNameLst>
                                      </p:cBhvr>
                                      <p:tavLst>
                                        <p:tav tm="0">
                                          <p:val>
                                            <p:strVal val="#ppt_h"/>
                                          </p:val>
                                        </p:tav>
                                        <p:tav tm="100000">
                                          <p:val>
                                            <p:strVal val="#ppt_h"/>
                                          </p:val>
                                        </p:tav>
                                      </p:tavLst>
                                    </p:anim>
                                  </p:childTnLst>
                                </p:cTn>
                              </p:par>
                            </p:childTnLst>
                          </p:cTn>
                        </p:par>
                        <p:par>
                          <p:cTn id="62" fill="hold" nodeType="afterGroup">
                            <p:stCondLst>
                              <p:cond delay="4500"/>
                            </p:stCondLst>
                            <p:childTnLst>
                              <p:par>
                                <p:cTn id="63" presetID="17" presetClass="entr" presetSubtype="10" fill="hold" grpId="0" nodeType="afterEffect">
                                  <p:stCondLst>
                                    <p:cond delay="0"/>
                                  </p:stCondLst>
                                  <p:childTnLst>
                                    <p:set>
                                      <p:cBhvr>
                                        <p:cTn id="64" dur="1" fill="hold">
                                          <p:stCondLst>
                                            <p:cond delay="0"/>
                                          </p:stCondLst>
                                        </p:cTn>
                                        <p:tgtEl>
                                          <p:spTgt spid="165906"/>
                                        </p:tgtEl>
                                        <p:attrNameLst>
                                          <p:attrName>style.visibility</p:attrName>
                                        </p:attrNameLst>
                                      </p:cBhvr>
                                      <p:to>
                                        <p:strVal val="visible"/>
                                      </p:to>
                                    </p:set>
                                    <p:anim calcmode="lin" valueType="num">
                                      <p:cBhvr>
                                        <p:cTn id="65" dur="500" fill="hold"/>
                                        <p:tgtEl>
                                          <p:spTgt spid="165906"/>
                                        </p:tgtEl>
                                        <p:attrNameLst>
                                          <p:attrName>ppt_w</p:attrName>
                                        </p:attrNameLst>
                                      </p:cBhvr>
                                      <p:tavLst>
                                        <p:tav tm="0">
                                          <p:val>
                                            <p:fltVal val="0"/>
                                          </p:val>
                                        </p:tav>
                                        <p:tav tm="100000">
                                          <p:val>
                                            <p:strVal val="#ppt_w"/>
                                          </p:val>
                                        </p:tav>
                                      </p:tavLst>
                                    </p:anim>
                                    <p:anim calcmode="lin" valueType="num">
                                      <p:cBhvr>
                                        <p:cTn id="66" dur="500" fill="hold"/>
                                        <p:tgtEl>
                                          <p:spTgt spid="165906"/>
                                        </p:tgtEl>
                                        <p:attrNameLst>
                                          <p:attrName>ppt_h</p:attrName>
                                        </p:attrNameLst>
                                      </p:cBhvr>
                                      <p:tavLst>
                                        <p:tav tm="0">
                                          <p:val>
                                            <p:strVal val="#ppt_h"/>
                                          </p:val>
                                        </p:tav>
                                        <p:tav tm="100000">
                                          <p:val>
                                            <p:strVal val="#ppt_h"/>
                                          </p:val>
                                        </p:tav>
                                      </p:tavLst>
                                    </p:anim>
                                  </p:childTnLst>
                                </p:cTn>
                              </p:par>
                            </p:childTnLst>
                          </p:cTn>
                        </p:par>
                        <p:par>
                          <p:cTn id="67" fill="hold" nodeType="afterGroup">
                            <p:stCondLst>
                              <p:cond delay="5000"/>
                            </p:stCondLst>
                            <p:childTnLst>
                              <p:par>
                                <p:cTn id="68" presetID="17" presetClass="entr" presetSubtype="10" fill="hold" grpId="0" nodeType="afterEffect">
                                  <p:stCondLst>
                                    <p:cond delay="0"/>
                                  </p:stCondLst>
                                  <p:childTnLst>
                                    <p:set>
                                      <p:cBhvr>
                                        <p:cTn id="69" dur="1" fill="hold">
                                          <p:stCondLst>
                                            <p:cond delay="0"/>
                                          </p:stCondLst>
                                        </p:cTn>
                                        <p:tgtEl>
                                          <p:spTgt spid="165908"/>
                                        </p:tgtEl>
                                        <p:attrNameLst>
                                          <p:attrName>style.visibility</p:attrName>
                                        </p:attrNameLst>
                                      </p:cBhvr>
                                      <p:to>
                                        <p:strVal val="visible"/>
                                      </p:to>
                                    </p:set>
                                    <p:anim calcmode="lin" valueType="num">
                                      <p:cBhvr>
                                        <p:cTn id="70" dur="500" fill="hold"/>
                                        <p:tgtEl>
                                          <p:spTgt spid="165908"/>
                                        </p:tgtEl>
                                        <p:attrNameLst>
                                          <p:attrName>ppt_w</p:attrName>
                                        </p:attrNameLst>
                                      </p:cBhvr>
                                      <p:tavLst>
                                        <p:tav tm="0">
                                          <p:val>
                                            <p:fltVal val="0"/>
                                          </p:val>
                                        </p:tav>
                                        <p:tav tm="100000">
                                          <p:val>
                                            <p:strVal val="#ppt_w"/>
                                          </p:val>
                                        </p:tav>
                                      </p:tavLst>
                                    </p:anim>
                                    <p:anim calcmode="lin" valueType="num">
                                      <p:cBhvr>
                                        <p:cTn id="71" dur="500" fill="hold"/>
                                        <p:tgtEl>
                                          <p:spTgt spid="165908"/>
                                        </p:tgtEl>
                                        <p:attrNameLst>
                                          <p:attrName>ppt_h</p:attrName>
                                        </p:attrNameLst>
                                      </p:cBhvr>
                                      <p:tavLst>
                                        <p:tav tm="0">
                                          <p:val>
                                            <p:strVal val="#ppt_h"/>
                                          </p:val>
                                        </p:tav>
                                        <p:tav tm="100000">
                                          <p:val>
                                            <p:strVal val="#ppt_h"/>
                                          </p:val>
                                        </p:tav>
                                      </p:tavLst>
                                    </p:anim>
                                  </p:childTnLst>
                                </p:cTn>
                              </p:par>
                            </p:childTnLst>
                          </p:cTn>
                        </p:par>
                        <p:par>
                          <p:cTn id="72" fill="hold" nodeType="afterGroup">
                            <p:stCondLst>
                              <p:cond delay="5500"/>
                            </p:stCondLst>
                            <p:childTnLst>
                              <p:par>
                                <p:cTn id="73" presetID="17" presetClass="entr" presetSubtype="10" fill="hold" grpId="0" nodeType="afterEffect">
                                  <p:stCondLst>
                                    <p:cond delay="0"/>
                                  </p:stCondLst>
                                  <p:childTnLst>
                                    <p:set>
                                      <p:cBhvr>
                                        <p:cTn id="74" dur="1" fill="hold">
                                          <p:stCondLst>
                                            <p:cond delay="0"/>
                                          </p:stCondLst>
                                        </p:cTn>
                                        <p:tgtEl>
                                          <p:spTgt spid="165909"/>
                                        </p:tgtEl>
                                        <p:attrNameLst>
                                          <p:attrName>style.visibility</p:attrName>
                                        </p:attrNameLst>
                                      </p:cBhvr>
                                      <p:to>
                                        <p:strVal val="visible"/>
                                      </p:to>
                                    </p:set>
                                    <p:anim calcmode="lin" valueType="num">
                                      <p:cBhvr>
                                        <p:cTn id="75" dur="500" fill="hold"/>
                                        <p:tgtEl>
                                          <p:spTgt spid="165909"/>
                                        </p:tgtEl>
                                        <p:attrNameLst>
                                          <p:attrName>ppt_w</p:attrName>
                                        </p:attrNameLst>
                                      </p:cBhvr>
                                      <p:tavLst>
                                        <p:tav tm="0">
                                          <p:val>
                                            <p:fltVal val="0"/>
                                          </p:val>
                                        </p:tav>
                                        <p:tav tm="100000">
                                          <p:val>
                                            <p:strVal val="#ppt_w"/>
                                          </p:val>
                                        </p:tav>
                                      </p:tavLst>
                                    </p:anim>
                                    <p:anim calcmode="lin" valueType="num">
                                      <p:cBhvr>
                                        <p:cTn id="76" dur="500" fill="hold"/>
                                        <p:tgtEl>
                                          <p:spTgt spid="165909"/>
                                        </p:tgtEl>
                                        <p:attrNameLst>
                                          <p:attrName>ppt_h</p:attrName>
                                        </p:attrNameLst>
                                      </p:cBhvr>
                                      <p:tavLst>
                                        <p:tav tm="0">
                                          <p:val>
                                            <p:strVal val="#ppt_h"/>
                                          </p:val>
                                        </p:tav>
                                        <p:tav tm="100000">
                                          <p:val>
                                            <p:strVal val="#ppt_h"/>
                                          </p:val>
                                        </p:tav>
                                      </p:tavLst>
                                    </p:anim>
                                  </p:childTnLst>
                                </p:cTn>
                              </p:par>
                            </p:childTnLst>
                          </p:cTn>
                        </p:par>
                        <p:par>
                          <p:cTn id="77" fill="hold" nodeType="afterGroup">
                            <p:stCondLst>
                              <p:cond delay="6000"/>
                            </p:stCondLst>
                            <p:childTnLst>
                              <p:par>
                                <p:cTn id="78" presetID="17" presetClass="entr" presetSubtype="10" fill="hold" grpId="1" nodeType="afterEffect">
                                  <p:stCondLst>
                                    <p:cond delay="0"/>
                                  </p:stCondLst>
                                  <p:childTnLst>
                                    <p:set>
                                      <p:cBhvr>
                                        <p:cTn id="79" dur="1" fill="hold">
                                          <p:stCondLst>
                                            <p:cond delay="0"/>
                                          </p:stCondLst>
                                        </p:cTn>
                                        <p:tgtEl>
                                          <p:spTgt spid="165908"/>
                                        </p:tgtEl>
                                        <p:attrNameLst>
                                          <p:attrName>style.visibility</p:attrName>
                                        </p:attrNameLst>
                                      </p:cBhvr>
                                      <p:to>
                                        <p:strVal val="visible"/>
                                      </p:to>
                                    </p:set>
                                    <p:anim calcmode="lin" valueType="num">
                                      <p:cBhvr>
                                        <p:cTn id="80" dur="500" fill="hold"/>
                                        <p:tgtEl>
                                          <p:spTgt spid="165908"/>
                                        </p:tgtEl>
                                        <p:attrNameLst>
                                          <p:attrName>ppt_w</p:attrName>
                                        </p:attrNameLst>
                                      </p:cBhvr>
                                      <p:tavLst>
                                        <p:tav tm="0">
                                          <p:val>
                                            <p:fltVal val="0"/>
                                          </p:val>
                                        </p:tav>
                                        <p:tav tm="100000">
                                          <p:val>
                                            <p:strVal val="#ppt_w"/>
                                          </p:val>
                                        </p:tav>
                                      </p:tavLst>
                                    </p:anim>
                                    <p:anim calcmode="lin" valueType="num">
                                      <p:cBhvr>
                                        <p:cTn id="81" dur="500" fill="hold"/>
                                        <p:tgtEl>
                                          <p:spTgt spid="165908"/>
                                        </p:tgtEl>
                                        <p:attrNameLst>
                                          <p:attrName>ppt_h</p:attrName>
                                        </p:attrNameLst>
                                      </p:cBhvr>
                                      <p:tavLst>
                                        <p:tav tm="0">
                                          <p:val>
                                            <p:strVal val="#ppt_h"/>
                                          </p:val>
                                        </p:tav>
                                        <p:tav tm="100000">
                                          <p:val>
                                            <p:strVal val="#ppt_h"/>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3" presetClass="entr" presetSubtype="10" fill="hold" grpId="0" nodeType="clickEffect">
                                  <p:stCondLst>
                                    <p:cond delay="0"/>
                                  </p:stCondLst>
                                  <p:childTnLst>
                                    <p:set>
                                      <p:cBhvr>
                                        <p:cTn id="85" dur="1" fill="hold">
                                          <p:stCondLst>
                                            <p:cond delay="0"/>
                                          </p:stCondLst>
                                        </p:cTn>
                                        <p:tgtEl>
                                          <p:spTgt spid="165895"/>
                                        </p:tgtEl>
                                        <p:attrNameLst>
                                          <p:attrName>style.visibility</p:attrName>
                                        </p:attrNameLst>
                                      </p:cBhvr>
                                      <p:to>
                                        <p:strVal val="visible"/>
                                      </p:to>
                                    </p:set>
                                    <p:animEffect transition="in" filter="blinds(horizontal)">
                                      <p:cBhvr>
                                        <p:cTn id="86" dur="500"/>
                                        <p:tgtEl>
                                          <p:spTgt spid="1658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5" grpId="0"/>
      <p:bldP spid="165897" grpId="0"/>
      <p:bldP spid="165898" grpId="0" animBg="1"/>
      <p:bldP spid="165899" grpId="0" animBg="1"/>
      <p:bldP spid="165900" grpId="0" animBg="1"/>
      <p:bldP spid="165901" grpId="0" animBg="1"/>
      <p:bldP spid="165902" grpId="0" animBg="1"/>
      <p:bldP spid="165903" grpId="0" animBg="1"/>
      <p:bldP spid="165904" grpId="0" animBg="1"/>
      <p:bldP spid="165905" grpId="0" animBg="1"/>
      <p:bldP spid="165906" grpId="0" animBg="1"/>
      <p:bldP spid="165907" grpId="0" animBg="1"/>
      <p:bldP spid="165908" grpId="0" animBg="1"/>
      <p:bldP spid="165908" grpId="1" animBg="1"/>
      <p:bldP spid="16590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noRot="1" noChangeAspect="1" noMove="1" noResize="1" noEditPoints="1" noAdjustHandles="1" noChangeArrowheads="1" noChangeShapeType="1" noTextEdit="1"/>
          </p:cNvSpPr>
          <p:nvPr/>
        </p:nvSpPr>
        <p:spPr>
          <a:xfrm>
            <a:off x="0" y="838200"/>
            <a:ext cx="4038600" cy="5867400"/>
          </a:xfrm>
          <a:prstGeom prst="rect">
            <a:avLst/>
          </a:prstGeom>
          <a:blipFill rotWithShape="1">
            <a:blip r:embed="rId2"/>
            <a:stretch>
              <a:fillRect l="-2262" t="-1455" r="-2112" b="-1767"/>
            </a:stretch>
          </a:blipFill>
        </p:spPr>
        <p:txBody>
          <a:bodyPr/>
          <a:lstStyle/>
          <a:p>
            <a:pPr>
              <a:defRPr/>
            </a:pPr>
            <a:r>
              <a:rPr lang="en-US">
                <a:noFill/>
                <a:latin typeface="Calibri" pitchFamily="34" charset="0"/>
                <a:cs typeface="Arial" charset="0"/>
              </a:rPr>
              <a:t> </a:t>
            </a:r>
          </a:p>
        </p:txBody>
      </p:sp>
      <p:cxnSp>
        <p:nvCxnSpPr>
          <p:cNvPr id="8" name="Straight Connector 7"/>
          <p:cNvCxnSpPr/>
          <p:nvPr/>
        </p:nvCxnSpPr>
        <p:spPr>
          <a:xfrm>
            <a:off x="4114800" y="685800"/>
            <a:ext cx="0" cy="6172200"/>
          </a:xfrm>
          <a:prstGeom prst="line">
            <a:avLst/>
          </a:prstGeom>
        </p:spPr>
        <p:style>
          <a:lnRef idx="1">
            <a:schemeClr val="accent1"/>
          </a:lnRef>
          <a:fillRef idx="0">
            <a:schemeClr val="accent1"/>
          </a:fillRef>
          <a:effectRef idx="0">
            <a:schemeClr val="accent1"/>
          </a:effectRef>
          <a:fontRef idx="minor">
            <a:schemeClr val="tx1"/>
          </a:fontRef>
        </p:style>
      </p:cxnSp>
      <p:grpSp>
        <p:nvGrpSpPr>
          <p:cNvPr id="8199" name="Group 7"/>
          <p:cNvGrpSpPr>
            <a:grpSpLocks/>
          </p:cNvGrpSpPr>
          <p:nvPr/>
        </p:nvGrpSpPr>
        <p:grpSpPr bwMode="auto">
          <a:xfrm>
            <a:off x="4122738" y="4876800"/>
            <a:ext cx="1790700" cy="304800"/>
            <a:chOff x="2640" y="3120"/>
            <a:chExt cx="1128" cy="192"/>
          </a:xfrm>
        </p:grpSpPr>
        <p:sp>
          <p:nvSpPr>
            <p:cNvPr id="8326" name="Oval 8"/>
            <p:cNvSpPr>
              <a:spLocks noChangeArrowheads="1"/>
            </p:cNvSpPr>
            <p:nvPr/>
          </p:nvSpPr>
          <p:spPr bwMode="auto">
            <a:xfrm>
              <a:off x="3096" y="3120"/>
              <a:ext cx="672" cy="192"/>
            </a:xfrm>
            <a:prstGeom prst="ellipse">
              <a:avLst/>
            </a:prstGeom>
            <a:solidFill>
              <a:schemeClr val="accent1"/>
            </a:solidFill>
            <a:ln w="9525">
              <a:solidFill>
                <a:schemeClr val="tx1"/>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327" name="Rectangle 9"/>
            <p:cNvSpPr>
              <a:spLocks noChangeArrowheads="1"/>
            </p:cNvSpPr>
            <p:nvPr/>
          </p:nvSpPr>
          <p:spPr bwMode="auto">
            <a:xfrm>
              <a:off x="2832" y="3168"/>
              <a:ext cx="96" cy="96"/>
            </a:xfrm>
            <a:prstGeom prst="rect">
              <a:avLst/>
            </a:prstGeom>
            <a:solidFill>
              <a:srgbClr val="000000"/>
            </a:solidFill>
            <a:ln w="9525">
              <a:solidFill>
                <a:schemeClr val="tx1"/>
              </a:solidFill>
              <a:miter lim="800000"/>
              <a:headEnd/>
              <a:tailEnd/>
            </a:ln>
          </p:spPr>
          <p:txBody>
            <a:bodyPr wrap="none" anchor="ctr"/>
            <a:lstStyle/>
            <a:p>
              <a:endParaRPr lang="en-US" altLang="en-US">
                <a:solidFill>
                  <a:srgbClr val="0033CC"/>
                </a:solidFill>
                <a:latin typeface="Times New Roman" pitchFamily="18" charset="0"/>
                <a:cs typeface="Arial" charset="0"/>
              </a:endParaRPr>
            </a:p>
          </p:txBody>
        </p:sp>
        <p:sp>
          <p:nvSpPr>
            <p:cNvPr id="8328" name="Line 10"/>
            <p:cNvSpPr>
              <a:spLocks noChangeShapeType="1"/>
            </p:cNvSpPr>
            <p:nvPr/>
          </p:nvSpPr>
          <p:spPr bwMode="auto">
            <a:xfrm>
              <a:off x="2640" y="3224"/>
              <a:ext cx="48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grpSp>
      <p:sp>
        <p:nvSpPr>
          <p:cNvPr id="8200" name="AutoShape 11"/>
          <p:cNvSpPr>
            <a:spLocks noChangeArrowheads="1"/>
          </p:cNvSpPr>
          <p:nvPr/>
        </p:nvSpPr>
        <p:spPr bwMode="auto">
          <a:xfrm>
            <a:off x="4160838" y="6248400"/>
            <a:ext cx="4953000" cy="533400"/>
          </a:xfrm>
          <a:prstGeom prst="cube">
            <a:avLst>
              <a:gd name="adj" fmla="val 25000"/>
            </a:avLst>
          </a:prstGeom>
          <a:solidFill>
            <a:schemeClr val="accent1"/>
          </a:solidFill>
          <a:ln w="9525">
            <a:solidFill>
              <a:schemeClr val="tx1"/>
            </a:solidFill>
            <a:miter lim="800000"/>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201" name="Line 12"/>
          <p:cNvSpPr>
            <a:spLocks noChangeShapeType="1"/>
          </p:cNvSpPr>
          <p:nvPr/>
        </p:nvSpPr>
        <p:spPr bwMode="auto">
          <a:xfrm>
            <a:off x="4503738" y="762000"/>
            <a:ext cx="0" cy="554355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grpSp>
        <p:nvGrpSpPr>
          <p:cNvPr id="8202" name="Group 13"/>
          <p:cNvGrpSpPr>
            <a:grpSpLocks/>
          </p:cNvGrpSpPr>
          <p:nvPr/>
        </p:nvGrpSpPr>
        <p:grpSpPr bwMode="auto">
          <a:xfrm>
            <a:off x="5008563" y="5613400"/>
            <a:ext cx="749300" cy="784225"/>
            <a:chOff x="3061" y="3583"/>
            <a:chExt cx="472" cy="494"/>
          </a:xfrm>
        </p:grpSpPr>
        <p:sp>
          <p:nvSpPr>
            <p:cNvPr id="8306" name="Oval 14"/>
            <p:cNvSpPr>
              <a:spLocks noChangeArrowheads="1"/>
            </p:cNvSpPr>
            <p:nvPr/>
          </p:nvSpPr>
          <p:spPr bwMode="auto">
            <a:xfrm>
              <a:off x="3066" y="3729"/>
              <a:ext cx="462" cy="346"/>
            </a:xfrm>
            <a:prstGeom prst="ellipse">
              <a:avLst/>
            </a:prstGeom>
            <a:gradFill rotWithShape="1">
              <a:gsLst>
                <a:gs pos="0">
                  <a:schemeClr val="bg1"/>
                </a:gs>
                <a:gs pos="100000">
                  <a:srgbClr val="66CCFF"/>
                </a:gs>
              </a:gsLst>
              <a:path path="shape">
                <a:fillToRect l="50000" t="50000" r="50000" b="50000"/>
              </a:path>
            </a:gradFill>
            <a:ln w="9525">
              <a:solidFill>
                <a:srgbClr val="3366FF"/>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307" name="AutoShape 15"/>
            <p:cNvSpPr>
              <a:spLocks noChangeArrowheads="1"/>
            </p:cNvSpPr>
            <p:nvPr/>
          </p:nvSpPr>
          <p:spPr bwMode="auto">
            <a:xfrm>
              <a:off x="3230" y="3617"/>
              <a:ext cx="127" cy="144"/>
            </a:xfrm>
            <a:prstGeom prst="can">
              <a:avLst>
                <a:gd name="adj" fmla="val 47244"/>
              </a:avLst>
            </a:prstGeom>
            <a:gradFill rotWithShape="1">
              <a:gsLst>
                <a:gs pos="0">
                  <a:srgbClr val="66CCFF"/>
                </a:gs>
                <a:gs pos="50000">
                  <a:srgbClr val="FFFFFF"/>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ltLang="en-US" sz="3200">
                <a:solidFill>
                  <a:prstClr val="black"/>
                </a:solidFill>
                <a:latin typeface=".VnTime" pitchFamily="34" charset="0"/>
                <a:cs typeface="Arial" charset="0"/>
              </a:endParaRPr>
            </a:p>
          </p:txBody>
        </p:sp>
        <p:sp>
          <p:nvSpPr>
            <p:cNvPr id="8308" name="Oval 16"/>
            <p:cNvSpPr>
              <a:spLocks noChangeArrowheads="1"/>
            </p:cNvSpPr>
            <p:nvPr/>
          </p:nvSpPr>
          <p:spPr bwMode="auto">
            <a:xfrm>
              <a:off x="3153" y="3952"/>
              <a:ext cx="298" cy="123"/>
            </a:xfrm>
            <a:prstGeom prst="ellipse">
              <a:avLst/>
            </a:prstGeom>
            <a:solidFill>
              <a:srgbClr val="3399FF">
                <a:alpha val="45097"/>
              </a:srgbClr>
            </a:solidFill>
            <a:ln w="9525">
              <a:solidFill>
                <a:schemeClr val="bg2"/>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309" name="Oval 17"/>
            <p:cNvSpPr>
              <a:spLocks noChangeArrowheads="1"/>
            </p:cNvSpPr>
            <p:nvPr/>
          </p:nvSpPr>
          <p:spPr bwMode="auto">
            <a:xfrm>
              <a:off x="3066" y="3806"/>
              <a:ext cx="462" cy="174"/>
            </a:xfrm>
            <a:prstGeom prst="ellipse">
              <a:avLst/>
            </a:prstGeom>
            <a:solidFill>
              <a:srgbClr val="FFCC00">
                <a:alpha val="30196"/>
              </a:srgbClr>
            </a:solidFill>
            <a:ln w="9525">
              <a:solidFill>
                <a:schemeClr val="bg2"/>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310" name="Freeform 18"/>
            <p:cNvSpPr>
              <a:spLocks/>
            </p:cNvSpPr>
            <p:nvPr/>
          </p:nvSpPr>
          <p:spPr bwMode="auto">
            <a:xfrm flipH="1">
              <a:off x="3357" y="3680"/>
              <a:ext cx="47" cy="92"/>
            </a:xfrm>
            <a:custGeom>
              <a:avLst/>
              <a:gdLst>
                <a:gd name="T0" fmla="*/ 46 w 48"/>
                <a:gd name="T1" fmla="*/ 0 h 144"/>
                <a:gd name="T2" fmla="*/ 46 w 48"/>
                <a:gd name="T3" fmla="*/ 39 h 144"/>
                <a:gd name="T4" fmla="*/ 0 w 48"/>
                <a:gd name="T5" fmla="*/ 59 h 144"/>
                <a:gd name="T6" fmla="*/ 0 60000 65536"/>
                <a:gd name="T7" fmla="*/ 0 60000 65536"/>
                <a:gd name="T8" fmla="*/ 0 60000 65536"/>
                <a:gd name="T9" fmla="*/ 0 w 48"/>
                <a:gd name="T10" fmla="*/ 0 h 144"/>
                <a:gd name="T11" fmla="*/ 48 w 48"/>
                <a:gd name="T12" fmla="*/ 144 h 144"/>
              </a:gdLst>
              <a:ahLst/>
              <a:cxnLst>
                <a:cxn ang="T6">
                  <a:pos x="T0" y="T1"/>
                </a:cxn>
                <a:cxn ang="T7">
                  <a:pos x="T2" y="T3"/>
                </a:cxn>
                <a:cxn ang="T8">
                  <a:pos x="T4" y="T5"/>
                </a:cxn>
              </a:cxnLst>
              <a:rect l="T9" t="T10" r="T11" b="T12"/>
              <a:pathLst>
                <a:path w="48" h="144">
                  <a:moveTo>
                    <a:pt x="48" y="0"/>
                  </a:moveTo>
                  <a:cubicBezTo>
                    <a:pt x="48" y="48"/>
                    <a:pt x="48" y="96"/>
                    <a:pt x="48" y="96"/>
                  </a:cubicBezTo>
                  <a:cubicBezTo>
                    <a:pt x="40" y="120"/>
                    <a:pt x="48" y="138"/>
                    <a:pt x="0" y="144"/>
                  </a:cubicBezTo>
                </a:path>
              </a:pathLst>
            </a:custGeom>
            <a:noFill/>
            <a:ln w="9525">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8311" name="Freeform 19"/>
            <p:cNvSpPr>
              <a:spLocks/>
            </p:cNvSpPr>
            <p:nvPr/>
          </p:nvSpPr>
          <p:spPr bwMode="auto">
            <a:xfrm>
              <a:off x="3181" y="3681"/>
              <a:ext cx="47" cy="92"/>
            </a:xfrm>
            <a:custGeom>
              <a:avLst/>
              <a:gdLst>
                <a:gd name="T0" fmla="*/ 46 w 48"/>
                <a:gd name="T1" fmla="*/ 0 h 144"/>
                <a:gd name="T2" fmla="*/ 46 w 48"/>
                <a:gd name="T3" fmla="*/ 39 h 144"/>
                <a:gd name="T4" fmla="*/ 0 w 48"/>
                <a:gd name="T5" fmla="*/ 59 h 144"/>
                <a:gd name="T6" fmla="*/ 0 60000 65536"/>
                <a:gd name="T7" fmla="*/ 0 60000 65536"/>
                <a:gd name="T8" fmla="*/ 0 60000 65536"/>
                <a:gd name="T9" fmla="*/ 0 w 48"/>
                <a:gd name="T10" fmla="*/ 0 h 144"/>
                <a:gd name="T11" fmla="*/ 48 w 48"/>
                <a:gd name="T12" fmla="*/ 144 h 144"/>
              </a:gdLst>
              <a:ahLst/>
              <a:cxnLst>
                <a:cxn ang="T6">
                  <a:pos x="T0" y="T1"/>
                </a:cxn>
                <a:cxn ang="T7">
                  <a:pos x="T2" y="T3"/>
                </a:cxn>
                <a:cxn ang="T8">
                  <a:pos x="T4" y="T5"/>
                </a:cxn>
              </a:cxnLst>
              <a:rect l="T9" t="T10" r="T11" b="T12"/>
              <a:pathLst>
                <a:path w="48" h="144">
                  <a:moveTo>
                    <a:pt x="48" y="0"/>
                  </a:moveTo>
                  <a:cubicBezTo>
                    <a:pt x="48" y="48"/>
                    <a:pt x="48" y="96"/>
                    <a:pt x="48" y="96"/>
                  </a:cubicBezTo>
                  <a:cubicBezTo>
                    <a:pt x="40" y="120"/>
                    <a:pt x="48" y="138"/>
                    <a:pt x="0" y="144"/>
                  </a:cubicBezTo>
                </a:path>
              </a:pathLst>
            </a:custGeom>
            <a:noFill/>
            <a:ln w="9525">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8312" name="AutoShape 20"/>
            <p:cNvSpPr>
              <a:spLocks noChangeArrowheads="1"/>
            </p:cNvSpPr>
            <p:nvPr/>
          </p:nvSpPr>
          <p:spPr bwMode="auto">
            <a:xfrm rot="16200000" flipV="1">
              <a:off x="3201" y="3745"/>
              <a:ext cx="192" cy="472"/>
            </a:xfrm>
            <a:prstGeom prst="moon">
              <a:avLst>
                <a:gd name="adj" fmla="val 50833"/>
              </a:avLst>
            </a:prstGeom>
            <a:solidFill>
              <a:srgbClr val="FFCC00">
                <a:alpha val="3019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pPr algn="ctr"/>
              <a:endParaRPr lang="en-US" altLang="en-US" sz="3200">
                <a:solidFill>
                  <a:prstClr val="black"/>
                </a:solidFill>
                <a:latin typeface=".VnTime" pitchFamily="34" charset="0"/>
                <a:cs typeface="Arial" charset="0"/>
              </a:endParaRPr>
            </a:p>
          </p:txBody>
        </p:sp>
        <p:sp>
          <p:nvSpPr>
            <p:cNvPr id="8313" name="Freeform 21"/>
            <p:cNvSpPr>
              <a:spLocks/>
            </p:cNvSpPr>
            <p:nvPr/>
          </p:nvSpPr>
          <p:spPr bwMode="auto">
            <a:xfrm>
              <a:off x="3196" y="3693"/>
              <a:ext cx="231" cy="370"/>
            </a:xfrm>
            <a:custGeom>
              <a:avLst/>
              <a:gdLst>
                <a:gd name="T0" fmla="*/ 73 w 288"/>
                <a:gd name="T1" fmla="*/ 0 h 462"/>
                <a:gd name="T2" fmla="*/ 81 w 288"/>
                <a:gd name="T3" fmla="*/ 62 h 462"/>
                <a:gd name="T4" fmla="*/ 96 w 288"/>
                <a:gd name="T5" fmla="*/ 131 h 462"/>
                <a:gd name="T6" fmla="*/ 177 w 288"/>
                <a:gd name="T7" fmla="*/ 227 h 462"/>
                <a:gd name="T8" fmla="*/ 70 w 288"/>
                <a:gd name="T9" fmla="*/ 281 h 462"/>
                <a:gd name="T10" fmla="*/ 11 w 288"/>
                <a:gd name="T11" fmla="*/ 239 h 462"/>
                <a:gd name="T12" fmla="*/ 0 60000 65536"/>
                <a:gd name="T13" fmla="*/ 0 60000 65536"/>
                <a:gd name="T14" fmla="*/ 0 60000 65536"/>
                <a:gd name="T15" fmla="*/ 0 60000 65536"/>
                <a:gd name="T16" fmla="*/ 0 60000 65536"/>
                <a:gd name="T17" fmla="*/ 0 60000 65536"/>
                <a:gd name="T18" fmla="*/ 0 w 288"/>
                <a:gd name="T19" fmla="*/ 0 h 462"/>
                <a:gd name="T20" fmla="*/ 288 w 288"/>
                <a:gd name="T21" fmla="*/ 462 h 462"/>
              </a:gdLst>
              <a:ahLst/>
              <a:cxnLst>
                <a:cxn ang="T12">
                  <a:pos x="T0" y="T1"/>
                </a:cxn>
                <a:cxn ang="T13">
                  <a:pos x="T2" y="T3"/>
                </a:cxn>
                <a:cxn ang="T14">
                  <a:pos x="T4" y="T5"/>
                </a:cxn>
                <a:cxn ang="T15">
                  <a:pos x="T6" y="T7"/>
                </a:cxn>
                <a:cxn ang="T16">
                  <a:pos x="T8" y="T9"/>
                </a:cxn>
                <a:cxn ang="T17">
                  <a:pos x="T10" y="T11"/>
                </a:cxn>
              </a:cxnLst>
              <a:rect l="T18" t="T19" r="T20" b="T21"/>
              <a:pathLst>
                <a:path w="288" h="462">
                  <a:moveTo>
                    <a:pt x="114" y="0"/>
                  </a:moveTo>
                  <a:cubicBezTo>
                    <a:pt x="116" y="16"/>
                    <a:pt x="120" y="62"/>
                    <a:pt x="126" y="96"/>
                  </a:cubicBezTo>
                  <a:cubicBezTo>
                    <a:pt x="132" y="130"/>
                    <a:pt x="125" y="161"/>
                    <a:pt x="150" y="204"/>
                  </a:cubicBezTo>
                  <a:cubicBezTo>
                    <a:pt x="210" y="294"/>
                    <a:pt x="264" y="252"/>
                    <a:pt x="276" y="354"/>
                  </a:cubicBezTo>
                  <a:cubicBezTo>
                    <a:pt x="288" y="456"/>
                    <a:pt x="152" y="439"/>
                    <a:pt x="108" y="438"/>
                  </a:cubicBezTo>
                  <a:cubicBezTo>
                    <a:pt x="0" y="462"/>
                    <a:pt x="37" y="386"/>
                    <a:pt x="18" y="372"/>
                  </a:cubicBezTo>
                </a:path>
              </a:pathLst>
            </a:custGeom>
            <a:noFill/>
            <a:ln w="28575">
              <a:solidFill>
                <a:schemeClr val="bg2">
                  <a:alpha val="30196"/>
                </a:schemeClr>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304" name="Arc 22"/>
            <p:cNvSpPr>
              <a:spLocks/>
            </p:cNvSpPr>
            <p:nvPr/>
          </p:nvSpPr>
          <p:spPr bwMode="auto">
            <a:xfrm flipV="1">
              <a:off x="3203" y="3645"/>
              <a:ext cx="184" cy="50"/>
            </a:xfrm>
            <a:custGeom>
              <a:avLst/>
              <a:gdLst>
                <a:gd name="G0" fmla="+- 21600 0 0"/>
                <a:gd name="G1" fmla="+- 21600 0 0"/>
                <a:gd name="G2" fmla="+- 21600 0 0"/>
                <a:gd name="T0" fmla="*/ 97 w 43200"/>
                <a:gd name="T1" fmla="*/ 23644 h 23644"/>
                <a:gd name="T2" fmla="*/ 43152 w 43200"/>
                <a:gd name="T3" fmla="*/ 23045 h 23644"/>
                <a:gd name="T4" fmla="*/ 21600 w 43200"/>
                <a:gd name="T5" fmla="*/ 21600 h 23644"/>
              </a:gdLst>
              <a:ahLst/>
              <a:cxnLst>
                <a:cxn ang="0">
                  <a:pos x="T0" y="T1"/>
                </a:cxn>
                <a:cxn ang="0">
                  <a:pos x="T2" y="T3"/>
                </a:cxn>
                <a:cxn ang="0">
                  <a:pos x="T4" y="T5"/>
                </a:cxn>
              </a:cxnLst>
              <a:rect l="0" t="0" r="r" b="b"/>
              <a:pathLst>
                <a:path w="43200" h="23644" fill="none" extrusionOk="0">
                  <a:moveTo>
                    <a:pt x="96" y="23644"/>
                  </a:moveTo>
                  <a:cubicBezTo>
                    <a:pt x="32" y="22964"/>
                    <a:pt x="0" y="22282"/>
                    <a:pt x="0" y="21600"/>
                  </a:cubicBezTo>
                  <a:cubicBezTo>
                    <a:pt x="0" y="9670"/>
                    <a:pt x="9670" y="0"/>
                    <a:pt x="21600" y="0"/>
                  </a:cubicBezTo>
                  <a:cubicBezTo>
                    <a:pt x="33529" y="0"/>
                    <a:pt x="43200" y="9670"/>
                    <a:pt x="43200" y="21600"/>
                  </a:cubicBezTo>
                  <a:cubicBezTo>
                    <a:pt x="43200" y="22082"/>
                    <a:pt x="43183" y="22563"/>
                    <a:pt x="43151" y="23044"/>
                  </a:cubicBezTo>
                </a:path>
                <a:path w="43200" h="23644" stroke="0" extrusionOk="0">
                  <a:moveTo>
                    <a:pt x="96" y="23644"/>
                  </a:moveTo>
                  <a:cubicBezTo>
                    <a:pt x="32" y="22964"/>
                    <a:pt x="0" y="22282"/>
                    <a:pt x="0" y="21600"/>
                  </a:cubicBezTo>
                  <a:cubicBezTo>
                    <a:pt x="0" y="9670"/>
                    <a:pt x="9670" y="0"/>
                    <a:pt x="21600" y="0"/>
                  </a:cubicBezTo>
                  <a:cubicBezTo>
                    <a:pt x="33529" y="0"/>
                    <a:pt x="43200" y="9670"/>
                    <a:pt x="43200" y="21600"/>
                  </a:cubicBezTo>
                  <a:cubicBezTo>
                    <a:pt x="43200" y="22082"/>
                    <a:pt x="43183" y="22563"/>
                    <a:pt x="43151" y="23044"/>
                  </a:cubicBezTo>
                  <a:lnTo>
                    <a:pt x="21600" y="21600"/>
                  </a:lnTo>
                  <a:close/>
                </a:path>
              </a:pathLst>
            </a:custGeom>
            <a:gradFill rotWithShape="1">
              <a:gsLst>
                <a:gs pos="0">
                  <a:schemeClr val="bg1">
                    <a:gamma/>
                    <a:shade val="46275"/>
                    <a:invGamma/>
                  </a:schemeClr>
                </a:gs>
                <a:gs pos="50000">
                  <a:schemeClr val="bg1"/>
                </a:gs>
                <a:gs pos="100000">
                  <a:schemeClr val="bg1">
                    <a:gamma/>
                    <a:shade val="46275"/>
                    <a:invGamma/>
                  </a:schemeClr>
                </a:gs>
              </a:gsLst>
              <a:lin ang="0" scaled="1"/>
            </a:gradFill>
            <a:ln w="9525">
              <a:solidFill>
                <a:srgbClr val="0066FF"/>
              </a:solidFill>
              <a:round/>
              <a:headEnd/>
              <a:tailEnd/>
            </a:ln>
            <a:effectLst/>
          </p:spPr>
          <p:txBody>
            <a:bodyPr rot="10800000" wrap="none" anchor="ctr"/>
            <a:lstStyle/>
            <a:p>
              <a:pPr algn="ctr" fontAlgn="auto">
                <a:spcBef>
                  <a:spcPts val="0"/>
                </a:spcBef>
                <a:spcAft>
                  <a:spcPts val="0"/>
                </a:spcAft>
                <a:defRPr/>
              </a:pPr>
              <a:endParaRPr lang="en-US" sz="3200">
                <a:solidFill>
                  <a:prstClr val="black"/>
                </a:solidFill>
                <a:latin typeface=".VnTime" pitchFamily="34" charset="0"/>
                <a:cs typeface="+mn-cs"/>
              </a:endParaRPr>
            </a:p>
          </p:txBody>
        </p:sp>
        <p:sp>
          <p:nvSpPr>
            <p:cNvPr id="8315" name="Arc 23"/>
            <p:cNvSpPr>
              <a:spLocks/>
            </p:cNvSpPr>
            <p:nvPr/>
          </p:nvSpPr>
          <p:spPr bwMode="auto">
            <a:xfrm flipV="1">
              <a:off x="3205" y="3624"/>
              <a:ext cx="184" cy="50"/>
            </a:xfrm>
            <a:custGeom>
              <a:avLst/>
              <a:gdLst>
                <a:gd name="T0" fmla="*/ 0 w 43200"/>
                <a:gd name="T1" fmla="*/ 0 h 23644"/>
                <a:gd name="T2" fmla="*/ 0 w 43200"/>
                <a:gd name="T3" fmla="*/ 0 h 23644"/>
                <a:gd name="T4" fmla="*/ 0 w 43200"/>
                <a:gd name="T5" fmla="*/ 0 h 23644"/>
                <a:gd name="T6" fmla="*/ 0 60000 65536"/>
                <a:gd name="T7" fmla="*/ 0 60000 65536"/>
                <a:gd name="T8" fmla="*/ 0 60000 65536"/>
                <a:gd name="T9" fmla="*/ 0 w 43200"/>
                <a:gd name="T10" fmla="*/ 0 h 23644"/>
                <a:gd name="T11" fmla="*/ 43200 w 43200"/>
                <a:gd name="T12" fmla="*/ 23644 h 23644"/>
              </a:gdLst>
              <a:ahLst/>
              <a:cxnLst>
                <a:cxn ang="T6">
                  <a:pos x="T0" y="T1"/>
                </a:cxn>
                <a:cxn ang="T7">
                  <a:pos x="T2" y="T3"/>
                </a:cxn>
                <a:cxn ang="T8">
                  <a:pos x="T4" y="T5"/>
                </a:cxn>
              </a:cxnLst>
              <a:rect l="T9" t="T10" r="T11" b="T12"/>
              <a:pathLst>
                <a:path w="43200" h="23644" fill="none" extrusionOk="0">
                  <a:moveTo>
                    <a:pt x="96" y="23644"/>
                  </a:moveTo>
                  <a:cubicBezTo>
                    <a:pt x="32" y="22964"/>
                    <a:pt x="0" y="22282"/>
                    <a:pt x="0" y="21600"/>
                  </a:cubicBezTo>
                  <a:cubicBezTo>
                    <a:pt x="0" y="9670"/>
                    <a:pt x="9670" y="0"/>
                    <a:pt x="21600" y="0"/>
                  </a:cubicBezTo>
                  <a:cubicBezTo>
                    <a:pt x="33529" y="0"/>
                    <a:pt x="43200" y="9670"/>
                    <a:pt x="43200" y="21600"/>
                  </a:cubicBezTo>
                  <a:cubicBezTo>
                    <a:pt x="43200" y="22082"/>
                    <a:pt x="43183" y="22563"/>
                    <a:pt x="43151" y="23044"/>
                  </a:cubicBezTo>
                </a:path>
                <a:path w="43200" h="23644" stroke="0" extrusionOk="0">
                  <a:moveTo>
                    <a:pt x="96" y="23644"/>
                  </a:moveTo>
                  <a:cubicBezTo>
                    <a:pt x="32" y="22964"/>
                    <a:pt x="0" y="22282"/>
                    <a:pt x="0" y="21600"/>
                  </a:cubicBezTo>
                  <a:cubicBezTo>
                    <a:pt x="0" y="9670"/>
                    <a:pt x="9670" y="0"/>
                    <a:pt x="21600" y="0"/>
                  </a:cubicBezTo>
                  <a:cubicBezTo>
                    <a:pt x="33529" y="0"/>
                    <a:pt x="43200" y="9670"/>
                    <a:pt x="43200" y="21600"/>
                  </a:cubicBezTo>
                  <a:cubicBezTo>
                    <a:pt x="43200" y="22082"/>
                    <a:pt x="43183" y="22563"/>
                    <a:pt x="43151" y="23044"/>
                  </a:cubicBezTo>
                  <a:lnTo>
                    <a:pt x="21600" y="21600"/>
                  </a:lnTo>
                  <a:lnTo>
                    <a:pt x="96" y="236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rot="10800000" wrap="none" anchor="ctr"/>
            <a:lstStyle/>
            <a:p>
              <a:endParaRPr lang="vi-VN">
                <a:solidFill>
                  <a:prstClr val="black"/>
                </a:solidFill>
                <a:latin typeface="Calibri" pitchFamily="34" charset="0"/>
                <a:cs typeface="Arial" charset="0"/>
              </a:endParaRPr>
            </a:p>
          </p:txBody>
        </p:sp>
        <p:sp>
          <p:nvSpPr>
            <p:cNvPr id="8316" name="Oval 24"/>
            <p:cNvSpPr>
              <a:spLocks noChangeArrowheads="1"/>
            </p:cNvSpPr>
            <p:nvPr/>
          </p:nvSpPr>
          <p:spPr bwMode="auto">
            <a:xfrm>
              <a:off x="3219" y="3594"/>
              <a:ext cx="149" cy="7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ltLang="en-US" sz="3200">
                <a:solidFill>
                  <a:prstClr val="black"/>
                </a:solidFill>
                <a:latin typeface=".VnTime" pitchFamily="34" charset="0"/>
                <a:cs typeface="Arial" charset="0"/>
              </a:endParaRPr>
            </a:p>
          </p:txBody>
        </p:sp>
        <p:sp>
          <p:nvSpPr>
            <p:cNvPr id="8317" name="Arc 25"/>
            <p:cNvSpPr>
              <a:spLocks/>
            </p:cNvSpPr>
            <p:nvPr/>
          </p:nvSpPr>
          <p:spPr bwMode="auto">
            <a:xfrm flipV="1">
              <a:off x="3204" y="3586"/>
              <a:ext cx="184" cy="92"/>
            </a:xfrm>
            <a:custGeom>
              <a:avLst/>
              <a:gdLst>
                <a:gd name="T0" fmla="*/ 0 w 43200"/>
                <a:gd name="T1" fmla="*/ 0 h 42883"/>
                <a:gd name="T2" fmla="*/ 0 w 43200"/>
                <a:gd name="T3" fmla="*/ 0 h 42883"/>
                <a:gd name="T4" fmla="*/ 0 w 43200"/>
                <a:gd name="T5" fmla="*/ 0 h 42883"/>
                <a:gd name="T6" fmla="*/ 0 60000 65536"/>
                <a:gd name="T7" fmla="*/ 0 60000 65536"/>
                <a:gd name="T8" fmla="*/ 0 60000 65536"/>
                <a:gd name="T9" fmla="*/ 0 w 43200"/>
                <a:gd name="T10" fmla="*/ 0 h 42883"/>
                <a:gd name="T11" fmla="*/ 43200 w 43200"/>
                <a:gd name="T12" fmla="*/ 42883 h 42883"/>
              </a:gdLst>
              <a:ahLst/>
              <a:cxnLst>
                <a:cxn ang="T6">
                  <a:pos x="T0" y="T1"/>
                </a:cxn>
                <a:cxn ang="T7">
                  <a:pos x="T2" y="T3"/>
                </a:cxn>
                <a:cxn ang="T8">
                  <a:pos x="T4" y="T5"/>
                </a:cxn>
              </a:cxnLst>
              <a:rect l="T9" t="T10" r="T11" b="T12"/>
              <a:pathLst>
                <a:path w="43200" h="42883" fill="none" extrusionOk="0">
                  <a:moveTo>
                    <a:pt x="17618" y="42829"/>
                  </a:moveTo>
                  <a:cubicBezTo>
                    <a:pt x="7402" y="40913"/>
                    <a:pt x="0" y="31993"/>
                    <a:pt x="0" y="21600"/>
                  </a:cubicBezTo>
                  <a:cubicBezTo>
                    <a:pt x="0" y="9670"/>
                    <a:pt x="9670" y="0"/>
                    <a:pt x="21600" y="0"/>
                  </a:cubicBezTo>
                  <a:cubicBezTo>
                    <a:pt x="33529" y="0"/>
                    <a:pt x="43200" y="9670"/>
                    <a:pt x="43200" y="21600"/>
                  </a:cubicBezTo>
                  <a:cubicBezTo>
                    <a:pt x="43200" y="32107"/>
                    <a:pt x="35638" y="41090"/>
                    <a:pt x="25285" y="42883"/>
                  </a:cubicBezTo>
                </a:path>
                <a:path w="43200" h="42883" stroke="0" extrusionOk="0">
                  <a:moveTo>
                    <a:pt x="17618" y="42829"/>
                  </a:moveTo>
                  <a:cubicBezTo>
                    <a:pt x="7402" y="40913"/>
                    <a:pt x="0" y="31993"/>
                    <a:pt x="0" y="21600"/>
                  </a:cubicBezTo>
                  <a:cubicBezTo>
                    <a:pt x="0" y="9670"/>
                    <a:pt x="9670" y="0"/>
                    <a:pt x="21600" y="0"/>
                  </a:cubicBezTo>
                  <a:cubicBezTo>
                    <a:pt x="33529" y="0"/>
                    <a:pt x="43200" y="9670"/>
                    <a:pt x="43200" y="21600"/>
                  </a:cubicBezTo>
                  <a:cubicBezTo>
                    <a:pt x="43200" y="32107"/>
                    <a:pt x="35638" y="41090"/>
                    <a:pt x="25285" y="42883"/>
                  </a:cubicBezTo>
                  <a:lnTo>
                    <a:pt x="21600" y="21600"/>
                  </a:lnTo>
                  <a:lnTo>
                    <a:pt x="17618" y="42829"/>
                  </a:lnTo>
                  <a:close/>
                </a:path>
              </a:pathLst>
            </a:custGeom>
            <a:noFill/>
            <a:ln w="9525">
              <a:solidFill>
                <a:srgbClr val="0066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vi-VN">
                <a:solidFill>
                  <a:prstClr val="black"/>
                </a:solidFill>
                <a:latin typeface="Calibri" pitchFamily="34" charset="0"/>
                <a:cs typeface="Arial" charset="0"/>
              </a:endParaRPr>
            </a:p>
          </p:txBody>
        </p:sp>
        <p:sp>
          <p:nvSpPr>
            <p:cNvPr id="8318" name="Arc 26"/>
            <p:cNvSpPr>
              <a:spLocks/>
            </p:cNvSpPr>
            <p:nvPr/>
          </p:nvSpPr>
          <p:spPr bwMode="auto">
            <a:xfrm flipV="1">
              <a:off x="3218" y="3590"/>
              <a:ext cx="150" cy="75"/>
            </a:xfrm>
            <a:custGeom>
              <a:avLst/>
              <a:gdLst>
                <a:gd name="T0" fmla="*/ 0 w 43200"/>
                <a:gd name="T1" fmla="*/ 0 h 43085"/>
                <a:gd name="T2" fmla="*/ 0 w 43200"/>
                <a:gd name="T3" fmla="*/ 0 h 43085"/>
                <a:gd name="T4" fmla="*/ 0 w 43200"/>
                <a:gd name="T5" fmla="*/ 0 h 43085"/>
                <a:gd name="T6" fmla="*/ 0 60000 65536"/>
                <a:gd name="T7" fmla="*/ 0 60000 65536"/>
                <a:gd name="T8" fmla="*/ 0 60000 65536"/>
                <a:gd name="T9" fmla="*/ 0 w 43200"/>
                <a:gd name="T10" fmla="*/ 0 h 43085"/>
                <a:gd name="T11" fmla="*/ 43200 w 43200"/>
                <a:gd name="T12" fmla="*/ 43085 h 43085"/>
              </a:gdLst>
              <a:ahLst/>
              <a:cxnLst>
                <a:cxn ang="T6">
                  <a:pos x="T0" y="T1"/>
                </a:cxn>
                <a:cxn ang="T7">
                  <a:pos x="T2" y="T3"/>
                </a:cxn>
                <a:cxn ang="T8">
                  <a:pos x="T4" y="T5"/>
                </a:cxn>
              </a:cxnLst>
              <a:rect l="T9" t="T10" r="T11" b="T12"/>
              <a:pathLst>
                <a:path w="43200" h="43085" fill="none" extrusionOk="0">
                  <a:moveTo>
                    <a:pt x="19377" y="43085"/>
                  </a:moveTo>
                  <a:cubicBezTo>
                    <a:pt x="8367" y="41946"/>
                    <a:pt x="0" y="32669"/>
                    <a:pt x="0" y="21600"/>
                  </a:cubicBezTo>
                  <a:cubicBezTo>
                    <a:pt x="0" y="9670"/>
                    <a:pt x="9670" y="0"/>
                    <a:pt x="21600" y="0"/>
                  </a:cubicBezTo>
                  <a:cubicBezTo>
                    <a:pt x="33529" y="0"/>
                    <a:pt x="43200" y="9670"/>
                    <a:pt x="43200" y="21600"/>
                  </a:cubicBezTo>
                  <a:cubicBezTo>
                    <a:pt x="43200" y="31950"/>
                    <a:pt x="35858" y="40845"/>
                    <a:pt x="25696" y="42808"/>
                  </a:cubicBezTo>
                </a:path>
                <a:path w="43200" h="43085" stroke="0" extrusionOk="0">
                  <a:moveTo>
                    <a:pt x="19377" y="43085"/>
                  </a:moveTo>
                  <a:cubicBezTo>
                    <a:pt x="8367" y="41946"/>
                    <a:pt x="0" y="32669"/>
                    <a:pt x="0" y="21600"/>
                  </a:cubicBezTo>
                  <a:cubicBezTo>
                    <a:pt x="0" y="9670"/>
                    <a:pt x="9670" y="0"/>
                    <a:pt x="21600" y="0"/>
                  </a:cubicBezTo>
                  <a:cubicBezTo>
                    <a:pt x="33529" y="0"/>
                    <a:pt x="43200" y="9670"/>
                    <a:pt x="43200" y="21600"/>
                  </a:cubicBezTo>
                  <a:cubicBezTo>
                    <a:pt x="43200" y="31950"/>
                    <a:pt x="35858" y="40845"/>
                    <a:pt x="25696" y="42808"/>
                  </a:cubicBezTo>
                  <a:lnTo>
                    <a:pt x="21600" y="21600"/>
                  </a:lnTo>
                  <a:lnTo>
                    <a:pt x="19377" y="43085"/>
                  </a:lnTo>
                  <a:close/>
                </a:path>
              </a:pathLst>
            </a:custGeom>
            <a:noFill/>
            <a:ln w="9525">
              <a:solidFill>
                <a:srgbClr val="0066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vi-VN">
                <a:solidFill>
                  <a:prstClr val="black"/>
                </a:solidFill>
                <a:latin typeface="Calibri" pitchFamily="34" charset="0"/>
                <a:cs typeface="Arial" charset="0"/>
              </a:endParaRPr>
            </a:p>
          </p:txBody>
        </p:sp>
        <p:sp>
          <p:nvSpPr>
            <p:cNvPr id="8319" name="Arc 27"/>
            <p:cNvSpPr>
              <a:spLocks/>
            </p:cNvSpPr>
            <p:nvPr/>
          </p:nvSpPr>
          <p:spPr bwMode="auto">
            <a:xfrm flipV="1">
              <a:off x="3248" y="3594"/>
              <a:ext cx="92" cy="40"/>
            </a:xfrm>
            <a:custGeom>
              <a:avLst/>
              <a:gdLst>
                <a:gd name="T0" fmla="*/ 0 w 43200"/>
                <a:gd name="T1" fmla="*/ 0 h 41744"/>
                <a:gd name="T2" fmla="*/ 0 w 43200"/>
                <a:gd name="T3" fmla="*/ 0 h 41744"/>
                <a:gd name="T4" fmla="*/ 0 w 43200"/>
                <a:gd name="T5" fmla="*/ 0 h 41744"/>
                <a:gd name="T6" fmla="*/ 0 60000 65536"/>
                <a:gd name="T7" fmla="*/ 0 60000 65536"/>
                <a:gd name="T8" fmla="*/ 0 60000 65536"/>
                <a:gd name="T9" fmla="*/ 0 w 43200"/>
                <a:gd name="T10" fmla="*/ 0 h 41744"/>
                <a:gd name="T11" fmla="*/ 43200 w 43200"/>
                <a:gd name="T12" fmla="*/ 41744 h 41744"/>
              </a:gdLst>
              <a:ahLst/>
              <a:cxnLst>
                <a:cxn ang="T6">
                  <a:pos x="T0" y="T1"/>
                </a:cxn>
                <a:cxn ang="T7">
                  <a:pos x="T2" y="T3"/>
                </a:cxn>
                <a:cxn ang="T8">
                  <a:pos x="T4" y="T5"/>
                </a:cxn>
              </a:cxnLst>
              <a:rect l="T9" t="T10" r="T11" b="T12"/>
              <a:pathLst>
                <a:path w="43200" h="41744" fill="none" extrusionOk="0">
                  <a:moveTo>
                    <a:pt x="7745" y="38171"/>
                  </a:moveTo>
                  <a:cubicBezTo>
                    <a:pt x="2836" y="34067"/>
                    <a:pt x="0" y="27998"/>
                    <a:pt x="0" y="21600"/>
                  </a:cubicBezTo>
                  <a:cubicBezTo>
                    <a:pt x="0" y="9670"/>
                    <a:pt x="9670" y="0"/>
                    <a:pt x="21600" y="0"/>
                  </a:cubicBezTo>
                  <a:cubicBezTo>
                    <a:pt x="33529" y="0"/>
                    <a:pt x="43200" y="9670"/>
                    <a:pt x="43200" y="21600"/>
                  </a:cubicBezTo>
                  <a:cubicBezTo>
                    <a:pt x="43200" y="30520"/>
                    <a:pt x="37715" y="38524"/>
                    <a:pt x="29396" y="41744"/>
                  </a:cubicBezTo>
                </a:path>
                <a:path w="43200" h="41744" stroke="0" extrusionOk="0">
                  <a:moveTo>
                    <a:pt x="7745" y="38171"/>
                  </a:moveTo>
                  <a:cubicBezTo>
                    <a:pt x="2836" y="34067"/>
                    <a:pt x="0" y="27998"/>
                    <a:pt x="0" y="21600"/>
                  </a:cubicBezTo>
                  <a:cubicBezTo>
                    <a:pt x="0" y="9670"/>
                    <a:pt x="9670" y="0"/>
                    <a:pt x="21600" y="0"/>
                  </a:cubicBezTo>
                  <a:cubicBezTo>
                    <a:pt x="33529" y="0"/>
                    <a:pt x="43200" y="9670"/>
                    <a:pt x="43200" y="21600"/>
                  </a:cubicBezTo>
                  <a:cubicBezTo>
                    <a:pt x="43200" y="30520"/>
                    <a:pt x="37715" y="38524"/>
                    <a:pt x="29396" y="41744"/>
                  </a:cubicBezTo>
                  <a:lnTo>
                    <a:pt x="21600" y="21600"/>
                  </a:lnTo>
                  <a:lnTo>
                    <a:pt x="7745" y="38171"/>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vi-VN">
                <a:solidFill>
                  <a:prstClr val="black"/>
                </a:solidFill>
                <a:latin typeface="Calibri" pitchFamily="34" charset="0"/>
                <a:cs typeface="Arial" charset="0"/>
              </a:endParaRPr>
            </a:p>
          </p:txBody>
        </p:sp>
        <p:sp>
          <p:nvSpPr>
            <p:cNvPr id="8320" name="Arc 28"/>
            <p:cNvSpPr>
              <a:spLocks/>
            </p:cNvSpPr>
            <p:nvPr/>
          </p:nvSpPr>
          <p:spPr bwMode="auto">
            <a:xfrm flipV="1">
              <a:off x="3263" y="3601"/>
              <a:ext cx="58" cy="23"/>
            </a:xfrm>
            <a:custGeom>
              <a:avLst/>
              <a:gdLst>
                <a:gd name="T0" fmla="*/ 0 w 43200"/>
                <a:gd name="T1" fmla="*/ 0 h 35592"/>
                <a:gd name="T2" fmla="*/ 0 w 43200"/>
                <a:gd name="T3" fmla="*/ 0 h 35592"/>
                <a:gd name="T4" fmla="*/ 0 w 43200"/>
                <a:gd name="T5" fmla="*/ 0 h 35592"/>
                <a:gd name="T6" fmla="*/ 0 60000 65536"/>
                <a:gd name="T7" fmla="*/ 0 60000 65536"/>
                <a:gd name="T8" fmla="*/ 0 60000 65536"/>
                <a:gd name="T9" fmla="*/ 0 w 43200"/>
                <a:gd name="T10" fmla="*/ 0 h 35592"/>
                <a:gd name="T11" fmla="*/ 43200 w 43200"/>
                <a:gd name="T12" fmla="*/ 35592 h 35592"/>
              </a:gdLst>
              <a:ahLst/>
              <a:cxnLst>
                <a:cxn ang="T6">
                  <a:pos x="T0" y="T1"/>
                </a:cxn>
                <a:cxn ang="T7">
                  <a:pos x="T2" y="T3"/>
                </a:cxn>
                <a:cxn ang="T8">
                  <a:pos x="T4" y="T5"/>
                </a:cxn>
              </a:cxnLst>
              <a:rect l="T9" t="T10" r="T11" b="T12"/>
              <a:pathLst>
                <a:path w="43200" h="35592" fill="none" extrusionOk="0">
                  <a:moveTo>
                    <a:pt x="3295" y="33068"/>
                  </a:moveTo>
                  <a:cubicBezTo>
                    <a:pt x="1142" y="29630"/>
                    <a:pt x="0" y="25656"/>
                    <a:pt x="0" y="21600"/>
                  </a:cubicBezTo>
                  <a:cubicBezTo>
                    <a:pt x="0" y="9670"/>
                    <a:pt x="9670" y="0"/>
                    <a:pt x="21600" y="0"/>
                  </a:cubicBezTo>
                  <a:cubicBezTo>
                    <a:pt x="33529" y="0"/>
                    <a:pt x="43200" y="9670"/>
                    <a:pt x="43200" y="21600"/>
                  </a:cubicBezTo>
                  <a:cubicBezTo>
                    <a:pt x="43200" y="26726"/>
                    <a:pt x="41376" y="31686"/>
                    <a:pt x="38055" y="35591"/>
                  </a:cubicBezTo>
                </a:path>
                <a:path w="43200" h="35592" stroke="0" extrusionOk="0">
                  <a:moveTo>
                    <a:pt x="3295" y="33068"/>
                  </a:moveTo>
                  <a:cubicBezTo>
                    <a:pt x="1142" y="29630"/>
                    <a:pt x="0" y="25656"/>
                    <a:pt x="0" y="21600"/>
                  </a:cubicBezTo>
                  <a:cubicBezTo>
                    <a:pt x="0" y="9670"/>
                    <a:pt x="9670" y="0"/>
                    <a:pt x="21600" y="0"/>
                  </a:cubicBezTo>
                  <a:cubicBezTo>
                    <a:pt x="33529" y="0"/>
                    <a:pt x="43200" y="9670"/>
                    <a:pt x="43200" y="21600"/>
                  </a:cubicBezTo>
                  <a:cubicBezTo>
                    <a:pt x="43200" y="26726"/>
                    <a:pt x="41376" y="31686"/>
                    <a:pt x="38055" y="35591"/>
                  </a:cubicBezTo>
                  <a:lnTo>
                    <a:pt x="21600" y="21600"/>
                  </a:lnTo>
                  <a:lnTo>
                    <a:pt x="3295" y="33068"/>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vi-VN">
                <a:solidFill>
                  <a:prstClr val="black"/>
                </a:solidFill>
                <a:latin typeface="Calibri" pitchFamily="34" charset="0"/>
                <a:cs typeface="Arial" charset="0"/>
              </a:endParaRPr>
            </a:p>
          </p:txBody>
        </p:sp>
        <p:sp>
          <p:nvSpPr>
            <p:cNvPr id="8321" name="AutoShape 29"/>
            <p:cNvSpPr>
              <a:spLocks noChangeArrowheads="1"/>
            </p:cNvSpPr>
            <p:nvPr/>
          </p:nvSpPr>
          <p:spPr bwMode="auto">
            <a:xfrm flipV="1">
              <a:off x="3245" y="3583"/>
              <a:ext cx="92" cy="4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9450 h 21600"/>
              </a:gdLst>
              <a:ahLst/>
              <a:cxnLst>
                <a:cxn ang="T8">
                  <a:pos x="T0" y="T1"/>
                </a:cxn>
                <a:cxn ang="T9">
                  <a:pos x="T2" y="T3"/>
                </a:cxn>
                <a:cxn ang="T10">
                  <a:pos x="T4" y="T5"/>
                </a:cxn>
                <a:cxn ang="T11">
                  <a:pos x="T6" y="T7"/>
                </a:cxn>
              </a:cxnLst>
              <a:rect l="T12" t="T13" r="T14" b="T15"/>
              <a:pathLst>
                <a:path w="21600" h="21600">
                  <a:moveTo>
                    <a:pt x="3286" y="7650"/>
                  </a:moveTo>
                  <a:cubicBezTo>
                    <a:pt x="4555" y="4622"/>
                    <a:pt x="7517" y="2652"/>
                    <a:pt x="10800" y="2653"/>
                  </a:cubicBezTo>
                  <a:cubicBezTo>
                    <a:pt x="14082" y="2653"/>
                    <a:pt x="17044" y="4622"/>
                    <a:pt x="18313" y="7650"/>
                  </a:cubicBezTo>
                  <a:lnTo>
                    <a:pt x="20760" y="6624"/>
                  </a:lnTo>
                  <a:cubicBezTo>
                    <a:pt x="19077" y="2611"/>
                    <a:pt x="15151" y="-1"/>
                    <a:pt x="10799" y="0"/>
                  </a:cubicBezTo>
                  <a:cubicBezTo>
                    <a:pt x="6448" y="0"/>
                    <a:pt x="2522" y="2611"/>
                    <a:pt x="839" y="6624"/>
                  </a:cubicBezTo>
                  <a:lnTo>
                    <a:pt x="3286" y="7650"/>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wrap="none" anchor="ctr"/>
            <a:lstStyle/>
            <a:p>
              <a:endParaRPr lang="vi-VN">
                <a:solidFill>
                  <a:prstClr val="black"/>
                </a:solidFill>
                <a:latin typeface="Calibri" pitchFamily="34" charset="0"/>
                <a:cs typeface="Arial" charset="0"/>
              </a:endParaRPr>
            </a:p>
          </p:txBody>
        </p:sp>
        <p:sp>
          <p:nvSpPr>
            <p:cNvPr id="8322" name="Arc 30"/>
            <p:cNvSpPr>
              <a:spLocks/>
            </p:cNvSpPr>
            <p:nvPr/>
          </p:nvSpPr>
          <p:spPr bwMode="auto">
            <a:xfrm flipV="1">
              <a:off x="3247" y="3628"/>
              <a:ext cx="92" cy="26"/>
            </a:xfrm>
            <a:custGeom>
              <a:avLst/>
              <a:gdLst>
                <a:gd name="T0" fmla="*/ 0 w 42971"/>
                <a:gd name="T1" fmla="*/ 0 h 26832"/>
                <a:gd name="T2" fmla="*/ 0 w 42971"/>
                <a:gd name="T3" fmla="*/ 0 h 26832"/>
                <a:gd name="T4" fmla="*/ 0 w 42971"/>
                <a:gd name="T5" fmla="*/ 0 h 26832"/>
                <a:gd name="T6" fmla="*/ 0 60000 65536"/>
                <a:gd name="T7" fmla="*/ 0 60000 65536"/>
                <a:gd name="T8" fmla="*/ 0 60000 65536"/>
                <a:gd name="T9" fmla="*/ 0 w 42971"/>
                <a:gd name="T10" fmla="*/ 0 h 26832"/>
                <a:gd name="T11" fmla="*/ 42971 w 42971"/>
                <a:gd name="T12" fmla="*/ 26832 h 26832"/>
              </a:gdLst>
              <a:ahLst/>
              <a:cxnLst>
                <a:cxn ang="T6">
                  <a:pos x="T0" y="T1"/>
                </a:cxn>
                <a:cxn ang="T7">
                  <a:pos x="T2" y="T3"/>
                </a:cxn>
                <a:cxn ang="T8">
                  <a:pos x="T4" y="T5"/>
                </a:cxn>
              </a:cxnLst>
              <a:rect l="T9" t="T10" r="T11" b="T12"/>
              <a:pathLst>
                <a:path w="42971" h="26832" fill="none" extrusionOk="0">
                  <a:moveTo>
                    <a:pt x="-1" y="18465"/>
                  </a:moveTo>
                  <a:cubicBezTo>
                    <a:pt x="1554" y="7860"/>
                    <a:pt x="10652" y="-1"/>
                    <a:pt x="21371" y="0"/>
                  </a:cubicBezTo>
                  <a:cubicBezTo>
                    <a:pt x="33300" y="0"/>
                    <a:pt x="42971" y="9670"/>
                    <a:pt x="42971" y="21600"/>
                  </a:cubicBezTo>
                  <a:cubicBezTo>
                    <a:pt x="42971" y="23363"/>
                    <a:pt x="42754" y="25120"/>
                    <a:pt x="42327" y="26831"/>
                  </a:cubicBezTo>
                </a:path>
                <a:path w="42971" h="26832" stroke="0" extrusionOk="0">
                  <a:moveTo>
                    <a:pt x="-1" y="18465"/>
                  </a:moveTo>
                  <a:cubicBezTo>
                    <a:pt x="1554" y="7860"/>
                    <a:pt x="10652" y="-1"/>
                    <a:pt x="21371" y="0"/>
                  </a:cubicBezTo>
                  <a:cubicBezTo>
                    <a:pt x="33300" y="0"/>
                    <a:pt x="42971" y="9670"/>
                    <a:pt x="42971" y="21600"/>
                  </a:cubicBezTo>
                  <a:cubicBezTo>
                    <a:pt x="42971" y="23363"/>
                    <a:pt x="42754" y="25120"/>
                    <a:pt x="42327" y="26831"/>
                  </a:cubicBezTo>
                  <a:lnTo>
                    <a:pt x="21371" y="21600"/>
                  </a:lnTo>
                  <a:lnTo>
                    <a:pt x="-1" y="18465"/>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vi-VN">
                <a:solidFill>
                  <a:prstClr val="black"/>
                </a:solidFill>
                <a:latin typeface="Calibri" pitchFamily="34" charset="0"/>
                <a:cs typeface="Arial" charset="0"/>
              </a:endParaRPr>
            </a:p>
          </p:txBody>
        </p:sp>
        <p:sp>
          <p:nvSpPr>
            <p:cNvPr id="8323" name="Line 31"/>
            <p:cNvSpPr>
              <a:spLocks noChangeShapeType="1"/>
            </p:cNvSpPr>
            <p:nvPr/>
          </p:nvSpPr>
          <p:spPr bwMode="auto">
            <a:xfrm>
              <a:off x="3247" y="3618"/>
              <a:ext cx="0" cy="1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324" name="Line 32"/>
            <p:cNvSpPr>
              <a:spLocks noChangeShapeType="1"/>
            </p:cNvSpPr>
            <p:nvPr/>
          </p:nvSpPr>
          <p:spPr bwMode="auto">
            <a:xfrm>
              <a:off x="3339" y="3616"/>
              <a:ext cx="0" cy="1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315" name="Freeform 33"/>
            <p:cNvSpPr>
              <a:spLocks/>
            </p:cNvSpPr>
            <p:nvPr/>
          </p:nvSpPr>
          <p:spPr bwMode="auto">
            <a:xfrm>
              <a:off x="3246" y="3621"/>
              <a:ext cx="91" cy="37"/>
            </a:xfrm>
            <a:custGeom>
              <a:avLst/>
              <a:gdLst/>
              <a:ahLst/>
              <a:cxnLst>
                <a:cxn ang="0">
                  <a:pos x="1" y="0"/>
                </a:cxn>
                <a:cxn ang="0">
                  <a:pos x="91" y="2"/>
                </a:cxn>
                <a:cxn ang="0">
                  <a:pos x="90" y="17"/>
                </a:cxn>
                <a:cxn ang="0">
                  <a:pos x="1" y="17"/>
                </a:cxn>
                <a:cxn ang="0">
                  <a:pos x="1" y="0"/>
                </a:cxn>
              </a:cxnLst>
              <a:rect l="0" t="0" r="r" b="b"/>
              <a:pathLst>
                <a:path w="91" h="37">
                  <a:moveTo>
                    <a:pt x="1" y="0"/>
                  </a:moveTo>
                  <a:cubicBezTo>
                    <a:pt x="19" y="20"/>
                    <a:pt x="66" y="18"/>
                    <a:pt x="91" y="2"/>
                  </a:cubicBezTo>
                  <a:cubicBezTo>
                    <a:pt x="88" y="11"/>
                    <a:pt x="87" y="3"/>
                    <a:pt x="90" y="17"/>
                  </a:cubicBezTo>
                  <a:cubicBezTo>
                    <a:pt x="70" y="32"/>
                    <a:pt x="28" y="37"/>
                    <a:pt x="1" y="17"/>
                  </a:cubicBezTo>
                  <a:cubicBezTo>
                    <a:pt x="4" y="17"/>
                    <a:pt x="0" y="7"/>
                    <a:pt x="1" y="0"/>
                  </a:cubicBezTo>
                  <a:close/>
                </a:path>
              </a:pathLst>
            </a:custGeom>
            <a:gradFill rotWithShape="1">
              <a:gsLst>
                <a:gs pos="0">
                  <a:schemeClr val="bg2">
                    <a:gamma/>
                    <a:shade val="46275"/>
                    <a:invGamma/>
                  </a:schemeClr>
                </a:gs>
                <a:gs pos="50000">
                  <a:schemeClr val="bg2"/>
                </a:gs>
                <a:gs pos="100000">
                  <a:schemeClr val="bg2">
                    <a:gamma/>
                    <a:shade val="46275"/>
                    <a:invGamma/>
                  </a:schemeClr>
                </a:gs>
              </a:gsLst>
              <a:lin ang="0" scaled="1"/>
            </a:gradFill>
            <a:ln w="3175" cmpd="sng">
              <a:solidFill>
                <a:schemeClr val="tx1"/>
              </a:solidFill>
              <a:round/>
              <a:headEnd/>
              <a:tailEnd/>
            </a:ln>
            <a:effec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fontAlgn="auto">
                <a:spcBef>
                  <a:spcPts val="0"/>
                </a:spcBef>
                <a:spcAft>
                  <a:spcPts val="0"/>
                </a:spcAft>
                <a:defRPr/>
              </a:pPr>
              <a:endParaRPr lang="en-US" altLang="en-US">
                <a:solidFill>
                  <a:srgbClr val="0033CC"/>
                </a:solidFill>
                <a:latin typeface="Times New Roman" pitchFamily="18" charset="0"/>
                <a:cs typeface="+mn-cs"/>
              </a:endParaRPr>
            </a:p>
          </p:txBody>
        </p:sp>
      </p:grpSp>
      <p:grpSp>
        <p:nvGrpSpPr>
          <p:cNvPr id="8203" name="Group 34"/>
          <p:cNvGrpSpPr>
            <a:grpSpLocks/>
          </p:cNvGrpSpPr>
          <p:nvPr/>
        </p:nvGrpSpPr>
        <p:grpSpPr bwMode="auto">
          <a:xfrm>
            <a:off x="4351338" y="1219200"/>
            <a:ext cx="1143000" cy="76200"/>
            <a:chOff x="2112" y="576"/>
            <a:chExt cx="720" cy="48"/>
          </a:xfrm>
        </p:grpSpPr>
        <p:sp>
          <p:nvSpPr>
            <p:cNvPr id="8304" name="AutoShape 35"/>
            <p:cNvSpPr>
              <a:spLocks noChangeArrowheads="1"/>
            </p:cNvSpPr>
            <p:nvPr/>
          </p:nvSpPr>
          <p:spPr bwMode="auto">
            <a:xfrm>
              <a:off x="2688" y="576"/>
              <a:ext cx="144" cy="4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65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lnTo>
                    <a:pt x="5400" y="10800"/>
                  </a:lnTo>
                  <a:close/>
                </a:path>
              </a:pathLst>
            </a:custGeom>
            <a:solidFill>
              <a:schemeClr val="accent1"/>
            </a:solidFill>
            <a:ln w="9525">
              <a:solidFill>
                <a:schemeClr val="tx1"/>
              </a:solidFill>
              <a:miter lim="800000"/>
              <a:headEnd/>
              <a:tailEnd/>
            </a:ln>
          </p:spPr>
          <p:txBody>
            <a:bodyPr wrap="none" anchor="ctr"/>
            <a:lstStyle/>
            <a:p>
              <a:endParaRPr lang="vi-VN">
                <a:solidFill>
                  <a:prstClr val="black"/>
                </a:solidFill>
                <a:latin typeface="Calibri" pitchFamily="34" charset="0"/>
                <a:cs typeface="Arial" charset="0"/>
              </a:endParaRPr>
            </a:p>
          </p:txBody>
        </p:sp>
        <p:sp>
          <p:nvSpPr>
            <p:cNvPr id="8305" name="Line 36"/>
            <p:cNvSpPr>
              <a:spLocks noChangeShapeType="1"/>
            </p:cNvSpPr>
            <p:nvPr/>
          </p:nvSpPr>
          <p:spPr bwMode="auto">
            <a:xfrm flipH="1">
              <a:off x="2112" y="576"/>
              <a:ext cx="57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grpSp>
      <p:grpSp>
        <p:nvGrpSpPr>
          <p:cNvPr id="8204" name="Group 37"/>
          <p:cNvGrpSpPr>
            <a:grpSpLocks/>
          </p:cNvGrpSpPr>
          <p:nvPr/>
        </p:nvGrpSpPr>
        <p:grpSpPr bwMode="auto">
          <a:xfrm>
            <a:off x="4846638" y="3810000"/>
            <a:ext cx="996950" cy="1457325"/>
            <a:chOff x="4916" y="2869"/>
            <a:chExt cx="628" cy="918"/>
          </a:xfrm>
        </p:grpSpPr>
        <p:sp>
          <p:nvSpPr>
            <p:cNvPr id="320" name="AutoShape 38"/>
            <p:cNvSpPr>
              <a:spLocks noChangeArrowheads="1"/>
            </p:cNvSpPr>
            <p:nvPr/>
          </p:nvSpPr>
          <p:spPr bwMode="auto">
            <a:xfrm flipV="1">
              <a:off x="4956" y="2884"/>
              <a:ext cx="547" cy="843"/>
            </a:xfrm>
            <a:prstGeom prst="can">
              <a:avLst>
                <a:gd name="adj" fmla="val 32271"/>
              </a:avLst>
            </a:prstGeom>
            <a:gradFill rotWithShape="1">
              <a:gsLst>
                <a:gs pos="0">
                  <a:srgbClr val="66CCFF">
                    <a:alpha val="80000"/>
                  </a:srgbClr>
                </a:gs>
                <a:gs pos="50000">
                  <a:srgbClr val="FFFFFF"/>
                </a:gs>
                <a:gs pos="100000">
                  <a:srgbClr val="66CCFF">
                    <a:alpha val="80000"/>
                  </a:srgbClr>
                </a:gs>
              </a:gsLst>
              <a:lin ang="0" scaled="1"/>
            </a:gradFill>
            <a:ln w="9525">
              <a:noFill/>
              <a:round/>
              <a:headEnd/>
              <a:tailEnd/>
            </a:ln>
            <a:effectLst/>
          </p:spPr>
          <p:txBody>
            <a:bodyPr rot="10800000" wrap="none" anchor="ctr"/>
            <a:lstStyle/>
            <a:p>
              <a:pPr algn="ctr" fontAlgn="auto">
                <a:spcBef>
                  <a:spcPts val="0"/>
                </a:spcBef>
                <a:spcAft>
                  <a:spcPts val="0"/>
                </a:spcAft>
                <a:defRPr/>
              </a:pPr>
              <a:endParaRPr lang="en-US" sz="3200">
                <a:solidFill>
                  <a:prstClr val="black"/>
                </a:solidFill>
                <a:latin typeface=".VnTime" pitchFamily="34" charset="0"/>
                <a:cs typeface="+mn-cs"/>
              </a:endParaRPr>
            </a:p>
          </p:txBody>
        </p:sp>
        <p:sp>
          <p:nvSpPr>
            <p:cNvPr id="8266" name="Oval 39"/>
            <p:cNvSpPr>
              <a:spLocks noChangeArrowheads="1"/>
            </p:cNvSpPr>
            <p:nvPr/>
          </p:nvSpPr>
          <p:spPr bwMode="auto">
            <a:xfrm>
              <a:off x="4916" y="2869"/>
              <a:ext cx="628" cy="230"/>
            </a:xfrm>
            <a:prstGeom prst="ellipse">
              <a:avLst/>
            </a:pr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altLang="en-US" sz="3200">
                <a:solidFill>
                  <a:prstClr val="black"/>
                </a:solidFill>
                <a:latin typeface=".VnTime" pitchFamily="34" charset="0"/>
                <a:cs typeface="Arial" charset="0"/>
              </a:endParaRPr>
            </a:p>
          </p:txBody>
        </p:sp>
        <p:sp>
          <p:nvSpPr>
            <p:cNvPr id="322" name="Oval 40"/>
            <p:cNvSpPr>
              <a:spLocks noChangeArrowheads="1"/>
            </p:cNvSpPr>
            <p:nvPr/>
          </p:nvSpPr>
          <p:spPr bwMode="auto">
            <a:xfrm>
              <a:off x="4953" y="2890"/>
              <a:ext cx="555" cy="202"/>
            </a:xfrm>
            <a:prstGeom prst="ellipse">
              <a:avLst/>
            </a:prstGeom>
            <a:gradFill rotWithShape="1">
              <a:gsLst>
                <a:gs pos="0">
                  <a:schemeClr val="bg1"/>
                </a:gs>
                <a:gs pos="50000">
                  <a:srgbClr val="66CCFF">
                    <a:alpha val="80000"/>
                  </a:srgbClr>
                </a:gs>
                <a:gs pos="100000">
                  <a:schemeClr val="bg1"/>
                </a:gs>
              </a:gsLst>
              <a:lin ang="0" scaled="1"/>
            </a:gradFill>
            <a:ln w="9525">
              <a:solidFill>
                <a:srgbClr val="C0C0C0"/>
              </a:solidFill>
              <a:round/>
              <a:headEnd/>
              <a:tailEnd/>
            </a:ln>
            <a:effectLst/>
          </p:spPr>
          <p:txBody>
            <a:bodyPr wrap="none" anchor="ctr"/>
            <a:lstStyle/>
            <a:p>
              <a:pPr algn="ctr" fontAlgn="auto">
                <a:spcBef>
                  <a:spcPts val="0"/>
                </a:spcBef>
                <a:spcAft>
                  <a:spcPts val="0"/>
                </a:spcAft>
                <a:defRPr/>
              </a:pPr>
              <a:endParaRPr lang="en-US" sz="3200">
                <a:solidFill>
                  <a:prstClr val="black"/>
                </a:solidFill>
                <a:latin typeface=".VnTime" pitchFamily="34" charset="0"/>
                <a:cs typeface="+mn-cs"/>
              </a:endParaRPr>
            </a:p>
          </p:txBody>
        </p:sp>
        <p:sp>
          <p:nvSpPr>
            <p:cNvPr id="8268" name="Oval 41"/>
            <p:cNvSpPr>
              <a:spLocks noChangeArrowheads="1"/>
            </p:cNvSpPr>
            <p:nvPr/>
          </p:nvSpPr>
          <p:spPr bwMode="auto">
            <a:xfrm>
              <a:off x="5006" y="3554"/>
              <a:ext cx="453" cy="165"/>
            </a:xfrm>
            <a:prstGeom prst="ellipse">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altLang="en-US" sz="3200">
                <a:solidFill>
                  <a:prstClr val="black"/>
                </a:solidFill>
                <a:latin typeface=".VnTime" pitchFamily="34" charset="0"/>
                <a:cs typeface="Arial" charset="0"/>
              </a:endParaRPr>
            </a:p>
          </p:txBody>
        </p:sp>
        <p:sp>
          <p:nvSpPr>
            <p:cNvPr id="8269" name="Arc 42"/>
            <p:cNvSpPr>
              <a:spLocks/>
            </p:cNvSpPr>
            <p:nvPr/>
          </p:nvSpPr>
          <p:spPr bwMode="auto">
            <a:xfrm>
              <a:off x="4976" y="3540"/>
              <a:ext cx="513" cy="98"/>
            </a:xfrm>
            <a:custGeom>
              <a:avLst/>
              <a:gdLst>
                <a:gd name="T0" fmla="*/ 0 w 43119"/>
                <a:gd name="T1" fmla="*/ 0 h 22815"/>
                <a:gd name="T2" fmla="*/ 0 w 43119"/>
                <a:gd name="T3" fmla="*/ 0 h 22815"/>
                <a:gd name="T4" fmla="*/ 0 w 43119"/>
                <a:gd name="T5" fmla="*/ 0 h 22815"/>
                <a:gd name="T6" fmla="*/ 0 60000 65536"/>
                <a:gd name="T7" fmla="*/ 0 60000 65536"/>
                <a:gd name="T8" fmla="*/ 0 60000 65536"/>
                <a:gd name="T9" fmla="*/ 0 w 43119"/>
                <a:gd name="T10" fmla="*/ 0 h 22815"/>
                <a:gd name="T11" fmla="*/ 43119 w 43119"/>
                <a:gd name="T12" fmla="*/ 22815 h 22815"/>
              </a:gdLst>
              <a:ahLst/>
              <a:cxnLst>
                <a:cxn ang="T6">
                  <a:pos x="T0" y="T1"/>
                </a:cxn>
                <a:cxn ang="T7">
                  <a:pos x="T2" y="T3"/>
                </a:cxn>
                <a:cxn ang="T8">
                  <a:pos x="T4" y="T5"/>
                </a:cxn>
              </a:cxnLst>
              <a:rect l="T9" t="T10" r="T11" b="T12"/>
              <a:pathLst>
                <a:path w="43119" h="22815" fill="none" extrusionOk="0">
                  <a:moveTo>
                    <a:pt x="-1" y="19734"/>
                  </a:moveTo>
                  <a:cubicBezTo>
                    <a:pt x="967" y="8570"/>
                    <a:pt x="10312" y="-1"/>
                    <a:pt x="21519" y="0"/>
                  </a:cubicBezTo>
                  <a:cubicBezTo>
                    <a:pt x="33448" y="0"/>
                    <a:pt x="43119" y="9670"/>
                    <a:pt x="43119" y="21600"/>
                  </a:cubicBezTo>
                  <a:cubicBezTo>
                    <a:pt x="43119" y="22005"/>
                    <a:pt x="43107" y="22410"/>
                    <a:pt x="43084" y="22814"/>
                  </a:cubicBezTo>
                </a:path>
                <a:path w="43119" h="22815" stroke="0" extrusionOk="0">
                  <a:moveTo>
                    <a:pt x="-1" y="19734"/>
                  </a:moveTo>
                  <a:cubicBezTo>
                    <a:pt x="967" y="8570"/>
                    <a:pt x="10312" y="-1"/>
                    <a:pt x="21519" y="0"/>
                  </a:cubicBezTo>
                  <a:cubicBezTo>
                    <a:pt x="33448" y="0"/>
                    <a:pt x="43119" y="9670"/>
                    <a:pt x="43119" y="21600"/>
                  </a:cubicBezTo>
                  <a:cubicBezTo>
                    <a:pt x="43119" y="22005"/>
                    <a:pt x="43107" y="22410"/>
                    <a:pt x="43084" y="22814"/>
                  </a:cubicBezTo>
                  <a:lnTo>
                    <a:pt x="21519" y="21600"/>
                  </a:lnTo>
                  <a:lnTo>
                    <a:pt x="-1" y="19734"/>
                  </a:lnTo>
                  <a:close/>
                </a:path>
              </a:pathLst>
            </a:cu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vi-VN">
                <a:solidFill>
                  <a:prstClr val="black"/>
                </a:solidFill>
                <a:latin typeface="Calibri" pitchFamily="34" charset="0"/>
                <a:cs typeface="Arial" charset="0"/>
              </a:endParaRPr>
            </a:p>
          </p:txBody>
        </p:sp>
        <p:sp>
          <p:nvSpPr>
            <p:cNvPr id="8270" name="Oval 43"/>
            <p:cNvSpPr>
              <a:spLocks noChangeArrowheads="1"/>
            </p:cNvSpPr>
            <p:nvPr/>
          </p:nvSpPr>
          <p:spPr bwMode="auto">
            <a:xfrm>
              <a:off x="4958" y="3135"/>
              <a:ext cx="547" cy="202"/>
            </a:xfrm>
            <a:prstGeom prst="ellipse">
              <a:avLst/>
            </a:prstGeom>
            <a:solidFill>
              <a:srgbClr val="FFFFFF">
                <a:alpha val="50195"/>
              </a:srgbClr>
            </a:solidFill>
            <a:ln w="9525">
              <a:solidFill>
                <a:srgbClr val="3399FF"/>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271" name="Arc 44"/>
            <p:cNvSpPr>
              <a:spLocks/>
            </p:cNvSpPr>
            <p:nvPr/>
          </p:nvSpPr>
          <p:spPr bwMode="auto">
            <a:xfrm flipV="1">
              <a:off x="4958" y="3217"/>
              <a:ext cx="546" cy="119"/>
            </a:xfrm>
            <a:custGeom>
              <a:avLst/>
              <a:gdLst>
                <a:gd name="T0" fmla="*/ 0 w 43147"/>
                <a:gd name="T1" fmla="*/ 0 h 25386"/>
                <a:gd name="T2" fmla="*/ 0 w 43147"/>
                <a:gd name="T3" fmla="*/ 0 h 25386"/>
                <a:gd name="T4" fmla="*/ 0 w 43147"/>
                <a:gd name="T5" fmla="*/ 0 h 25386"/>
                <a:gd name="T6" fmla="*/ 0 60000 65536"/>
                <a:gd name="T7" fmla="*/ 0 60000 65536"/>
                <a:gd name="T8" fmla="*/ 0 60000 65536"/>
                <a:gd name="T9" fmla="*/ 0 w 43147"/>
                <a:gd name="T10" fmla="*/ 0 h 25386"/>
                <a:gd name="T11" fmla="*/ 43147 w 43147"/>
                <a:gd name="T12" fmla="*/ 25386 h 25386"/>
              </a:gdLst>
              <a:ahLst/>
              <a:cxnLst>
                <a:cxn ang="T6">
                  <a:pos x="T0" y="T1"/>
                </a:cxn>
                <a:cxn ang="T7">
                  <a:pos x="T2" y="T3"/>
                </a:cxn>
                <a:cxn ang="T8">
                  <a:pos x="T4" y="T5"/>
                </a:cxn>
              </a:cxnLst>
              <a:rect l="T9" t="T10" r="T11" b="T12"/>
              <a:pathLst>
                <a:path w="43147" h="25386" fill="none" extrusionOk="0">
                  <a:moveTo>
                    <a:pt x="334" y="25385"/>
                  </a:moveTo>
                  <a:cubicBezTo>
                    <a:pt x="111" y="24136"/>
                    <a:pt x="0" y="22869"/>
                    <a:pt x="0" y="21600"/>
                  </a:cubicBezTo>
                  <a:cubicBezTo>
                    <a:pt x="0" y="9670"/>
                    <a:pt x="9670" y="0"/>
                    <a:pt x="21600" y="0"/>
                  </a:cubicBezTo>
                  <a:cubicBezTo>
                    <a:pt x="32945" y="-1"/>
                    <a:pt x="42356" y="8777"/>
                    <a:pt x="43147" y="20094"/>
                  </a:cubicBezTo>
                </a:path>
                <a:path w="43147" h="25386" stroke="0" extrusionOk="0">
                  <a:moveTo>
                    <a:pt x="334" y="25385"/>
                  </a:moveTo>
                  <a:cubicBezTo>
                    <a:pt x="111" y="24136"/>
                    <a:pt x="0" y="22869"/>
                    <a:pt x="0" y="21600"/>
                  </a:cubicBezTo>
                  <a:cubicBezTo>
                    <a:pt x="0" y="9670"/>
                    <a:pt x="9670" y="0"/>
                    <a:pt x="21600" y="0"/>
                  </a:cubicBezTo>
                  <a:cubicBezTo>
                    <a:pt x="32945" y="-1"/>
                    <a:pt x="42356" y="8777"/>
                    <a:pt x="43147" y="20094"/>
                  </a:cubicBezTo>
                  <a:lnTo>
                    <a:pt x="21600" y="21600"/>
                  </a:lnTo>
                  <a:lnTo>
                    <a:pt x="334" y="25385"/>
                  </a:lnTo>
                  <a:close/>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vi-VN">
                <a:solidFill>
                  <a:prstClr val="black"/>
                </a:solidFill>
                <a:latin typeface="Calibri" pitchFamily="34" charset="0"/>
                <a:cs typeface="Arial" charset="0"/>
              </a:endParaRPr>
            </a:p>
          </p:txBody>
        </p:sp>
        <p:sp>
          <p:nvSpPr>
            <p:cNvPr id="8272" name="Freeform 45"/>
            <p:cNvSpPr>
              <a:spLocks/>
            </p:cNvSpPr>
            <p:nvPr/>
          </p:nvSpPr>
          <p:spPr bwMode="auto">
            <a:xfrm flipH="1">
              <a:off x="4931" y="2970"/>
              <a:ext cx="78" cy="700"/>
            </a:xfrm>
            <a:custGeom>
              <a:avLst/>
              <a:gdLst>
                <a:gd name="T0" fmla="*/ 53 w 114"/>
                <a:gd name="T1" fmla="*/ 22 h 688"/>
                <a:gd name="T2" fmla="*/ 34 w 114"/>
                <a:gd name="T3" fmla="*/ 95 h 688"/>
                <a:gd name="T4" fmla="*/ 34 w 114"/>
                <a:gd name="T5" fmla="*/ 602 h 688"/>
                <a:gd name="T6" fmla="*/ 0 w 114"/>
                <a:gd name="T7" fmla="*/ 712 h 688"/>
                <a:gd name="T8" fmla="*/ 0 60000 65536"/>
                <a:gd name="T9" fmla="*/ 0 60000 65536"/>
                <a:gd name="T10" fmla="*/ 0 60000 65536"/>
                <a:gd name="T11" fmla="*/ 0 60000 65536"/>
                <a:gd name="T12" fmla="*/ 0 w 114"/>
                <a:gd name="T13" fmla="*/ 0 h 688"/>
                <a:gd name="T14" fmla="*/ 114 w 114"/>
                <a:gd name="T15" fmla="*/ 688 h 688"/>
              </a:gdLst>
              <a:ahLst/>
              <a:cxnLst>
                <a:cxn ang="T8">
                  <a:pos x="T0" y="T1"/>
                </a:cxn>
                <a:cxn ang="T9">
                  <a:pos x="T2" y="T3"/>
                </a:cxn>
                <a:cxn ang="T10">
                  <a:pos x="T4" y="T5"/>
                </a:cxn>
                <a:cxn ang="T11">
                  <a:pos x="T6" y="T7"/>
                </a:cxn>
              </a:cxnLst>
              <a:rect l="T12" t="T13" r="T14" b="T15"/>
              <a:pathLst>
                <a:path w="114" h="688">
                  <a:moveTo>
                    <a:pt x="114" y="22"/>
                  </a:moveTo>
                  <a:cubicBezTo>
                    <a:pt x="96" y="31"/>
                    <a:pt x="85" y="0"/>
                    <a:pt x="72" y="91"/>
                  </a:cubicBezTo>
                  <a:lnTo>
                    <a:pt x="72" y="582"/>
                  </a:lnTo>
                  <a:cubicBezTo>
                    <a:pt x="60" y="681"/>
                    <a:pt x="60" y="676"/>
                    <a:pt x="0" y="688"/>
                  </a:cubicBezTo>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8273" name="Freeform 46"/>
            <p:cNvSpPr>
              <a:spLocks/>
            </p:cNvSpPr>
            <p:nvPr/>
          </p:nvSpPr>
          <p:spPr bwMode="auto">
            <a:xfrm>
              <a:off x="5459" y="2962"/>
              <a:ext cx="78" cy="700"/>
            </a:xfrm>
            <a:custGeom>
              <a:avLst/>
              <a:gdLst>
                <a:gd name="T0" fmla="*/ 53 w 114"/>
                <a:gd name="T1" fmla="*/ 22 h 688"/>
                <a:gd name="T2" fmla="*/ 34 w 114"/>
                <a:gd name="T3" fmla="*/ 95 h 688"/>
                <a:gd name="T4" fmla="*/ 34 w 114"/>
                <a:gd name="T5" fmla="*/ 602 h 688"/>
                <a:gd name="T6" fmla="*/ 0 w 114"/>
                <a:gd name="T7" fmla="*/ 712 h 688"/>
                <a:gd name="T8" fmla="*/ 0 60000 65536"/>
                <a:gd name="T9" fmla="*/ 0 60000 65536"/>
                <a:gd name="T10" fmla="*/ 0 60000 65536"/>
                <a:gd name="T11" fmla="*/ 0 60000 65536"/>
                <a:gd name="T12" fmla="*/ 0 w 114"/>
                <a:gd name="T13" fmla="*/ 0 h 688"/>
                <a:gd name="T14" fmla="*/ 114 w 114"/>
                <a:gd name="T15" fmla="*/ 688 h 688"/>
              </a:gdLst>
              <a:ahLst/>
              <a:cxnLst>
                <a:cxn ang="T8">
                  <a:pos x="T0" y="T1"/>
                </a:cxn>
                <a:cxn ang="T9">
                  <a:pos x="T2" y="T3"/>
                </a:cxn>
                <a:cxn ang="T10">
                  <a:pos x="T4" y="T5"/>
                </a:cxn>
                <a:cxn ang="T11">
                  <a:pos x="T6" y="T7"/>
                </a:cxn>
              </a:cxnLst>
              <a:rect l="T12" t="T13" r="T14" b="T15"/>
              <a:pathLst>
                <a:path w="114" h="688">
                  <a:moveTo>
                    <a:pt x="114" y="22"/>
                  </a:moveTo>
                  <a:cubicBezTo>
                    <a:pt x="96" y="31"/>
                    <a:pt x="85" y="0"/>
                    <a:pt x="72" y="91"/>
                  </a:cubicBezTo>
                  <a:lnTo>
                    <a:pt x="72" y="582"/>
                  </a:lnTo>
                  <a:cubicBezTo>
                    <a:pt x="60" y="681"/>
                    <a:pt x="60" y="676"/>
                    <a:pt x="0" y="688"/>
                  </a:cubicBezTo>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8274" name="Oval 47"/>
            <p:cNvSpPr>
              <a:spLocks noChangeArrowheads="1"/>
            </p:cNvSpPr>
            <p:nvPr/>
          </p:nvSpPr>
          <p:spPr bwMode="auto">
            <a:xfrm>
              <a:off x="5162" y="3385"/>
              <a:ext cx="173" cy="173"/>
            </a:xfrm>
            <a:prstGeom prst="ellipse">
              <a:avLst/>
            </a:prstGeom>
            <a:gradFill rotWithShape="1">
              <a:gsLst>
                <a:gs pos="0">
                  <a:srgbClr val="66CCFF"/>
                </a:gs>
                <a:gs pos="100000">
                  <a:srgbClr val="2F5E76"/>
                </a:gs>
              </a:gsLst>
              <a:path path="shape">
                <a:fillToRect l="50000" t="50000" r="50000" b="50000"/>
              </a:path>
            </a:gradFill>
            <a:ln w="9525">
              <a:solidFill>
                <a:schemeClr val="accent1"/>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330" name="Freeform 48"/>
            <p:cNvSpPr>
              <a:spLocks/>
            </p:cNvSpPr>
            <p:nvPr/>
          </p:nvSpPr>
          <p:spPr bwMode="auto">
            <a:xfrm>
              <a:off x="4958" y="3007"/>
              <a:ext cx="547" cy="780"/>
            </a:xfrm>
            <a:custGeom>
              <a:avLst/>
              <a:gdLst/>
              <a:ahLst/>
              <a:cxnLst>
                <a:cxn ang="0">
                  <a:pos x="0" y="0"/>
                </a:cxn>
                <a:cxn ang="0">
                  <a:pos x="547" y="0"/>
                </a:cxn>
                <a:cxn ang="0">
                  <a:pos x="547" y="639"/>
                </a:cxn>
                <a:cxn ang="0">
                  <a:pos x="0" y="639"/>
                </a:cxn>
                <a:cxn ang="0">
                  <a:pos x="0" y="0"/>
                </a:cxn>
              </a:cxnLst>
              <a:rect l="0" t="0" r="r" b="b"/>
              <a:pathLst>
                <a:path w="547" h="780">
                  <a:moveTo>
                    <a:pt x="0" y="0"/>
                  </a:moveTo>
                  <a:cubicBezTo>
                    <a:pt x="27" y="132"/>
                    <a:pt x="530" y="137"/>
                    <a:pt x="547" y="0"/>
                  </a:cubicBezTo>
                  <a:cubicBezTo>
                    <a:pt x="547" y="319"/>
                    <a:pt x="546" y="417"/>
                    <a:pt x="547" y="639"/>
                  </a:cubicBezTo>
                  <a:cubicBezTo>
                    <a:pt x="483" y="780"/>
                    <a:pt x="33" y="750"/>
                    <a:pt x="0" y="639"/>
                  </a:cubicBezTo>
                  <a:cubicBezTo>
                    <a:pt x="0" y="639"/>
                    <a:pt x="0" y="333"/>
                    <a:pt x="0" y="0"/>
                  </a:cubicBezTo>
                  <a:close/>
                </a:path>
              </a:pathLst>
            </a:custGeom>
            <a:gradFill rotWithShape="1">
              <a:gsLst>
                <a:gs pos="0">
                  <a:srgbClr val="66CCFF">
                    <a:alpha val="60001"/>
                  </a:srgbClr>
                </a:gs>
                <a:gs pos="50000">
                  <a:schemeClr val="bg1">
                    <a:alpha val="80000"/>
                  </a:schemeClr>
                </a:gs>
                <a:gs pos="100000">
                  <a:srgbClr val="66CCFF">
                    <a:alpha val="60001"/>
                  </a:srgbClr>
                </a:gs>
              </a:gsLst>
              <a:lin ang="0" scaled="1"/>
            </a:gradFill>
            <a:ln w="3175" cmpd="sng">
              <a:noFill/>
              <a:round/>
              <a:headEnd/>
              <a:tailEnd/>
            </a:ln>
            <a:effec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fontAlgn="auto">
                <a:spcBef>
                  <a:spcPts val="0"/>
                </a:spcBef>
                <a:spcAft>
                  <a:spcPts val="0"/>
                </a:spcAft>
                <a:defRPr/>
              </a:pPr>
              <a:endParaRPr lang="en-US" altLang="en-US">
                <a:solidFill>
                  <a:srgbClr val="0033CC"/>
                </a:solidFill>
                <a:latin typeface="Times New Roman" pitchFamily="18" charset="0"/>
                <a:cs typeface="+mn-cs"/>
              </a:endParaRPr>
            </a:p>
          </p:txBody>
        </p:sp>
        <p:grpSp>
          <p:nvGrpSpPr>
            <p:cNvPr id="8278" name="Group 49"/>
            <p:cNvGrpSpPr>
              <a:grpSpLocks/>
            </p:cNvGrpSpPr>
            <p:nvPr/>
          </p:nvGrpSpPr>
          <p:grpSpPr bwMode="auto">
            <a:xfrm>
              <a:off x="5207" y="3147"/>
              <a:ext cx="189" cy="571"/>
              <a:chOff x="2643" y="2630"/>
              <a:chExt cx="189" cy="571"/>
            </a:xfrm>
          </p:grpSpPr>
          <p:sp>
            <p:nvSpPr>
              <p:cNvPr id="8281" name="Text Box 50"/>
              <p:cNvSpPr txBox="1">
                <a:spLocks noChangeArrowheads="1"/>
              </p:cNvSpPr>
              <p:nvPr/>
            </p:nvSpPr>
            <p:spPr bwMode="auto">
              <a:xfrm>
                <a:off x="2738" y="3076"/>
                <a:ext cx="5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600">
                    <a:solidFill>
                      <a:srgbClr val="CC0000"/>
                    </a:solidFill>
                    <a:latin typeface="Times New Roman" pitchFamily="18" charset="0"/>
                    <a:cs typeface="Arial" charset="0"/>
                  </a:rPr>
                  <a:t>50</a:t>
                </a:r>
              </a:p>
            </p:txBody>
          </p:sp>
          <p:sp>
            <p:nvSpPr>
              <p:cNvPr id="8282" name="Line 51"/>
              <p:cNvSpPr>
                <a:spLocks noChangeShapeType="1"/>
              </p:cNvSpPr>
              <p:nvPr/>
            </p:nvSpPr>
            <p:spPr bwMode="auto">
              <a:xfrm>
                <a:off x="2643" y="2694"/>
                <a:ext cx="0" cy="507"/>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83" name="Line 52"/>
              <p:cNvSpPr>
                <a:spLocks noChangeShapeType="1"/>
              </p:cNvSpPr>
              <p:nvPr/>
            </p:nvSpPr>
            <p:spPr bwMode="auto">
              <a:xfrm>
                <a:off x="2645" y="3201"/>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84" name="Line 53"/>
              <p:cNvSpPr>
                <a:spLocks noChangeShapeType="1"/>
              </p:cNvSpPr>
              <p:nvPr/>
            </p:nvSpPr>
            <p:spPr bwMode="auto">
              <a:xfrm>
                <a:off x="2645" y="3010"/>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85" name="Line 54"/>
              <p:cNvSpPr>
                <a:spLocks noChangeShapeType="1"/>
              </p:cNvSpPr>
              <p:nvPr/>
            </p:nvSpPr>
            <p:spPr bwMode="auto">
              <a:xfrm>
                <a:off x="2648" y="2814"/>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86" name="Line 55"/>
              <p:cNvSpPr>
                <a:spLocks noChangeShapeType="1"/>
              </p:cNvSpPr>
              <p:nvPr/>
            </p:nvSpPr>
            <p:spPr bwMode="auto">
              <a:xfrm>
                <a:off x="2643" y="2880"/>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87" name="Line 56"/>
              <p:cNvSpPr>
                <a:spLocks noChangeShapeType="1"/>
              </p:cNvSpPr>
              <p:nvPr/>
            </p:nvSpPr>
            <p:spPr bwMode="auto">
              <a:xfrm>
                <a:off x="2643" y="2947"/>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88" name="Line 57"/>
              <p:cNvSpPr>
                <a:spLocks noChangeShapeType="1"/>
              </p:cNvSpPr>
              <p:nvPr/>
            </p:nvSpPr>
            <p:spPr bwMode="auto">
              <a:xfrm>
                <a:off x="2643" y="3075"/>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89" name="Line 58"/>
              <p:cNvSpPr>
                <a:spLocks noChangeShapeType="1"/>
              </p:cNvSpPr>
              <p:nvPr/>
            </p:nvSpPr>
            <p:spPr bwMode="auto">
              <a:xfrm>
                <a:off x="2643" y="3141"/>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90" name="Line 59"/>
              <p:cNvSpPr>
                <a:spLocks noChangeShapeType="1"/>
              </p:cNvSpPr>
              <p:nvPr/>
            </p:nvSpPr>
            <p:spPr bwMode="auto">
              <a:xfrm>
                <a:off x="2643" y="2843"/>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91" name="Line 60"/>
              <p:cNvSpPr>
                <a:spLocks noChangeShapeType="1"/>
              </p:cNvSpPr>
              <p:nvPr/>
            </p:nvSpPr>
            <p:spPr bwMode="auto">
              <a:xfrm>
                <a:off x="2643" y="2915"/>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92" name="Line 61"/>
              <p:cNvSpPr>
                <a:spLocks noChangeShapeType="1"/>
              </p:cNvSpPr>
              <p:nvPr/>
            </p:nvSpPr>
            <p:spPr bwMode="auto">
              <a:xfrm>
                <a:off x="2643" y="2978"/>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93" name="Line 62"/>
              <p:cNvSpPr>
                <a:spLocks noChangeShapeType="1"/>
              </p:cNvSpPr>
              <p:nvPr/>
            </p:nvSpPr>
            <p:spPr bwMode="auto">
              <a:xfrm>
                <a:off x="2643" y="3044"/>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94" name="Line 63"/>
              <p:cNvSpPr>
                <a:spLocks noChangeShapeType="1"/>
              </p:cNvSpPr>
              <p:nvPr/>
            </p:nvSpPr>
            <p:spPr bwMode="auto">
              <a:xfrm>
                <a:off x="2643" y="3107"/>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95" name="Line 64"/>
              <p:cNvSpPr>
                <a:spLocks noChangeShapeType="1"/>
              </p:cNvSpPr>
              <p:nvPr/>
            </p:nvSpPr>
            <p:spPr bwMode="auto">
              <a:xfrm>
                <a:off x="2643" y="3173"/>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96" name="Text Box 65"/>
              <p:cNvSpPr txBox="1">
                <a:spLocks noChangeArrowheads="1"/>
              </p:cNvSpPr>
              <p:nvPr/>
            </p:nvSpPr>
            <p:spPr bwMode="auto">
              <a:xfrm>
                <a:off x="2713" y="2980"/>
                <a:ext cx="8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600">
                    <a:solidFill>
                      <a:srgbClr val="CC0000"/>
                    </a:solidFill>
                    <a:latin typeface="Times New Roman" pitchFamily="18" charset="0"/>
                    <a:cs typeface="Arial" charset="0"/>
                  </a:rPr>
                  <a:t>100</a:t>
                </a:r>
              </a:p>
            </p:txBody>
          </p:sp>
          <p:sp>
            <p:nvSpPr>
              <p:cNvPr id="8297" name="Text Box 66"/>
              <p:cNvSpPr txBox="1">
                <a:spLocks noChangeArrowheads="1"/>
              </p:cNvSpPr>
              <p:nvPr/>
            </p:nvSpPr>
            <p:spPr bwMode="auto">
              <a:xfrm>
                <a:off x="2713" y="2893"/>
                <a:ext cx="8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600">
                    <a:solidFill>
                      <a:srgbClr val="CC0000"/>
                    </a:solidFill>
                    <a:latin typeface="Times New Roman" pitchFamily="18" charset="0"/>
                    <a:cs typeface="Arial" charset="0"/>
                  </a:rPr>
                  <a:t>150</a:t>
                </a:r>
              </a:p>
            </p:txBody>
          </p:sp>
          <p:sp>
            <p:nvSpPr>
              <p:cNvPr id="8298" name="Text Box 67"/>
              <p:cNvSpPr txBox="1">
                <a:spLocks noChangeArrowheads="1"/>
              </p:cNvSpPr>
              <p:nvPr/>
            </p:nvSpPr>
            <p:spPr bwMode="auto">
              <a:xfrm>
                <a:off x="2712" y="2787"/>
                <a:ext cx="8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600">
                    <a:solidFill>
                      <a:srgbClr val="CC0000"/>
                    </a:solidFill>
                    <a:latin typeface="Times New Roman" pitchFamily="18" charset="0"/>
                    <a:cs typeface="Arial" charset="0"/>
                  </a:rPr>
                  <a:t>200</a:t>
                </a:r>
              </a:p>
            </p:txBody>
          </p:sp>
          <p:sp>
            <p:nvSpPr>
              <p:cNvPr id="8299" name="Text Box 68"/>
              <p:cNvSpPr txBox="1">
                <a:spLocks noChangeArrowheads="1"/>
              </p:cNvSpPr>
              <p:nvPr/>
            </p:nvSpPr>
            <p:spPr bwMode="auto">
              <a:xfrm>
                <a:off x="2717" y="2630"/>
                <a:ext cx="11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600">
                    <a:solidFill>
                      <a:srgbClr val="CC0000"/>
                    </a:solidFill>
                    <a:latin typeface="Times New Roman" pitchFamily="18" charset="0"/>
                    <a:cs typeface="Arial" charset="0"/>
                  </a:rPr>
                  <a:t>Cm</a:t>
                </a:r>
                <a:r>
                  <a:rPr lang="en-US" altLang="en-US" sz="600" baseline="30000">
                    <a:solidFill>
                      <a:srgbClr val="CC0000"/>
                    </a:solidFill>
                    <a:latin typeface="Times New Roman" pitchFamily="18" charset="0"/>
                    <a:cs typeface="Arial" charset="0"/>
                  </a:rPr>
                  <a:t>3</a:t>
                </a:r>
              </a:p>
            </p:txBody>
          </p:sp>
          <p:sp>
            <p:nvSpPr>
              <p:cNvPr id="8300" name="Line 69"/>
              <p:cNvSpPr>
                <a:spLocks noChangeShapeType="1"/>
              </p:cNvSpPr>
              <p:nvPr/>
            </p:nvSpPr>
            <p:spPr bwMode="auto">
              <a:xfrm>
                <a:off x="2643" y="2748"/>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301" name="Line 70"/>
              <p:cNvSpPr>
                <a:spLocks noChangeShapeType="1"/>
              </p:cNvSpPr>
              <p:nvPr/>
            </p:nvSpPr>
            <p:spPr bwMode="auto">
              <a:xfrm>
                <a:off x="2643" y="2717"/>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302" name="Line 71"/>
              <p:cNvSpPr>
                <a:spLocks noChangeShapeType="1"/>
              </p:cNvSpPr>
              <p:nvPr/>
            </p:nvSpPr>
            <p:spPr bwMode="auto">
              <a:xfrm>
                <a:off x="2643" y="2783"/>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303" name="Text Box 72"/>
              <p:cNvSpPr txBox="1">
                <a:spLocks noChangeArrowheads="1"/>
              </p:cNvSpPr>
              <p:nvPr/>
            </p:nvSpPr>
            <p:spPr bwMode="auto">
              <a:xfrm>
                <a:off x="2713" y="2690"/>
                <a:ext cx="8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600">
                    <a:solidFill>
                      <a:srgbClr val="CC0000"/>
                    </a:solidFill>
                    <a:latin typeface="Times New Roman" pitchFamily="18" charset="0"/>
                    <a:cs typeface="Arial" charset="0"/>
                  </a:rPr>
                  <a:t>250</a:t>
                </a:r>
              </a:p>
            </p:txBody>
          </p:sp>
        </p:grpSp>
        <p:sp>
          <p:nvSpPr>
            <p:cNvPr id="8279" name="Arc 73"/>
            <p:cNvSpPr>
              <a:spLocks/>
            </p:cNvSpPr>
            <p:nvPr/>
          </p:nvSpPr>
          <p:spPr bwMode="auto">
            <a:xfrm flipV="1">
              <a:off x="4916" y="2959"/>
              <a:ext cx="628" cy="141"/>
            </a:xfrm>
            <a:custGeom>
              <a:avLst/>
              <a:gdLst>
                <a:gd name="T0" fmla="*/ 0 w 43200"/>
                <a:gd name="T1" fmla="*/ 0 h 26484"/>
                <a:gd name="T2" fmla="*/ 0 w 43200"/>
                <a:gd name="T3" fmla="*/ 0 h 26484"/>
                <a:gd name="T4" fmla="*/ 0 w 43200"/>
                <a:gd name="T5" fmla="*/ 0 h 26484"/>
                <a:gd name="T6" fmla="*/ 0 60000 65536"/>
                <a:gd name="T7" fmla="*/ 0 60000 65536"/>
                <a:gd name="T8" fmla="*/ 0 60000 65536"/>
                <a:gd name="T9" fmla="*/ 0 w 43200"/>
                <a:gd name="T10" fmla="*/ 0 h 26484"/>
                <a:gd name="T11" fmla="*/ 43200 w 43200"/>
                <a:gd name="T12" fmla="*/ 26484 h 26484"/>
              </a:gdLst>
              <a:ahLst/>
              <a:cxnLst>
                <a:cxn ang="T6">
                  <a:pos x="T0" y="T1"/>
                </a:cxn>
                <a:cxn ang="T7">
                  <a:pos x="T2" y="T3"/>
                </a:cxn>
                <a:cxn ang="T8">
                  <a:pos x="T4" y="T5"/>
                </a:cxn>
              </a:cxnLst>
              <a:rect l="T9" t="T10" r="T11" b="T12"/>
              <a:pathLst>
                <a:path w="43200" h="26484" fill="none" extrusionOk="0">
                  <a:moveTo>
                    <a:pt x="559" y="26483"/>
                  </a:moveTo>
                  <a:cubicBezTo>
                    <a:pt x="187" y="24882"/>
                    <a:pt x="0" y="23243"/>
                    <a:pt x="0" y="21600"/>
                  </a:cubicBezTo>
                  <a:cubicBezTo>
                    <a:pt x="0" y="9670"/>
                    <a:pt x="9670" y="0"/>
                    <a:pt x="21600" y="0"/>
                  </a:cubicBezTo>
                  <a:cubicBezTo>
                    <a:pt x="33529" y="0"/>
                    <a:pt x="43200" y="9670"/>
                    <a:pt x="43200" y="21600"/>
                  </a:cubicBezTo>
                  <a:cubicBezTo>
                    <a:pt x="43200" y="23181"/>
                    <a:pt x="43026" y="24758"/>
                    <a:pt x="42682" y="26302"/>
                  </a:cubicBezTo>
                </a:path>
                <a:path w="43200" h="26484" stroke="0" extrusionOk="0">
                  <a:moveTo>
                    <a:pt x="559" y="26483"/>
                  </a:moveTo>
                  <a:cubicBezTo>
                    <a:pt x="187" y="24882"/>
                    <a:pt x="0" y="23243"/>
                    <a:pt x="0" y="21600"/>
                  </a:cubicBezTo>
                  <a:cubicBezTo>
                    <a:pt x="0" y="9670"/>
                    <a:pt x="9670" y="0"/>
                    <a:pt x="21600" y="0"/>
                  </a:cubicBezTo>
                  <a:cubicBezTo>
                    <a:pt x="33529" y="0"/>
                    <a:pt x="43200" y="9670"/>
                    <a:pt x="43200" y="21600"/>
                  </a:cubicBezTo>
                  <a:cubicBezTo>
                    <a:pt x="43200" y="23181"/>
                    <a:pt x="43026" y="24758"/>
                    <a:pt x="42682" y="26302"/>
                  </a:cubicBezTo>
                  <a:lnTo>
                    <a:pt x="21600" y="21600"/>
                  </a:lnTo>
                  <a:lnTo>
                    <a:pt x="559" y="26483"/>
                  </a:lnTo>
                  <a:close/>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vi-VN">
                <a:solidFill>
                  <a:prstClr val="black"/>
                </a:solidFill>
                <a:latin typeface="Calibri" pitchFamily="34" charset="0"/>
                <a:cs typeface="Arial" charset="0"/>
              </a:endParaRPr>
            </a:p>
          </p:txBody>
        </p:sp>
        <p:sp>
          <p:nvSpPr>
            <p:cNvPr id="8280" name="Arc 74"/>
            <p:cNvSpPr>
              <a:spLocks/>
            </p:cNvSpPr>
            <p:nvPr/>
          </p:nvSpPr>
          <p:spPr bwMode="auto">
            <a:xfrm flipV="1">
              <a:off x="4973" y="3634"/>
              <a:ext cx="511" cy="91"/>
            </a:xfrm>
            <a:custGeom>
              <a:avLst/>
              <a:gdLst>
                <a:gd name="T0" fmla="*/ 0 w 43005"/>
                <a:gd name="T1" fmla="*/ 0 h 21600"/>
                <a:gd name="T2" fmla="*/ 0 w 43005"/>
                <a:gd name="T3" fmla="*/ 0 h 21600"/>
                <a:gd name="T4" fmla="*/ 0 w 43005"/>
                <a:gd name="T5" fmla="*/ 0 h 21600"/>
                <a:gd name="T6" fmla="*/ 0 60000 65536"/>
                <a:gd name="T7" fmla="*/ 0 60000 65536"/>
                <a:gd name="T8" fmla="*/ 0 60000 65536"/>
                <a:gd name="T9" fmla="*/ 0 w 43005"/>
                <a:gd name="T10" fmla="*/ 0 h 21600"/>
                <a:gd name="T11" fmla="*/ 43005 w 43005"/>
                <a:gd name="T12" fmla="*/ 21600 h 21600"/>
              </a:gdLst>
              <a:ahLst/>
              <a:cxnLst>
                <a:cxn ang="T6">
                  <a:pos x="T0" y="T1"/>
                </a:cxn>
                <a:cxn ang="T7">
                  <a:pos x="T2" y="T3"/>
                </a:cxn>
                <a:cxn ang="T8">
                  <a:pos x="T4" y="T5"/>
                </a:cxn>
              </a:cxnLst>
              <a:rect l="T9" t="T10" r="T11" b="T12"/>
              <a:pathLst>
                <a:path w="43005" h="21600" fill="none" extrusionOk="0">
                  <a:moveTo>
                    <a:pt x="-1" y="19734"/>
                  </a:moveTo>
                  <a:cubicBezTo>
                    <a:pt x="967" y="8570"/>
                    <a:pt x="10312" y="-1"/>
                    <a:pt x="21519" y="0"/>
                  </a:cubicBezTo>
                  <a:cubicBezTo>
                    <a:pt x="32589" y="0"/>
                    <a:pt x="41867" y="8369"/>
                    <a:pt x="43004" y="19381"/>
                  </a:cubicBezTo>
                </a:path>
                <a:path w="43005" h="21600" stroke="0" extrusionOk="0">
                  <a:moveTo>
                    <a:pt x="-1" y="19734"/>
                  </a:moveTo>
                  <a:cubicBezTo>
                    <a:pt x="967" y="8570"/>
                    <a:pt x="10312" y="-1"/>
                    <a:pt x="21519" y="0"/>
                  </a:cubicBezTo>
                  <a:cubicBezTo>
                    <a:pt x="32589" y="0"/>
                    <a:pt x="41867" y="8369"/>
                    <a:pt x="43004" y="19381"/>
                  </a:cubicBezTo>
                  <a:lnTo>
                    <a:pt x="21519" y="21600"/>
                  </a:lnTo>
                  <a:lnTo>
                    <a:pt x="-1" y="19734"/>
                  </a:lnTo>
                  <a:close/>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vi-VN">
                <a:solidFill>
                  <a:prstClr val="black"/>
                </a:solidFill>
                <a:latin typeface="Calibri" pitchFamily="34" charset="0"/>
                <a:cs typeface="Arial" charset="0"/>
              </a:endParaRPr>
            </a:p>
          </p:txBody>
        </p:sp>
      </p:grpSp>
      <p:grpSp>
        <p:nvGrpSpPr>
          <p:cNvPr id="8205" name="Group 78"/>
          <p:cNvGrpSpPr>
            <a:grpSpLocks/>
          </p:cNvGrpSpPr>
          <p:nvPr/>
        </p:nvGrpSpPr>
        <p:grpSpPr bwMode="auto">
          <a:xfrm>
            <a:off x="6665913" y="5024438"/>
            <a:ext cx="1681162" cy="1066800"/>
            <a:chOff x="4149" y="3221"/>
            <a:chExt cx="1059" cy="672"/>
          </a:xfrm>
        </p:grpSpPr>
        <p:sp>
          <p:nvSpPr>
            <p:cNvPr id="8255" name="Rectangle 79" descr="Papyrus"/>
            <p:cNvSpPr>
              <a:spLocks noChangeArrowheads="1"/>
            </p:cNvSpPr>
            <p:nvPr/>
          </p:nvSpPr>
          <p:spPr bwMode="auto">
            <a:xfrm rot="5400000" flipV="1">
              <a:off x="4475" y="3159"/>
              <a:ext cx="408" cy="1059"/>
            </a:xfrm>
            <a:prstGeom prst="rect">
              <a:avLst/>
            </a:prstGeom>
            <a:blipFill dpi="0" rotWithShape="1">
              <a:blip r:embed="rId3"/>
              <a:srcRect/>
              <a:tile tx="0" ty="0" sx="100000" sy="100000" flip="none" algn="tl"/>
            </a:blipFill>
            <a:ln w="9525">
              <a:miter lim="800000"/>
              <a:headEnd/>
              <a:tailEnd/>
            </a:ln>
            <a:scene3d>
              <a:camera prst="legacyPerspectiveFront">
                <a:rot lat="18000000" lon="0" rev="0"/>
              </a:camera>
              <a:lightRig rig="legacyFlat4" dir="b"/>
            </a:scene3d>
            <a:sp3d extrusionH="49200" prstMaterial="legacyMatte">
              <a:bevelT w="13500" h="13500" prst="angle"/>
              <a:bevelB w="13500" h="13500" prst="angle"/>
              <a:extrusionClr>
                <a:srgbClr val="CC6600"/>
              </a:extrusionClr>
            </a:sp3d>
          </p:spPr>
          <p:txBody>
            <a:bodyPr wrap="none" anchor="ctr">
              <a:flatTx/>
            </a:bodyPr>
            <a:lstStyle/>
            <a:p>
              <a:endParaRPr lang="en-US" altLang="en-US">
                <a:solidFill>
                  <a:srgbClr val="0033CC"/>
                </a:solidFill>
                <a:latin typeface="Times New Roman" pitchFamily="18" charset="0"/>
                <a:cs typeface="Arial" charset="0"/>
              </a:endParaRPr>
            </a:p>
          </p:txBody>
        </p:sp>
        <p:sp>
          <p:nvSpPr>
            <p:cNvPr id="8256" name="Oval 80"/>
            <p:cNvSpPr>
              <a:spLocks noChangeArrowheads="1"/>
            </p:cNvSpPr>
            <p:nvPr/>
          </p:nvSpPr>
          <p:spPr bwMode="auto">
            <a:xfrm>
              <a:off x="4332" y="3612"/>
              <a:ext cx="205" cy="182"/>
            </a:xfrm>
            <a:prstGeom prst="ellipse">
              <a:avLst/>
            </a:prstGeom>
            <a:solidFill>
              <a:schemeClr val="bg2"/>
            </a:solidFill>
            <a:ln w="9525">
              <a:solidFill>
                <a:schemeClr val="tx1"/>
              </a:solidFill>
              <a:round/>
              <a:headEnd/>
              <a:tailEnd/>
            </a:ln>
          </p:spPr>
          <p:txBody>
            <a:bodyPr wrap="none" anchor="ctr"/>
            <a:lstStyle/>
            <a:p>
              <a:endParaRPr lang="en-US" altLang="en-US">
                <a:solidFill>
                  <a:srgbClr val="0033CC"/>
                </a:solidFill>
                <a:latin typeface="Times New Roman" pitchFamily="18" charset="0"/>
                <a:cs typeface="Arial" charset="0"/>
              </a:endParaRPr>
            </a:p>
          </p:txBody>
        </p:sp>
        <p:sp>
          <p:nvSpPr>
            <p:cNvPr id="8257" name="Oval 81"/>
            <p:cNvSpPr>
              <a:spLocks noChangeArrowheads="1"/>
            </p:cNvSpPr>
            <p:nvPr/>
          </p:nvSpPr>
          <p:spPr bwMode="auto">
            <a:xfrm>
              <a:off x="4830" y="3612"/>
              <a:ext cx="205" cy="182"/>
            </a:xfrm>
            <a:prstGeom prst="ellipse">
              <a:avLst/>
            </a:prstGeom>
            <a:solidFill>
              <a:schemeClr val="bg2"/>
            </a:solidFill>
            <a:ln w="9525">
              <a:solidFill>
                <a:schemeClr val="tx1"/>
              </a:solidFill>
              <a:round/>
              <a:headEnd/>
              <a:tailEnd/>
            </a:ln>
          </p:spPr>
          <p:txBody>
            <a:bodyPr wrap="none" anchor="ctr"/>
            <a:lstStyle/>
            <a:p>
              <a:endParaRPr lang="en-US" altLang="en-US">
                <a:solidFill>
                  <a:srgbClr val="0033CC"/>
                </a:solidFill>
                <a:latin typeface="Times New Roman" pitchFamily="18" charset="0"/>
                <a:cs typeface="Arial" charset="0"/>
              </a:endParaRPr>
            </a:p>
          </p:txBody>
        </p:sp>
        <p:sp>
          <p:nvSpPr>
            <p:cNvPr id="8258" name="Rectangle 82" descr="Papyrus"/>
            <p:cNvSpPr>
              <a:spLocks noChangeArrowheads="1"/>
            </p:cNvSpPr>
            <p:nvPr/>
          </p:nvSpPr>
          <p:spPr bwMode="auto">
            <a:xfrm rot="5400000" flipV="1">
              <a:off x="4517" y="2963"/>
              <a:ext cx="345" cy="862"/>
            </a:xfrm>
            <a:prstGeom prst="rect">
              <a:avLst/>
            </a:prstGeom>
            <a:blipFill dpi="0" rotWithShape="1">
              <a:blip r:embed="rId3"/>
              <a:srcRect/>
              <a:tile tx="0" ty="0" sx="100000" sy="100000" flip="none" algn="tl"/>
            </a:blipFill>
            <a:ln w="9525">
              <a:miter lim="800000"/>
              <a:headEnd/>
              <a:tailEnd/>
            </a:ln>
            <a:scene3d>
              <a:camera prst="legacyPerspectiveFront">
                <a:rot lat="18000000" lon="0" rev="0"/>
              </a:camera>
              <a:lightRig rig="legacyFlat4" dir="b"/>
            </a:scene3d>
            <a:sp3d extrusionH="49200" prstMaterial="legacyMatte">
              <a:bevelT w="13500" h="13500" prst="angle"/>
              <a:bevelB w="13500" h="13500" prst="angle"/>
              <a:extrusionClr>
                <a:srgbClr val="CC6600"/>
              </a:extrusionClr>
            </a:sp3d>
          </p:spPr>
          <p:txBody>
            <a:bodyPr wrap="none" anchor="ctr">
              <a:flatTx/>
            </a:bodyPr>
            <a:lstStyle/>
            <a:p>
              <a:endParaRPr lang="en-US" altLang="en-US">
                <a:solidFill>
                  <a:srgbClr val="0033CC"/>
                </a:solidFill>
                <a:latin typeface="Times New Roman" pitchFamily="18" charset="0"/>
                <a:cs typeface="Arial" charset="0"/>
              </a:endParaRPr>
            </a:p>
          </p:txBody>
        </p:sp>
        <p:sp>
          <p:nvSpPr>
            <p:cNvPr id="8259" name="Oval 83"/>
            <p:cNvSpPr>
              <a:spLocks noChangeArrowheads="1"/>
            </p:cNvSpPr>
            <p:nvPr/>
          </p:nvSpPr>
          <p:spPr bwMode="auto">
            <a:xfrm>
              <a:off x="4333" y="3295"/>
              <a:ext cx="205" cy="18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ltLang="en-US">
                <a:solidFill>
                  <a:srgbClr val="0033CC"/>
                </a:solidFill>
                <a:latin typeface="Times New Roman" pitchFamily="18" charset="0"/>
                <a:cs typeface="Arial" charset="0"/>
              </a:endParaRPr>
            </a:p>
          </p:txBody>
        </p:sp>
        <p:sp>
          <p:nvSpPr>
            <p:cNvPr id="8260" name="Oval 84"/>
            <p:cNvSpPr>
              <a:spLocks noChangeArrowheads="1"/>
            </p:cNvSpPr>
            <p:nvPr/>
          </p:nvSpPr>
          <p:spPr bwMode="auto">
            <a:xfrm>
              <a:off x="4831" y="3295"/>
              <a:ext cx="205" cy="18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ltLang="en-US">
                <a:solidFill>
                  <a:srgbClr val="0033CC"/>
                </a:solidFill>
                <a:latin typeface="Times New Roman" pitchFamily="18" charset="0"/>
                <a:cs typeface="Arial" charset="0"/>
              </a:endParaRPr>
            </a:p>
          </p:txBody>
        </p:sp>
        <p:sp>
          <p:nvSpPr>
            <p:cNvPr id="8261" name="Line 85"/>
            <p:cNvSpPr>
              <a:spLocks noChangeShapeType="1"/>
            </p:cNvSpPr>
            <p:nvPr/>
          </p:nvSpPr>
          <p:spPr bwMode="auto">
            <a:xfrm>
              <a:off x="5103" y="3521"/>
              <a:ext cx="0" cy="272"/>
            </a:xfrm>
            <a:prstGeom prst="line">
              <a:avLst/>
            </a:prstGeom>
            <a:noFill/>
            <a:ln w="76200">
              <a:solidFill>
                <a:srgbClr val="996633"/>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62" name="Line 86"/>
            <p:cNvSpPr>
              <a:spLocks noChangeShapeType="1"/>
            </p:cNvSpPr>
            <p:nvPr/>
          </p:nvSpPr>
          <p:spPr bwMode="auto">
            <a:xfrm>
              <a:off x="4259" y="3521"/>
              <a:ext cx="0" cy="272"/>
            </a:xfrm>
            <a:prstGeom prst="line">
              <a:avLst/>
            </a:prstGeom>
            <a:noFill/>
            <a:ln w="76200">
              <a:solidFill>
                <a:srgbClr val="996633"/>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grpSp>
      <p:grpSp>
        <p:nvGrpSpPr>
          <p:cNvPr id="366" name="Group 99"/>
          <p:cNvGrpSpPr>
            <a:grpSpLocks/>
          </p:cNvGrpSpPr>
          <p:nvPr/>
        </p:nvGrpSpPr>
        <p:grpSpPr bwMode="auto">
          <a:xfrm>
            <a:off x="5227638" y="762000"/>
            <a:ext cx="1790700" cy="4343400"/>
            <a:chOff x="5078412" y="527"/>
            <a:chExt cx="1790700" cy="2736"/>
          </a:xfrm>
        </p:grpSpPr>
        <p:sp>
          <p:nvSpPr>
            <p:cNvPr id="8238" name="AutoShape 100"/>
            <p:cNvSpPr>
              <a:spLocks noChangeArrowheads="1"/>
            </p:cNvSpPr>
            <p:nvPr/>
          </p:nvSpPr>
          <p:spPr bwMode="auto">
            <a:xfrm>
              <a:off x="5078412" y="2111"/>
              <a:ext cx="304800" cy="1152"/>
            </a:xfrm>
            <a:prstGeom prst="can">
              <a:avLst>
                <a:gd name="adj" fmla="val 150000"/>
              </a:avLst>
            </a:prstGeom>
            <a:solidFill>
              <a:srgbClr val="CCFFFF"/>
            </a:solidFill>
            <a:ln w="3175">
              <a:solidFill>
                <a:schemeClr val="accent1"/>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239" name="Oval 101"/>
            <p:cNvSpPr>
              <a:spLocks noChangeArrowheads="1"/>
            </p:cNvSpPr>
            <p:nvPr/>
          </p:nvSpPr>
          <p:spPr bwMode="auto">
            <a:xfrm>
              <a:off x="5116512" y="2975"/>
              <a:ext cx="228600" cy="144"/>
            </a:xfrm>
            <a:prstGeom prst="ellipse">
              <a:avLst/>
            </a:prstGeom>
            <a:solidFill>
              <a:srgbClr val="FF0000"/>
            </a:solidFill>
            <a:ln w="9525">
              <a:solidFill>
                <a:schemeClr val="tx1"/>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240" name="Line 102"/>
            <p:cNvSpPr>
              <a:spLocks noChangeShapeType="1"/>
            </p:cNvSpPr>
            <p:nvPr/>
          </p:nvSpPr>
          <p:spPr bwMode="auto">
            <a:xfrm flipH="1">
              <a:off x="5205412" y="527"/>
              <a:ext cx="38100" cy="2448"/>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41" name="Line 103"/>
            <p:cNvSpPr>
              <a:spLocks noChangeShapeType="1"/>
            </p:cNvSpPr>
            <p:nvPr/>
          </p:nvSpPr>
          <p:spPr bwMode="auto">
            <a:xfrm>
              <a:off x="5230812" y="2303"/>
              <a:ext cx="0" cy="672"/>
            </a:xfrm>
            <a:prstGeom prst="line">
              <a:avLst/>
            </a:prstGeom>
            <a:noFill/>
            <a:ln w="38100">
              <a:solidFill>
                <a:srgbClr val="FF66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42" name="Line 104"/>
            <p:cNvSpPr>
              <a:spLocks noChangeShapeType="1"/>
            </p:cNvSpPr>
            <p:nvPr/>
          </p:nvSpPr>
          <p:spPr bwMode="auto">
            <a:xfrm>
              <a:off x="5230812" y="2111"/>
              <a:ext cx="0" cy="100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43" name="Line 105"/>
            <p:cNvSpPr>
              <a:spLocks noChangeShapeType="1"/>
            </p:cNvSpPr>
            <p:nvPr/>
          </p:nvSpPr>
          <p:spPr bwMode="auto">
            <a:xfrm>
              <a:off x="5230812" y="2063"/>
              <a:ext cx="0" cy="1056"/>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44" name="Text Box 106"/>
            <p:cNvSpPr txBox="1">
              <a:spLocks noChangeArrowheads="1"/>
            </p:cNvSpPr>
            <p:nvPr/>
          </p:nvSpPr>
          <p:spPr bwMode="auto">
            <a:xfrm>
              <a:off x="5535612" y="1151"/>
              <a:ext cx="121920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srgbClr val="FF0000"/>
                  </a:solidFill>
                  <a:latin typeface="Times New Roman" pitchFamily="18" charset="0"/>
                  <a:cs typeface="Arial" charset="0"/>
                </a:rPr>
                <a:t>80</a:t>
              </a:r>
              <a:r>
                <a:rPr lang="en-US" altLang="en-US" sz="2800" baseline="30000">
                  <a:solidFill>
                    <a:srgbClr val="FF0000"/>
                  </a:solidFill>
                  <a:latin typeface="Times New Roman" pitchFamily="18" charset="0"/>
                  <a:cs typeface="Arial" charset="0"/>
                </a:rPr>
                <a:t>0</a:t>
              </a:r>
              <a:r>
                <a:rPr lang="en-US" altLang="en-US" sz="2800">
                  <a:solidFill>
                    <a:srgbClr val="FF0000"/>
                  </a:solidFill>
                  <a:latin typeface="Times New Roman" pitchFamily="18" charset="0"/>
                  <a:cs typeface="Arial" charset="0"/>
                </a:rPr>
                <a:t>C</a:t>
              </a:r>
            </a:p>
          </p:txBody>
        </p:sp>
        <p:sp>
          <p:nvSpPr>
            <p:cNvPr id="8245" name="Text Box 107"/>
            <p:cNvSpPr txBox="1">
              <a:spLocks noChangeArrowheads="1"/>
            </p:cNvSpPr>
            <p:nvPr/>
          </p:nvSpPr>
          <p:spPr bwMode="auto">
            <a:xfrm>
              <a:off x="5573712" y="527"/>
              <a:ext cx="129540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100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sp>
          <p:nvSpPr>
            <p:cNvPr id="8246" name="Line 108"/>
            <p:cNvSpPr>
              <a:spLocks noChangeShapeType="1"/>
            </p:cNvSpPr>
            <p:nvPr/>
          </p:nvSpPr>
          <p:spPr bwMode="auto">
            <a:xfrm>
              <a:off x="5230812" y="1247"/>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47" name="Line 109"/>
            <p:cNvSpPr>
              <a:spLocks noChangeShapeType="1"/>
            </p:cNvSpPr>
            <p:nvPr/>
          </p:nvSpPr>
          <p:spPr bwMode="auto">
            <a:xfrm>
              <a:off x="5243512" y="671"/>
              <a:ext cx="381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48" name="Line 110"/>
            <p:cNvSpPr>
              <a:spLocks noChangeShapeType="1"/>
            </p:cNvSpPr>
            <p:nvPr/>
          </p:nvSpPr>
          <p:spPr bwMode="auto">
            <a:xfrm>
              <a:off x="5230812" y="2975"/>
              <a:ext cx="457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49" name="Text Box 111"/>
            <p:cNvSpPr txBox="1">
              <a:spLocks noChangeArrowheads="1"/>
            </p:cNvSpPr>
            <p:nvPr/>
          </p:nvSpPr>
          <p:spPr bwMode="auto">
            <a:xfrm>
              <a:off x="5649912" y="2831"/>
              <a:ext cx="83820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sp>
          <p:nvSpPr>
            <p:cNvPr id="8250" name="Line 112"/>
            <p:cNvSpPr>
              <a:spLocks noChangeShapeType="1"/>
            </p:cNvSpPr>
            <p:nvPr/>
          </p:nvSpPr>
          <p:spPr bwMode="auto">
            <a:xfrm>
              <a:off x="5230812" y="2063"/>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51" name="Text Box 113"/>
            <p:cNvSpPr txBox="1">
              <a:spLocks noChangeArrowheads="1"/>
            </p:cNvSpPr>
            <p:nvPr/>
          </p:nvSpPr>
          <p:spPr bwMode="auto">
            <a:xfrm>
              <a:off x="5573712" y="1967"/>
              <a:ext cx="114300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60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sp>
          <p:nvSpPr>
            <p:cNvPr id="8252" name="Oval 114"/>
            <p:cNvSpPr>
              <a:spLocks noChangeArrowheads="1"/>
            </p:cNvSpPr>
            <p:nvPr/>
          </p:nvSpPr>
          <p:spPr bwMode="auto">
            <a:xfrm>
              <a:off x="5116512" y="3119"/>
              <a:ext cx="228600" cy="96"/>
            </a:xfrm>
            <a:prstGeom prst="ellipse">
              <a:avLst/>
            </a:prstGeom>
            <a:solidFill>
              <a:srgbClr val="DFBFD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ltLang="en-US" sz="3200">
                <a:solidFill>
                  <a:prstClr val="black"/>
                </a:solidFill>
                <a:latin typeface=".VnTime" pitchFamily="34" charset="0"/>
                <a:cs typeface="Arial" charset="0"/>
              </a:endParaRPr>
            </a:p>
          </p:txBody>
        </p:sp>
        <p:sp>
          <p:nvSpPr>
            <p:cNvPr id="8253" name="Line 115"/>
            <p:cNvSpPr>
              <a:spLocks noChangeShapeType="1"/>
            </p:cNvSpPr>
            <p:nvPr/>
          </p:nvSpPr>
          <p:spPr bwMode="auto">
            <a:xfrm>
              <a:off x="5237162" y="95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54" name="Text Box 116"/>
            <p:cNvSpPr txBox="1">
              <a:spLocks noChangeArrowheads="1"/>
            </p:cNvSpPr>
            <p:nvPr/>
          </p:nvSpPr>
          <p:spPr bwMode="auto">
            <a:xfrm>
              <a:off x="5580062" y="854"/>
              <a:ext cx="114300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90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grpSp>
      <p:grpSp>
        <p:nvGrpSpPr>
          <p:cNvPr id="385" name="Group 87"/>
          <p:cNvGrpSpPr>
            <a:grpSpLocks/>
          </p:cNvGrpSpPr>
          <p:nvPr/>
        </p:nvGrpSpPr>
        <p:grpSpPr bwMode="auto">
          <a:xfrm>
            <a:off x="5153025" y="3282950"/>
            <a:ext cx="1104900" cy="904875"/>
            <a:chOff x="2952" y="1398"/>
            <a:chExt cx="696" cy="570"/>
          </a:xfrm>
        </p:grpSpPr>
        <p:sp>
          <p:nvSpPr>
            <p:cNvPr id="8227" name="Freeform 88"/>
            <p:cNvSpPr>
              <a:spLocks/>
            </p:cNvSpPr>
            <p:nvPr/>
          </p:nvSpPr>
          <p:spPr bwMode="auto">
            <a:xfrm>
              <a:off x="2952" y="1398"/>
              <a:ext cx="610" cy="505"/>
            </a:xfrm>
            <a:custGeom>
              <a:avLst/>
              <a:gdLst>
                <a:gd name="T0" fmla="*/ 229 w 610"/>
                <a:gd name="T1" fmla="*/ 274 h 505"/>
                <a:gd name="T2" fmla="*/ 191 w 610"/>
                <a:gd name="T3" fmla="*/ 267 h 505"/>
                <a:gd name="T4" fmla="*/ 151 w 610"/>
                <a:gd name="T5" fmla="*/ 251 h 505"/>
                <a:gd name="T6" fmla="*/ 105 w 610"/>
                <a:gd name="T7" fmla="*/ 220 h 505"/>
                <a:gd name="T8" fmla="*/ 68 w 610"/>
                <a:gd name="T9" fmla="*/ 226 h 505"/>
                <a:gd name="T10" fmla="*/ 88 w 610"/>
                <a:gd name="T11" fmla="*/ 259 h 505"/>
                <a:gd name="T12" fmla="*/ 123 w 610"/>
                <a:gd name="T13" fmla="*/ 312 h 505"/>
                <a:gd name="T14" fmla="*/ 175 w 610"/>
                <a:gd name="T15" fmla="*/ 343 h 505"/>
                <a:gd name="T16" fmla="*/ 249 w 610"/>
                <a:gd name="T17" fmla="*/ 385 h 505"/>
                <a:gd name="T18" fmla="*/ 305 w 610"/>
                <a:gd name="T19" fmla="*/ 399 h 505"/>
                <a:gd name="T20" fmla="*/ 335 w 610"/>
                <a:gd name="T21" fmla="*/ 411 h 505"/>
                <a:gd name="T22" fmla="*/ 371 w 610"/>
                <a:gd name="T23" fmla="*/ 421 h 505"/>
                <a:gd name="T24" fmla="*/ 398 w 610"/>
                <a:gd name="T25" fmla="*/ 433 h 505"/>
                <a:gd name="T26" fmla="*/ 435 w 610"/>
                <a:gd name="T27" fmla="*/ 459 h 505"/>
                <a:gd name="T28" fmla="*/ 462 w 610"/>
                <a:gd name="T29" fmla="*/ 483 h 505"/>
                <a:gd name="T30" fmla="*/ 494 w 610"/>
                <a:gd name="T31" fmla="*/ 500 h 505"/>
                <a:gd name="T32" fmla="*/ 506 w 610"/>
                <a:gd name="T33" fmla="*/ 490 h 505"/>
                <a:gd name="T34" fmla="*/ 516 w 610"/>
                <a:gd name="T35" fmla="*/ 448 h 505"/>
                <a:gd name="T36" fmla="*/ 550 w 610"/>
                <a:gd name="T37" fmla="*/ 404 h 505"/>
                <a:gd name="T38" fmla="*/ 581 w 610"/>
                <a:gd name="T39" fmla="*/ 354 h 505"/>
                <a:gd name="T40" fmla="*/ 595 w 610"/>
                <a:gd name="T41" fmla="*/ 325 h 505"/>
                <a:gd name="T42" fmla="*/ 573 w 610"/>
                <a:gd name="T43" fmla="*/ 304 h 505"/>
                <a:gd name="T44" fmla="*/ 541 w 610"/>
                <a:gd name="T45" fmla="*/ 291 h 505"/>
                <a:gd name="T46" fmla="*/ 522 w 610"/>
                <a:gd name="T47" fmla="*/ 278 h 505"/>
                <a:gd name="T48" fmla="*/ 477 w 610"/>
                <a:gd name="T49" fmla="*/ 190 h 505"/>
                <a:gd name="T50" fmla="*/ 441 w 610"/>
                <a:gd name="T51" fmla="*/ 125 h 505"/>
                <a:gd name="T52" fmla="*/ 414 w 610"/>
                <a:gd name="T53" fmla="*/ 91 h 505"/>
                <a:gd name="T54" fmla="*/ 394 w 610"/>
                <a:gd name="T55" fmla="*/ 55 h 505"/>
                <a:gd name="T56" fmla="*/ 373 w 610"/>
                <a:gd name="T57" fmla="*/ 39 h 505"/>
                <a:gd name="T58" fmla="*/ 337 w 610"/>
                <a:gd name="T59" fmla="*/ 27 h 505"/>
                <a:gd name="T60" fmla="*/ 300 w 610"/>
                <a:gd name="T61" fmla="*/ 17 h 505"/>
                <a:gd name="T62" fmla="*/ 252 w 610"/>
                <a:gd name="T63" fmla="*/ 16 h 505"/>
                <a:gd name="T64" fmla="*/ 206 w 610"/>
                <a:gd name="T65" fmla="*/ 11 h 505"/>
                <a:gd name="T66" fmla="*/ 189 w 610"/>
                <a:gd name="T67" fmla="*/ 6 h 505"/>
                <a:gd name="T68" fmla="*/ 146 w 610"/>
                <a:gd name="T69" fmla="*/ 3 h 505"/>
                <a:gd name="T70" fmla="*/ 98 w 610"/>
                <a:gd name="T71" fmla="*/ 6 h 505"/>
                <a:gd name="T72" fmla="*/ 54 w 610"/>
                <a:gd name="T73" fmla="*/ 5 h 505"/>
                <a:gd name="T74" fmla="*/ 12 w 610"/>
                <a:gd name="T75" fmla="*/ 0 h 505"/>
                <a:gd name="T76" fmla="*/ 2 w 610"/>
                <a:gd name="T77" fmla="*/ 26 h 505"/>
                <a:gd name="T78" fmla="*/ 24 w 610"/>
                <a:gd name="T79" fmla="*/ 44 h 505"/>
                <a:gd name="T80" fmla="*/ 72 w 610"/>
                <a:gd name="T81" fmla="*/ 54 h 505"/>
                <a:gd name="T82" fmla="*/ 122 w 610"/>
                <a:gd name="T83" fmla="*/ 71 h 505"/>
                <a:gd name="T84" fmla="*/ 159 w 610"/>
                <a:gd name="T85" fmla="*/ 72 h 505"/>
                <a:gd name="T86" fmla="*/ 195 w 610"/>
                <a:gd name="T87" fmla="*/ 101 h 505"/>
                <a:gd name="T88" fmla="*/ 228 w 610"/>
                <a:gd name="T89" fmla="*/ 125 h 505"/>
                <a:gd name="T90" fmla="*/ 248 w 610"/>
                <a:gd name="T91" fmla="*/ 149 h 505"/>
                <a:gd name="T92" fmla="*/ 267 w 610"/>
                <a:gd name="T93" fmla="*/ 175 h 505"/>
                <a:gd name="T94" fmla="*/ 274 w 610"/>
                <a:gd name="T95" fmla="*/ 200 h 505"/>
                <a:gd name="T96" fmla="*/ 275 w 610"/>
                <a:gd name="T97" fmla="*/ 241 h 5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0"/>
                <a:gd name="T148" fmla="*/ 0 h 505"/>
                <a:gd name="T149" fmla="*/ 610 w 610"/>
                <a:gd name="T150" fmla="*/ 505 h 50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0" h="505">
                  <a:moveTo>
                    <a:pt x="249" y="265"/>
                  </a:moveTo>
                  <a:lnTo>
                    <a:pt x="229" y="274"/>
                  </a:lnTo>
                  <a:lnTo>
                    <a:pt x="214" y="274"/>
                  </a:lnTo>
                  <a:lnTo>
                    <a:pt x="191" y="267"/>
                  </a:lnTo>
                  <a:lnTo>
                    <a:pt x="167" y="265"/>
                  </a:lnTo>
                  <a:lnTo>
                    <a:pt x="151" y="251"/>
                  </a:lnTo>
                  <a:lnTo>
                    <a:pt x="128" y="229"/>
                  </a:lnTo>
                  <a:lnTo>
                    <a:pt x="105" y="220"/>
                  </a:lnTo>
                  <a:lnTo>
                    <a:pt x="82" y="219"/>
                  </a:lnTo>
                  <a:lnTo>
                    <a:pt x="68" y="226"/>
                  </a:lnTo>
                  <a:lnTo>
                    <a:pt x="77" y="239"/>
                  </a:lnTo>
                  <a:lnTo>
                    <a:pt x="88" y="259"/>
                  </a:lnTo>
                  <a:lnTo>
                    <a:pt x="108" y="288"/>
                  </a:lnTo>
                  <a:lnTo>
                    <a:pt x="123" y="312"/>
                  </a:lnTo>
                  <a:lnTo>
                    <a:pt x="152" y="328"/>
                  </a:lnTo>
                  <a:lnTo>
                    <a:pt x="175" y="343"/>
                  </a:lnTo>
                  <a:lnTo>
                    <a:pt x="192" y="353"/>
                  </a:lnTo>
                  <a:lnTo>
                    <a:pt x="249" y="385"/>
                  </a:lnTo>
                  <a:lnTo>
                    <a:pt x="276" y="391"/>
                  </a:lnTo>
                  <a:lnTo>
                    <a:pt x="305" y="399"/>
                  </a:lnTo>
                  <a:lnTo>
                    <a:pt x="320" y="403"/>
                  </a:lnTo>
                  <a:lnTo>
                    <a:pt x="335" y="411"/>
                  </a:lnTo>
                  <a:lnTo>
                    <a:pt x="356" y="416"/>
                  </a:lnTo>
                  <a:lnTo>
                    <a:pt x="371" y="421"/>
                  </a:lnTo>
                  <a:lnTo>
                    <a:pt x="386" y="426"/>
                  </a:lnTo>
                  <a:lnTo>
                    <a:pt x="398" y="433"/>
                  </a:lnTo>
                  <a:lnTo>
                    <a:pt x="416" y="442"/>
                  </a:lnTo>
                  <a:lnTo>
                    <a:pt x="435" y="459"/>
                  </a:lnTo>
                  <a:lnTo>
                    <a:pt x="450" y="471"/>
                  </a:lnTo>
                  <a:lnTo>
                    <a:pt x="462" y="483"/>
                  </a:lnTo>
                  <a:lnTo>
                    <a:pt x="477" y="492"/>
                  </a:lnTo>
                  <a:lnTo>
                    <a:pt x="494" y="500"/>
                  </a:lnTo>
                  <a:lnTo>
                    <a:pt x="504" y="505"/>
                  </a:lnTo>
                  <a:lnTo>
                    <a:pt x="506" y="490"/>
                  </a:lnTo>
                  <a:lnTo>
                    <a:pt x="509" y="475"/>
                  </a:lnTo>
                  <a:lnTo>
                    <a:pt x="516" y="448"/>
                  </a:lnTo>
                  <a:lnTo>
                    <a:pt x="539" y="421"/>
                  </a:lnTo>
                  <a:lnTo>
                    <a:pt x="550" y="404"/>
                  </a:lnTo>
                  <a:lnTo>
                    <a:pt x="571" y="373"/>
                  </a:lnTo>
                  <a:lnTo>
                    <a:pt x="581" y="354"/>
                  </a:lnTo>
                  <a:lnTo>
                    <a:pt x="592" y="338"/>
                  </a:lnTo>
                  <a:lnTo>
                    <a:pt x="595" y="325"/>
                  </a:lnTo>
                  <a:lnTo>
                    <a:pt x="610" y="322"/>
                  </a:lnTo>
                  <a:lnTo>
                    <a:pt x="573" y="304"/>
                  </a:lnTo>
                  <a:lnTo>
                    <a:pt x="561" y="297"/>
                  </a:lnTo>
                  <a:lnTo>
                    <a:pt x="541" y="291"/>
                  </a:lnTo>
                  <a:lnTo>
                    <a:pt x="530" y="285"/>
                  </a:lnTo>
                  <a:lnTo>
                    <a:pt x="522" y="278"/>
                  </a:lnTo>
                  <a:lnTo>
                    <a:pt x="512" y="256"/>
                  </a:lnTo>
                  <a:lnTo>
                    <a:pt x="477" y="190"/>
                  </a:lnTo>
                  <a:lnTo>
                    <a:pt x="460" y="154"/>
                  </a:lnTo>
                  <a:lnTo>
                    <a:pt x="441" y="125"/>
                  </a:lnTo>
                  <a:lnTo>
                    <a:pt x="427" y="110"/>
                  </a:lnTo>
                  <a:lnTo>
                    <a:pt x="414" y="91"/>
                  </a:lnTo>
                  <a:lnTo>
                    <a:pt x="404" y="74"/>
                  </a:lnTo>
                  <a:lnTo>
                    <a:pt x="394" y="55"/>
                  </a:lnTo>
                  <a:lnTo>
                    <a:pt x="385" y="44"/>
                  </a:lnTo>
                  <a:lnTo>
                    <a:pt x="373" y="39"/>
                  </a:lnTo>
                  <a:lnTo>
                    <a:pt x="350" y="35"/>
                  </a:lnTo>
                  <a:lnTo>
                    <a:pt x="337" y="27"/>
                  </a:lnTo>
                  <a:lnTo>
                    <a:pt x="321" y="17"/>
                  </a:lnTo>
                  <a:lnTo>
                    <a:pt x="300" y="17"/>
                  </a:lnTo>
                  <a:lnTo>
                    <a:pt x="273" y="21"/>
                  </a:lnTo>
                  <a:lnTo>
                    <a:pt x="252" y="16"/>
                  </a:lnTo>
                  <a:lnTo>
                    <a:pt x="228" y="24"/>
                  </a:lnTo>
                  <a:lnTo>
                    <a:pt x="206" y="11"/>
                  </a:lnTo>
                  <a:lnTo>
                    <a:pt x="194" y="8"/>
                  </a:lnTo>
                  <a:lnTo>
                    <a:pt x="189" y="6"/>
                  </a:lnTo>
                  <a:lnTo>
                    <a:pt x="171" y="3"/>
                  </a:lnTo>
                  <a:lnTo>
                    <a:pt x="146" y="3"/>
                  </a:lnTo>
                  <a:lnTo>
                    <a:pt x="117" y="3"/>
                  </a:lnTo>
                  <a:lnTo>
                    <a:pt x="98" y="6"/>
                  </a:lnTo>
                  <a:lnTo>
                    <a:pt x="75" y="5"/>
                  </a:lnTo>
                  <a:lnTo>
                    <a:pt x="54" y="5"/>
                  </a:lnTo>
                  <a:lnTo>
                    <a:pt x="33" y="2"/>
                  </a:lnTo>
                  <a:lnTo>
                    <a:pt x="12" y="0"/>
                  </a:lnTo>
                  <a:lnTo>
                    <a:pt x="0" y="9"/>
                  </a:lnTo>
                  <a:lnTo>
                    <a:pt x="2" y="26"/>
                  </a:lnTo>
                  <a:lnTo>
                    <a:pt x="9" y="35"/>
                  </a:lnTo>
                  <a:lnTo>
                    <a:pt x="24" y="44"/>
                  </a:lnTo>
                  <a:lnTo>
                    <a:pt x="44" y="51"/>
                  </a:lnTo>
                  <a:lnTo>
                    <a:pt x="72" y="54"/>
                  </a:lnTo>
                  <a:lnTo>
                    <a:pt x="101" y="65"/>
                  </a:lnTo>
                  <a:lnTo>
                    <a:pt x="122" y="71"/>
                  </a:lnTo>
                  <a:lnTo>
                    <a:pt x="140" y="71"/>
                  </a:lnTo>
                  <a:lnTo>
                    <a:pt x="159" y="72"/>
                  </a:lnTo>
                  <a:lnTo>
                    <a:pt x="177" y="87"/>
                  </a:lnTo>
                  <a:lnTo>
                    <a:pt x="195" y="101"/>
                  </a:lnTo>
                  <a:lnTo>
                    <a:pt x="209" y="113"/>
                  </a:lnTo>
                  <a:lnTo>
                    <a:pt x="228" y="125"/>
                  </a:lnTo>
                  <a:lnTo>
                    <a:pt x="236" y="132"/>
                  </a:lnTo>
                  <a:lnTo>
                    <a:pt x="248" y="149"/>
                  </a:lnTo>
                  <a:lnTo>
                    <a:pt x="259" y="158"/>
                  </a:lnTo>
                  <a:lnTo>
                    <a:pt x="267" y="175"/>
                  </a:lnTo>
                  <a:lnTo>
                    <a:pt x="274" y="188"/>
                  </a:lnTo>
                  <a:lnTo>
                    <a:pt x="274" y="200"/>
                  </a:lnTo>
                  <a:lnTo>
                    <a:pt x="277" y="218"/>
                  </a:lnTo>
                  <a:lnTo>
                    <a:pt x="275" y="241"/>
                  </a:lnTo>
                  <a:lnTo>
                    <a:pt x="249" y="265"/>
                  </a:lnTo>
                  <a:close/>
                </a:path>
              </a:pathLst>
            </a:custGeom>
            <a:solidFill>
              <a:srgbClr val="FFBFBF"/>
            </a:solidFill>
            <a:ln w="9525">
              <a:solidFill>
                <a:srgbClr val="000000"/>
              </a:solidFill>
              <a:round/>
              <a:headEnd/>
              <a:tailEnd/>
            </a:ln>
          </p:spPr>
          <p:txBody>
            <a:bodyPr/>
            <a:lstStyle/>
            <a:p>
              <a:endParaRPr lang="vi-VN">
                <a:solidFill>
                  <a:prstClr val="black"/>
                </a:solidFill>
                <a:latin typeface="Calibri" pitchFamily="34" charset="0"/>
                <a:cs typeface="Arial" charset="0"/>
              </a:endParaRPr>
            </a:p>
          </p:txBody>
        </p:sp>
        <p:sp>
          <p:nvSpPr>
            <p:cNvPr id="8228" name="Freeform 89"/>
            <p:cNvSpPr>
              <a:spLocks/>
            </p:cNvSpPr>
            <p:nvPr/>
          </p:nvSpPr>
          <p:spPr bwMode="auto">
            <a:xfrm>
              <a:off x="3140" y="1402"/>
              <a:ext cx="106" cy="58"/>
            </a:xfrm>
            <a:custGeom>
              <a:avLst/>
              <a:gdLst>
                <a:gd name="T0" fmla="*/ 0 w 106"/>
                <a:gd name="T1" fmla="*/ 0 h 58"/>
                <a:gd name="T2" fmla="*/ 53 w 106"/>
                <a:gd name="T3" fmla="*/ 28 h 58"/>
                <a:gd name="T4" fmla="*/ 106 w 106"/>
                <a:gd name="T5" fmla="*/ 58 h 58"/>
                <a:gd name="T6" fmla="*/ 0 60000 65536"/>
                <a:gd name="T7" fmla="*/ 0 60000 65536"/>
                <a:gd name="T8" fmla="*/ 0 60000 65536"/>
                <a:gd name="T9" fmla="*/ 0 w 106"/>
                <a:gd name="T10" fmla="*/ 0 h 58"/>
                <a:gd name="T11" fmla="*/ 106 w 106"/>
                <a:gd name="T12" fmla="*/ 58 h 58"/>
              </a:gdLst>
              <a:ahLst/>
              <a:cxnLst>
                <a:cxn ang="T6">
                  <a:pos x="T0" y="T1"/>
                </a:cxn>
                <a:cxn ang="T7">
                  <a:pos x="T2" y="T3"/>
                </a:cxn>
                <a:cxn ang="T8">
                  <a:pos x="T4" y="T5"/>
                </a:cxn>
              </a:cxnLst>
              <a:rect l="T9" t="T10" r="T11" b="T12"/>
              <a:pathLst>
                <a:path w="106" h="58">
                  <a:moveTo>
                    <a:pt x="0" y="0"/>
                  </a:moveTo>
                  <a:lnTo>
                    <a:pt x="53" y="28"/>
                  </a:lnTo>
                  <a:lnTo>
                    <a:pt x="106" y="5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8229" name="Freeform 90"/>
            <p:cNvSpPr>
              <a:spLocks/>
            </p:cNvSpPr>
            <p:nvPr/>
          </p:nvSpPr>
          <p:spPr bwMode="auto">
            <a:xfrm rot="-1242821">
              <a:off x="3037" y="1616"/>
              <a:ext cx="15" cy="48"/>
            </a:xfrm>
            <a:custGeom>
              <a:avLst/>
              <a:gdLst>
                <a:gd name="T0" fmla="*/ 1 w 70"/>
                <a:gd name="T1" fmla="*/ 0 h 169"/>
                <a:gd name="T2" fmla="*/ 2 w 70"/>
                <a:gd name="T3" fmla="*/ 4 h 169"/>
                <a:gd name="T4" fmla="*/ 3 w 70"/>
                <a:gd name="T5" fmla="*/ 7 h 169"/>
                <a:gd name="T6" fmla="*/ 3 w 70"/>
                <a:gd name="T7" fmla="*/ 9 h 169"/>
                <a:gd name="T8" fmla="*/ 3 w 70"/>
                <a:gd name="T9" fmla="*/ 11 h 169"/>
                <a:gd name="T10" fmla="*/ 1 w 70"/>
                <a:gd name="T11" fmla="*/ 13 h 169"/>
                <a:gd name="T12" fmla="*/ 0 w 70"/>
                <a:gd name="T13" fmla="*/ 14 h 169"/>
                <a:gd name="T14" fmla="*/ 0 60000 65536"/>
                <a:gd name="T15" fmla="*/ 0 60000 65536"/>
                <a:gd name="T16" fmla="*/ 0 60000 65536"/>
                <a:gd name="T17" fmla="*/ 0 60000 65536"/>
                <a:gd name="T18" fmla="*/ 0 60000 65536"/>
                <a:gd name="T19" fmla="*/ 0 60000 65536"/>
                <a:gd name="T20" fmla="*/ 0 60000 65536"/>
                <a:gd name="T21" fmla="*/ 0 w 70"/>
                <a:gd name="T22" fmla="*/ 0 h 169"/>
                <a:gd name="T23" fmla="*/ 70 w 70"/>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169">
                  <a:moveTo>
                    <a:pt x="23" y="0"/>
                  </a:moveTo>
                  <a:lnTo>
                    <a:pt x="53" y="52"/>
                  </a:lnTo>
                  <a:lnTo>
                    <a:pt x="69" y="83"/>
                  </a:lnTo>
                  <a:lnTo>
                    <a:pt x="70" y="113"/>
                  </a:lnTo>
                  <a:lnTo>
                    <a:pt x="58" y="140"/>
                  </a:lnTo>
                  <a:lnTo>
                    <a:pt x="27" y="158"/>
                  </a:lnTo>
                  <a:lnTo>
                    <a:pt x="0" y="16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8230" name="Freeform 91"/>
            <p:cNvSpPr>
              <a:spLocks/>
            </p:cNvSpPr>
            <p:nvPr/>
          </p:nvSpPr>
          <p:spPr bwMode="auto">
            <a:xfrm rot="-1448732">
              <a:off x="3112" y="1454"/>
              <a:ext cx="6" cy="17"/>
            </a:xfrm>
            <a:custGeom>
              <a:avLst/>
              <a:gdLst>
                <a:gd name="T0" fmla="*/ 6 w 6"/>
                <a:gd name="T1" fmla="*/ 0 h 17"/>
                <a:gd name="T2" fmla="*/ 2 w 6"/>
                <a:gd name="T3" fmla="*/ 9 h 17"/>
                <a:gd name="T4" fmla="*/ 0 w 6"/>
                <a:gd name="T5" fmla="*/ 17 h 17"/>
                <a:gd name="T6" fmla="*/ 0 60000 65536"/>
                <a:gd name="T7" fmla="*/ 0 60000 65536"/>
                <a:gd name="T8" fmla="*/ 0 60000 65536"/>
                <a:gd name="T9" fmla="*/ 0 w 6"/>
                <a:gd name="T10" fmla="*/ 0 h 17"/>
                <a:gd name="T11" fmla="*/ 6 w 6"/>
                <a:gd name="T12" fmla="*/ 17 h 17"/>
              </a:gdLst>
              <a:ahLst/>
              <a:cxnLst>
                <a:cxn ang="T6">
                  <a:pos x="T0" y="T1"/>
                </a:cxn>
                <a:cxn ang="T7">
                  <a:pos x="T2" y="T3"/>
                </a:cxn>
                <a:cxn ang="T8">
                  <a:pos x="T4" y="T5"/>
                </a:cxn>
              </a:cxnLst>
              <a:rect l="T9" t="T10" r="T11" b="T12"/>
              <a:pathLst>
                <a:path w="6" h="17">
                  <a:moveTo>
                    <a:pt x="6" y="0"/>
                  </a:moveTo>
                  <a:lnTo>
                    <a:pt x="2" y="9"/>
                  </a:lnTo>
                  <a:lnTo>
                    <a:pt x="0"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8231" name="Freeform 92"/>
            <p:cNvSpPr>
              <a:spLocks/>
            </p:cNvSpPr>
            <p:nvPr/>
          </p:nvSpPr>
          <p:spPr bwMode="auto">
            <a:xfrm rot="-996419">
              <a:off x="3023" y="1438"/>
              <a:ext cx="3" cy="14"/>
            </a:xfrm>
            <a:custGeom>
              <a:avLst/>
              <a:gdLst>
                <a:gd name="T0" fmla="*/ 3 w 3"/>
                <a:gd name="T1" fmla="*/ 0 h 14"/>
                <a:gd name="T2" fmla="*/ 0 w 3"/>
                <a:gd name="T3" fmla="*/ 7 h 14"/>
                <a:gd name="T4" fmla="*/ 0 w 3"/>
                <a:gd name="T5" fmla="*/ 14 h 14"/>
                <a:gd name="T6" fmla="*/ 0 60000 65536"/>
                <a:gd name="T7" fmla="*/ 0 60000 65536"/>
                <a:gd name="T8" fmla="*/ 0 60000 65536"/>
                <a:gd name="T9" fmla="*/ 0 w 3"/>
                <a:gd name="T10" fmla="*/ 0 h 14"/>
                <a:gd name="T11" fmla="*/ 3 w 3"/>
                <a:gd name="T12" fmla="*/ 14 h 14"/>
              </a:gdLst>
              <a:ahLst/>
              <a:cxnLst>
                <a:cxn ang="T6">
                  <a:pos x="T0" y="T1"/>
                </a:cxn>
                <a:cxn ang="T7">
                  <a:pos x="T2" y="T3"/>
                </a:cxn>
                <a:cxn ang="T8">
                  <a:pos x="T4" y="T5"/>
                </a:cxn>
              </a:cxnLst>
              <a:rect l="T9" t="T10" r="T11" b="T12"/>
              <a:pathLst>
                <a:path w="3" h="14">
                  <a:moveTo>
                    <a:pt x="3" y="0"/>
                  </a:moveTo>
                  <a:lnTo>
                    <a:pt x="0" y="7"/>
                  </a:lnTo>
                  <a:lnTo>
                    <a:pt x="0"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grpSp>
          <p:nvGrpSpPr>
            <p:cNvPr id="8232" name="Group 93"/>
            <p:cNvGrpSpPr>
              <a:grpSpLocks/>
            </p:cNvGrpSpPr>
            <p:nvPr/>
          </p:nvGrpSpPr>
          <p:grpSpPr bwMode="auto">
            <a:xfrm rot="-9224892">
              <a:off x="3406" y="1698"/>
              <a:ext cx="242" cy="270"/>
              <a:chOff x="2457" y="2549"/>
              <a:chExt cx="557" cy="547"/>
            </a:xfrm>
          </p:grpSpPr>
          <p:sp>
            <p:nvSpPr>
              <p:cNvPr id="8236" name="Freeform 94"/>
              <p:cNvSpPr>
                <a:spLocks/>
              </p:cNvSpPr>
              <p:nvPr/>
            </p:nvSpPr>
            <p:spPr bwMode="auto">
              <a:xfrm>
                <a:off x="2457" y="2549"/>
                <a:ext cx="557" cy="547"/>
              </a:xfrm>
              <a:custGeom>
                <a:avLst/>
                <a:gdLst>
                  <a:gd name="T0" fmla="*/ 279 w 1112"/>
                  <a:gd name="T1" fmla="*/ 35 h 1094"/>
                  <a:gd name="T2" fmla="*/ 265 w 1112"/>
                  <a:gd name="T3" fmla="*/ 68 h 1094"/>
                  <a:gd name="T4" fmla="*/ 255 w 1112"/>
                  <a:gd name="T5" fmla="*/ 94 h 1094"/>
                  <a:gd name="T6" fmla="*/ 243 w 1112"/>
                  <a:gd name="T7" fmla="*/ 119 h 1094"/>
                  <a:gd name="T8" fmla="*/ 236 w 1112"/>
                  <a:gd name="T9" fmla="*/ 147 h 1094"/>
                  <a:gd name="T10" fmla="*/ 232 w 1112"/>
                  <a:gd name="T11" fmla="*/ 176 h 1094"/>
                  <a:gd name="T12" fmla="*/ 227 w 1112"/>
                  <a:gd name="T13" fmla="*/ 204 h 1094"/>
                  <a:gd name="T14" fmla="*/ 227 w 1112"/>
                  <a:gd name="T15" fmla="*/ 229 h 1094"/>
                  <a:gd name="T16" fmla="*/ 227 w 1112"/>
                  <a:gd name="T17" fmla="*/ 251 h 1094"/>
                  <a:gd name="T18" fmla="*/ 227 w 1112"/>
                  <a:gd name="T19" fmla="*/ 260 h 1094"/>
                  <a:gd name="T20" fmla="*/ 61 w 1112"/>
                  <a:gd name="T21" fmla="*/ 274 h 1094"/>
                  <a:gd name="T22" fmla="*/ 33 w 1112"/>
                  <a:gd name="T23" fmla="*/ 112 h 1094"/>
                  <a:gd name="T24" fmla="*/ 7 w 1112"/>
                  <a:gd name="T25" fmla="*/ 17 h 1094"/>
                  <a:gd name="T26" fmla="*/ 0 w 1112"/>
                  <a:gd name="T27" fmla="*/ 0 h 1094"/>
                  <a:gd name="T28" fmla="*/ 105 w 1112"/>
                  <a:gd name="T29" fmla="*/ 19 h 1094"/>
                  <a:gd name="T30" fmla="*/ 192 w 1112"/>
                  <a:gd name="T31" fmla="*/ 26 h 1094"/>
                  <a:gd name="T32" fmla="*/ 248 w 1112"/>
                  <a:gd name="T33" fmla="*/ 26 h 1094"/>
                  <a:gd name="T34" fmla="*/ 279 w 1112"/>
                  <a:gd name="T35" fmla="*/ 35 h 10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2"/>
                  <a:gd name="T55" fmla="*/ 0 h 1094"/>
                  <a:gd name="T56" fmla="*/ 1112 w 1112"/>
                  <a:gd name="T57" fmla="*/ 1094 h 10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2" h="1094">
                    <a:moveTo>
                      <a:pt x="1112" y="140"/>
                    </a:moveTo>
                    <a:lnTo>
                      <a:pt x="1056" y="271"/>
                    </a:lnTo>
                    <a:lnTo>
                      <a:pt x="1017" y="373"/>
                    </a:lnTo>
                    <a:lnTo>
                      <a:pt x="971" y="476"/>
                    </a:lnTo>
                    <a:lnTo>
                      <a:pt x="943" y="588"/>
                    </a:lnTo>
                    <a:lnTo>
                      <a:pt x="924" y="702"/>
                    </a:lnTo>
                    <a:lnTo>
                      <a:pt x="905" y="814"/>
                    </a:lnTo>
                    <a:lnTo>
                      <a:pt x="905" y="916"/>
                    </a:lnTo>
                    <a:lnTo>
                      <a:pt x="905" y="1001"/>
                    </a:lnTo>
                    <a:lnTo>
                      <a:pt x="905" y="1038"/>
                    </a:lnTo>
                    <a:lnTo>
                      <a:pt x="242" y="1094"/>
                    </a:lnTo>
                    <a:lnTo>
                      <a:pt x="130" y="448"/>
                    </a:lnTo>
                    <a:lnTo>
                      <a:pt x="28" y="65"/>
                    </a:lnTo>
                    <a:lnTo>
                      <a:pt x="0" y="0"/>
                    </a:lnTo>
                    <a:lnTo>
                      <a:pt x="420" y="75"/>
                    </a:lnTo>
                    <a:lnTo>
                      <a:pt x="765" y="103"/>
                    </a:lnTo>
                    <a:lnTo>
                      <a:pt x="989" y="103"/>
                    </a:lnTo>
                    <a:lnTo>
                      <a:pt x="1112" y="140"/>
                    </a:lnTo>
                    <a:close/>
                  </a:path>
                </a:pathLst>
              </a:custGeom>
              <a:solidFill>
                <a:srgbClr val="5F7FFF"/>
              </a:solidFill>
              <a:ln w="9525">
                <a:solidFill>
                  <a:srgbClr val="000000"/>
                </a:solidFill>
                <a:round/>
                <a:headEnd/>
                <a:tailEnd/>
              </a:ln>
            </p:spPr>
            <p:txBody>
              <a:bodyPr/>
              <a:lstStyle/>
              <a:p>
                <a:endParaRPr lang="vi-VN">
                  <a:solidFill>
                    <a:prstClr val="black"/>
                  </a:solidFill>
                  <a:latin typeface="Calibri" pitchFamily="34" charset="0"/>
                  <a:cs typeface="Arial" charset="0"/>
                </a:endParaRPr>
              </a:p>
            </p:txBody>
          </p:sp>
          <p:sp>
            <p:nvSpPr>
              <p:cNvPr id="8237" name="Oval 95"/>
              <p:cNvSpPr>
                <a:spLocks noChangeArrowheads="1"/>
              </p:cNvSpPr>
              <p:nvPr/>
            </p:nvSpPr>
            <p:spPr bwMode="auto">
              <a:xfrm>
                <a:off x="2793" y="2961"/>
                <a:ext cx="61" cy="70"/>
              </a:xfrm>
              <a:prstGeom prst="ellipse">
                <a:avLst/>
              </a:prstGeom>
              <a:solidFill>
                <a:srgbClr val="FFFFFF"/>
              </a:solidFill>
              <a:ln w="9525">
                <a:solidFill>
                  <a:srgbClr val="000000"/>
                </a:solidFill>
                <a:round/>
                <a:headEnd/>
                <a:tailEnd/>
              </a:ln>
            </p:spPr>
            <p:txBody>
              <a:bodyPr/>
              <a:lstStyle/>
              <a:p>
                <a:endParaRPr lang="en-US" altLang="en-US">
                  <a:solidFill>
                    <a:srgbClr val="0033CC"/>
                  </a:solidFill>
                  <a:latin typeface="Times New Roman" pitchFamily="18" charset="0"/>
                  <a:cs typeface="Arial" charset="0"/>
                </a:endParaRPr>
              </a:p>
            </p:txBody>
          </p:sp>
        </p:grpSp>
        <p:sp>
          <p:nvSpPr>
            <p:cNvPr id="8233" name="Freeform 96"/>
            <p:cNvSpPr>
              <a:spLocks/>
            </p:cNvSpPr>
            <p:nvPr/>
          </p:nvSpPr>
          <p:spPr bwMode="auto">
            <a:xfrm rot="-5887819">
              <a:off x="3109" y="1667"/>
              <a:ext cx="13" cy="9"/>
            </a:xfrm>
            <a:custGeom>
              <a:avLst/>
              <a:gdLst>
                <a:gd name="T0" fmla="*/ 3 w 55"/>
                <a:gd name="T1" fmla="*/ 2 h 33"/>
                <a:gd name="T2" fmla="*/ 1 w 55"/>
                <a:gd name="T3" fmla="*/ 2 h 33"/>
                <a:gd name="T4" fmla="*/ 0 w 55"/>
                <a:gd name="T5" fmla="*/ 1 h 33"/>
                <a:gd name="T6" fmla="*/ 0 w 55"/>
                <a:gd name="T7" fmla="*/ 0 h 33"/>
                <a:gd name="T8" fmla="*/ 0 60000 65536"/>
                <a:gd name="T9" fmla="*/ 0 60000 65536"/>
                <a:gd name="T10" fmla="*/ 0 60000 65536"/>
                <a:gd name="T11" fmla="*/ 0 60000 65536"/>
                <a:gd name="T12" fmla="*/ 0 w 55"/>
                <a:gd name="T13" fmla="*/ 0 h 33"/>
                <a:gd name="T14" fmla="*/ 55 w 55"/>
                <a:gd name="T15" fmla="*/ 33 h 33"/>
              </a:gdLst>
              <a:ahLst/>
              <a:cxnLst>
                <a:cxn ang="T8">
                  <a:pos x="T0" y="T1"/>
                </a:cxn>
                <a:cxn ang="T9">
                  <a:pos x="T2" y="T3"/>
                </a:cxn>
                <a:cxn ang="T10">
                  <a:pos x="T4" y="T5"/>
                </a:cxn>
                <a:cxn ang="T11">
                  <a:pos x="T6" y="T7"/>
                </a:cxn>
              </a:cxnLst>
              <a:rect l="T12" t="T13" r="T14" b="T15"/>
              <a:pathLst>
                <a:path w="55" h="33">
                  <a:moveTo>
                    <a:pt x="55" y="33"/>
                  </a:moveTo>
                  <a:lnTo>
                    <a:pt x="26" y="22"/>
                  </a:lnTo>
                  <a:lnTo>
                    <a:pt x="7" y="8"/>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8234" name="Freeform 97"/>
            <p:cNvSpPr>
              <a:spLocks/>
            </p:cNvSpPr>
            <p:nvPr/>
          </p:nvSpPr>
          <p:spPr bwMode="auto">
            <a:xfrm rot="-487818">
              <a:off x="3226" y="1413"/>
              <a:ext cx="47" cy="29"/>
            </a:xfrm>
            <a:custGeom>
              <a:avLst/>
              <a:gdLst>
                <a:gd name="T0" fmla="*/ 0 w 53"/>
                <a:gd name="T1" fmla="*/ 0 h 34"/>
                <a:gd name="T2" fmla="*/ 13 w 53"/>
                <a:gd name="T3" fmla="*/ 6 h 34"/>
                <a:gd name="T4" fmla="*/ 42 w 53"/>
                <a:gd name="T5" fmla="*/ 25 h 34"/>
                <a:gd name="T6" fmla="*/ 0 60000 65536"/>
                <a:gd name="T7" fmla="*/ 0 60000 65536"/>
                <a:gd name="T8" fmla="*/ 0 60000 65536"/>
                <a:gd name="T9" fmla="*/ 0 w 53"/>
                <a:gd name="T10" fmla="*/ 0 h 34"/>
                <a:gd name="T11" fmla="*/ 53 w 53"/>
                <a:gd name="T12" fmla="*/ 34 h 34"/>
              </a:gdLst>
              <a:ahLst/>
              <a:cxnLst>
                <a:cxn ang="T6">
                  <a:pos x="T0" y="T1"/>
                </a:cxn>
                <a:cxn ang="T7">
                  <a:pos x="T2" y="T3"/>
                </a:cxn>
                <a:cxn ang="T8">
                  <a:pos x="T4" y="T5"/>
                </a:cxn>
              </a:cxnLst>
              <a:rect l="T9" t="T10" r="T11" b="T12"/>
              <a:pathLst>
                <a:path w="53" h="34">
                  <a:moveTo>
                    <a:pt x="0" y="0"/>
                  </a:moveTo>
                  <a:lnTo>
                    <a:pt x="17" y="8"/>
                  </a:lnTo>
                  <a:lnTo>
                    <a:pt x="53" y="3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sp>
          <p:nvSpPr>
            <p:cNvPr id="8235" name="Freeform 98"/>
            <p:cNvSpPr>
              <a:spLocks/>
            </p:cNvSpPr>
            <p:nvPr/>
          </p:nvSpPr>
          <p:spPr bwMode="auto">
            <a:xfrm>
              <a:off x="2956" y="1405"/>
              <a:ext cx="40" cy="7"/>
            </a:xfrm>
            <a:custGeom>
              <a:avLst/>
              <a:gdLst>
                <a:gd name="T0" fmla="*/ 0 w 40"/>
                <a:gd name="T1" fmla="*/ 4 h 7"/>
                <a:gd name="T2" fmla="*/ 16 w 40"/>
                <a:gd name="T3" fmla="*/ 6 h 7"/>
                <a:gd name="T4" fmla="*/ 25 w 40"/>
                <a:gd name="T5" fmla="*/ 7 h 7"/>
                <a:gd name="T6" fmla="*/ 33 w 40"/>
                <a:gd name="T7" fmla="*/ 5 h 7"/>
                <a:gd name="T8" fmla="*/ 40 w 40"/>
                <a:gd name="T9" fmla="*/ 0 h 7"/>
                <a:gd name="T10" fmla="*/ 0 60000 65536"/>
                <a:gd name="T11" fmla="*/ 0 60000 65536"/>
                <a:gd name="T12" fmla="*/ 0 60000 65536"/>
                <a:gd name="T13" fmla="*/ 0 60000 65536"/>
                <a:gd name="T14" fmla="*/ 0 60000 65536"/>
                <a:gd name="T15" fmla="*/ 0 w 40"/>
                <a:gd name="T16" fmla="*/ 0 h 7"/>
                <a:gd name="T17" fmla="*/ 40 w 40"/>
                <a:gd name="T18" fmla="*/ 7 h 7"/>
              </a:gdLst>
              <a:ahLst/>
              <a:cxnLst>
                <a:cxn ang="T10">
                  <a:pos x="T0" y="T1"/>
                </a:cxn>
                <a:cxn ang="T11">
                  <a:pos x="T2" y="T3"/>
                </a:cxn>
                <a:cxn ang="T12">
                  <a:pos x="T4" y="T5"/>
                </a:cxn>
                <a:cxn ang="T13">
                  <a:pos x="T6" y="T7"/>
                </a:cxn>
                <a:cxn ang="T14">
                  <a:pos x="T8" y="T9"/>
                </a:cxn>
              </a:cxnLst>
              <a:rect l="T15" t="T16" r="T17" b="T18"/>
              <a:pathLst>
                <a:path w="40" h="7">
                  <a:moveTo>
                    <a:pt x="0" y="4"/>
                  </a:moveTo>
                  <a:lnTo>
                    <a:pt x="16" y="6"/>
                  </a:lnTo>
                  <a:lnTo>
                    <a:pt x="25" y="7"/>
                  </a:lnTo>
                  <a:lnTo>
                    <a:pt x="33" y="5"/>
                  </a:lnTo>
                  <a:lnTo>
                    <a:pt x="4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vi-VN">
                <a:solidFill>
                  <a:prstClr val="black"/>
                </a:solidFill>
                <a:latin typeface="Calibri" pitchFamily="34" charset="0"/>
                <a:cs typeface="Arial" charset="0"/>
              </a:endParaRPr>
            </a:p>
          </p:txBody>
        </p:sp>
      </p:grpSp>
      <p:grpSp>
        <p:nvGrpSpPr>
          <p:cNvPr id="397" name="Group 118"/>
          <p:cNvGrpSpPr>
            <a:grpSpLocks/>
          </p:cNvGrpSpPr>
          <p:nvPr/>
        </p:nvGrpSpPr>
        <p:grpSpPr bwMode="auto">
          <a:xfrm>
            <a:off x="6977063" y="1525588"/>
            <a:ext cx="1790700" cy="4343400"/>
            <a:chOff x="3199" y="527"/>
            <a:chExt cx="1128" cy="2736"/>
          </a:xfrm>
        </p:grpSpPr>
        <p:sp>
          <p:nvSpPr>
            <p:cNvPr id="8210" name="AutoShape 119"/>
            <p:cNvSpPr>
              <a:spLocks noChangeArrowheads="1"/>
            </p:cNvSpPr>
            <p:nvPr/>
          </p:nvSpPr>
          <p:spPr bwMode="auto">
            <a:xfrm>
              <a:off x="3199" y="2111"/>
              <a:ext cx="192" cy="1152"/>
            </a:xfrm>
            <a:prstGeom prst="can">
              <a:avLst>
                <a:gd name="adj" fmla="val 150000"/>
              </a:avLst>
            </a:prstGeom>
            <a:solidFill>
              <a:srgbClr val="CCFFFF"/>
            </a:solidFill>
            <a:ln w="3175">
              <a:solidFill>
                <a:schemeClr val="accent1"/>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211" name="Oval 120"/>
            <p:cNvSpPr>
              <a:spLocks noChangeArrowheads="1"/>
            </p:cNvSpPr>
            <p:nvPr/>
          </p:nvSpPr>
          <p:spPr bwMode="auto">
            <a:xfrm>
              <a:off x="3223" y="2975"/>
              <a:ext cx="144" cy="144"/>
            </a:xfrm>
            <a:prstGeom prst="ellipse">
              <a:avLst/>
            </a:prstGeom>
            <a:solidFill>
              <a:srgbClr val="FF0000"/>
            </a:solidFill>
            <a:ln w="9525">
              <a:solidFill>
                <a:schemeClr val="tx1"/>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8212" name="Line 121"/>
            <p:cNvSpPr>
              <a:spLocks noChangeShapeType="1"/>
            </p:cNvSpPr>
            <p:nvPr/>
          </p:nvSpPr>
          <p:spPr bwMode="auto">
            <a:xfrm flipH="1">
              <a:off x="3279" y="527"/>
              <a:ext cx="24" cy="2448"/>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13" name="Line 122"/>
            <p:cNvSpPr>
              <a:spLocks noChangeShapeType="1"/>
            </p:cNvSpPr>
            <p:nvPr/>
          </p:nvSpPr>
          <p:spPr bwMode="auto">
            <a:xfrm>
              <a:off x="3295" y="2303"/>
              <a:ext cx="0" cy="672"/>
            </a:xfrm>
            <a:prstGeom prst="line">
              <a:avLst/>
            </a:prstGeom>
            <a:noFill/>
            <a:ln w="38100">
              <a:solidFill>
                <a:srgbClr val="FF66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14" name="Line 123"/>
            <p:cNvSpPr>
              <a:spLocks noChangeShapeType="1"/>
            </p:cNvSpPr>
            <p:nvPr/>
          </p:nvSpPr>
          <p:spPr bwMode="auto">
            <a:xfrm>
              <a:off x="3295" y="2111"/>
              <a:ext cx="0" cy="100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15" name="Line 124"/>
            <p:cNvSpPr>
              <a:spLocks noChangeShapeType="1"/>
            </p:cNvSpPr>
            <p:nvPr/>
          </p:nvSpPr>
          <p:spPr bwMode="auto">
            <a:xfrm>
              <a:off x="3295" y="2063"/>
              <a:ext cx="0" cy="1056"/>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16" name="Text Box 125"/>
            <p:cNvSpPr txBox="1">
              <a:spLocks noChangeArrowheads="1"/>
            </p:cNvSpPr>
            <p:nvPr/>
          </p:nvSpPr>
          <p:spPr bwMode="auto">
            <a:xfrm>
              <a:off x="3487" y="1151"/>
              <a:ext cx="76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srgbClr val="FF0000"/>
                  </a:solidFill>
                  <a:latin typeface="Times New Roman" pitchFamily="18" charset="0"/>
                  <a:cs typeface="Arial" charset="0"/>
                </a:rPr>
                <a:t>86</a:t>
              </a:r>
              <a:r>
                <a:rPr lang="en-US" altLang="en-US" sz="2800" baseline="30000">
                  <a:solidFill>
                    <a:srgbClr val="FF0000"/>
                  </a:solidFill>
                  <a:latin typeface="Times New Roman" pitchFamily="18" charset="0"/>
                  <a:cs typeface="Arial" charset="0"/>
                </a:rPr>
                <a:t>0</a:t>
              </a:r>
              <a:r>
                <a:rPr lang="en-US" altLang="en-US" sz="2800">
                  <a:solidFill>
                    <a:srgbClr val="FF0000"/>
                  </a:solidFill>
                  <a:latin typeface="Times New Roman" pitchFamily="18" charset="0"/>
                  <a:cs typeface="Arial" charset="0"/>
                </a:rPr>
                <a:t>C</a:t>
              </a:r>
            </a:p>
          </p:txBody>
        </p:sp>
        <p:sp>
          <p:nvSpPr>
            <p:cNvPr id="8217" name="Text Box 126"/>
            <p:cNvSpPr txBox="1">
              <a:spLocks noChangeArrowheads="1"/>
            </p:cNvSpPr>
            <p:nvPr/>
          </p:nvSpPr>
          <p:spPr bwMode="auto">
            <a:xfrm>
              <a:off x="3511" y="527"/>
              <a:ext cx="8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100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sp>
          <p:nvSpPr>
            <p:cNvPr id="8218" name="Line 127"/>
            <p:cNvSpPr>
              <a:spLocks noChangeShapeType="1"/>
            </p:cNvSpPr>
            <p:nvPr/>
          </p:nvSpPr>
          <p:spPr bwMode="auto">
            <a:xfrm>
              <a:off x="3295" y="1247"/>
              <a:ext cx="1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19" name="Line 128"/>
            <p:cNvSpPr>
              <a:spLocks noChangeShapeType="1"/>
            </p:cNvSpPr>
            <p:nvPr/>
          </p:nvSpPr>
          <p:spPr bwMode="auto">
            <a:xfrm>
              <a:off x="3303" y="671"/>
              <a:ext cx="2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20" name="Line 129"/>
            <p:cNvSpPr>
              <a:spLocks noChangeShapeType="1"/>
            </p:cNvSpPr>
            <p:nvPr/>
          </p:nvSpPr>
          <p:spPr bwMode="auto">
            <a:xfrm>
              <a:off x="3295" y="2975"/>
              <a:ext cx="2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21" name="Text Box 130"/>
            <p:cNvSpPr txBox="1">
              <a:spLocks noChangeArrowheads="1"/>
            </p:cNvSpPr>
            <p:nvPr/>
          </p:nvSpPr>
          <p:spPr bwMode="auto">
            <a:xfrm>
              <a:off x="3559" y="2831"/>
              <a:ext cx="5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sp>
          <p:nvSpPr>
            <p:cNvPr id="8222" name="Line 131"/>
            <p:cNvSpPr>
              <a:spLocks noChangeShapeType="1"/>
            </p:cNvSpPr>
            <p:nvPr/>
          </p:nvSpPr>
          <p:spPr bwMode="auto">
            <a:xfrm>
              <a:off x="3295" y="2063"/>
              <a:ext cx="1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23" name="Text Box 132"/>
            <p:cNvSpPr txBox="1">
              <a:spLocks noChangeArrowheads="1"/>
            </p:cNvSpPr>
            <p:nvPr/>
          </p:nvSpPr>
          <p:spPr bwMode="auto">
            <a:xfrm>
              <a:off x="3511" y="1967"/>
              <a:ext cx="72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60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sp>
          <p:nvSpPr>
            <p:cNvPr id="8224" name="Oval 133"/>
            <p:cNvSpPr>
              <a:spLocks noChangeArrowheads="1"/>
            </p:cNvSpPr>
            <p:nvPr/>
          </p:nvSpPr>
          <p:spPr bwMode="auto">
            <a:xfrm>
              <a:off x="3223" y="3119"/>
              <a:ext cx="144" cy="96"/>
            </a:xfrm>
            <a:prstGeom prst="ellipse">
              <a:avLst/>
            </a:prstGeom>
            <a:solidFill>
              <a:srgbClr val="DFBFD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ltLang="en-US" sz="3200">
                <a:solidFill>
                  <a:prstClr val="black"/>
                </a:solidFill>
                <a:latin typeface=".VnTime" pitchFamily="34" charset="0"/>
                <a:cs typeface="Arial" charset="0"/>
              </a:endParaRPr>
            </a:p>
          </p:txBody>
        </p:sp>
        <p:sp>
          <p:nvSpPr>
            <p:cNvPr id="8225" name="Line 134"/>
            <p:cNvSpPr>
              <a:spLocks noChangeShapeType="1"/>
            </p:cNvSpPr>
            <p:nvPr/>
          </p:nvSpPr>
          <p:spPr bwMode="auto">
            <a:xfrm>
              <a:off x="3299" y="950"/>
              <a:ext cx="1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8226" name="Text Box 135"/>
            <p:cNvSpPr txBox="1">
              <a:spLocks noChangeArrowheads="1"/>
            </p:cNvSpPr>
            <p:nvPr/>
          </p:nvSpPr>
          <p:spPr bwMode="auto">
            <a:xfrm>
              <a:off x="3515" y="854"/>
              <a:ext cx="72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90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grpSp>
      <p:sp>
        <p:nvSpPr>
          <p:cNvPr id="415" name="Line 136"/>
          <p:cNvSpPr>
            <a:spLocks noChangeShapeType="1"/>
          </p:cNvSpPr>
          <p:nvPr/>
        </p:nvSpPr>
        <p:spPr bwMode="auto">
          <a:xfrm>
            <a:off x="7126288" y="2201863"/>
            <a:ext cx="0" cy="1800225"/>
          </a:xfrm>
          <a:prstGeom prst="line">
            <a:avLst/>
          </a:prstGeom>
          <a:noFill/>
          <a:ln w="38100">
            <a:solidFill>
              <a:srgbClr val="FF33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Tree>
    <p:extLst>
      <p:ext uri="{BB962C8B-B14F-4D97-AF65-F5344CB8AC3E}">
        <p14:creationId xmlns:p14="http://schemas.microsoft.com/office/powerpoint/2010/main" val="1129375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385"/>
                                        </p:tgtEl>
                                        <p:attrNameLst>
                                          <p:attrName>style.visibility</p:attrName>
                                        </p:attrNameLst>
                                      </p:cBhvr>
                                      <p:to>
                                        <p:strVal val="visible"/>
                                      </p:to>
                                    </p:set>
                                    <p:anim calcmode="lin" valueType="num">
                                      <p:cBhvr additive="base">
                                        <p:cTn id="7" dur="500" fill="hold"/>
                                        <p:tgtEl>
                                          <p:spTgt spid="385"/>
                                        </p:tgtEl>
                                        <p:attrNameLst>
                                          <p:attrName>ppt_x</p:attrName>
                                        </p:attrNameLst>
                                      </p:cBhvr>
                                      <p:tavLst>
                                        <p:tav tm="0">
                                          <p:val>
                                            <p:strVal val="1+#ppt_w/2"/>
                                          </p:val>
                                        </p:tav>
                                        <p:tav tm="100000">
                                          <p:val>
                                            <p:strVal val="#ppt_x"/>
                                          </p:val>
                                        </p:tav>
                                      </p:tavLst>
                                    </p:anim>
                                    <p:anim calcmode="lin" valueType="num">
                                      <p:cBhvr additive="base">
                                        <p:cTn id="8" dur="500" fill="hold"/>
                                        <p:tgtEl>
                                          <p:spTgt spid="38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64" presetClass="path" presetSubtype="0" accel="50000" decel="50000" fill="hold" nodeType="clickEffect">
                                  <p:stCondLst>
                                    <p:cond delay="0"/>
                                  </p:stCondLst>
                                  <p:childTnLst>
                                    <p:animMotion origin="layout" path="M 1.11111E-6 -3.2948E-6 L -0.00261 -0.21757 " pathEditMode="relative" rAng="0" ptsTypes="AA">
                                      <p:cBhvr>
                                        <p:cTn id="12" dur="2000" fill="hold"/>
                                        <p:tgtEl>
                                          <p:spTgt spid="385"/>
                                        </p:tgtEl>
                                        <p:attrNameLst>
                                          <p:attrName>ppt_x</p:attrName>
                                          <p:attrName>ppt_y</p:attrName>
                                        </p:attrNameLst>
                                      </p:cBhvr>
                                      <p:rCtr x="-139" y="-10890"/>
                                    </p:animMotion>
                                  </p:childTnLst>
                                </p:cTn>
                              </p:par>
                              <p:par>
                                <p:cTn id="13" presetID="64" presetClass="path" presetSubtype="0" accel="50000" decel="50000" fill="hold" nodeType="withEffect">
                                  <p:stCondLst>
                                    <p:cond delay="0"/>
                                  </p:stCondLst>
                                  <p:childTnLst>
                                    <p:animMotion origin="layout" path="M 0.00417 -0.00162 L 0.00364 -0.20855 " pathEditMode="relative" rAng="0" ptsTypes="AA">
                                      <p:cBhvr>
                                        <p:cTn id="14" dur="2000" fill="hold"/>
                                        <p:tgtEl>
                                          <p:spTgt spid="366"/>
                                        </p:tgtEl>
                                        <p:attrNameLst>
                                          <p:attrName>ppt_x</p:attrName>
                                          <p:attrName>ppt_y</p:attrName>
                                        </p:attrNameLst>
                                      </p:cBhvr>
                                      <p:rCtr x="-35" y="-10358"/>
                                    </p:animMotion>
                                  </p:childTnLst>
                                </p:cTn>
                              </p:par>
                            </p:childTnLst>
                          </p:cTn>
                        </p:par>
                      </p:childTnLst>
                    </p:cTn>
                  </p:par>
                  <p:par>
                    <p:cTn id="15" fill="hold" nodeType="clickPar">
                      <p:stCondLst>
                        <p:cond delay="indefinite"/>
                      </p:stCondLst>
                      <p:childTnLst>
                        <p:par>
                          <p:cTn id="16" fill="hold" nodeType="withGroup">
                            <p:stCondLst>
                              <p:cond delay="0"/>
                            </p:stCondLst>
                            <p:childTnLst>
                              <p:par>
                                <p:cTn id="17" presetID="63" presetClass="path" presetSubtype="0" accel="50000" decel="50000" fill="hold" nodeType="clickEffect">
                                  <p:stCondLst>
                                    <p:cond delay="0"/>
                                  </p:stCondLst>
                                  <p:childTnLst>
                                    <p:animMotion origin="layout" path="M -0.00261 -0.21757 L 0.19167 -0.22335 " pathEditMode="relative" rAng="0" ptsTypes="AA">
                                      <p:cBhvr>
                                        <p:cTn id="18" dur="2000" fill="hold"/>
                                        <p:tgtEl>
                                          <p:spTgt spid="385"/>
                                        </p:tgtEl>
                                        <p:attrNameLst>
                                          <p:attrName>ppt_x</p:attrName>
                                          <p:attrName>ppt_y</p:attrName>
                                        </p:attrNameLst>
                                      </p:cBhvr>
                                      <p:rCtr x="9705" y="-301"/>
                                    </p:animMotion>
                                  </p:childTnLst>
                                </p:cTn>
                              </p:par>
                              <p:par>
                                <p:cTn id="19" presetID="63" presetClass="path" presetSubtype="0" accel="50000" decel="50000" fill="hold" nodeType="withEffect">
                                  <p:stCondLst>
                                    <p:cond delay="0"/>
                                  </p:stCondLst>
                                  <p:childTnLst>
                                    <p:animMotion origin="layout" path="M 0.00364 -0.20855 L 0.20104 -0.21133 " pathEditMode="relative" rAng="0" ptsTypes="AA">
                                      <p:cBhvr>
                                        <p:cTn id="20" dur="2000" fill="hold"/>
                                        <p:tgtEl>
                                          <p:spTgt spid="366"/>
                                        </p:tgtEl>
                                        <p:attrNameLst>
                                          <p:attrName>ppt_x</p:attrName>
                                          <p:attrName>ppt_y</p:attrName>
                                        </p:attrNameLst>
                                      </p:cBhvr>
                                      <p:rCtr x="9861" y="-139"/>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42" presetClass="path" presetSubtype="0" accel="50000" decel="50000" fill="hold" nodeType="clickEffect">
                                  <p:stCondLst>
                                    <p:cond delay="0"/>
                                  </p:stCondLst>
                                  <p:childTnLst>
                                    <p:animMotion origin="layout" path="M 0.19323 -0.22196 L 0.19323 0.11099 " pathEditMode="relative" rAng="0" ptsTypes="AA">
                                      <p:cBhvr>
                                        <p:cTn id="24" dur="2000" fill="hold"/>
                                        <p:tgtEl>
                                          <p:spTgt spid="385"/>
                                        </p:tgtEl>
                                        <p:attrNameLst>
                                          <p:attrName>ppt_x</p:attrName>
                                          <p:attrName>ppt_y</p:attrName>
                                        </p:attrNameLst>
                                      </p:cBhvr>
                                      <p:rCtr x="0" y="16647"/>
                                    </p:animMotion>
                                  </p:childTnLst>
                                </p:cTn>
                              </p:par>
                              <p:par>
                                <p:cTn id="25" presetID="42" presetClass="path" presetSubtype="0" accel="50000" decel="50000" fill="hold" nodeType="withEffect">
                                  <p:stCondLst>
                                    <p:cond delay="0"/>
                                  </p:stCondLst>
                                  <p:childTnLst>
                                    <p:animMotion origin="layout" path="M 0.19323 -0.22197 L 0.19323 0.11098 " pathEditMode="relative" rAng="0" ptsTypes="AA">
                                      <p:cBhvr>
                                        <p:cTn id="26" dur="2000" fill="hold"/>
                                        <p:tgtEl>
                                          <p:spTgt spid="366"/>
                                        </p:tgtEl>
                                        <p:attrNameLst>
                                          <p:attrName>ppt_x</p:attrName>
                                          <p:attrName>ppt_y</p:attrName>
                                        </p:attrNameLst>
                                      </p:cBhvr>
                                      <p:rCtr x="0" y="16647"/>
                                    </p:animMotion>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fill="hold" nodeType="clickEffect">
                                  <p:stCondLst>
                                    <p:cond delay="0"/>
                                  </p:stCondLst>
                                  <p:childTnLst>
                                    <p:anim calcmode="lin" valueType="num">
                                      <p:cBhvr additive="base">
                                        <p:cTn id="30" dur="500"/>
                                        <p:tgtEl>
                                          <p:spTgt spid="385"/>
                                        </p:tgtEl>
                                        <p:attrNameLst>
                                          <p:attrName>ppt_x</p:attrName>
                                        </p:attrNameLst>
                                      </p:cBhvr>
                                      <p:tavLst>
                                        <p:tav tm="0">
                                          <p:val>
                                            <p:strVal val="ppt_x"/>
                                          </p:val>
                                        </p:tav>
                                        <p:tav tm="100000">
                                          <p:val>
                                            <p:strVal val="ppt_x"/>
                                          </p:val>
                                        </p:tav>
                                      </p:tavLst>
                                    </p:anim>
                                    <p:anim calcmode="lin" valueType="num">
                                      <p:cBhvr additive="base">
                                        <p:cTn id="31" dur="500"/>
                                        <p:tgtEl>
                                          <p:spTgt spid="385"/>
                                        </p:tgtEl>
                                        <p:attrNameLst>
                                          <p:attrName>ppt_y</p:attrName>
                                        </p:attrNameLst>
                                      </p:cBhvr>
                                      <p:tavLst>
                                        <p:tav tm="0">
                                          <p:val>
                                            <p:strVal val="ppt_y"/>
                                          </p:val>
                                        </p:tav>
                                        <p:tav tm="100000">
                                          <p:val>
                                            <p:strVal val="1+ppt_h/2"/>
                                          </p:val>
                                        </p:tav>
                                      </p:tavLst>
                                    </p:anim>
                                    <p:set>
                                      <p:cBhvr>
                                        <p:cTn id="32" dur="1" fill="hold">
                                          <p:stCondLst>
                                            <p:cond delay="499"/>
                                          </p:stCondLst>
                                        </p:cTn>
                                        <p:tgtEl>
                                          <p:spTgt spid="385"/>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366"/>
                                        </p:tgtEl>
                                      </p:cBhvr>
                                    </p:animEffect>
                                    <p:set>
                                      <p:cBhvr>
                                        <p:cTn id="35" dur="1" fill="hold">
                                          <p:stCondLst>
                                            <p:cond delay="499"/>
                                          </p:stCondLst>
                                        </p:cTn>
                                        <p:tgtEl>
                                          <p:spTgt spid="366"/>
                                        </p:tgtEl>
                                        <p:attrNameLst>
                                          <p:attrName>style.visibility</p:attrName>
                                        </p:attrNameLst>
                                      </p:cBhvr>
                                      <p:to>
                                        <p:strVal val="hidden"/>
                                      </p:to>
                                    </p:set>
                                  </p:childTnLst>
                                </p:cTn>
                              </p:par>
                              <p:par>
                                <p:cTn id="36" presetID="10" presetClass="entr" presetSubtype="0" fill="hold" nodeType="withEffect">
                                  <p:stCondLst>
                                    <p:cond delay="0"/>
                                  </p:stCondLst>
                                  <p:childTnLst>
                                    <p:set>
                                      <p:cBhvr>
                                        <p:cTn id="37" dur="1" fill="hold">
                                          <p:stCondLst>
                                            <p:cond delay="0"/>
                                          </p:stCondLst>
                                        </p:cTn>
                                        <p:tgtEl>
                                          <p:spTgt spid="397"/>
                                        </p:tgtEl>
                                        <p:attrNameLst>
                                          <p:attrName>style.visibility</p:attrName>
                                        </p:attrNameLst>
                                      </p:cBhvr>
                                      <p:to>
                                        <p:strVal val="visible"/>
                                      </p:to>
                                    </p:set>
                                    <p:animEffect transition="in" filter="fade">
                                      <p:cBhvr>
                                        <p:cTn id="38" dur="500"/>
                                        <p:tgtEl>
                                          <p:spTgt spid="39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15"/>
                                        </p:tgtEl>
                                        <p:attrNameLst>
                                          <p:attrName>style.visibility</p:attrName>
                                        </p:attrNameLst>
                                      </p:cBhvr>
                                      <p:to>
                                        <p:strVal val="visible"/>
                                      </p:to>
                                    </p:set>
                                    <p:animEffect transition="in" filter="fade">
                                      <p:cBhvr>
                                        <p:cTn id="41"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p:cNvSpPr>
          <p:nvPr/>
        </p:nvSpPr>
        <p:spPr>
          <a:xfrm>
            <a:off x="0" y="838200"/>
            <a:ext cx="4572000" cy="5867400"/>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2400" dirty="0" smtClean="0">
                <a:solidFill>
                  <a:srgbClr val="7030A0"/>
                </a:solidFill>
                <a:latin typeface="Times New Roman" panose="02020603050405020304" pitchFamily="18" charset="0"/>
                <a:cs typeface="Times New Roman" panose="02020603050405020304" pitchFamily="18" charset="0"/>
              </a:rPr>
              <a:t>II. SỰ ĐÔNG ĐẶC</a:t>
            </a:r>
          </a:p>
          <a:p>
            <a:pPr fontAlgn="auto">
              <a:spcAft>
                <a:spcPts val="0"/>
              </a:spcAft>
              <a:buFont typeface="Wingdings" panose="05000000000000000000" pitchFamily="2" charset="2"/>
              <a:buChar char="q"/>
              <a:defRPr/>
            </a:pPr>
            <a:r>
              <a:rPr lang="en-US" sz="2400" dirty="0" smtClean="0">
                <a:solidFill>
                  <a:srgbClr val="7030A0"/>
                </a:solidFill>
                <a:latin typeface="Times New Roman" panose="02020603050405020304" pitchFamily="18" charset="0"/>
                <a:cs typeface="Times New Roman" panose="02020603050405020304" pitchFamily="18" charset="0"/>
              </a:rPr>
              <a:t>1. Phân tích kết quả thí nghiệm.</a:t>
            </a:r>
          </a:p>
          <a:p>
            <a:pPr marL="0" indent="0" fontAlgn="auto">
              <a:spcAft>
                <a:spcPts val="0"/>
              </a:spcAft>
              <a:buFont typeface="Arial" panose="020B0604020202020204" pitchFamily="34" charset="0"/>
              <a:buNone/>
              <a:defRPr/>
            </a:pPr>
            <a:endParaRPr lang="en-US" sz="2400" dirty="0" smtClean="0">
              <a:solidFill>
                <a:srgbClr val="7030A0"/>
              </a:solidFill>
              <a:latin typeface="Times New Roman" panose="02020603050405020304" pitchFamily="18" charset="0"/>
              <a:cs typeface="Times New Roman" panose="02020603050405020304" pitchFamily="18" charset="0"/>
            </a:endParaRPr>
          </a:p>
        </p:txBody>
      </p:sp>
      <p:cxnSp>
        <p:nvCxnSpPr>
          <p:cNvPr id="7" name="Straight Connector 6"/>
          <p:cNvCxnSpPr/>
          <p:nvPr/>
        </p:nvCxnSpPr>
        <p:spPr>
          <a:xfrm>
            <a:off x="4648200" y="685800"/>
            <a:ext cx="0" cy="6172200"/>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9" name="Group 367"/>
          <p:cNvGraphicFramePr>
            <a:graphicFrameLocks noGrp="1"/>
          </p:cNvGraphicFramePr>
          <p:nvPr>
            <p:ph sz="half" idx="4294967295"/>
          </p:nvPr>
        </p:nvGraphicFramePr>
        <p:xfrm>
          <a:off x="4875213" y="800100"/>
          <a:ext cx="4038600" cy="5943600"/>
        </p:xfrm>
        <a:graphic>
          <a:graphicData uri="http://schemas.openxmlformats.org/drawingml/2006/table">
            <a:tbl>
              <a:tblPr/>
              <a:tblGrid>
                <a:gridCol w="1189038">
                  <a:extLst>
                    <a:ext uri="{9D8B030D-6E8A-4147-A177-3AD203B41FA5}">
                      <a16:colId xmlns:a16="http://schemas.microsoft.com/office/drawing/2014/main" xmlns="" val="20000"/>
                    </a:ext>
                  </a:extLst>
                </a:gridCol>
                <a:gridCol w="1208087">
                  <a:extLst>
                    <a:ext uri="{9D8B030D-6E8A-4147-A177-3AD203B41FA5}">
                      <a16:colId xmlns:a16="http://schemas.microsoft.com/office/drawing/2014/main" xmlns="" val="20001"/>
                    </a:ext>
                  </a:extLst>
                </a:gridCol>
                <a:gridCol w="1641475">
                  <a:extLst>
                    <a:ext uri="{9D8B030D-6E8A-4147-A177-3AD203B41FA5}">
                      <a16:colId xmlns:a16="http://schemas.microsoft.com/office/drawing/2014/main" xmlns="" val="20002"/>
                    </a:ext>
                  </a:extLst>
                </a:gridCol>
              </a:tblGrid>
              <a:tr h="466725">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Thời gian (phút)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Nhiệt độ </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a:t>
                      </a:r>
                      <a:r>
                        <a:rPr kumimoji="0" lang="en-US" altLang="en-US" sz="1600" b="1" i="0" u="none" strike="noStrike" cap="none" normalizeH="0" baseline="30000" smtClean="0">
                          <a:ln>
                            <a:noFill/>
                          </a:ln>
                          <a:solidFill>
                            <a:srgbClr val="000000"/>
                          </a:solidFill>
                          <a:effectLst/>
                          <a:latin typeface="Times New Roman" pitchFamily="18" charset="0"/>
                        </a:rPr>
                        <a:t>o</a:t>
                      </a:r>
                      <a:r>
                        <a:rPr kumimoji="0" lang="en-US" altLang="en-US" sz="1600" b="1" i="0" u="none" strike="noStrike" cap="none" normalizeH="0" baseline="0" smtClean="0">
                          <a:ln>
                            <a:noFill/>
                          </a:ln>
                          <a:solidFill>
                            <a:srgbClr val="000000"/>
                          </a:solidFill>
                          <a:effectLst/>
                          <a:latin typeface="Times New Roman" pitchFamily="18" charset="0"/>
                        </a:rPr>
                        <a: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Thể rắn hay lỏng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0"/>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a:t>
                      </a:r>
                      <a:endParaRPr kumimoji="0" lang="en-US" altLang="en-US" sz="1600" b="0" i="0" u="none" strike="noStrike" cap="none" normalizeH="0" baseline="0" smtClean="0">
                        <a:ln>
                          <a:noFill/>
                        </a:ln>
                        <a:solidFill>
                          <a:srgbClr val="000000"/>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r h="252413">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a:t>
                      </a:r>
                      <a:endParaRPr kumimoji="0" lang="en-US" altLang="en-US" sz="1600" b="0" i="0" u="none" strike="noStrike" cap="none" normalizeH="0" baseline="0" smtClean="0">
                        <a:ln>
                          <a:noFill/>
                        </a:ln>
                        <a:solidFill>
                          <a:srgbClr val="000000"/>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3"/>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a:t>
                      </a:r>
                      <a:endParaRPr kumimoji="0" lang="en-US" altLang="en-US" sz="1600" b="0" i="0" u="none" strike="noStrike" cap="none" normalizeH="0" baseline="0" smtClean="0">
                        <a:ln>
                          <a:noFill/>
                        </a:ln>
                        <a:solidFill>
                          <a:srgbClr val="000000"/>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4"/>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 &amp; 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5"/>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 &amp; 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6"/>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 &amp; 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7"/>
                  </a:ext>
                </a:extLst>
              </a:tr>
              <a:tr h="252413">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 &amp; 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8"/>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9"/>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9</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0"/>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1"/>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2"/>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3"/>
                  </a:ext>
                </a:extLst>
              </a:tr>
              <a:tr h="252413">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4"/>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5"/>
                  </a:ext>
                </a:extLst>
              </a:tr>
              <a:tr h="2540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6"/>
                  </a:ext>
                </a:extLst>
              </a:tr>
            </a:tbl>
          </a:graphicData>
        </a:graphic>
      </p:graphicFrame>
    </p:spTree>
    <p:extLst>
      <p:ext uri="{BB962C8B-B14F-4D97-AF65-F5344CB8AC3E}">
        <p14:creationId xmlns:p14="http://schemas.microsoft.com/office/powerpoint/2010/main" val="306199335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oup 367"/>
          <p:cNvGraphicFramePr>
            <a:graphicFrameLocks noGrp="1"/>
          </p:cNvGraphicFramePr>
          <p:nvPr>
            <p:ph sz="half" idx="4294967295"/>
          </p:nvPr>
        </p:nvGraphicFramePr>
        <p:xfrm>
          <a:off x="76200" y="533400"/>
          <a:ext cx="3657600" cy="5943600"/>
        </p:xfrm>
        <a:graphic>
          <a:graphicData uri="http://schemas.openxmlformats.org/drawingml/2006/table">
            <a:tbl>
              <a:tblPr/>
              <a:tblGrid>
                <a:gridCol w="1076865">
                  <a:extLst>
                    <a:ext uri="{9D8B030D-6E8A-4147-A177-3AD203B41FA5}">
                      <a16:colId xmlns:a16="http://schemas.microsoft.com/office/drawing/2014/main" xmlns="" val="20000"/>
                    </a:ext>
                  </a:extLst>
                </a:gridCol>
                <a:gridCol w="1094116">
                  <a:extLst>
                    <a:ext uri="{9D8B030D-6E8A-4147-A177-3AD203B41FA5}">
                      <a16:colId xmlns:a16="http://schemas.microsoft.com/office/drawing/2014/main" xmlns="" val="20001"/>
                    </a:ext>
                  </a:extLst>
                </a:gridCol>
                <a:gridCol w="1486619">
                  <a:extLst>
                    <a:ext uri="{9D8B030D-6E8A-4147-A177-3AD203B41FA5}">
                      <a16:colId xmlns:a16="http://schemas.microsoft.com/office/drawing/2014/main" xmlns="" val="20002"/>
                    </a:ext>
                  </a:extLst>
                </a:gridCol>
              </a:tblGrid>
              <a:tr h="446500">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Thời gian (phút)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Nhiệt độ </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a:t>
                      </a:r>
                      <a:r>
                        <a:rPr kumimoji="0" lang="en-US" altLang="en-US" sz="1600" b="1" i="0" u="none" strike="noStrike" cap="none" normalizeH="0" baseline="30000" smtClean="0">
                          <a:ln>
                            <a:noFill/>
                          </a:ln>
                          <a:solidFill>
                            <a:srgbClr val="000000"/>
                          </a:solidFill>
                          <a:effectLst/>
                          <a:latin typeface="Times New Roman" pitchFamily="18" charset="0"/>
                        </a:rPr>
                        <a:t>o</a:t>
                      </a:r>
                      <a:r>
                        <a:rPr kumimoji="0" lang="en-US" altLang="en-US" sz="1600" b="1" i="0" u="none" strike="noStrike" cap="none" normalizeH="0" baseline="0" smtClean="0">
                          <a:ln>
                            <a:noFill/>
                          </a:ln>
                          <a:solidFill>
                            <a:srgbClr val="000000"/>
                          </a:solidFill>
                          <a:effectLst/>
                          <a:latin typeface="Times New Roman" pitchFamily="18" charset="0"/>
                        </a:rPr>
                        <a: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Thể rắn hay lỏng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0"/>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a:t>
                      </a:r>
                      <a:endParaRPr kumimoji="0" lang="en-US" altLang="en-US" sz="1600" b="0" i="0" u="none" strike="noStrike" cap="none" normalizeH="0" baseline="0" smtClean="0">
                        <a:ln>
                          <a:noFill/>
                        </a:ln>
                        <a:solidFill>
                          <a:srgbClr val="000000"/>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a:t>
                      </a:r>
                      <a:endParaRPr kumimoji="0" lang="en-US" altLang="en-US" sz="1600" b="0" i="0" u="none" strike="noStrike" cap="none" normalizeH="0" baseline="0" smtClean="0">
                        <a:ln>
                          <a:noFill/>
                        </a:ln>
                        <a:solidFill>
                          <a:srgbClr val="000000"/>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3"/>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a:t>
                      </a:r>
                      <a:endParaRPr kumimoji="0" lang="en-US" altLang="en-US" sz="1600" b="0" i="0" u="none" strike="noStrike" cap="none" normalizeH="0" baseline="0" smtClean="0">
                        <a:ln>
                          <a:noFill/>
                        </a:ln>
                        <a:solidFill>
                          <a:srgbClr val="000000"/>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4"/>
                  </a:ext>
                </a:extLst>
              </a:tr>
              <a:tr h="314203">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 &amp; 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5"/>
                  </a:ext>
                </a:extLst>
              </a:tr>
              <a:tr h="314203">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 &amp; 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6"/>
                  </a:ext>
                </a:extLst>
              </a:tr>
              <a:tr h="314203">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 &amp; 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7"/>
                  </a:ext>
                </a:extLst>
              </a:tr>
              <a:tr h="314203">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lỏng &amp; 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8"/>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8</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9"/>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9</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0"/>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1"/>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72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2"/>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3"/>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4"/>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5"/>
                  </a:ext>
                </a:extLst>
              </a:tr>
              <a:tr h="181907">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15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60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Times New Roman" pitchFamily="18" charset="0"/>
                        </a:defRPr>
                      </a:lvl1pPr>
                      <a:lvl2pPr marL="742950" indent="-285750">
                        <a:spcBef>
                          <a:spcPct val="20000"/>
                        </a:spcBef>
                        <a:defRPr sz="2400">
                          <a:solidFill>
                            <a:schemeClr val="tx1"/>
                          </a:solidFill>
                          <a:latin typeface="Times New Roman" pitchFamily="18" charset="0"/>
                        </a:defRPr>
                      </a:lvl2pPr>
                      <a:lvl3pPr marL="1143000" indent="-228600">
                        <a:spcBef>
                          <a:spcPct val="20000"/>
                        </a:spcBef>
                        <a:defRPr sz="2000">
                          <a:solidFill>
                            <a:schemeClr val="tx1"/>
                          </a:solidFill>
                          <a:latin typeface="Times New Roman" pitchFamily="18" charset="0"/>
                        </a:defRPr>
                      </a:lvl3pPr>
                      <a:lvl4pPr marL="1600200" indent="-228600">
                        <a:spcBef>
                          <a:spcPct val="20000"/>
                        </a:spcBef>
                        <a:defRPr>
                          <a:solidFill>
                            <a:schemeClr val="tx1"/>
                          </a:solidFill>
                          <a:latin typeface="Times New Roman" pitchFamily="18" charset="0"/>
                        </a:defRPr>
                      </a:lvl4pPr>
                      <a:lvl5pPr marL="2057400" indent="-22860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rgbClr val="000000"/>
                          </a:solidFill>
                          <a:effectLst/>
                          <a:latin typeface="Times New Roman" pitchFamily="18" charset="0"/>
                        </a:rPr>
                        <a:t>rắn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16"/>
                  </a:ext>
                </a:extLst>
              </a:tr>
            </a:tbl>
          </a:graphicData>
        </a:graphic>
      </p:graphicFrame>
      <p:graphicFrame>
        <p:nvGraphicFramePr>
          <p:cNvPr id="14" name="Group 776"/>
          <p:cNvGraphicFramePr>
            <a:graphicFrameLocks noGrp="1"/>
          </p:cNvGraphicFramePr>
          <p:nvPr>
            <p:ph sz="half" idx="1"/>
          </p:nvPr>
        </p:nvGraphicFramePr>
        <p:xfrm>
          <a:off x="4257675" y="76210"/>
          <a:ext cx="3733800" cy="6553190"/>
        </p:xfrm>
        <a:graphic>
          <a:graphicData uri="http://schemas.openxmlformats.org/drawingml/2006/table">
            <a:tbl>
              <a:tblPr>
                <a:tableStyleId>{8799B23B-EC83-4686-B30A-512413B5E67A}</a:tableStyleId>
              </a:tblPr>
              <a:tblGrid>
                <a:gridCol w="248920">
                  <a:extLst>
                    <a:ext uri="{9D8B030D-6E8A-4147-A177-3AD203B41FA5}">
                      <a16:colId xmlns:a16="http://schemas.microsoft.com/office/drawing/2014/main" xmlns="" val="20000"/>
                    </a:ext>
                  </a:extLst>
                </a:gridCol>
                <a:gridCol w="248920">
                  <a:extLst>
                    <a:ext uri="{9D8B030D-6E8A-4147-A177-3AD203B41FA5}">
                      <a16:colId xmlns:a16="http://schemas.microsoft.com/office/drawing/2014/main" xmlns="" val="20001"/>
                    </a:ext>
                  </a:extLst>
                </a:gridCol>
                <a:gridCol w="248920">
                  <a:extLst>
                    <a:ext uri="{9D8B030D-6E8A-4147-A177-3AD203B41FA5}">
                      <a16:colId xmlns:a16="http://schemas.microsoft.com/office/drawing/2014/main" xmlns="" val="20002"/>
                    </a:ext>
                  </a:extLst>
                </a:gridCol>
                <a:gridCol w="248920">
                  <a:extLst>
                    <a:ext uri="{9D8B030D-6E8A-4147-A177-3AD203B41FA5}">
                      <a16:colId xmlns:a16="http://schemas.microsoft.com/office/drawing/2014/main" xmlns="" val="20003"/>
                    </a:ext>
                  </a:extLst>
                </a:gridCol>
                <a:gridCol w="248920">
                  <a:extLst>
                    <a:ext uri="{9D8B030D-6E8A-4147-A177-3AD203B41FA5}">
                      <a16:colId xmlns:a16="http://schemas.microsoft.com/office/drawing/2014/main" xmlns="" val="20004"/>
                    </a:ext>
                  </a:extLst>
                </a:gridCol>
                <a:gridCol w="248920">
                  <a:extLst>
                    <a:ext uri="{9D8B030D-6E8A-4147-A177-3AD203B41FA5}">
                      <a16:colId xmlns:a16="http://schemas.microsoft.com/office/drawing/2014/main" xmlns="" val="20005"/>
                    </a:ext>
                  </a:extLst>
                </a:gridCol>
                <a:gridCol w="248920">
                  <a:extLst>
                    <a:ext uri="{9D8B030D-6E8A-4147-A177-3AD203B41FA5}">
                      <a16:colId xmlns:a16="http://schemas.microsoft.com/office/drawing/2014/main" xmlns="" val="20006"/>
                    </a:ext>
                  </a:extLst>
                </a:gridCol>
                <a:gridCol w="248920">
                  <a:extLst>
                    <a:ext uri="{9D8B030D-6E8A-4147-A177-3AD203B41FA5}">
                      <a16:colId xmlns:a16="http://schemas.microsoft.com/office/drawing/2014/main" xmlns="" val="20007"/>
                    </a:ext>
                  </a:extLst>
                </a:gridCol>
                <a:gridCol w="248920">
                  <a:extLst>
                    <a:ext uri="{9D8B030D-6E8A-4147-A177-3AD203B41FA5}">
                      <a16:colId xmlns:a16="http://schemas.microsoft.com/office/drawing/2014/main" xmlns="" val="20008"/>
                    </a:ext>
                  </a:extLst>
                </a:gridCol>
                <a:gridCol w="248920">
                  <a:extLst>
                    <a:ext uri="{9D8B030D-6E8A-4147-A177-3AD203B41FA5}">
                      <a16:colId xmlns:a16="http://schemas.microsoft.com/office/drawing/2014/main" xmlns="" val="20009"/>
                    </a:ext>
                  </a:extLst>
                </a:gridCol>
                <a:gridCol w="248920">
                  <a:extLst>
                    <a:ext uri="{9D8B030D-6E8A-4147-A177-3AD203B41FA5}">
                      <a16:colId xmlns:a16="http://schemas.microsoft.com/office/drawing/2014/main" xmlns="" val="20010"/>
                    </a:ext>
                  </a:extLst>
                </a:gridCol>
                <a:gridCol w="248920">
                  <a:extLst>
                    <a:ext uri="{9D8B030D-6E8A-4147-A177-3AD203B41FA5}">
                      <a16:colId xmlns:a16="http://schemas.microsoft.com/office/drawing/2014/main" xmlns="" val="20011"/>
                    </a:ext>
                  </a:extLst>
                </a:gridCol>
                <a:gridCol w="248920">
                  <a:extLst>
                    <a:ext uri="{9D8B030D-6E8A-4147-A177-3AD203B41FA5}">
                      <a16:colId xmlns:a16="http://schemas.microsoft.com/office/drawing/2014/main" xmlns="" val="20012"/>
                    </a:ext>
                  </a:extLst>
                </a:gridCol>
                <a:gridCol w="248920">
                  <a:extLst>
                    <a:ext uri="{9D8B030D-6E8A-4147-A177-3AD203B41FA5}">
                      <a16:colId xmlns:a16="http://schemas.microsoft.com/office/drawing/2014/main" xmlns="" val="20013"/>
                    </a:ext>
                  </a:extLst>
                </a:gridCol>
                <a:gridCol w="248920">
                  <a:extLst>
                    <a:ext uri="{9D8B030D-6E8A-4147-A177-3AD203B41FA5}">
                      <a16:colId xmlns:a16="http://schemas.microsoft.com/office/drawing/2014/main" xmlns="" val="20014"/>
                    </a:ext>
                  </a:extLst>
                </a:gridCol>
              </a:tblGrid>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0"/>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1"/>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2"/>
                  </a:ext>
                </a:extLst>
              </a:tr>
              <a:tr h="27030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3"/>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7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4"/>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5"/>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6"/>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7"/>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8"/>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09"/>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0"/>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1"/>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2"/>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3"/>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4"/>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5"/>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6"/>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7"/>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8"/>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19"/>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20"/>
                  </a:ext>
                </a:extLst>
              </a:tr>
              <a:tr h="25816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21"/>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22"/>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23"/>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24"/>
                  </a:ext>
                </a:extLst>
              </a:tr>
              <a:tr h="251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0" i="0" u="none" strike="noStrike" cap="none" normalizeH="0" baseline="0" smtClean="0">
                        <a:ln>
                          <a:solidFill>
                            <a:schemeClr val="tx1"/>
                          </a:solidFill>
                        </a:ln>
                        <a:solidFill>
                          <a:schemeClr val="tx1"/>
                        </a:solidFill>
                        <a:effectLst/>
                        <a:latin typeface="Arial" charset="0"/>
                      </a:endParaRPr>
                    </a:p>
                  </a:txBody>
                  <a:tcPr marT="45715" marB="45715" horzOverflow="overflow"/>
                </a:tc>
                <a:extLst>
                  <a:ext uri="{0D108BD9-81ED-4DB2-BD59-A6C34878D82A}">
                    <a16:rowId xmlns:a16="http://schemas.microsoft.com/office/drawing/2014/main" xmlns="" val="10025"/>
                  </a:ext>
                </a:extLst>
              </a:tr>
            </a:tbl>
          </a:graphicData>
        </a:graphic>
      </p:graphicFrame>
      <p:sp>
        <p:nvSpPr>
          <p:cNvPr id="15" name="Line 33"/>
          <p:cNvSpPr>
            <a:spLocks noChangeShapeType="1"/>
          </p:cNvSpPr>
          <p:nvPr/>
        </p:nvSpPr>
        <p:spPr bwMode="auto">
          <a:xfrm flipV="1">
            <a:off x="4257675" y="6629400"/>
            <a:ext cx="4429125" cy="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16" name="Text Box 5"/>
          <p:cNvSpPr txBox="1">
            <a:spLocks noChangeArrowheads="1"/>
          </p:cNvSpPr>
          <p:nvPr/>
        </p:nvSpPr>
        <p:spPr bwMode="auto">
          <a:xfrm>
            <a:off x="4343400"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1</a:t>
            </a:r>
          </a:p>
        </p:txBody>
      </p:sp>
      <p:sp>
        <p:nvSpPr>
          <p:cNvPr id="17" name="Text Box 5"/>
          <p:cNvSpPr txBox="1">
            <a:spLocks noChangeArrowheads="1"/>
          </p:cNvSpPr>
          <p:nvPr/>
        </p:nvSpPr>
        <p:spPr bwMode="auto">
          <a:xfrm>
            <a:off x="4581525"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2</a:t>
            </a:r>
          </a:p>
        </p:txBody>
      </p:sp>
      <p:sp>
        <p:nvSpPr>
          <p:cNvPr id="18" name="Text Box 5"/>
          <p:cNvSpPr txBox="1">
            <a:spLocks noChangeArrowheads="1"/>
          </p:cNvSpPr>
          <p:nvPr/>
        </p:nvSpPr>
        <p:spPr bwMode="auto">
          <a:xfrm>
            <a:off x="4876800"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3</a:t>
            </a:r>
          </a:p>
        </p:txBody>
      </p:sp>
      <p:sp>
        <p:nvSpPr>
          <p:cNvPr id="19" name="Text Box 5"/>
          <p:cNvSpPr txBox="1">
            <a:spLocks noChangeArrowheads="1"/>
          </p:cNvSpPr>
          <p:nvPr/>
        </p:nvSpPr>
        <p:spPr bwMode="auto">
          <a:xfrm>
            <a:off x="5343525"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5</a:t>
            </a:r>
          </a:p>
        </p:txBody>
      </p:sp>
      <p:sp>
        <p:nvSpPr>
          <p:cNvPr id="20" name="Text Box 5"/>
          <p:cNvSpPr txBox="1">
            <a:spLocks noChangeArrowheads="1"/>
          </p:cNvSpPr>
          <p:nvPr/>
        </p:nvSpPr>
        <p:spPr bwMode="auto">
          <a:xfrm>
            <a:off x="5114925"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4</a:t>
            </a:r>
          </a:p>
        </p:txBody>
      </p:sp>
      <p:sp>
        <p:nvSpPr>
          <p:cNvPr id="21" name="Text Box 5"/>
          <p:cNvSpPr txBox="1">
            <a:spLocks noChangeArrowheads="1"/>
          </p:cNvSpPr>
          <p:nvPr/>
        </p:nvSpPr>
        <p:spPr bwMode="auto">
          <a:xfrm>
            <a:off x="5638800"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6</a:t>
            </a:r>
          </a:p>
        </p:txBody>
      </p:sp>
      <p:sp>
        <p:nvSpPr>
          <p:cNvPr id="22" name="Text Box 5"/>
          <p:cNvSpPr txBox="1">
            <a:spLocks noChangeArrowheads="1"/>
          </p:cNvSpPr>
          <p:nvPr/>
        </p:nvSpPr>
        <p:spPr bwMode="auto">
          <a:xfrm>
            <a:off x="5867400"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7</a:t>
            </a:r>
          </a:p>
        </p:txBody>
      </p:sp>
      <p:sp>
        <p:nvSpPr>
          <p:cNvPr id="23" name="Text Box 5"/>
          <p:cNvSpPr txBox="1">
            <a:spLocks noChangeArrowheads="1"/>
          </p:cNvSpPr>
          <p:nvPr/>
        </p:nvSpPr>
        <p:spPr bwMode="auto">
          <a:xfrm>
            <a:off x="6105525"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8</a:t>
            </a:r>
          </a:p>
        </p:txBody>
      </p:sp>
      <p:sp>
        <p:nvSpPr>
          <p:cNvPr id="24" name="Text Box 5"/>
          <p:cNvSpPr txBox="1">
            <a:spLocks noChangeArrowheads="1"/>
          </p:cNvSpPr>
          <p:nvPr/>
        </p:nvSpPr>
        <p:spPr bwMode="auto">
          <a:xfrm>
            <a:off x="6324600"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9</a:t>
            </a:r>
          </a:p>
        </p:txBody>
      </p:sp>
      <p:sp>
        <p:nvSpPr>
          <p:cNvPr id="25" name="Text Box 5"/>
          <p:cNvSpPr txBox="1">
            <a:spLocks noChangeArrowheads="1"/>
          </p:cNvSpPr>
          <p:nvPr/>
        </p:nvSpPr>
        <p:spPr bwMode="auto">
          <a:xfrm>
            <a:off x="6553200" y="6596063"/>
            <a:ext cx="457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10</a:t>
            </a:r>
          </a:p>
        </p:txBody>
      </p:sp>
      <p:sp>
        <p:nvSpPr>
          <p:cNvPr id="26" name="Text Box 5"/>
          <p:cNvSpPr txBox="1">
            <a:spLocks noChangeArrowheads="1"/>
          </p:cNvSpPr>
          <p:nvPr/>
        </p:nvSpPr>
        <p:spPr bwMode="auto">
          <a:xfrm>
            <a:off x="6781800" y="6596063"/>
            <a:ext cx="457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11</a:t>
            </a:r>
          </a:p>
        </p:txBody>
      </p:sp>
      <p:sp>
        <p:nvSpPr>
          <p:cNvPr id="27" name="Text Box 5"/>
          <p:cNvSpPr txBox="1">
            <a:spLocks noChangeArrowheads="1"/>
          </p:cNvSpPr>
          <p:nvPr/>
        </p:nvSpPr>
        <p:spPr bwMode="auto">
          <a:xfrm>
            <a:off x="7010400" y="6596063"/>
            <a:ext cx="457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12</a:t>
            </a:r>
          </a:p>
        </p:txBody>
      </p:sp>
      <p:sp>
        <p:nvSpPr>
          <p:cNvPr id="28" name="Text Box 5"/>
          <p:cNvSpPr txBox="1">
            <a:spLocks noChangeArrowheads="1"/>
          </p:cNvSpPr>
          <p:nvPr/>
        </p:nvSpPr>
        <p:spPr bwMode="auto">
          <a:xfrm>
            <a:off x="7315200" y="6596063"/>
            <a:ext cx="457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13</a:t>
            </a:r>
          </a:p>
        </p:txBody>
      </p:sp>
      <p:sp>
        <p:nvSpPr>
          <p:cNvPr id="29" name="Text Box 5"/>
          <p:cNvSpPr txBox="1">
            <a:spLocks noChangeArrowheads="1"/>
          </p:cNvSpPr>
          <p:nvPr/>
        </p:nvSpPr>
        <p:spPr bwMode="auto">
          <a:xfrm>
            <a:off x="7581900" y="6596063"/>
            <a:ext cx="457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14</a:t>
            </a:r>
          </a:p>
        </p:txBody>
      </p:sp>
      <p:sp>
        <p:nvSpPr>
          <p:cNvPr id="30" name="Text Box 5"/>
          <p:cNvSpPr txBox="1">
            <a:spLocks noChangeArrowheads="1"/>
          </p:cNvSpPr>
          <p:nvPr/>
        </p:nvSpPr>
        <p:spPr bwMode="auto">
          <a:xfrm>
            <a:off x="7848600" y="6596063"/>
            <a:ext cx="457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prstClr val="black"/>
                </a:solidFill>
                <a:latin typeface="Times New Roman" pitchFamily="18" charset="0"/>
                <a:cs typeface="Arial" charset="0"/>
              </a:rPr>
              <a:t>15</a:t>
            </a:r>
          </a:p>
        </p:txBody>
      </p:sp>
      <p:sp>
        <p:nvSpPr>
          <p:cNvPr id="31" name="Text Box 20"/>
          <p:cNvSpPr txBox="1">
            <a:spLocks noChangeArrowheads="1"/>
          </p:cNvSpPr>
          <p:nvPr/>
        </p:nvSpPr>
        <p:spPr bwMode="auto">
          <a:xfrm>
            <a:off x="3895725" y="64770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60</a:t>
            </a:r>
          </a:p>
        </p:txBody>
      </p:sp>
      <p:sp>
        <p:nvSpPr>
          <p:cNvPr id="32" name="Text Box 20"/>
          <p:cNvSpPr txBox="1">
            <a:spLocks noChangeArrowheads="1"/>
          </p:cNvSpPr>
          <p:nvPr/>
        </p:nvSpPr>
        <p:spPr bwMode="auto">
          <a:xfrm>
            <a:off x="3895725" y="6224588"/>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61</a:t>
            </a:r>
          </a:p>
        </p:txBody>
      </p:sp>
      <p:sp>
        <p:nvSpPr>
          <p:cNvPr id="33" name="Text Box 20"/>
          <p:cNvSpPr txBox="1">
            <a:spLocks noChangeArrowheads="1"/>
          </p:cNvSpPr>
          <p:nvPr/>
        </p:nvSpPr>
        <p:spPr bwMode="auto">
          <a:xfrm>
            <a:off x="3895725" y="59436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62</a:t>
            </a:r>
          </a:p>
        </p:txBody>
      </p:sp>
      <p:sp>
        <p:nvSpPr>
          <p:cNvPr id="34" name="Text Box 20"/>
          <p:cNvSpPr txBox="1">
            <a:spLocks noChangeArrowheads="1"/>
          </p:cNvSpPr>
          <p:nvPr/>
        </p:nvSpPr>
        <p:spPr bwMode="auto">
          <a:xfrm>
            <a:off x="3886200" y="57150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63</a:t>
            </a:r>
          </a:p>
        </p:txBody>
      </p:sp>
      <p:sp>
        <p:nvSpPr>
          <p:cNvPr id="35" name="Text Box 20"/>
          <p:cNvSpPr txBox="1">
            <a:spLocks noChangeArrowheads="1"/>
          </p:cNvSpPr>
          <p:nvPr/>
        </p:nvSpPr>
        <p:spPr bwMode="auto">
          <a:xfrm>
            <a:off x="3895725" y="4913313"/>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66</a:t>
            </a:r>
          </a:p>
        </p:txBody>
      </p:sp>
      <p:sp>
        <p:nvSpPr>
          <p:cNvPr id="36" name="Text Box 20"/>
          <p:cNvSpPr txBox="1">
            <a:spLocks noChangeArrowheads="1"/>
          </p:cNvSpPr>
          <p:nvPr/>
        </p:nvSpPr>
        <p:spPr bwMode="auto">
          <a:xfrm>
            <a:off x="3895725" y="41910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69</a:t>
            </a:r>
          </a:p>
        </p:txBody>
      </p:sp>
      <p:sp>
        <p:nvSpPr>
          <p:cNvPr id="37" name="Text Box 20"/>
          <p:cNvSpPr txBox="1">
            <a:spLocks noChangeArrowheads="1"/>
          </p:cNvSpPr>
          <p:nvPr/>
        </p:nvSpPr>
        <p:spPr bwMode="auto">
          <a:xfrm>
            <a:off x="3895725" y="34290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72</a:t>
            </a:r>
          </a:p>
        </p:txBody>
      </p:sp>
      <p:sp>
        <p:nvSpPr>
          <p:cNvPr id="38" name="Text Box 20"/>
          <p:cNvSpPr txBox="1">
            <a:spLocks noChangeArrowheads="1"/>
          </p:cNvSpPr>
          <p:nvPr/>
        </p:nvSpPr>
        <p:spPr bwMode="auto">
          <a:xfrm>
            <a:off x="3895725" y="26670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75</a:t>
            </a:r>
          </a:p>
        </p:txBody>
      </p:sp>
      <p:sp>
        <p:nvSpPr>
          <p:cNvPr id="39" name="Text Box 20"/>
          <p:cNvSpPr txBox="1">
            <a:spLocks noChangeArrowheads="1"/>
          </p:cNvSpPr>
          <p:nvPr/>
        </p:nvSpPr>
        <p:spPr bwMode="auto">
          <a:xfrm>
            <a:off x="3886200" y="22098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77</a:t>
            </a:r>
          </a:p>
        </p:txBody>
      </p:sp>
      <p:sp>
        <p:nvSpPr>
          <p:cNvPr id="40" name="Text Box 20"/>
          <p:cNvSpPr txBox="1">
            <a:spLocks noChangeArrowheads="1"/>
          </p:cNvSpPr>
          <p:nvPr/>
        </p:nvSpPr>
        <p:spPr bwMode="auto">
          <a:xfrm>
            <a:off x="3886200" y="16764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79</a:t>
            </a:r>
          </a:p>
        </p:txBody>
      </p:sp>
      <p:sp>
        <p:nvSpPr>
          <p:cNvPr id="41" name="Text Box 20"/>
          <p:cNvSpPr txBox="1">
            <a:spLocks noChangeArrowheads="1"/>
          </p:cNvSpPr>
          <p:nvPr/>
        </p:nvSpPr>
        <p:spPr bwMode="auto">
          <a:xfrm>
            <a:off x="3886200" y="14478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80</a:t>
            </a:r>
          </a:p>
        </p:txBody>
      </p:sp>
      <p:sp>
        <p:nvSpPr>
          <p:cNvPr id="42" name="Text Box 20"/>
          <p:cNvSpPr txBox="1">
            <a:spLocks noChangeArrowheads="1"/>
          </p:cNvSpPr>
          <p:nvPr/>
        </p:nvSpPr>
        <p:spPr bwMode="auto">
          <a:xfrm>
            <a:off x="3886200" y="12192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81</a:t>
            </a:r>
          </a:p>
        </p:txBody>
      </p:sp>
      <p:sp>
        <p:nvSpPr>
          <p:cNvPr id="43" name="Text Box 20"/>
          <p:cNvSpPr txBox="1">
            <a:spLocks noChangeArrowheads="1"/>
          </p:cNvSpPr>
          <p:nvPr/>
        </p:nvSpPr>
        <p:spPr bwMode="auto">
          <a:xfrm>
            <a:off x="3886200" y="9144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82</a:t>
            </a:r>
          </a:p>
        </p:txBody>
      </p:sp>
      <p:sp>
        <p:nvSpPr>
          <p:cNvPr id="44" name="Text Box 20"/>
          <p:cNvSpPr txBox="1">
            <a:spLocks noChangeArrowheads="1"/>
          </p:cNvSpPr>
          <p:nvPr/>
        </p:nvSpPr>
        <p:spPr bwMode="auto">
          <a:xfrm>
            <a:off x="3895725" y="38100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84</a:t>
            </a:r>
          </a:p>
        </p:txBody>
      </p:sp>
      <p:sp>
        <p:nvSpPr>
          <p:cNvPr id="45" name="Text Box 20"/>
          <p:cNvSpPr txBox="1">
            <a:spLocks noChangeArrowheads="1"/>
          </p:cNvSpPr>
          <p:nvPr/>
        </p:nvSpPr>
        <p:spPr bwMode="auto">
          <a:xfrm>
            <a:off x="3895725" y="0"/>
            <a:ext cx="371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400" b="1">
                <a:solidFill>
                  <a:prstClr val="black"/>
                </a:solidFill>
                <a:latin typeface="Times New Roman" pitchFamily="18" charset="0"/>
                <a:cs typeface="Arial" charset="0"/>
              </a:rPr>
              <a:t>86</a:t>
            </a:r>
          </a:p>
        </p:txBody>
      </p:sp>
      <p:sp>
        <p:nvSpPr>
          <p:cNvPr id="46" name="Text Box 62"/>
          <p:cNvSpPr txBox="1">
            <a:spLocks noChangeArrowheads="1"/>
          </p:cNvSpPr>
          <p:nvPr/>
        </p:nvSpPr>
        <p:spPr bwMode="auto">
          <a:xfrm>
            <a:off x="8001000" y="5988050"/>
            <a:ext cx="1143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800" b="1">
                <a:solidFill>
                  <a:prstClr val="black"/>
                </a:solidFill>
                <a:latin typeface="Times New Roman" pitchFamily="18" charset="0"/>
                <a:cs typeface="Arial" charset="0"/>
              </a:rPr>
              <a:t>Thời gian        (phút) </a:t>
            </a:r>
          </a:p>
        </p:txBody>
      </p:sp>
      <p:sp>
        <p:nvSpPr>
          <p:cNvPr id="47" name="Text Box 63"/>
          <p:cNvSpPr txBox="1">
            <a:spLocks noChangeArrowheads="1"/>
          </p:cNvSpPr>
          <p:nvPr/>
        </p:nvSpPr>
        <p:spPr bwMode="auto">
          <a:xfrm>
            <a:off x="2362200" y="-76200"/>
            <a:ext cx="1752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000" b="1">
                <a:solidFill>
                  <a:prstClr val="black"/>
                </a:solidFill>
                <a:latin typeface="Times New Roman" pitchFamily="18" charset="0"/>
                <a:cs typeface="Arial" charset="0"/>
              </a:rPr>
              <a:t>Nhiệt độ (</a:t>
            </a:r>
            <a:r>
              <a:rPr lang="en-US" altLang="en-US" sz="2000" b="1" baseline="30000">
                <a:solidFill>
                  <a:prstClr val="black"/>
                </a:solidFill>
                <a:latin typeface="Times New Roman" pitchFamily="18" charset="0"/>
                <a:cs typeface="Arial" charset="0"/>
              </a:rPr>
              <a:t>0</a:t>
            </a:r>
            <a:r>
              <a:rPr lang="en-US" altLang="en-US" sz="2000" b="1">
                <a:solidFill>
                  <a:prstClr val="black"/>
                </a:solidFill>
                <a:latin typeface="Times New Roman" pitchFamily="18" charset="0"/>
                <a:cs typeface="Arial" charset="0"/>
              </a:rPr>
              <a:t>C)</a:t>
            </a:r>
          </a:p>
        </p:txBody>
      </p:sp>
      <p:sp>
        <p:nvSpPr>
          <p:cNvPr id="49" name="Line 34"/>
          <p:cNvSpPr>
            <a:spLocks noChangeShapeType="1"/>
          </p:cNvSpPr>
          <p:nvPr/>
        </p:nvSpPr>
        <p:spPr bwMode="auto">
          <a:xfrm flipV="1">
            <a:off x="4267200" y="-38100"/>
            <a:ext cx="0" cy="666750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48" name="Text Box 20"/>
          <p:cNvSpPr txBox="1">
            <a:spLocks noChangeArrowheads="1"/>
          </p:cNvSpPr>
          <p:nvPr/>
        </p:nvSpPr>
        <p:spPr bwMode="auto">
          <a:xfrm>
            <a:off x="4094163" y="6596063"/>
            <a:ext cx="295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a:solidFill>
                  <a:srgbClr val="FF0000"/>
                </a:solidFill>
                <a:latin typeface="Times New Roman" pitchFamily="18" charset="0"/>
                <a:cs typeface="Arial" charset="0"/>
              </a:rPr>
              <a:t>0</a:t>
            </a:r>
          </a:p>
        </p:txBody>
      </p:sp>
      <p:sp>
        <p:nvSpPr>
          <p:cNvPr id="50" name="Oval 76"/>
          <p:cNvSpPr>
            <a:spLocks noChangeArrowheads="1"/>
          </p:cNvSpPr>
          <p:nvPr/>
        </p:nvSpPr>
        <p:spPr bwMode="auto">
          <a:xfrm>
            <a:off x="4229100" y="63500"/>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51" name="Line 77"/>
          <p:cNvSpPr>
            <a:spLocks noChangeShapeType="1"/>
          </p:cNvSpPr>
          <p:nvPr/>
        </p:nvSpPr>
        <p:spPr bwMode="auto">
          <a:xfrm flipV="1">
            <a:off x="4497388" y="549275"/>
            <a:ext cx="3175" cy="6046788"/>
          </a:xfrm>
          <a:prstGeom prst="line">
            <a:avLst/>
          </a:prstGeom>
          <a:ln>
            <a:solidFill>
              <a:schemeClr val="tx1"/>
            </a:solidFill>
            <a:prstDash val="dash"/>
            <a:headEnd/>
            <a:tailEnd/>
          </a:ln>
        </p:spPr>
        <p:style>
          <a:lnRef idx="3">
            <a:schemeClr val="dk1"/>
          </a:lnRef>
          <a:fillRef idx="0">
            <a:schemeClr val="dk1"/>
          </a:fillRef>
          <a:effectRef idx="2">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52" name="Line 78"/>
          <p:cNvSpPr>
            <a:spLocks noChangeShapeType="1"/>
          </p:cNvSpPr>
          <p:nvPr/>
        </p:nvSpPr>
        <p:spPr bwMode="auto">
          <a:xfrm>
            <a:off x="4295775" y="549275"/>
            <a:ext cx="201613"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53" name="Oval 79"/>
          <p:cNvSpPr>
            <a:spLocks noChangeArrowheads="1"/>
          </p:cNvSpPr>
          <p:nvPr/>
        </p:nvSpPr>
        <p:spPr bwMode="auto">
          <a:xfrm>
            <a:off x="4459288" y="517525"/>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54" name="Line 80"/>
          <p:cNvSpPr>
            <a:spLocks noChangeShapeType="1"/>
          </p:cNvSpPr>
          <p:nvPr/>
        </p:nvSpPr>
        <p:spPr bwMode="auto">
          <a:xfrm flipV="1">
            <a:off x="4743450" y="1109663"/>
            <a:ext cx="0" cy="548640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55" name="Line 81"/>
          <p:cNvSpPr>
            <a:spLocks noChangeShapeType="1"/>
          </p:cNvSpPr>
          <p:nvPr/>
        </p:nvSpPr>
        <p:spPr bwMode="auto">
          <a:xfrm>
            <a:off x="4291013" y="1092200"/>
            <a:ext cx="438150"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56" name="Oval 82"/>
          <p:cNvSpPr>
            <a:spLocks noChangeArrowheads="1"/>
          </p:cNvSpPr>
          <p:nvPr/>
        </p:nvSpPr>
        <p:spPr bwMode="auto">
          <a:xfrm>
            <a:off x="4699000" y="1071563"/>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57" name="Line 83"/>
          <p:cNvSpPr>
            <a:spLocks noChangeShapeType="1"/>
          </p:cNvSpPr>
          <p:nvPr/>
        </p:nvSpPr>
        <p:spPr bwMode="auto">
          <a:xfrm>
            <a:off x="4295775" y="1606550"/>
            <a:ext cx="947738"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58" name="Line 84"/>
          <p:cNvSpPr>
            <a:spLocks noChangeShapeType="1"/>
          </p:cNvSpPr>
          <p:nvPr/>
        </p:nvSpPr>
        <p:spPr bwMode="auto">
          <a:xfrm flipV="1">
            <a:off x="5024438" y="1338263"/>
            <a:ext cx="0" cy="525780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59" name="Oval 85"/>
          <p:cNvSpPr>
            <a:spLocks noChangeArrowheads="1"/>
          </p:cNvSpPr>
          <p:nvPr/>
        </p:nvSpPr>
        <p:spPr bwMode="auto">
          <a:xfrm>
            <a:off x="4972050" y="1333500"/>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60" name="Line 86"/>
          <p:cNvSpPr>
            <a:spLocks noChangeShapeType="1"/>
          </p:cNvSpPr>
          <p:nvPr/>
        </p:nvSpPr>
        <p:spPr bwMode="auto">
          <a:xfrm>
            <a:off x="4305300" y="1371600"/>
            <a:ext cx="719138"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61" name="Line 87"/>
          <p:cNvSpPr>
            <a:spLocks noChangeShapeType="1"/>
          </p:cNvSpPr>
          <p:nvPr/>
        </p:nvSpPr>
        <p:spPr bwMode="auto">
          <a:xfrm flipH="1" flipV="1">
            <a:off x="5243513" y="1600200"/>
            <a:ext cx="9525" cy="499586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62" name="Oval 88"/>
          <p:cNvSpPr>
            <a:spLocks noChangeArrowheads="1"/>
          </p:cNvSpPr>
          <p:nvPr/>
        </p:nvSpPr>
        <p:spPr bwMode="auto">
          <a:xfrm>
            <a:off x="5205413" y="1562100"/>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63" name="Line 89"/>
          <p:cNvSpPr>
            <a:spLocks noChangeShapeType="1"/>
          </p:cNvSpPr>
          <p:nvPr/>
        </p:nvSpPr>
        <p:spPr bwMode="auto">
          <a:xfrm flipH="1" flipV="1">
            <a:off x="5486400" y="1606550"/>
            <a:ext cx="4763" cy="498951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64" name="Line 90"/>
          <p:cNvSpPr>
            <a:spLocks noChangeShapeType="1"/>
          </p:cNvSpPr>
          <p:nvPr/>
        </p:nvSpPr>
        <p:spPr bwMode="auto">
          <a:xfrm flipV="1">
            <a:off x="5748338" y="1600200"/>
            <a:ext cx="0" cy="499586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65" name="Line 91"/>
          <p:cNvSpPr>
            <a:spLocks noChangeShapeType="1"/>
          </p:cNvSpPr>
          <p:nvPr/>
        </p:nvSpPr>
        <p:spPr bwMode="auto">
          <a:xfrm flipV="1">
            <a:off x="6010275" y="1600200"/>
            <a:ext cx="0" cy="499586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66" name="Line 92"/>
          <p:cNvSpPr>
            <a:spLocks noChangeShapeType="1"/>
          </p:cNvSpPr>
          <p:nvPr/>
        </p:nvSpPr>
        <p:spPr bwMode="auto">
          <a:xfrm>
            <a:off x="5260975" y="1600200"/>
            <a:ext cx="228600"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67" name="Line 93"/>
          <p:cNvSpPr>
            <a:spLocks noChangeShapeType="1"/>
          </p:cNvSpPr>
          <p:nvPr/>
        </p:nvSpPr>
        <p:spPr bwMode="auto">
          <a:xfrm>
            <a:off x="5491163" y="1600200"/>
            <a:ext cx="257175" cy="635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68" name="Line 94"/>
          <p:cNvSpPr>
            <a:spLocks noChangeShapeType="1"/>
          </p:cNvSpPr>
          <p:nvPr/>
        </p:nvSpPr>
        <p:spPr bwMode="auto">
          <a:xfrm flipV="1">
            <a:off x="5761038" y="1606550"/>
            <a:ext cx="254000" cy="1588"/>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69" name="Oval 95"/>
          <p:cNvSpPr>
            <a:spLocks noChangeArrowheads="1"/>
          </p:cNvSpPr>
          <p:nvPr/>
        </p:nvSpPr>
        <p:spPr bwMode="auto">
          <a:xfrm>
            <a:off x="5440363" y="1570038"/>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70" name="Oval 96"/>
          <p:cNvSpPr>
            <a:spLocks noChangeArrowheads="1"/>
          </p:cNvSpPr>
          <p:nvPr/>
        </p:nvSpPr>
        <p:spPr bwMode="auto">
          <a:xfrm>
            <a:off x="5710238" y="1571625"/>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71" name="Oval 97"/>
          <p:cNvSpPr>
            <a:spLocks noChangeArrowheads="1"/>
          </p:cNvSpPr>
          <p:nvPr/>
        </p:nvSpPr>
        <p:spPr bwMode="auto">
          <a:xfrm>
            <a:off x="5970588" y="1557338"/>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72" name="Line 98"/>
          <p:cNvSpPr>
            <a:spLocks noChangeShapeType="1"/>
          </p:cNvSpPr>
          <p:nvPr/>
        </p:nvSpPr>
        <p:spPr bwMode="auto">
          <a:xfrm>
            <a:off x="4305300" y="1828800"/>
            <a:ext cx="1947863"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73" name="Line 99"/>
          <p:cNvSpPr>
            <a:spLocks noChangeShapeType="1"/>
          </p:cNvSpPr>
          <p:nvPr/>
        </p:nvSpPr>
        <p:spPr bwMode="auto">
          <a:xfrm>
            <a:off x="6245225" y="1828800"/>
            <a:ext cx="0" cy="476726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74" name="Oval 100"/>
          <p:cNvSpPr>
            <a:spLocks noChangeArrowheads="1"/>
          </p:cNvSpPr>
          <p:nvPr/>
        </p:nvSpPr>
        <p:spPr bwMode="auto">
          <a:xfrm>
            <a:off x="6207125" y="1790700"/>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75" name="Line 101"/>
          <p:cNvSpPr>
            <a:spLocks noChangeShapeType="1"/>
          </p:cNvSpPr>
          <p:nvPr/>
        </p:nvSpPr>
        <p:spPr bwMode="auto">
          <a:xfrm>
            <a:off x="4295775" y="2362200"/>
            <a:ext cx="2176463"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76" name="Line 102"/>
          <p:cNvSpPr>
            <a:spLocks noChangeShapeType="1"/>
          </p:cNvSpPr>
          <p:nvPr/>
        </p:nvSpPr>
        <p:spPr bwMode="auto">
          <a:xfrm flipV="1">
            <a:off x="6472238" y="2362200"/>
            <a:ext cx="0" cy="423386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77" name="Oval 103"/>
          <p:cNvSpPr>
            <a:spLocks noChangeArrowheads="1"/>
          </p:cNvSpPr>
          <p:nvPr/>
        </p:nvSpPr>
        <p:spPr bwMode="auto">
          <a:xfrm>
            <a:off x="6429375" y="2324100"/>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78" name="Line 104"/>
          <p:cNvSpPr>
            <a:spLocks noChangeShapeType="1"/>
          </p:cNvSpPr>
          <p:nvPr/>
        </p:nvSpPr>
        <p:spPr bwMode="auto">
          <a:xfrm>
            <a:off x="4295775" y="2819400"/>
            <a:ext cx="2409825"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79" name="Line 105"/>
          <p:cNvSpPr>
            <a:spLocks noChangeShapeType="1"/>
          </p:cNvSpPr>
          <p:nvPr/>
        </p:nvSpPr>
        <p:spPr bwMode="auto">
          <a:xfrm flipV="1">
            <a:off x="6708775" y="2819400"/>
            <a:ext cx="0" cy="377666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80" name="Line 106"/>
          <p:cNvSpPr>
            <a:spLocks noChangeShapeType="1"/>
          </p:cNvSpPr>
          <p:nvPr/>
        </p:nvSpPr>
        <p:spPr bwMode="auto">
          <a:xfrm>
            <a:off x="4305300" y="3581400"/>
            <a:ext cx="2705100"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81" name="Line 107"/>
          <p:cNvSpPr>
            <a:spLocks noChangeShapeType="1"/>
          </p:cNvSpPr>
          <p:nvPr/>
        </p:nvSpPr>
        <p:spPr bwMode="auto">
          <a:xfrm>
            <a:off x="4291013" y="4349750"/>
            <a:ext cx="2947987"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82" name="Line 108"/>
          <p:cNvSpPr>
            <a:spLocks noChangeShapeType="1"/>
          </p:cNvSpPr>
          <p:nvPr/>
        </p:nvSpPr>
        <p:spPr bwMode="auto">
          <a:xfrm>
            <a:off x="7010400" y="3581400"/>
            <a:ext cx="0" cy="301466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83" name="Line 109"/>
          <p:cNvSpPr>
            <a:spLocks noChangeShapeType="1"/>
          </p:cNvSpPr>
          <p:nvPr/>
        </p:nvSpPr>
        <p:spPr bwMode="auto">
          <a:xfrm>
            <a:off x="7239000" y="4349750"/>
            <a:ext cx="0" cy="224631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84" name="Line 110"/>
          <p:cNvSpPr>
            <a:spLocks noChangeShapeType="1"/>
          </p:cNvSpPr>
          <p:nvPr/>
        </p:nvSpPr>
        <p:spPr bwMode="auto">
          <a:xfrm>
            <a:off x="4295775" y="5087938"/>
            <a:ext cx="3171825"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85" name="Line 111"/>
          <p:cNvSpPr>
            <a:spLocks noChangeShapeType="1"/>
          </p:cNvSpPr>
          <p:nvPr/>
        </p:nvSpPr>
        <p:spPr bwMode="auto">
          <a:xfrm>
            <a:off x="7478713" y="5087938"/>
            <a:ext cx="0" cy="1508125"/>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86" name="Line 112"/>
          <p:cNvSpPr>
            <a:spLocks noChangeShapeType="1"/>
          </p:cNvSpPr>
          <p:nvPr/>
        </p:nvSpPr>
        <p:spPr bwMode="auto">
          <a:xfrm>
            <a:off x="4295775" y="5867400"/>
            <a:ext cx="3424238" cy="0"/>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87" name="Line 113"/>
          <p:cNvSpPr>
            <a:spLocks noChangeShapeType="1"/>
          </p:cNvSpPr>
          <p:nvPr/>
        </p:nvSpPr>
        <p:spPr bwMode="auto">
          <a:xfrm>
            <a:off x="7720013" y="5867400"/>
            <a:ext cx="0" cy="728663"/>
          </a:xfrm>
          <a:prstGeom prst="line">
            <a:avLst/>
          </a:prstGeom>
          <a:ln>
            <a:prstDash val="dash"/>
            <a:headEnd/>
            <a:tailEnd/>
          </a:ln>
        </p:spPr>
        <p:style>
          <a:lnRef idx="2">
            <a:schemeClr val="dk1"/>
          </a:lnRef>
          <a:fillRef idx="0">
            <a:schemeClr val="dk1"/>
          </a:fillRef>
          <a:effectRef idx="1">
            <a:schemeClr val="dk1"/>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88" name="Oval 114"/>
          <p:cNvSpPr>
            <a:spLocks noChangeArrowheads="1"/>
          </p:cNvSpPr>
          <p:nvPr/>
        </p:nvSpPr>
        <p:spPr bwMode="auto">
          <a:xfrm>
            <a:off x="6670675" y="2781300"/>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89" name="Oval 115"/>
          <p:cNvSpPr>
            <a:spLocks noChangeArrowheads="1"/>
          </p:cNvSpPr>
          <p:nvPr/>
        </p:nvSpPr>
        <p:spPr bwMode="auto">
          <a:xfrm>
            <a:off x="6972300" y="3543300"/>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90" name="Oval 116"/>
          <p:cNvSpPr>
            <a:spLocks noChangeArrowheads="1"/>
          </p:cNvSpPr>
          <p:nvPr/>
        </p:nvSpPr>
        <p:spPr bwMode="auto">
          <a:xfrm>
            <a:off x="7200900" y="4311650"/>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91" name="Oval 117"/>
          <p:cNvSpPr>
            <a:spLocks noChangeArrowheads="1"/>
          </p:cNvSpPr>
          <p:nvPr/>
        </p:nvSpPr>
        <p:spPr bwMode="auto">
          <a:xfrm>
            <a:off x="7440613" y="5054600"/>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92" name="Oval 118"/>
          <p:cNvSpPr>
            <a:spLocks noChangeArrowheads="1"/>
          </p:cNvSpPr>
          <p:nvPr/>
        </p:nvSpPr>
        <p:spPr bwMode="auto">
          <a:xfrm>
            <a:off x="7681913" y="5830888"/>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97" name="Line 124"/>
          <p:cNvSpPr>
            <a:spLocks noChangeShapeType="1"/>
          </p:cNvSpPr>
          <p:nvPr/>
        </p:nvSpPr>
        <p:spPr bwMode="auto">
          <a:xfrm>
            <a:off x="5233988" y="1592263"/>
            <a:ext cx="268287" cy="7937"/>
          </a:xfrm>
          <a:prstGeom prst="line">
            <a:avLst/>
          </a:prstGeom>
          <a:ln>
            <a:solidFill>
              <a:srgbClr val="FFFF00"/>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98" name="Line 125"/>
          <p:cNvSpPr>
            <a:spLocks noChangeShapeType="1"/>
          </p:cNvSpPr>
          <p:nvPr/>
        </p:nvSpPr>
        <p:spPr bwMode="auto">
          <a:xfrm>
            <a:off x="5500688" y="1597025"/>
            <a:ext cx="260350" cy="3175"/>
          </a:xfrm>
          <a:prstGeom prst="line">
            <a:avLst/>
          </a:prstGeom>
          <a:ln>
            <a:solidFill>
              <a:srgbClr val="FFFF00"/>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99" name="Line 126"/>
          <p:cNvSpPr>
            <a:spLocks noChangeShapeType="1"/>
          </p:cNvSpPr>
          <p:nvPr/>
        </p:nvSpPr>
        <p:spPr bwMode="auto">
          <a:xfrm flipV="1">
            <a:off x="5761038" y="1593850"/>
            <a:ext cx="260350" cy="6350"/>
          </a:xfrm>
          <a:prstGeom prst="line">
            <a:avLst/>
          </a:prstGeom>
          <a:ln>
            <a:solidFill>
              <a:srgbClr val="FFFF00"/>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00" name="Line 127"/>
          <p:cNvSpPr>
            <a:spLocks noChangeShapeType="1"/>
          </p:cNvSpPr>
          <p:nvPr/>
        </p:nvSpPr>
        <p:spPr bwMode="auto">
          <a:xfrm>
            <a:off x="5991225" y="1590675"/>
            <a:ext cx="254000" cy="241300"/>
          </a:xfrm>
          <a:prstGeom prst="line">
            <a:avLst/>
          </a:prstGeom>
          <a:ln>
            <a:solidFill>
              <a:schemeClr val="accent6">
                <a:lumMod val="75000"/>
              </a:schemeClr>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01" name="Line 128"/>
          <p:cNvSpPr>
            <a:spLocks noChangeShapeType="1"/>
          </p:cNvSpPr>
          <p:nvPr/>
        </p:nvSpPr>
        <p:spPr bwMode="auto">
          <a:xfrm>
            <a:off x="6245225" y="1828800"/>
            <a:ext cx="227013" cy="533400"/>
          </a:xfrm>
          <a:prstGeom prst="line">
            <a:avLst/>
          </a:prstGeom>
          <a:ln>
            <a:solidFill>
              <a:schemeClr val="accent6">
                <a:lumMod val="75000"/>
              </a:schemeClr>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02" name="Line 129"/>
          <p:cNvSpPr>
            <a:spLocks noChangeShapeType="1"/>
          </p:cNvSpPr>
          <p:nvPr/>
        </p:nvSpPr>
        <p:spPr bwMode="auto">
          <a:xfrm>
            <a:off x="6472238" y="2362200"/>
            <a:ext cx="233362" cy="457200"/>
          </a:xfrm>
          <a:prstGeom prst="line">
            <a:avLst/>
          </a:prstGeom>
          <a:ln>
            <a:solidFill>
              <a:schemeClr val="accent6">
                <a:lumMod val="75000"/>
              </a:schemeClr>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03" name="Line 130"/>
          <p:cNvSpPr>
            <a:spLocks noChangeShapeType="1"/>
          </p:cNvSpPr>
          <p:nvPr/>
        </p:nvSpPr>
        <p:spPr bwMode="auto">
          <a:xfrm>
            <a:off x="6705600" y="2819400"/>
            <a:ext cx="304800" cy="762000"/>
          </a:xfrm>
          <a:prstGeom prst="line">
            <a:avLst/>
          </a:prstGeom>
          <a:ln>
            <a:solidFill>
              <a:schemeClr val="accent6">
                <a:lumMod val="75000"/>
              </a:schemeClr>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04" name="Line 131"/>
          <p:cNvSpPr>
            <a:spLocks noChangeShapeType="1"/>
          </p:cNvSpPr>
          <p:nvPr/>
        </p:nvSpPr>
        <p:spPr bwMode="auto">
          <a:xfrm>
            <a:off x="7720013" y="5867400"/>
            <a:ext cx="280987" cy="741363"/>
          </a:xfrm>
          <a:prstGeom prst="line">
            <a:avLst/>
          </a:prstGeom>
          <a:ln>
            <a:solidFill>
              <a:schemeClr val="accent6">
                <a:lumMod val="75000"/>
              </a:schemeClr>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05" name="Line 132"/>
          <p:cNvSpPr>
            <a:spLocks noChangeShapeType="1"/>
          </p:cNvSpPr>
          <p:nvPr/>
        </p:nvSpPr>
        <p:spPr bwMode="auto">
          <a:xfrm>
            <a:off x="7010400" y="3571875"/>
            <a:ext cx="228600" cy="777875"/>
          </a:xfrm>
          <a:prstGeom prst="line">
            <a:avLst/>
          </a:prstGeom>
          <a:ln>
            <a:solidFill>
              <a:schemeClr val="accent6">
                <a:lumMod val="75000"/>
              </a:schemeClr>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06" name="Line 133"/>
          <p:cNvSpPr>
            <a:spLocks noChangeShapeType="1"/>
          </p:cNvSpPr>
          <p:nvPr/>
        </p:nvSpPr>
        <p:spPr bwMode="auto">
          <a:xfrm>
            <a:off x="7239000" y="4343400"/>
            <a:ext cx="239713" cy="749300"/>
          </a:xfrm>
          <a:prstGeom prst="line">
            <a:avLst/>
          </a:prstGeom>
          <a:ln>
            <a:solidFill>
              <a:schemeClr val="accent6">
                <a:lumMod val="75000"/>
              </a:schemeClr>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07" name="Line 134"/>
          <p:cNvSpPr>
            <a:spLocks noChangeShapeType="1"/>
          </p:cNvSpPr>
          <p:nvPr/>
        </p:nvSpPr>
        <p:spPr bwMode="auto">
          <a:xfrm>
            <a:off x="7478713" y="5087938"/>
            <a:ext cx="241300" cy="781050"/>
          </a:xfrm>
          <a:prstGeom prst="line">
            <a:avLst/>
          </a:prstGeom>
          <a:ln>
            <a:solidFill>
              <a:schemeClr val="accent6">
                <a:lumMod val="75000"/>
              </a:schemeClr>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08" name="Oval 119"/>
          <p:cNvSpPr>
            <a:spLocks noChangeArrowheads="1"/>
          </p:cNvSpPr>
          <p:nvPr/>
        </p:nvSpPr>
        <p:spPr bwMode="auto">
          <a:xfrm>
            <a:off x="7964488" y="6570663"/>
            <a:ext cx="76200" cy="76200"/>
          </a:xfrm>
          <a:prstGeom prst="ellipse">
            <a:avLst/>
          </a:prstGeom>
          <a:ln>
            <a:headEnd/>
            <a:tailEnd/>
          </a:ln>
        </p:spPr>
        <p:style>
          <a:lnRef idx="2">
            <a:schemeClr val="dk1">
              <a:shade val="50000"/>
            </a:schemeClr>
          </a:lnRef>
          <a:fillRef idx="1">
            <a:schemeClr val="dk1"/>
          </a:fillRef>
          <a:effectRef idx="0">
            <a:schemeClr val="dk1"/>
          </a:effectRef>
          <a:fontRef idx="minor">
            <a:schemeClr val="lt1"/>
          </a:fontRef>
        </p:style>
        <p:txBody>
          <a:bodyPr wrap="none" anchor="ctr"/>
          <a:lstStyle/>
          <a:p>
            <a:pPr fontAlgn="auto">
              <a:spcBef>
                <a:spcPts val="0"/>
              </a:spcBef>
              <a:spcAft>
                <a:spcPts val="0"/>
              </a:spcAft>
              <a:defRPr/>
            </a:pPr>
            <a:endParaRPr lang="en-US">
              <a:solidFill>
                <a:prstClr val="white"/>
              </a:solidFill>
            </a:endParaRPr>
          </a:p>
        </p:txBody>
      </p:sp>
      <p:sp>
        <p:nvSpPr>
          <p:cNvPr id="109" name="Line 524"/>
          <p:cNvSpPr>
            <a:spLocks noChangeShapeType="1"/>
          </p:cNvSpPr>
          <p:nvPr/>
        </p:nvSpPr>
        <p:spPr bwMode="auto">
          <a:xfrm flipH="1" flipV="1">
            <a:off x="4713288" y="1071563"/>
            <a:ext cx="280987" cy="300037"/>
          </a:xfrm>
          <a:prstGeom prst="line">
            <a:avLst/>
          </a:prstGeom>
          <a:ln>
            <a:solidFill>
              <a:srgbClr val="FF00FF"/>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10" name="Line 526"/>
          <p:cNvSpPr>
            <a:spLocks noChangeShapeType="1"/>
          </p:cNvSpPr>
          <p:nvPr/>
        </p:nvSpPr>
        <p:spPr bwMode="auto">
          <a:xfrm flipH="1" flipV="1">
            <a:off x="4267200" y="101600"/>
            <a:ext cx="230188" cy="454025"/>
          </a:xfrm>
          <a:prstGeom prst="line">
            <a:avLst/>
          </a:prstGeom>
          <a:ln>
            <a:solidFill>
              <a:srgbClr val="FF00FF"/>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11" name="Line 524"/>
          <p:cNvSpPr>
            <a:spLocks noChangeShapeType="1"/>
          </p:cNvSpPr>
          <p:nvPr/>
        </p:nvSpPr>
        <p:spPr bwMode="auto">
          <a:xfrm flipH="1" flipV="1">
            <a:off x="4987925" y="1365250"/>
            <a:ext cx="238125" cy="230188"/>
          </a:xfrm>
          <a:prstGeom prst="line">
            <a:avLst/>
          </a:prstGeom>
          <a:ln>
            <a:solidFill>
              <a:srgbClr val="FF00FF"/>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12" name="Line 526"/>
          <p:cNvSpPr>
            <a:spLocks noChangeShapeType="1"/>
          </p:cNvSpPr>
          <p:nvPr/>
        </p:nvSpPr>
        <p:spPr bwMode="auto">
          <a:xfrm flipH="1" flipV="1">
            <a:off x="4497388" y="549275"/>
            <a:ext cx="231775" cy="542925"/>
          </a:xfrm>
          <a:prstGeom prst="line">
            <a:avLst/>
          </a:prstGeom>
          <a:ln>
            <a:solidFill>
              <a:srgbClr val="FF00FF"/>
            </a:solidFill>
            <a:headEnd/>
            <a:tailEnd/>
          </a:ln>
          <a:extLst/>
        </p:spPr>
        <p:style>
          <a:lnRef idx="3">
            <a:schemeClr val="accent6"/>
          </a:lnRef>
          <a:fillRef idx="0">
            <a:schemeClr val="accent6"/>
          </a:fillRef>
          <a:effectRef idx="2">
            <a:schemeClr val="accent6"/>
          </a:effectRef>
          <a:fontRef idx="minor">
            <a:schemeClr val="tx1"/>
          </a:fontRef>
        </p:style>
        <p:txBody>
          <a:bodyPr/>
          <a:lstStyle/>
          <a:p>
            <a:pPr fontAlgn="auto">
              <a:spcBef>
                <a:spcPts val="0"/>
              </a:spcBef>
              <a:spcAft>
                <a:spcPts val="0"/>
              </a:spcAft>
              <a:defRPr/>
            </a:pPr>
            <a:endParaRPr lang="en-US">
              <a:solidFill>
                <a:prstClr val="black"/>
              </a:solidFill>
            </a:endParaRPr>
          </a:p>
        </p:txBody>
      </p:sp>
      <p:sp>
        <p:nvSpPr>
          <p:cNvPr id="113" name="Text Box 535"/>
          <p:cNvSpPr txBox="1">
            <a:spLocks noChangeArrowheads="1"/>
          </p:cNvSpPr>
          <p:nvPr/>
        </p:nvSpPr>
        <p:spPr bwMode="auto">
          <a:xfrm rot="4080403">
            <a:off x="6863557" y="3228181"/>
            <a:ext cx="106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400" b="1">
                <a:solidFill>
                  <a:srgbClr val="FF0000"/>
                </a:solidFill>
                <a:latin typeface="Times New Roman" pitchFamily="18" charset="0"/>
                <a:cs typeface="Arial" charset="0"/>
              </a:rPr>
              <a:t>Rắn</a:t>
            </a:r>
          </a:p>
        </p:txBody>
      </p:sp>
      <p:sp>
        <p:nvSpPr>
          <p:cNvPr id="114" name="Text Box 535"/>
          <p:cNvSpPr txBox="1">
            <a:spLocks noChangeArrowheads="1"/>
          </p:cNvSpPr>
          <p:nvPr/>
        </p:nvSpPr>
        <p:spPr bwMode="auto">
          <a:xfrm rot="3664405">
            <a:off x="4526757" y="611981"/>
            <a:ext cx="106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400" b="1">
                <a:solidFill>
                  <a:srgbClr val="FF0000"/>
                </a:solidFill>
                <a:latin typeface="Times New Roman" pitchFamily="18" charset="0"/>
                <a:cs typeface="Arial" charset="0"/>
              </a:rPr>
              <a:t>Lỏng</a:t>
            </a:r>
          </a:p>
        </p:txBody>
      </p:sp>
      <p:sp>
        <p:nvSpPr>
          <p:cNvPr id="115" name="Text Box 535"/>
          <p:cNvSpPr txBox="1">
            <a:spLocks noChangeArrowheads="1"/>
          </p:cNvSpPr>
          <p:nvPr/>
        </p:nvSpPr>
        <p:spPr bwMode="auto">
          <a:xfrm>
            <a:off x="5280025" y="314325"/>
            <a:ext cx="8128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just">
              <a:spcBef>
                <a:spcPct val="50000"/>
              </a:spcBef>
            </a:pPr>
            <a:r>
              <a:rPr lang="en-US" altLang="en-US" sz="2400" b="1">
                <a:solidFill>
                  <a:srgbClr val="FF0000"/>
                </a:solidFill>
                <a:latin typeface="Times New Roman" pitchFamily="18" charset="0"/>
                <a:cs typeface="Arial" charset="0"/>
              </a:rPr>
              <a:t>Rắn và lỏng</a:t>
            </a:r>
          </a:p>
        </p:txBody>
      </p:sp>
    </p:spTree>
    <p:extLst>
      <p:ext uri="{BB962C8B-B14F-4D97-AF65-F5344CB8AC3E}">
        <p14:creationId xmlns:p14="http://schemas.microsoft.com/office/powerpoint/2010/main" val="35046131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down)">
                                      <p:cBhvr>
                                        <p:cTn id="7" dur="500"/>
                                        <p:tgtEl>
                                          <p:spTgt spid="4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wipe(down)">
                                      <p:cBhvr>
                                        <p:cTn id="10" dur="500"/>
                                        <p:tgtEl>
                                          <p:spTgt spid="4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left)">
                                      <p:cBhvr>
                                        <p:cTn id="15" dur="500"/>
                                        <p:tgtEl>
                                          <p:spTgt spid="15"/>
                                        </p:tgtEl>
                                      </p:cBhvr>
                                    </p:animEffect>
                                  </p:childTnLst>
                                </p:cTn>
                              </p:par>
                              <p:par>
                                <p:cTn id="16" presetID="22" presetClass="entr" presetSubtype="4" fill="hold" nodeType="withEffect">
                                  <p:stCondLst>
                                    <p:cond delay="0"/>
                                  </p:stCondLst>
                                  <p:childTnLst>
                                    <p:set>
                                      <p:cBhvr>
                                        <p:cTn id="17" dur="1" fill="hold">
                                          <p:stCondLst>
                                            <p:cond delay="0"/>
                                          </p:stCondLst>
                                        </p:cTn>
                                        <p:tgtEl>
                                          <p:spTgt spid="46">
                                            <p:txEl>
                                              <p:pRg st="0" end="0"/>
                                            </p:txEl>
                                          </p:spTgt>
                                        </p:tgtEl>
                                        <p:attrNameLst>
                                          <p:attrName>style.visibility</p:attrName>
                                        </p:attrNameLst>
                                      </p:cBhvr>
                                      <p:to>
                                        <p:strVal val="visible"/>
                                      </p:to>
                                    </p:set>
                                    <p:animEffect transition="in" filter="wipe(down)">
                                      <p:cBhvr>
                                        <p:cTn id="18" dur="500"/>
                                        <p:tgtEl>
                                          <p:spTgt spid="46">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additive="base">
                                        <p:cTn id="23" dur="500" fill="hold"/>
                                        <p:tgtEl>
                                          <p:spTgt spid="31"/>
                                        </p:tgtEl>
                                        <p:attrNameLst>
                                          <p:attrName>ppt_x</p:attrName>
                                        </p:attrNameLst>
                                      </p:cBhvr>
                                      <p:tavLst>
                                        <p:tav tm="0">
                                          <p:val>
                                            <p:strVal val="#ppt_x"/>
                                          </p:val>
                                        </p:tav>
                                        <p:tav tm="100000">
                                          <p:val>
                                            <p:strVal val="#ppt_x"/>
                                          </p:val>
                                        </p:tav>
                                      </p:tavLst>
                                    </p:anim>
                                    <p:anim calcmode="lin" valueType="num">
                                      <p:cBhvr additive="base">
                                        <p:cTn id="24"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2">
                                            <p:txEl>
                                              <p:pRg st="0" end="0"/>
                                            </p:txEl>
                                          </p:spTgt>
                                        </p:tgtEl>
                                        <p:attrNameLst>
                                          <p:attrName>style.visibility</p:attrName>
                                        </p:attrNameLst>
                                      </p:cBhvr>
                                      <p:to>
                                        <p:strVal val="visible"/>
                                      </p:to>
                                    </p:set>
                                    <p:anim calcmode="lin" valueType="num">
                                      <p:cBhvr additive="base">
                                        <p:cTn id="29"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34">
                                            <p:txEl>
                                              <p:pRg st="0" end="0"/>
                                            </p:txEl>
                                          </p:spTgt>
                                        </p:tgtEl>
                                        <p:attrNameLst>
                                          <p:attrName>style.visibility</p:attrName>
                                        </p:attrNameLst>
                                      </p:cBhvr>
                                      <p:to>
                                        <p:strVal val="visible"/>
                                      </p:to>
                                    </p:set>
                                    <p:anim calcmode="lin" valueType="num">
                                      <p:cBhvr additive="base">
                                        <p:cTn id="41"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35"/>
                                        </p:tgtEl>
                                        <p:attrNameLst>
                                          <p:attrName>style.visibility</p:attrName>
                                        </p:attrNameLst>
                                      </p:cBhvr>
                                      <p:to>
                                        <p:strVal val="visible"/>
                                      </p:to>
                                    </p:set>
                                    <p:anim calcmode="lin" valueType="num">
                                      <p:cBhvr additive="base">
                                        <p:cTn id="47" dur="500" fill="hold"/>
                                        <p:tgtEl>
                                          <p:spTgt spid="35"/>
                                        </p:tgtEl>
                                        <p:attrNameLst>
                                          <p:attrName>ppt_x</p:attrName>
                                        </p:attrNameLst>
                                      </p:cBhvr>
                                      <p:tavLst>
                                        <p:tav tm="0">
                                          <p:val>
                                            <p:strVal val="#ppt_x"/>
                                          </p:val>
                                        </p:tav>
                                        <p:tav tm="100000">
                                          <p:val>
                                            <p:strVal val="#ppt_x"/>
                                          </p:val>
                                        </p:tav>
                                      </p:tavLst>
                                    </p:anim>
                                    <p:anim calcmode="lin" valueType="num">
                                      <p:cBhvr additive="base">
                                        <p:cTn id="48" dur="500" fill="hold"/>
                                        <p:tgtEl>
                                          <p:spTgt spid="3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additive="base">
                                        <p:cTn id="51" dur="500" fill="hold"/>
                                        <p:tgtEl>
                                          <p:spTgt spid="36"/>
                                        </p:tgtEl>
                                        <p:attrNameLst>
                                          <p:attrName>ppt_x</p:attrName>
                                        </p:attrNameLst>
                                      </p:cBhvr>
                                      <p:tavLst>
                                        <p:tav tm="0">
                                          <p:val>
                                            <p:strVal val="#ppt_x"/>
                                          </p:val>
                                        </p:tav>
                                        <p:tav tm="100000">
                                          <p:val>
                                            <p:strVal val="#ppt_x"/>
                                          </p:val>
                                        </p:tav>
                                      </p:tavLst>
                                    </p:anim>
                                    <p:anim calcmode="lin" valueType="num">
                                      <p:cBhvr additive="base">
                                        <p:cTn id="52" dur="500" fill="hold"/>
                                        <p:tgtEl>
                                          <p:spTgt spid="36"/>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7"/>
                                        </p:tgtEl>
                                        <p:attrNameLst>
                                          <p:attrName>style.visibility</p:attrName>
                                        </p:attrNameLst>
                                      </p:cBhvr>
                                      <p:to>
                                        <p:strVal val="visible"/>
                                      </p:to>
                                    </p:set>
                                    <p:anim calcmode="lin" valueType="num">
                                      <p:cBhvr additive="base">
                                        <p:cTn id="55" dur="500" fill="hold"/>
                                        <p:tgtEl>
                                          <p:spTgt spid="37"/>
                                        </p:tgtEl>
                                        <p:attrNameLst>
                                          <p:attrName>ppt_x</p:attrName>
                                        </p:attrNameLst>
                                      </p:cBhvr>
                                      <p:tavLst>
                                        <p:tav tm="0">
                                          <p:val>
                                            <p:strVal val="#ppt_x"/>
                                          </p:val>
                                        </p:tav>
                                        <p:tav tm="100000">
                                          <p:val>
                                            <p:strVal val="#ppt_x"/>
                                          </p:val>
                                        </p:tav>
                                      </p:tavLst>
                                    </p:anim>
                                    <p:anim calcmode="lin" valueType="num">
                                      <p:cBhvr additive="base">
                                        <p:cTn id="56" dur="500" fill="hold"/>
                                        <p:tgtEl>
                                          <p:spTgt spid="37"/>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ppt_x"/>
                                          </p:val>
                                        </p:tav>
                                        <p:tav tm="100000">
                                          <p:val>
                                            <p:strVal val="#ppt_x"/>
                                          </p:val>
                                        </p:tav>
                                      </p:tavLst>
                                    </p:anim>
                                    <p:anim calcmode="lin" valueType="num">
                                      <p:cBhvr additive="base">
                                        <p:cTn id="60" dur="500" fill="hold"/>
                                        <p:tgtEl>
                                          <p:spTgt spid="38"/>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additive="base">
                                        <p:cTn id="63" dur="500" fill="hold"/>
                                        <p:tgtEl>
                                          <p:spTgt spid="39"/>
                                        </p:tgtEl>
                                        <p:attrNameLst>
                                          <p:attrName>ppt_x</p:attrName>
                                        </p:attrNameLst>
                                      </p:cBhvr>
                                      <p:tavLst>
                                        <p:tav tm="0">
                                          <p:val>
                                            <p:strVal val="#ppt_x"/>
                                          </p:val>
                                        </p:tav>
                                        <p:tav tm="100000">
                                          <p:val>
                                            <p:strVal val="#ppt_x"/>
                                          </p:val>
                                        </p:tav>
                                      </p:tavLst>
                                    </p:anim>
                                    <p:anim calcmode="lin" valueType="num">
                                      <p:cBhvr additive="base">
                                        <p:cTn id="64" dur="500" fill="hold"/>
                                        <p:tgtEl>
                                          <p:spTgt spid="39"/>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additive="base">
                                        <p:cTn id="67" dur="500" fill="hold"/>
                                        <p:tgtEl>
                                          <p:spTgt spid="40"/>
                                        </p:tgtEl>
                                        <p:attrNameLst>
                                          <p:attrName>ppt_x</p:attrName>
                                        </p:attrNameLst>
                                      </p:cBhvr>
                                      <p:tavLst>
                                        <p:tav tm="0">
                                          <p:val>
                                            <p:strVal val="#ppt_x"/>
                                          </p:val>
                                        </p:tav>
                                        <p:tav tm="100000">
                                          <p:val>
                                            <p:strVal val="#ppt_x"/>
                                          </p:val>
                                        </p:tav>
                                      </p:tavLst>
                                    </p:anim>
                                    <p:anim calcmode="lin" valueType="num">
                                      <p:cBhvr additive="base">
                                        <p:cTn id="68" dur="500" fill="hold"/>
                                        <p:tgtEl>
                                          <p:spTgt spid="40"/>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41"/>
                                        </p:tgtEl>
                                        <p:attrNameLst>
                                          <p:attrName>style.visibility</p:attrName>
                                        </p:attrNameLst>
                                      </p:cBhvr>
                                      <p:to>
                                        <p:strVal val="visible"/>
                                      </p:to>
                                    </p:set>
                                    <p:anim calcmode="lin" valueType="num">
                                      <p:cBhvr additive="base">
                                        <p:cTn id="71" dur="500" fill="hold"/>
                                        <p:tgtEl>
                                          <p:spTgt spid="41"/>
                                        </p:tgtEl>
                                        <p:attrNameLst>
                                          <p:attrName>ppt_x</p:attrName>
                                        </p:attrNameLst>
                                      </p:cBhvr>
                                      <p:tavLst>
                                        <p:tav tm="0">
                                          <p:val>
                                            <p:strVal val="#ppt_x"/>
                                          </p:val>
                                        </p:tav>
                                        <p:tav tm="100000">
                                          <p:val>
                                            <p:strVal val="#ppt_x"/>
                                          </p:val>
                                        </p:tav>
                                      </p:tavLst>
                                    </p:anim>
                                    <p:anim calcmode="lin" valueType="num">
                                      <p:cBhvr additive="base">
                                        <p:cTn id="72" dur="500" fill="hold"/>
                                        <p:tgtEl>
                                          <p:spTgt spid="41"/>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42"/>
                                        </p:tgtEl>
                                        <p:attrNameLst>
                                          <p:attrName>style.visibility</p:attrName>
                                        </p:attrNameLst>
                                      </p:cBhvr>
                                      <p:to>
                                        <p:strVal val="visible"/>
                                      </p:to>
                                    </p:set>
                                    <p:anim calcmode="lin" valueType="num">
                                      <p:cBhvr additive="base">
                                        <p:cTn id="75" dur="500" fill="hold"/>
                                        <p:tgtEl>
                                          <p:spTgt spid="42"/>
                                        </p:tgtEl>
                                        <p:attrNameLst>
                                          <p:attrName>ppt_x</p:attrName>
                                        </p:attrNameLst>
                                      </p:cBhvr>
                                      <p:tavLst>
                                        <p:tav tm="0">
                                          <p:val>
                                            <p:strVal val="#ppt_x"/>
                                          </p:val>
                                        </p:tav>
                                        <p:tav tm="100000">
                                          <p:val>
                                            <p:strVal val="#ppt_x"/>
                                          </p:val>
                                        </p:tav>
                                      </p:tavLst>
                                    </p:anim>
                                    <p:anim calcmode="lin" valueType="num">
                                      <p:cBhvr additive="base">
                                        <p:cTn id="76" dur="500" fill="hold"/>
                                        <p:tgtEl>
                                          <p:spTgt spid="42"/>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 calcmode="lin" valueType="num">
                                      <p:cBhvr additive="base">
                                        <p:cTn id="79" dur="500" fill="hold"/>
                                        <p:tgtEl>
                                          <p:spTgt spid="43"/>
                                        </p:tgtEl>
                                        <p:attrNameLst>
                                          <p:attrName>ppt_x</p:attrName>
                                        </p:attrNameLst>
                                      </p:cBhvr>
                                      <p:tavLst>
                                        <p:tav tm="0">
                                          <p:val>
                                            <p:strVal val="#ppt_x"/>
                                          </p:val>
                                        </p:tav>
                                        <p:tav tm="100000">
                                          <p:val>
                                            <p:strVal val="#ppt_x"/>
                                          </p:val>
                                        </p:tav>
                                      </p:tavLst>
                                    </p:anim>
                                    <p:anim calcmode="lin" valueType="num">
                                      <p:cBhvr additive="base">
                                        <p:cTn id="80" dur="500" fill="hold"/>
                                        <p:tgtEl>
                                          <p:spTgt spid="43"/>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44"/>
                                        </p:tgtEl>
                                        <p:attrNameLst>
                                          <p:attrName>style.visibility</p:attrName>
                                        </p:attrNameLst>
                                      </p:cBhvr>
                                      <p:to>
                                        <p:strVal val="visible"/>
                                      </p:to>
                                    </p:set>
                                    <p:anim calcmode="lin" valueType="num">
                                      <p:cBhvr additive="base">
                                        <p:cTn id="83" dur="500" fill="hold"/>
                                        <p:tgtEl>
                                          <p:spTgt spid="44"/>
                                        </p:tgtEl>
                                        <p:attrNameLst>
                                          <p:attrName>ppt_x</p:attrName>
                                        </p:attrNameLst>
                                      </p:cBhvr>
                                      <p:tavLst>
                                        <p:tav tm="0">
                                          <p:val>
                                            <p:strVal val="#ppt_x"/>
                                          </p:val>
                                        </p:tav>
                                        <p:tav tm="100000">
                                          <p:val>
                                            <p:strVal val="#ppt_x"/>
                                          </p:val>
                                        </p:tav>
                                      </p:tavLst>
                                    </p:anim>
                                    <p:anim calcmode="lin" valueType="num">
                                      <p:cBhvr additive="base">
                                        <p:cTn id="84" dur="500" fill="hold"/>
                                        <p:tgtEl>
                                          <p:spTgt spid="4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additive="base">
                                        <p:cTn id="87" dur="500" fill="hold"/>
                                        <p:tgtEl>
                                          <p:spTgt spid="45"/>
                                        </p:tgtEl>
                                        <p:attrNameLst>
                                          <p:attrName>ppt_x</p:attrName>
                                        </p:attrNameLst>
                                      </p:cBhvr>
                                      <p:tavLst>
                                        <p:tav tm="0">
                                          <p:val>
                                            <p:strVal val="#ppt_x"/>
                                          </p:val>
                                        </p:tav>
                                        <p:tav tm="100000">
                                          <p:val>
                                            <p:strVal val="#ppt_x"/>
                                          </p:val>
                                        </p:tav>
                                      </p:tavLst>
                                    </p:anim>
                                    <p:anim calcmode="lin" valueType="num">
                                      <p:cBhvr additive="base">
                                        <p:cTn id="8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nodeType="clickEffect">
                                  <p:stCondLst>
                                    <p:cond delay="0"/>
                                  </p:stCondLst>
                                  <p:childTnLst>
                                    <p:set>
                                      <p:cBhvr>
                                        <p:cTn id="92" dur="1" fill="hold">
                                          <p:stCondLst>
                                            <p:cond delay="0"/>
                                          </p:stCondLst>
                                        </p:cTn>
                                        <p:tgtEl>
                                          <p:spTgt spid="48">
                                            <p:txEl>
                                              <p:pRg st="0" end="0"/>
                                            </p:txEl>
                                          </p:spTgt>
                                        </p:tgtEl>
                                        <p:attrNameLst>
                                          <p:attrName>style.visibility</p:attrName>
                                        </p:attrNameLst>
                                      </p:cBhvr>
                                      <p:to>
                                        <p:strVal val="visible"/>
                                      </p:to>
                                    </p:set>
                                    <p:anim calcmode="lin" valueType="num">
                                      <p:cBhvr additive="base">
                                        <p:cTn id="93"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nodeType="clickEffect">
                                  <p:stCondLst>
                                    <p:cond delay="0"/>
                                  </p:stCondLst>
                                  <p:childTnLst>
                                    <p:set>
                                      <p:cBhvr>
                                        <p:cTn id="98" dur="1" fill="hold">
                                          <p:stCondLst>
                                            <p:cond delay="0"/>
                                          </p:stCondLst>
                                        </p:cTn>
                                        <p:tgtEl>
                                          <p:spTgt spid="16">
                                            <p:txEl>
                                              <p:pRg st="0" end="0"/>
                                            </p:txEl>
                                          </p:spTgt>
                                        </p:tgtEl>
                                        <p:attrNameLst>
                                          <p:attrName>style.visibility</p:attrName>
                                        </p:attrNameLst>
                                      </p:cBhvr>
                                      <p:to>
                                        <p:strVal val="visible"/>
                                      </p:to>
                                    </p:set>
                                    <p:anim calcmode="lin" valueType="num">
                                      <p:cBhvr additive="base">
                                        <p:cTn id="9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4" fill="hold" nodeType="clickEffect">
                                  <p:stCondLst>
                                    <p:cond delay="0"/>
                                  </p:stCondLst>
                                  <p:childTnLst>
                                    <p:set>
                                      <p:cBhvr>
                                        <p:cTn id="104" dur="1" fill="hold">
                                          <p:stCondLst>
                                            <p:cond delay="0"/>
                                          </p:stCondLst>
                                        </p:cTn>
                                        <p:tgtEl>
                                          <p:spTgt spid="17">
                                            <p:txEl>
                                              <p:pRg st="0" end="0"/>
                                            </p:txEl>
                                          </p:spTgt>
                                        </p:tgtEl>
                                        <p:attrNameLst>
                                          <p:attrName>style.visibility</p:attrName>
                                        </p:attrNameLst>
                                      </p:cBhvr>
                                      <p:to>
                                        <p:strVal val="visible"/>
                                      </p:to>
                                    </p:set>
                                    <p:anim calcmode="lin" valueType="num">
                                      <p:cBhvr additive="base">
                                        <p:cTn id="10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4" fill="hold" nodeType="clickEffect">
                                  <p:stCondLst>
                                    <p:cond delay="0"/>
                                  </p:stCondLst>
                                  <p:childTnLst>
                                    <p:set>
                                      <p:cBhvr>
                                        <p:cTn id="110" dur="1" fill="hold">
                                          <p:stCondLst>
                                            <p:cond delay="0"/>
                                          </p:stCondLst>
                                        </p:cTn>
                                        <p:tgtEl>
                                          <p:spTgt spid="18">
                                            <p:txEl>
                                              <p:pRg st="0" end="0"/>
                                            </p:txEl>
                                          </p:spTgt>
                                        </p:tgtEl>
                                        <p:attrNameLst>
                                          <p:attrName>style.visibility</p:attrName>
                                        </p:attrNameLst>
                                      </p:cBhvr>
                                      <p:to>
                                        <p:strVal val="visible"/>
                                      </p:to>
                                    </p:set>
                                    <p:anim calcmode="lin" valueType="num">
                                      <p:cBhvr additive="base">
                                        <p:cTn id="111"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112"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4" fill="hold" nodeType="clickEffect">
                                  <p:stCondLst>
                                    <p:cond delay="0"/>
                                  </p:stCondLst>
                                  <p:childTnLst>
                                    <p:set>
                                      <p:cBhvr>
                                        <p:cTn id="116" dur="1" fill="hold">
                                          <p:stCondLst>
                                            <p:cond delay="0"/>
                                          </p:stCondLst>
                                        </p:cTn>
                                        <p:tgtEl>
                                          <p:spTgt spid="20">
                                            <p:txEl>
                                              <p:pRg st="0" end="0"/>
                                            </p:txEl>
                                          </p:spTgt>
                                        </p:tgtEl>
                                        <p:attrNameLst>
                                          <p:attrName>style.visibility</p:attrName>
                                        </p:attrNameLst>
                                      </p:cBhvr>
                                      <p:to>
                                        <p:strVal val="visible"/>
                                      </p:to>
                                    </p:set>
                                    <p:anim calcmode="lin" valueType="num">
                                      <p:cBhvr additive="base">
                                        <p:cTn id="11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18"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4" fill="hold" grpId="0" nodeType="click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additive="base">
                                        <p:cTn id="123" dur="500" fill="hold"/>
                                        <p:tgtEl>
                                          <p:spTgt spid="19"/>
                                        </p:tgtEl>
                                        <p:attrNameLst>
                                          <p:attrName>ppt_x</p:attrName>
                                        </p:attrNameLst>
                                      </p:cBhvr>
                                      <p:tavLst>
                                        <p:tav tm="0">
                                          <p:val>
                                            <p:strVal val="#ppt_x"/>
                                          </p:val>
                                        </p:tav>
                                        <p:tav tm="100000">
                                          <p:val>
                                            <p:strVal val="#ppt_x"/>
                                          </p:val>
                                        </p:tav>
                                      </p:tavLst>
                                    </p:anim>
                                    <p:anim calcmode="lin" valueType="num">
                                      <p:cBhvr additive="base">
                                        <p:cTn id="124" dur="500" fill="hold"/>
                                        <p:tgtEl>
                                          <p:spTgt spid="1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1"/>
                                        </p:tgtEl>
                                        <p:attrNameLst>
                                          <p:attrName>style.visibility</p:attrName>
                                        </p:attrNameLst>
                                      </p:cBhvr>
                                      <p:to>
                                        <p:strVal val="visible"/>
                                      </p:to>
                                    </p:set>
                                    <p:anim calcmode="lin" valueType="num">
                                      <p:cBhvr additive="base">
                                        <p:cTn id="127" dur="500" fill="hold"/>
                                        <p:tgtEl>
                                          <p:spTgt spid="21"/>
                                        </p:tgtEl>
                                        <p:attrNameLst>
                                          <p:attrName>ppt_x</p:attrName>
                                        </p:attrNameLst>
                                      </p:cBhvr>
                                      <p:tavLst>
                                        <p:tav tm="0">
                                          <p:val>
                                            <p:strVal val="#ppt_x"/>
                                          </p:val>
                                        </p:tav>
                                        <p:tav tm="100000">
                                          <p:val>
                                            <p:strVal val="#ppt_x"/>
                                          </p:val>
                                        </p:tav>
                                      </p:tavLst>
                                    </p:anim>
                                    <p:anim calcmode="lin" valueType="num">
                                      <p:cBhvr additive="base">
                                        <p:cTn id="128" dur="500" fill="hold"/>
                                        <p:tgtEl>
                                          <p:spTgt spid="2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2"/>
                                        </p:tgtEl>
                                        <p:attrNameLst>
                                          <p:attrName>style.visibility</p:attrName>
                                        </p:attrNameLst>
                                      </p:cBhvr>
                                      <p:to>
                                        <p:strVal val="visible"/>
                                      </p:to>
                                    </p:set>
                                    <p:anim calcmode="lin" valueType="num">
                                      <p:cBhvr additive="base">
                                        <p:cTn id="131" dur="500" fill="hold"/>
                                        <p:tgtEl>
                                          <p:spTgt spid="22"/>
                                        </p:tgtEl>
                                        <p:attrNameLst>
                                          <p:attrName>ppt_x</p:attrName>
                                        </p:attrNameLst>
                                      </p:cBhvr>
                                      <p:tavLst>
                                        <p:tav tm="0">
                                          <p:val>
                                            <p:strVal val="#ppt_x"/>
                                          </p:val>
                                        </p:tav>
                                        <p:tav tm="100000">
                                          <p:val>
                                            <p:strVal val="#ppt_x"/>
                                          </p:val>
                                        </p:tav>
                                      </p:tavLst>
                                    </p:anim>
                                    <p:anim calcmode="lin" valueType="num">
                                      <p:cBhvr additive="base">
                                        <p:cTn id="132" dur="500" fill="hold"/>
                                        <p:tgtEl>
                                          <p:spTgt spid="2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3"/>
                                        </p:tgtEl>
                                        <p:attrNameLst>
                                          <p:attrName>style.visibility</p:attrName>
                                        </p:attrNameLst>
                                      </p:cBhvr>
                                      <p:to>
                                        <p:strVal val="visible"/>
                                      </p:to>
                                    </p:set>
                                    <p:anim calcmode="lin" valueType="num">
                                      <p:cBhvr additive="base">
                                        <p:cTn id="135" dur="500" fill="hold"/>
                                        <p:tgtEl>
                                          <p:spTgt spid="23"/>
                                        </p:tgtEl>
                                        <p:attrNameLst>
                                          <p:attrName>ppt_x</p:attrName>
                                        </p:attrNameLst>
                                      </p:cBhvr>
                                      <p:tavLst>
                                        <p:tav tm="0">
                                          <p:val>
                                            <p:strVal val="#ppt_x"/>
                                          </p:val>
                                        </p:tav>
                                        <p:tav tm="100000">
                                          <p:val>
                                            <p:strVal val="#ppt_x"/>
                                          </p:val>
                                        </p:tav>
                                      </p:tavLst>
                                    </p:anim>
                                    <p:anim calcmode="lin" valueType="num">
                                      <p:cBhvr additive="base">
                                        <p:cTn id="136" dur="500" fill="hold"/>
                                        <p:tgtEl>
                                          <p:spTgt spid="2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
                                        </p:tgtEl>
                                        <p:attrNameLst>
                                          <p:attrName>style.visibility</p:attrName>
                                        </p:attrNameLst>
                                      </p:cBhvr>
                                      <p:to>
                                        <p:strVal val="visible"/>
                                      </p:to>
                                    </p:set>
                                    <p:anim calcmode="lin" valueType="num">
                                      <p:cBhvr additive="base">
                                        <p:cTn id="139" dur="500" fill="hold"/>
                                        <p:tgtEl>
                                          <p:spTgt spid="24"/>
                                        </p:tgtEl>
                                        <p:attrNameLst>
                                          <p:attrName>ppt_x</p:attrName>
                                        </p:attrNameLst>
                                      </p:cBhvr>
                                      <p:tavLst>
                                        <p:tav tm="0">
                                          <p:val>
                                            <p:strVal val="#ppt_x"/>
                                          </p:val>
                                        </p:tav>
                                        <p:tav tm="100000">
                                          <p:val>
                                            <p:strVal val="#ppt_x"/>
                                          </p:val>
                                        </p:tav>
                                      </p:tavLst>
                                    </p:anim>
                                    <p:anim calcmode="lin" valueType="num">
                                      <p:cBhvr additive="base">
                                        <p:cTn id="140" dur="500" fill="hold"/>
                                        <p:tgtEl>
                                          <p:spTgt spid="2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5"/>
                                        </p:tgtEl>
                                        <p:attrNameLst>
                                          <p:attrName>style.visibility</p:attrName>
                                        </p:attrNameLst>
                                      </p:cBhvr>
                                      <p:to>
                                        <p:strVal val="visible"/>
                                      </p:to>
                                    </p:set>
                                    <p:anim calcmode="lin" valueType="num">
                                      <p:cBhvr additive="base">
                                        <p:cTn id="143" dur="500" fill="hold"/>
                                        <p:tgtEl>
                                          <p:spTgt spid="25"/>
                                        </p:tgtEl>
                                        <p:attrNameLst>
                                          <p:attrName>ppt_x</p:attrName>
                                        </p:attrNameLst>
                                      </p:cBhvr>
                                      <p:tavLst>
                                        <p:tav tm="0">
                                          <p:val>
                                            <p:strVal val="#ppt_x"/>
                                          </p:val>
                                        </p:tav>
                                        <p:tav tm="100000">
                                          <p:val>
                                            <p:strVal val="#ppt_x"/>
                                          </p:val>
                                        </p:tav>
                                      </p:tavLst>
                                    </p:anim>
                                    <p:anim calcmode="lin" valueType="num">
                                      <p:cBhvr additive="base">
                                        <p:cTn id="144" dur="500" fill="hold"/>
                                        <p:tgtEl>
                                          <p:spTgt spid="2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6"/>
                                        </p:tgtEl>
                                        <p:attrNameLst>
                                          <p:attrName>style.visibility</p:attrName>
                                        </p:attrNameLst>
                                      </p:cBhvr>
                                      <p:to>
                                        <p:strVal val="visible"/>
                                      </p:to>
                                    </p:set>
                                    <p:anim calcmode="lin" valueType="num">
                                      <p:cBhvr additive="base">
                                        <p:cTn id="147" dur="500" fill="hold"/>
                                        <p:tgtEl>
                                          <p:spTgt spid="26"/>
                                        </p:tgtEl>
                                        <p:attrNameLst>
                                          <p:attrName>ppt_x</p:attrName>
                                        </p:attrNameLst>
                                      </p:cBhvr>
                                      <p:tavLst>
                                        <p:tav tm="0">
                                          <p:val>
                                            <p:strVal val="#ppt_x"/>
                                          </p:val>
                                        </p:tav>
                                        <p:tav tm="100000">
                                          <p:val>
                                            <p:strVal val="#ppt_x"/>
                                          </p:val>
                                        </p:tav>
                                      </p:tavLst>
                                    </p:anim>
                                    <p:anim calcmode="lin" valueType="num">
                                      <p:cBhvr additive="base">
                                        <p:cTn id="148" dur="500" fill="hold"/>
                                        <p:tgtEl>
                                          <p:spTgt spid="2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7"/>
                                        </p:tgtEl>
                                        <p:attrNameLst>
                                          <p:attrName>style.visibility</p:attrName>
                                        </p:attrNameLst>
                                      </p:cBhvr>
                                      <p:to>
                                        <p:strVal val="visible"/>
                                      </p:to>
                                    </p:set>
                                    <p:anim calcmode="lin" valueType="num">
                                      <p:cBhvr additive="base">
                                        <p:cTn id="151" dur="500" fill="hold"/>
                                        <p:tgtEl>
                                          <p:spTgt spid="27"/>
                                        </p:tgtEl>
                                        <p:attrNameLst>
                                          <p:attrName>ppt_x</p:attrName>
                                        </p:attrNameLst>
                                      </p:cBhvr>
                                      <p:tavLst>
                                        <p:tav tm="0">
                                          <p:val>
                                            <p:strVal val="#ppt_x"/>
                                          </p:val>
                                        </p:tav>
                                        <p:tav tm="100000">
                                          <p:val>
                                            <p:strVal val="#ppt_x"/>
                                          </p:val>
                                        </p:tav>
                                      </p:tavLst>
                                    </p:anim>
                                    <p:anim calcmode="lin" valueType="num">
                                      <p:cBhvr additive="base">
                                        <p:cTn id="152" dur="500" fill="hold"/>
                                        <p:tgtEl>
                                          <p:spTgt spid="2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8"/>
                                        </p:tgtEl>
                                        <p:attrNameLst>
                                          <p:attrName>style.visibility</p:attrName>
                                        </p:attrNameLst>
                                      </p:cBhvr>
                                      <p:to>
                                        <p:strVal val="visible"/>
                                      </p:to>
                                    </p:set>
                                    <p:anim calcmode="lin" valueType="num">
                                      <p:cBhvr additive="base">
                                        <p:cTn id="155" dur="500" fill="hold"/>
                                        <p:tgtEl>
                                          <p:spTgt spid="28"/>
                                        </p:tgtEl>
                                        <p:attrNameLst>
                                          <p:attrName>ppt_x</p:attrName>
                                        </p:attrNameLst>
                                      </p:cBhvr>
                                      <p:tavLst>
                                        <p:tav tm="0">
                                          <p:val>
                                            <p:strVal val="#ppt_x"/>
                                          </p:val>
                                        </p:tav>
                                        <p:tav tm="100000">
                                          <p:val>
                                            <p:strVal val="#ppt_x"/>
                                          </p:val>
                                        </p:tav>
                                      </p:tavLst>
                                    </p:anim>
                                    <p:anim calcmode="lin" valueType="num">
                                      <p:cBhvr additive="base">
                                        <p:cTn id="156" dur="500" fill="hold"/>
                                        <p:tgtEl>
                                          <p:spTgt spid="2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9"/>
                                        </p:tgtEl>
                                        <p:attrNameLst>
                                          <p:attrName>style.visibility</p:attrName>
                                        </p:attrNameLst>
                                      </p:cBhvr>
                                      <p:to>
                                        <p:strVal val="visible"/>
                                      </p:to>
                                    </p:set>
                                    <p:anim calcmode="lin" valueType="num">
                                      <p:cBhvr additive="base">
                                        <p:cTn id="159" dur="500" fill="hold"/>
                                        <p:tgtEl>
                                          <p:spTgt spid="29"/>
                                        </p:tgtEl>
                                        <p:attrNameLst>
                                          <p:attrName>ppt_x</p:attrName>
                                        </p:attrNameLst>
                                      </p:cBhvr>
                                      <p:tavLst>
                                        <p:tav tm="0">
                                          <p:val>
                                            <p:strVal val="#ppt_x"/>
                                          </p:val>
                                        </p:tav>
                                        <p:tav tm="100000">
                                          <p:val>
                                            <p:strVal val="#ppt_x"/>
                                          </p:val>
                                        </p:tav>
                                      </p:tavLst>
                                    </p:anim>
                                    <p:anim calcmode="lin" valueType="num">
                                      <p:cBhvr additive="base">
                                        <p:cTn id="160" dur="500" fill="hold"/>
                                        <p:tgtEl>
                                          <p:spTgt spid="2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30"/>
                                        </p:tgtEl>
                                        <p:attrNameLst>
                                          <p:attrName>style.visibility</p:attrName>
                                        </p:attrNameLst>
                                      </p:cBhvr>
                                      <p:to>
                                        <p:strVal val="visible"/>
                                      </p:to>
                                    </p:set>
                                    <p:anim calcmode="lin" valueType="num">
                                      <p:cBhvr additive="base">
                                        <p:cTn id="163" dur="500" fill="hold"/>
                                        <p:tgtEl>
                                          <p:spTgt spid="30"/>
                                        </p:tgtEl>
                                        <p:attrNameLst>
                                          <p:attrName>ppt_x</p:attrName>
                                        </p:attrNameLst>
                                      </p:cBhvr>
                                      <p:tavLst>
                                        <p:tav tm="0">
                                          <p:val>
                                            <p:strVal val="#ppt_x"/>
                                          </p:val>
                                        </p:tav>
                                        <p:tav tm="100000">
                                          <p:val>
                                            <p:strVal val="#ppt_x"/>
                                          </p:val>
                                        </p:tav>
                                      </p:tavLst>
                                    </p:anim>
                                    <p:anim calcmode="lin" valueType="num">
                                      <p:cBhvr additive="base">
                                        <p:cTn id="16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65" fill="hold" nodeType="clickPar">
                      <p:stCondLst>
                        <p:cond delay="indefinite"/>
                      </p:stCondLst>
                      <p:childTnLst>
                        <p:par>
                          <p:cTn id="166" fill="hold" nodeType="withGroup">
                            <p:stCondLst>
                              <p:cond delay="0"/>
                            </p:stCondLst>
                            <p:childTnLst>
                              <p:par>
                                <p:cTn id="167" presetID="23" presetClass="entr" presetSubtype="16" fill="hold" grpId="0" nodeType="clickEffect">
                                  <p:stCondLst>
                                    <p:cond delay="0"/>
                                  </p:stCondLst>
                                  <p:childTnLst>
                                    <p:set>
                                      <p:cBhvr>
                                        <p:cTn id="168" dur="1" fill="hold">
                                          <p:stCondLst>
                                            <p:cond delay="0"/>
                                          </p:stCondLst>
                                        </p:cTn>
                                        <p:tgtEl>
                                          <p:spTgt spid="50"/>
                                        </p:tgtEl>
                                        <p:attrNameLst>
                                          <p:attrName>style.visibility</p:attrName>
                                        </p:attrNameLst>
                                      </p:cBhvr>
                                      <p:to>
                                        <p:strVal val="visible"/>
                                      </p:to>
                                    </p:set>
                                    <p:anim calcmode="lin" valueType="num">
                                      <p:cBhvr>
                                        <p:cTn id="169" dur="500" fill="hold"/>
                                        <p:tgtEl>
                                          <p:spTgt spid="50"/>
                                        </p:tgtEl>
                                        <p:attrNameLst>
                                          <p:attrName>ppt_w</p:attrName>
                                        </p:attrNameLst>
                                      </p:cBhvr>
                                      <p:tavLst>
                                        <p:tav tm="0">
                                          <p:val>
                                            <p:fltVal val="0"/>
                                          </p:val>
                                        </p:tav>
                                        <p:tav tm="100000">
                                          <p:val>
                                            <p:strVal val="#ppt_w"/>
                                          </p:val>
                                        </p:tav>
                                      </p:tavLst>
                                    </p:anim>
                                    <p:anim calcmode="lin" valueType="num">
                                      <p:cBhvr>
                                        <p:cTn id="170" dur="500" fill="hold"/>
                                        <p:tgtEl>
                                          <p:spTgt spid="50"/>
                                        </p:tgtEl>
                                        <p:attrNameLst>
                                          <p:attrName>ppt_h</p:attrName>
                                        </p:attrNameLst>
                                      </p:cBhvr>
                                      <p:tavLst>
                                        <p:tav tm="0">
                                          <p:val>
                                            <p:fltVal val="0"/>
                                          </p:val>
                                        </p:tav>
                                        <p:tav tm="100000">
                                          <p:val>
                                            <p:strVal val="#ppt_h"/>
                                          </p:val>
                                        </p:tav>
                                      </p:tavLst>
                                    </p:anim>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8" presetClass="entr" presetSubtype="9" fill="hold" nodeType="clickEffect">
                                  <p:stCondLst>
                                    <p:cond delay="0"/>
                                  </p:stCondLst>
                                  <p:childTnLst>
                                    <p:set>
                                      <p:cBhvr>
                                        <p:cTn id="174" dur="1" fill="hold">
                                          <p:stCondLst>
                                            <p:cond delay="0"/>
                                          </p:stCondLst>
                                        </p:cTn>
                                        <p:tgtEl>
                                          <p:spTgt spid="51"/>
                                        </p:tgtEl>
                                        <p:attrNameLst>
                                          <p:attrName>style.visibility</p:attrName>
                                        </p:attrNameLst>
                                      </p:cBhvr>
                                      <p:to>
                                        <p:strVal val="visible"/>
                                      </p:to>
                                    </p:set>
                                    <p:animEffect transition="in" filter="strips(upLeft)">
                                      <p:cBhvr>
                                        <p:cTn id="175" dur="500"/>
                                        <p:tgtEl>
                                          <p:spTgt spid="51"/>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8" presetClass="entr" presetSubtype="6" fill="hold" nodeType="clickEffect">
                                  <p:stCondLst>
                                    <p:cond delay="0"/>
                                  </p:stCondLst>
                                  <p:childTnLst>
                                    <p:set>
                                      <p:cBhvr>
                                        <p:cTn id="179" dur="1" fill="hold">
                                          <p:stCondLst>
                                            <p:cond delay="0"/>
                                          </p:stCondLst>
                                        </p:cTn>
                                        <p:tgtEl>
                                          <p:spTgt spid="52"/>
                                        </p:tgtEl>
                                        <p:attrNameLst>
                                          <p:attrName>style.visibility</p:attrName>
                                        </p:attrNameLst>
                                      </p:cBhvr>
                                      <p:to>
                                        <p:strVal val="visible"/>
                                      </p:to>
                                    </p:set>
                                    <p:animEffect transition="in" filter="strips(downRight)">
                                      <p:cBhvr>
                                        <p:cTn id="180" dur="500"/>
                                        <p:tgtEl>
                                          <p:spTgt spid="52"/>
                                        </p:tgtEl>
                                      </p:cBhvr>
                                    </p:animEffect>
                                  </p:childTnLst>
                                </p:cTn>
                              </p:par>
                            </p:childTnLst>
                          </p:cTn>
                        </p:par>
                      </p:childTnLst>
                    </p:cTn>
                  </p:par>
                  <p:par>
                    <p:cTn id="181" fill="hold" nodeType="clickPar">
                      <p:stCondLst>
                        <p:cond delay="indefinite"/>
                      </p:stCondLst>
                      <p:childTnLst>
                        <p:par>
                          <p:cTn id="182" fill="hold" nodeType="withGroup">
                            <p:stCondLst>
                              <p:cond delay="0"/>
                            </p:stCondLst>
                            <p:childTnLst>
                              <p:par>
                                <p:cTn id="183" presetID="23" presetClass="entr" presetSubtype="16" fill="hold" grpId="0" nodeType="clickEffect">
                                  <p:stCondLst>
                                    <p:cond delay="0"/>
                                  </p:stCondLst>
                                  <p:childTnLst>
                                    <p:set>
                                      <p:cBhvr>
                                        <p:cTn id="184" dur="1" fill="hold">
                                          <p:stCondLst>
                                            <p:cond delay="0"/>
                                          </p:stCondLst>
                                        </p:cTn>
                                        <p:tgtEl>
                                          <p:spTgt spid="53"/>
                                        </p:tgtEl>
                                        <p:attrNameLst>
                                          <p:attrName>style.visibility</p:attrName>
                                        </p:attrNameLst>
                                      </p:cBhvr>
                                      <p:to>
                                        <p:strVal val="visible"/>
                                      </p:to>
                                    </p:set>
                                    <p:anim calcmode="lin" valueType="num">
                                      <p:cBhvr>
                                        <p:cTn id="185" dur="500" fill="hold"/>
                                        <p:tgtEl>
                                          <p:spTgt spid="53"/>
                                        </p:tgtEl>
                                        <p:attrNameLst>
                                          <p:attrName>ppt_w</p:attrName>
                                        </p:attrNameLst>
                                      </p:cBhvr>
                                      <p:tavLst>
                                        <p:tav tm="0">
                                          <p:val>
                                            <p:fltVal val="0"/>
                                          </p:val>
                                        </p:tav>
                                        <p:tav tm="100000">
                                          <p:val>
                                            <p:strVal val="#ppt_w"/>
                                          </p:val>
                                        </p:tav>
                                      </p:tavLst>
                                    </p:anim>
                                    <p:anim calcmode="lin" valueType="num">
                                      <p:cBhvr>
                                        <p:cTn id="186" dur="500" fill="hold"/>
                                        <p:tgtEl>
                                          <p:spTgt spid="53"/>
                                        </p:tgtEl>
                                        <p:attrNameLst>
                                          <p:attrName>ppt_h</p:attrName>
                                        </p:attrNameLst>
                                      </p:cBhvr>
                                      <p:tavLst>
                                        <p:tav tm="0">
                                          <p:val>
                                            <p:fltVal val="0"/>
                                          </p:val>
                                        </p:tav>
                                        <p:tav tm="100000">
                                          <p:val>
                                            <p:strVal val="#ppt_h"/>
                                          </p:val>
                                        </p:tav>
                                      </p:tavLst>
                                    </p:anim>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8" presetClass="entr" presetSubtype="9" fill="hold" nodeType="clickEffect">
                                  <p:stCondLst>
                                    <p:cond delay="0"/>
                                  </p:stCondLst>
                                  <p:childTnLst>
                                    <p:set>
                                      <p:cBhvr>
                                        <p:cTn id="190" dur="1" fill="hold">
                                          <p:stCondLst>
                                            <p:cond delay="0"/>
                                          </p:stCondLst>
                                        </p:cTn>
                                        <p:tgtEl>
                                          <p:spTgt spid="54"/>
                                        </p:tgtEl>
                                        <p:attrNameLst>
                                          <p:attrName>style.visibility</p:attrName>
                                        </p:attrNameLst>
                                      </p:cBhvr>
                                      <p:to>
                                        <p:strVal val="visible"/>
                                      </p:to>
                                    </p:set>
                                    <p:animEffect transition="in" filter="strips(upLeft)">
                                      <p:cBhvr>
                                        <p:cTn id="191" dur="500"/>
                                        <p:tgtEl>
                                          <p:spTgt spid="54"/>
                                        </p:tgtEl>
                                      </p:cBhvr>
                                    </p:animEffec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18" presetClass="entr" presetSubtype="6" fill="hold" nodeType="clickEffect">
                                  <p:stCondLst>
                                    <p:cond delay="0"/>
                                  </p:stCondLst>
                                  <p:childTnLst>
                                    <p:set>
                                      <p:cBhvr>
                                        <p:cTn id="195" dur="1" fill="hold">
                                          <p:stCondLst>
                                            <p:cond delay="0"/>
                                          </p:stCondLst>
                                        </p:cTn>
                                        <p:tgtEl>
                                          <p:spTgt spid="55"/>
                                        </p:tgtEl>
                                        <p:attrNameLst>
                                          <p:attrName>style.visibility</p:attrName>
                                        </p:attrNameLst>
                                      </p:cBhvr>
                                      <p:to>
                                        <p:strVal val="visible"/>
                                      </p:to>
                                    </p:set>
                                    <p:animEffect transition="in" filter="strips(downRight)">
                                      <p:cBhvr>
                                        <p:cTn id="196" dur="500"/>
                                        <p:tgtEl>
                                          <p:spTgt spid="55"/>
                                        </p:tgtEl>
                                      </p:cBhvr>
                                    </p:animEffect>
                                  </p:childTnLst>
                                </p:cTn>
                              </p:par>
                            </p:childTnLst>
                          </p:cTn>
                        </p:par>
                      </p:childTnLst>
                    </p:cTn>
                  </p:par>
                  <p:par>
                    <p:cTn id="197" fill="hold" nodeType="clickPar">
                      <p:stCondLst>
                        <p:cond delay="indefinite"/>
                      </p:stCondLst>
                      <p:childTnLst>
                        <p:par>
                          <p:cTn id="198" fill="hold" nodeType="withGroup">
                            <p:stCondLst>
                              <p:cond delay="0"/>
                            </p:stCondLst>
                            <p:childTnLst>
                              <p:par>
                                <p:cTn id="199" presetID="23" presetClass="entr" presetSubtype="16" fill="hold" grpId="0" nodeType="clickEffect">
                                  <p:stCondLst>
                                    <p:cond delay="0"/>
                                  </p:stCondLst>
                                  <p:childTnLst>
                                    <p:set>
                                      <p:cBhvr>
                                        <p:cTn id="200" dur="1" fill="hold">
                                          <p:stCondLst>
                                            <p:cond delay="0"/>
                                          </p:stCondLst>
                                        </p:cTn>
                                        <p:tgtEl>
                                          <p:spTgt spid="56"/>
                                        </p:tgtEl>
                                        <p:attrNameLst>
                                          <p:attrName>style.visibility</p:attrName>
                                        </p:attrNameLst>
                                      </p:cBhvr>
                                      <p:to>
                                        <p:strVal val="visible"/>
                                      </p:to>
                                    </p:set>
                                    <p:anim calcmode="lin" valueType="num">
                                      <p:cBhvr>
                                        <p:cTn id="201" dur="500" fill="hold"/>
                                        <p:tgtEl>
                                          <p:spTgt spid="56"/>
                                        </p:tgtEl>
                                        <p:attrNameLst>
                                          <p:attrName>ppt_w</p:attrName>
                                        </p:attrNameLst>
                                      </p:cBhvr>
                                      <p:tavLst>
                                        <p:tav tm="0">
                                          <p:val>
                                            <p:fltVal val="0"/>
                                          </p:val>
                                        </p:tav>
                                        <p:tav tm="100000">
                                          <p:val>
                                            <p:strVal val="#ppt_w"/>
                                          </p:val>
                                        </p:tav>
                                      </p:tavLst>
                                    </p:anim>
                                    <p:anim calcmode="lin" valueType="num">
                                      <p:cBhvr>
                                        <p:cTn id="202" dur="500" fill="hold"/>
                                        <p:tgtEl>
                                          <p:spTgt spid="56"/>
                                        </p:tgtEl>
                                        <p:attrNameLst>
                                          <p:attrName>ppt_h</p:attrName>
                                        </p:attrNameLst>
                                      </p:cBhvr>
                                      <p:tavLst>
                                        <p:tav tm="0">
                                          <p:val>
                                            <p:fltVal val="0"/>
                                          </p:val>
                                        </p:tav>
                                        <p:tav tm="100000">
                                          <p:val>
                                            <p:strVal val="#ppt_h"/>
                                          </p:val>
                                        </p:tav>
                                      </p:tavLst>
                                    </p:anim>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8" presetClass="entr" presetSubtype="9" fill="hold" nodeType="clickEffect">
                                  <p:stCondLst>
                                    <p:cond delay="0"/>
                                  </p:stCondLst>
                                  <p:childTnLst>
                                    <p:set>
                                      <p:cBhvr>
                                        <p:cTn id="206" dur="1" fill="hold">
                                          <p:stCondLst>
                                            <p:cond delay="0"/>
                                          </p:stCondLst>
                                        </p:cTn>
                                        <p:tgtEl>
                                          <p:spTgt spid="58"/>
                                        </p:tgtEl>
                                        <p:attrNameLst>
                                          <p:attrName>style.visibility</p:attrName>
                                        </p:attrNameLst>
                                      </p:cBhvr>
                                      <p:to>
                                        <p:strVal val="visible"/>
                                      </p:to>
                                    </p:set>
                                    <p:animEffect transition="in" filter="strips(upLeft)">
                                      <p:cBhvr>
                                        <p:cTn id="207" dur="500"/>
                                        <p:tgtEl>
                                          <p:spTgt spid="58"/>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8" presetClass="entr" presetSubtype="6" fill="hold" nodeType="clickEffect">
                                  <p:stCondLst>
                                    <p:cond delay="0"/>
                                  </p:stCondLst>
                                  <p:childTnLst>
                                    <p:set>
                                      <p:cBhvr>
                                        <p:cTn id="211" dur="1" fill="hold">
                                          <p:stCondLst>
                                            <p:cond delay="0"/>
                                          </p:stCondLst>
                                        </p:cTn>
                                        <p:tgtEl>
                                          <p:spTgt spid="60"/>
                                        </p:tgtEl>
                                        <p:attrNameLst>
                                          <p:attrName>style.visibility</p:attrName>
                                        </p:attrNameLst>
                                      </p:cBhvr>
                                      <p:to>
                                        <p:strVal val="visible"/>
                                      </p:to>
                                    </p:set>
                                    <p:animEffect transition="in" filter="strips(downRight)">
                                      <p:cBhvr>
                                        <p:cTn id="212" dur="500"/>
                                        <p:tgtEl>
                                          <p:spTgt spid="60"/>
                                        </p:tgtEl>
                                      </p:cBhvr>
                                    </p:animEffec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23" presetClass="entr" presetSubtype="16" fill="hold" grpId="0" nodeType="clickEffect">
                                  <p:stCondLst>
                                    <p:cond delay="0"/>
                                  </p:stCondLst>
                                  <p:childTnLst>
                                    <p:set>
                                      <p:cBhvr>
                                        <p:cTn id="216" dur="1" fill="hold">
                                          <p:stCondLst>
                                            <p:cond delay="0"/>
                                          </p:stCondLst>
                                        </p:cTn>
                                        <p:tgtEl>
                                          <p:spTgt spid="59"/>
                                        </p:tgtEl>
                                        <p:attrNameLst>
                                          <p:attrName>style.visibility</p:attrName>
                                        </p:attrNameLst>
                                      </p:cBhvr>
                                      <p:to>
                                        <p:strVal val="visible"/>
                                      </p:to>
                                    </p:set>
                                    <p:anim calcmode="lin" valueType="num">
                                      <p:cBhvr>
                                        <p:cTn id="217" dur="500" fill="hold"/>
                                        <p:tgtEl>
                                          <p:spTgt spid="59"/>
                                        </p:tgtEl>
                                        <p:attrNameLst>
                                          <p:attrName>ppt_w</p:attrName>
                                        </p:attrNameLst>
                                      </p:cBhvr>
                                      <p:tavLst>
                                        <p:tav tm="0">
                                          <p:val>
                                            <p:fltVal val="0"/>
                                          </p:val>
                                        </p:tav>
                                        <p:tav tm="100000">
                                          <p:val>
                                            <p:strVal val="#ppt_w"/>
                                          </p:val>
                                        </p:tav>
                                      </p:tavLst>
                                    </p:anim>
                                    <p:anim calcmode="lin" valueType="num">
                                      <p:cBhvr>
                                        <p:cTn id="218" dur="500" fill="hold"/>
                                        <p:tgtEl>
                                          <p:spTgt spid="59"/>
                                        </p:tgtEl>
                                        <p:attrNameLst>
                                          <p:attrName>ppt_h</p:attrName>
                                        </p:attrNameLst>
                                      </p:cBhvr>
                                      <p:tavLst>
                                        <p:tav tm="0">
                                          <p:val>
                                            <p:fltVal val="0"/>
                                          </p:val>
                                        </p:tav>
                                        <p:tav tm="100000">
                                          <p:val>
                                            <p:strVal val="#ppt_h"/>
                                          </p:val>
                                        </p:tav>
                                      </p:tavLst>
                                    </p:anim>
                                  </p:childTnLst>
                                </p:cTn>
                              </p:par>
                            </p:childTnLst>
                          </p:cTn>
                        </p:par>
                      </p:childTnLst>
                    </p:cTn>
                  </p:par>
                  <p:par>
                    <p:cTn id="219" fill="hold" nodeType="clickPar">
                      <p:stCondLst>
                        <p:cond delay="indefinite"/>
                      </p:stCondLst>
                      <p:childTnLst>
                        <p:par>
                          <p:cTn id="220" fill="hold" nodeType="withGroup">
                            <p:stCondLst>
                              <p:cond delay="0"/>
                            </p:stCondLst>
                            <p:childTnLst>
                              <p:par>
                                <p:cTn id="221" presetID="18" presetClass="entr" presetSubtype="9" fill="hold" nodeType="clickEffect">
                                  <p:stCondLst>
                                    <p:cond delay="0"/>
                                  </p:stCondLst>
                                  <p:childTnLst>
                                    <p:set>
                                      <p:cBhvr>
                                        <p:cTn id="222" dur="1" fill="hold">
                                          <p:stCondLst>
                                            <p:cond delay="0"/>
                                          </p:stCondLst>
                                        </p:cTn>
                                        <p:tgtEl>
                                          <p:spTgt spid="61"/>
                                        </p:tgtEl>
                                        <p:attrNameLst>
                                          <p:attrName>style.visibility</p:attrName>
                                        </p:attrNameLst>
                                      </p:cBhvr>
                                      <p:to>
                                        <p:strVal val="visible"/>
                                      </p:to>
                                    </p:set>
                                    <p:animEffect transition="in" filter="strips(upLeft)">
                                      <p:cBhvr>
                                        <p:cTn id="223" dur="500"/>
                                        <p:tgtEl>
                                          <p:spTgt spid="61"/>
                                        </p:tgtEl>
                                      </p:cBhvr>
                                    </p:animEffect>
                                  </p:childTnLst>
                                </p:cTn>
                              </p:par>
                            </p:childTnLst>
                          </p:cTn>
                        </p:par>
                      </p:childTnLst>
                    </p:cTn>
                  </p:par>
                  <p:par>
                    <p:cTn id="224" fill="hold" nodeType="clickPar">
                      <p:stCondLst>
                        <p:cond delay="indefinite"/>
                      </p:stCondLst>
                      <p:childTnLst>
                        <p:par>
                          <p:cTn id="225" fill="hold" nodeType="withGroup">
                            <p:stCondLst>
                              <p:cond delay="0"/>
                            </p:stCondLst>
                            <p:childTnLst>
                              <p:par>
                                <p:cTn id="226" presetID="18" presetClass="entr" presetSubtype="6" fill="hold" nodeType="clickEffect">
                                  <p:stCondLst>
                                    <p:cond delay="0"/>
                                  </p:stCondLst>
                                  <p:childTnLst>
                                    <p:set>
                                      <p:cBhvr>
                                        <p:cTn id="227" dur="1" fill="hold">
                                          <p:stCondLst>
                                            <p:cond delay="0"/>
                                          </p:stCondLst>
                                        </p:cTn>
                                        <p:tgtEl>
                                          <p:spTgt spid="57"/>
                                        </p:tgtEl>
                                        <p:attrNameLst>
                                          <p:attrName>style.visibility</p:attrName>
                                        </p:attrNameLst>
                                      </p:cBhvr>
                                      <p:to>
                                        <p:strVal val="visible"/>
                                      </p:to>
                                    </p:set>
                                    <p:animEffect transition="in" filter="strips(downRight)">
                                      <p:cBhvr>
                                        <p:cTn id="228" dur="500"/>
                                        <p:tgtEl>
                                          <p:spTgt spid="57"/>
                                        </p:tgtEl>
                                      </p:cBhvr>
                                    </p:animEffect>
                                  </p:childTnLst>
                                </p:cTn>
                              </p:par>
                            </p:childTnLst>
                          </p:cTn>
                        </p:par>
                      </p:childTnLst>
                    </p:cTn>
                  </p:par>
                  <p:par>
                    <p:cTn id="229" fill="hold" nodeType="clickPar">
                      <p:stCondLst>
                        <p:cond delay="indefinite"/>
                      </p:stCondLst>
                      <p:childTnLst>
                        <p:par>
                          <p:cTn id="230" fill="hold" nodeType="withGroup">
                            <p:stCondLst>
                              <p:cond delay="0"/>
                            </p:stCondLst>
                            <p:childTnLst>
                              <p:par>
                                <p:cTn id="231" presetID="23" presetClass="entr" presetSubtype="16" fill="hold" grpId="0" nodeType="clickEffect">
                                  <p:stCondLst>
                                    <p:cond delay="0"/>
                                  </p:stCondLst>
                                  <p:childTnLst>
                                    <p:set>
                                      <p:cBhvr>
                                        <p:cTn id="232" dur="1" fill="hold">
                                          <p:stCondLst>
                                            <p:cond delay="0"/>
                                          </p:stCondLst>
                                        </p:cTn>
                                        <p:tgtEl>
                                          <p:spTgt spid="62"/>
                                        </p:tgtEl>
                                        <p:attrNameLst>
                                          <p:attrName>style.visibility</p:attrName>
                                        </p:attrNameLst>
                                      </p:cBhvr>
                                      <p:to>
                                        <p:strVal val="visible"/>
                                      </p:to>
                                    </p:set>
                                    <p:anim calcmode="lin" valueType="num">
                                      <p:cBhvr>
                                        <p:cTn id="233" dur="500" fill="hold"/>
                                        <p:tgtEl>
                                          <p:spTgt spid="62"/>
                                        </p:tgtEl>
                                        <p:attrNameLst>
                                          <p:attrName>ppt_w</p:attrName>
                                        </p:attrNameLst>
                                      </p:cBhvr>
                                      <p:tavLst>
                                        <p:tav tm="0">
                                          <p:val>
                                            <p:fltVal val="0"/>
                                          </p:val>
                                        </p:tav>
                                        <p:tav tm="100000">
                                          <p:val>
                                            <p:strVal val="#ppt_w"/>
                                          </p:val>
                                        </p:tav>
                                      </p:tavLst>
                                    </p:anim>
                                    <p:anim calcmode="lin" valueType="num">
                                      <p:cBhvr>
                                        <p:cTn id="234" dur="500" fill="hold"/>
                                        <p:tgtEl>
                                          <p:spTgt spid="62"/>
                                        </p:tgtEl>
                                        <p:attrNameLst>
                                          <p:attrName>ppt_h</p:attrName>
                                        </p:attrNameLst>
                                      </p:cBhvr>
                                      <p:tavLst>
                                        <p:tav tm="0">
                                          <p:val>
                                            <p:fltVal val="0"/>
                                          </p:val>
                                        </p:tav>
                                        <p:tav tm="100000">
                                          <p:val>
                                            <p:strVal val="#ppt_h"/>
                                          </p:val>
                                        </p:tav>
                                      </p:tavLst>
                                    </p:anim>
                                  </p:childTnLst>
                                </p:cTn>
                              </p:par>
                            </p:childTnLst>
                          </p:cTn>
                        </p:par>
                      </p:childTnLst>
                    </p:cTn>
                  </p:par>
                  <p:par>
                    <p:cTn id="235" fill="hold" nodeType="clickPar">
                      <p:stCondLst>
                        <p:cond delay="indefinite"/>
                      </p:stCondLst>
                      <p:childTnLst>
                        <p:par>
                          <p:cTn id="236" fill="hold" nodeType="withGroup">
                            <p:stCondLst>
                              <p:cond delay="0"/>
                            </p:stCondLst>
                            <p:childTnLst>
                              <p:par>
                                <p:cTn id="237" presetID="18" presetClass="entr" presetSubtype="9" fill="hold" nodeType="clickEffect">
                                  <p:stCondLst>
                                    <p:cond delay="0"/>
                                  </p:stCondLst>
                                  <p:childTnLst>
                                    <p:set>
                                      <p:cBhvr>
                                        <p:cTn id="238" dur="1" fill="hold">
                                          <p:stCondLst>
                                            <p:cond delay="0"/>
                                          </p:stCondLst>
                                        </p:cTn>
                                        <p:tgtEl>
                                          <p:spTgt spid="63"/>
                                        </p:tgtEl>
                                        <p:attrNameLst>
                                          <p:attrName>style.visibility</p:attrName>
                                        </p:attrNameLst>
                                      </p:cBhvr>
                                      <p:to>
                                        <p:strVal val="visible"/>
                                      </p:to>
                                    </p:set>
                                    <p:animEffect transition="in" filter="strips(upLeft)">
                                      <p:cBhvr>
                                        <p:cTn id="239" dur="500"/>
                                        <p:tgtEl>
                                          <p:spTgt spid="63"/>
                                        </p:tgtEl>
                                      </p:cBhvr>
                                    </p:animEffect>
                                  </p:childTnLst>
                                </p:cTn>
                              </p:par>
                            </p:childTnLst>
                          </p:cTn>
                        </p:par>
                      </p:childTnLst>
                    </p:cTn>
                  </p:par>
                  <p:par>
                    <p:cTn id="240" fill="hold" nodeType="clickPar">
                      <p:stCondLst>
                        <p:cond delay="indefinite"/>
                      </p:stCondLst>
                      <p:childTnLst>
                        <p:par>
                          <p:cTn id="241" fill="hold" nodeType="withGroup">
                            <p:stCondLst>
                              <p:cond delay="0"/>
                            </p:stCondLst>
                            <p:childTnLst>
                              <p:par>
                                <p:cTn id="242" presetID="18" presetClass="entr" presetSubtype="6" fill="hold" nodeType="clickEffect">
                                  <p:stCondLst>
                                    <p:cond delay="0"/>
                                  </p:stCondLst>
                                  <p:childTnLst>
                                    <p:set>
                                      <p:cBhvr>
                                        <p:cTn id="243" dur="1" fill="hold">
                                          <p:stCondLst>
                                            <p:cond delay="0"/>
                                          </p:stCondLst>
                                        </p:cTn>
                                        <p:tgtEl>
                                          <p:spTgt spid="66"/>
                                        </p:tgtEl>
                                        <p:attrNameLst>
                                          <p:attrName>style.visibility</p:attrName>
                                        </p:attrNameLst>
                                      </p:cBhvr>
                                      <p:to>
                                        <p:strVal val="visible"/>
                                      </p:to>
                                    </p:set>
                                    <p:animEffect transition="in" filter="strips(downRight)">
                                      <p:cBhvr>
                                        <p:cTn id="244" dur="500"/>
                                        <p:tgtEl>
                                          <p:spTgt spid="66"/>
                                        </p:tgtEl>
                                      </p:cBhvr>
                                    </p:animEffect>
                                  </p:childTnLst>
                                </p:cTn>
                              </p:par>
                            </p:childTnLst>
                          </p:cTn>
                        </p:par>
                      </p:childTnLst>
                    </p:cTn>
                  </p:par>
                  <p:par>
                    <p:cTn id="245" fill="hold" nodeType="clickPar">
                      <p:stCondLst>
                        <p:cond delay="indefinite"/>
                      </p:stCondLst>
                      <p:childTnLst>
                        <p:par>
                          <p:cTn id="246" fill="hold" nodeType="withGroup">
                            <p:stCondLst>
                              <p:cond delay="0"/>
                            </p:stCondLst>
                            <p:childTnLst>
                              <p:par>
                                <p:cTn id="247" presetID="23" presetClass="entr" presetSubtype="16" fill="hold" grpId="0" nodeType="clickEffect">
                                  <p:stCondLst>
                                    <p:cond delay="0"/>
                                  </p:stCondLst>
                                  <p:childTnLst>
                                    <p:set>
                                      <p:cBhvr>
                                        <p:cTn id="248" dur="1" fill="hold">
                                          <p:stCondLst>
                                            <p:cond delay="0"/>
                                          </p:stCondLst>
                                        </p:cTn>
                                        <p:tgtEl>
                                          <p:spTgt spid="69"/>
                                        </p:tgtEl>
                                        <p:attrNameLst>
                                          <p:attrName>style.visibility</p:attrName>
                                        </p:attrNameLst>
                                      </p:cBhvr>
                                      <p:to>
                                        <p:strVal val="visible"/>
                                      </p:to>
                                    </p:set>
                                    <p:anim calcmode="lin" valueType="num">
                                      <p:cBhvr>
                                        <p:cTn id="249" dur="500" fill="hold"/>
                                        <p:tgtEl>
                                          <p:spTgt spid="69"/>
                                        </p:tgtEl>
                                        <p:attrNameLst>
                                          <p:attrName>ppt_w</p:attrName>
                                        </p:attrNameLst>
                                      </p:cBhvr>
                                      <p:tavLst>
                                        <p:tav tm="0">
                                          <p:val>
                                            <p:fltVal val="0"/>
                                          </p:val>
                                        </p:tav>
                                        <p:tav tm="100000">
                                          <p:val>
                                            <p:strVal val="#ppt_w"/>
                                          </p:val>
                                        </p:tav>
                                      </p:tavLst>
                                    </p:anim>
                                    <p:anim calcmode="lin" valueType="num">
                                      <p:cBhvr>
                                        <p:cTn id="250" dur="500" fill="hold"/>
                                        <p:tgtEl>
                                          <p:spTgt spid="69"/>
                                        </p:tgtEl>
                                        <p:attrNameLst>
                                          <p:attrName>ppt_h</p:attrName>
                                        </p:attrNameLst>
                                      </p:cBhvr>
                                      <p:tavLst>
                                        <p:tav tm="0">
                                          <p:val>
                                            <p:fltVal val="0"/>
                                          </p:val>
                                        </p:tav>
                                        <p:tav tm="100000">
                                          <p:val>
                                            <p:strVal val="#ppt_h"/>
                                          </p:val>
                                        </p:tav>
                                      </p:tavLst>
                                    </p:anim>
                                  </p:childTnLst>
                                </p:cTn>
                              </p:par>
                            </p:childTnLst>
                          </p:cTn>
                        </p:par>
                      </p:childTnLst>
                    </p:cTn>
                  </p:par>
                  <p:par>
                    <p:cTn id="251" fill="hold" nodeType="clickPar">
                      <p:stCondLst>
                        <p:cond delay="indefinite"/>
                      </p:stCondLst>
                      <p:childTnLst>
                        <p:par>
                          <p:cTn id="252" fill="hold" nodeType="withGroup">
                            <p:stCondLst>
                              <p:cond delay="0"/>
                            </p:stCondLst>
                            <p:childTnLst>
                              <p:par>
                                <p:cTn id="253" presetID="18" presetClass="entr" presetSubtype="9" fill="hold" nodeType="clickEffect">
                                  <p:stCondLst>
                                    <p:cond delay="0"/>
                                  </p:stCondLst>
                                  <p:childTnLst>
                                    <p:set>
                                      <p:cBhvr>
                                        <p:cTn id="254" dur="1" fill="hold">
                                          <p:stCondLst>
                                            <p:cond delay="0"/>
                                          </p:stCondLst>
                                        </p:cTn>
                                        <p:tgtEl>
                                          <p:spTgt spid="64"/>
                                        </p:tgtEl>
                                        <p:attrNameLst>
                                          <p:attrName>style.visibility</p:attrName>
                                        </p:attrNameLst>
                                      </p:cBhvr>
                                      <p:to>
                                        <p:strVal val="visible"/>
                                      </p:to>
                                    </p:set>
                                    <p:animEffect transition="in" filter="strips(upLeft)">
                                      <p:cBhvr>
                                        <p:cTn id="255" dur="500"/>
                                        <p:tgtEl>
                                          <p:spTgt spid="64"/>
                                        </p:tgtEl>
                                      </p:cBhvr>
                                    </p:animEffect>
                                  </p:childTnLst>
                                </p:cTn>
                              </p:par>
                            </p:childTnLst>
                          </p:cTn>
                        </p:par>
                        <p:par>
                          <p:cTn id="256" fill="hold" nodeType="afterGroup">
                            <p:stCondLst>
                              <p:cond delay="500"/>
                            </p:stCondLst>
                            <p:childTnLst>
                              <p:par>
                                <p:cTn id="257" presetID="18" presetClass="entr" presetSubtype="6" fill="hold" nodeType="afterEffect">
                                  <p:stCondLst>
                                    <p:cond delay="0"/>
                                  </p:stCondLst>
                                  <p:childTnLst>
                                    <p:set>
                                      <p:cBhvr>
                                        <p:cTn id="258" dur="1" fill="hold">
                                          <p:stCondLst>
                                            <p:cond delay="0"/>
                                          </p:stCondLst>
                                        </p:cTn>
                                        <p:tgtEl>
                                          <p:spTgt spid="67"/>
                                        </p:tgtEl>
                                        <p:attrNameLst>
                                          <p:attrName>style.visibility</p:attrName>
                                        </p:attrNameLst>
                                      </p:cBhvr>
                                      <p:to>
                                        <p:strVal val="visible"/>
                                      </p:to>
                                    </p:set>
                                    <p:animEffect transition="in" filter="strips(downRight)">
                                      <p:cBhvr>
                                        <p:cTn id="259" dur="500"/>
                                        <p:tgtEl>
                                          <p:spTgt spid="67"/>
                                        </p:tgtEl>
                                      </p:cBhvr>
                                    </p:animEffect>
                                  </p:childTnLst>
                                </p:cTn>
                              </p:par>
                            </p:childTnLst>
                          </p:cTn>
                        </p:par>
                      </p:childTnLst>
                    </p:cTn>
                  </p:par>
                  <p:par>
                    <p:cTn id="260" fill="hold" nodeType="clickPar">
                      <p:stCondLst>
                        <p:cond delay="indefinite"/>
                      </p:stCondLst>
                      <p:childTnLst>
                        <p:par>
                          <p:cTn id="261" fill="hold" nodeType="withGroup">
                            <p:stCondLst>
                              <p:cond delay="0"/>
                            </p:stCondLst>
                            <p:childTnLst>
                              <p:par>
                                <p:cTn id="262" presetID="23" presetClass="entr" presetSubtype="16" fill="hold" grpId="0" nodeType="clickEffect">
                                  <p:stCondLst>
                                    <p:cond delay="0"/>
                                  </p:stCondLst>
                                  <p:childTnLst>
                                    <p:set>
                                      <p:cBhvr>
                                        <p:cTn id="263" dur="1" fill="hold">
                                          <p:stCondLst>
                                            <p:cond delay="0"/>
                                          </p:stCondLst>
                                        </p:cTn>
                                        <p:tgtEl>
                                          <p:spTgt spid="70"/>
                                        </p:tgtEl>
                                        <p:attrNameLst>
                                          <p:attrName>style.visibility</p:attrName>
                                        </p:attrNameLst>
                                      </p:cBhvr>
                                      <p:to>
                                        <p:strVal val="visible"/>
                                      </p:to>
                                    </p:set>
                                    <p:anim calcmode="lin" valueType="num">
                                      <p:cBhvr>
                                        <p:cTn id="264" dur="500" fill="hold"/>
                                        <p:tgtEl>
                                          <p:spTgt spid="70"/>
                                        </p:tgtEl>
                                        <p:attrNameLst>
                                          <p:attrName>ppt_w</p:attrName>
                                        </p:attrNameLst>
                                      </p:cBhvr>
                                      <p:tavLst>
                                        <p:tav tm="0">
                                          <p:val>
                                            <p:fltVal val="0"/>
                                          </p:val>
                                        </p:tav>
                                        <p:tav tm="100000">
                                          <p:val>
                                            <p:strVal val="#ppt_w"/>
                                          </p:val>
                                        </p:tav>
                                      </p:tavLst>
                                    </p:anim>
                                    <p:anim calcmode="lin" valueType="num">
                                      <p:cBhvr>
                                        <p:cTn id="265" dur="500" fill="hold"/>
                                        <p:tgtEl>
                                          <p:spTgt spid="70"/>
                                        </p:tgtEl>
                                        <p:attrNameLst>
                                          <p:attrName>ppt_h</p:attrName>
                                        </p:attrNameLst>
                                      </p:cBhvr>
                                      <p:tavLst>
                                        <p:tav tm="0">
                                          <p:val>
                                            <p:fltVal val="0"/>
                                          </p:val>
                                        </p:tav>
                                        <p:tav tm="100000">
                                          <p:val>
                                            <p:strVal val="#ppt_h"/>
                                          </p:val>
                                        </p:tav>
                                      </p:tavLst>
                                    </p:anim>
                                  </p:childTnLst>
                                </p:cTn>
                              </p:par>
                            </p:childTnLst>
                          </p:cTn>
                        </p:par>
                      </p:childTnLst>
                    </p:cTn>
                  </p:par>
                  <p:par>
                    <p:cTn id="266" fill="hold" nodeType="clickPar">
                      <p:stCondLst>
                        <p:cond delay="indefinite"/>
                      </p:stCondLst>
                      <p:childTnLst>
                        <p:par>
                          <p:cTn id="267" fill="hold" nodeType="withGroup">
                            <p:stCondLst>
                              <p:cond delay="0"/>
                            </p:stCondLst>
                            <p:childTnLst>
                              <p:par>
                                <p:cTn id="268" presetID="18" presetClass="entr" presetSubtype="9" fill="hold" nodeType="clickEffect">
                                  <p:stCondLst>
                                    <p:cond delay="0"/>
                                  </p:stCondLst>
                                  <p:childTnLst>
                                    <p:set>
                                      <p:cBhvr>
                                        <p:cTn id="269" dur="1" fill="hold">
                                          <p:stCondLst>
                                            <p:cond delay="0"/>
                                          </p:stCondLst>
                                        </p:cTn>
                                        <p:tgtEl>
                                          <p:spTgt spid="65"/>
                                        </p:tgtEl>
                                        <p:attrNameLst>
                                          <p:attrName>style.visibility</p:attrName>
                                        </p:attrNameLst>
                                      </p:cBhvr>
                                      <p:to>
                                        <p:strVal val="visible"/>
                                      </p:to>
                                    </p:set>
                                    <p:animEffect transition="in" filter="strips(upLeft)">
                                      <p:cBhvr>
                                        <p:cTn id="270" dur="500"/>
                                        <p:tgtEl>
                                          <p:spTgt spid="65"/>
                                        </p:tgtEl>
                                      </p:cBhvr>
                                    </p:animEffect>
                                  </p:childTnLst>
                                </p:cTn>
                              </p:par>
                            </p:childTnLst>
                          </p:cTn>
                        </p:par>
                        <p:par>
                          <p:cTn id="271" fill="hold" nodeType="afterGroup">
                            <p:stCondLst>
                              <p:cond delay="500"/>
                            </p:stCondLst>
                            <p:childTnLst>
                              <p:par>
                                <p:cTn id="272" presetID="18" presetClass="entr" presetSubtype="6" fill="hold" nodeType="afterEffect">
                                  <p:stCondLst>
                                    <p:cond delay="0"/>
                                  </p:stCondLst>
                                  <p:childTnLst>
                                    <p:set>
                                      <p:cBhvr>
                                        <p:cTn id="273" dur="1" fill="hold">
                                          <p:stCondLst>
                                            <p:cond delay="0"/>
                                          </p:stCondLst>
                                        </p:cTn>
                                        <p:tgtEl>
                                          <p:spTgt spid="68"/>
                                        </p:tgtEl>
                                        <p:attrNameLst>
                                          <p:attrName>style.visibility</p:attrName>
                                        </p:attrNameLst>
                                      </p:cBhvr>
                                      <p:to>
                                        <p:strVal val="visible"/>
                                      </p:to>
                                    </p:set>
                                    <p:animEffect transition="in" filter="strips(downRight)">
                                      <p:cBhvr>
                                        <p:cTn id="274" dur="500"/>
                                        <p:tgtEl>
                                          <p:spTgt spid="68"/>
                                        </p:tgtEl>
                                      </p:cBhvr>
                                    </p:animEffect>
                                  </p:childTnLst>
                                </p:cTn>
                              </p:par>
                            </p:childTnLst>
                          </p:cTn>
                        </p:par>
                      </p:childTnLst>
                    </p:cTn>
                  </p:par>
                  <p:par>
                    <p:cTn id="275" fill="hold" nodeType="clickPar">
                      <p:stCondLst>
                        <p:cond delay="indefinite"/>
                      </p:stCondLst>
                      <p:childTnLst>
                        <p:par>
                          <p:cTn id="276" fill="hold" nodeType="withGroup">
                            <p:stCondLst>
                              <p:cond delay="0"/>
                            </p:stCondLst>
                            <p:childTnLst>
                              <p:par>
                                <p:cTn id="277" presetID="23" presetClass="entr" presetSubtype="16" fill="hold" grpId="0" nodeType="clickEffect">
                                  <p:stCondLst>
                                    <p:cond delay="0"/>
                                  </p:stCondLst>
                                  <p:childTnLst>
                                    <p:set>
                                      <p:cBhvr>
                                        <p:cTn id="278" dur="1" fill="hold">
                                          <p:stCondLst>
                                            <p:cond delay="0"/>
                                          </p:stCondLst>
                                        </p:cTn>
                                        <p:tgtEl>
                                          <p:spTgt spid="71"/>
                                        </p:tgtEl>
                                        <p:attrNameLst>
                                          <p:attrName>style.visibility</p:attrName>
                                        </p:attrNameLst>
                                      </p:cBhvr>
                                      <p:to>
                                        <p:strVal val="visible"/>
                                      </p:to>
                                    </p:set>
                                    <p:anim calcmode="lin" valueType="num">
                                      <p:cBhvr>
                                        <p:cTn id="279" dur="500" fill="hold"/>
                                        <p:tgtEl>
                                          <p:spTgt spid="71"/>
                                        </p:tgtEl>
                                        <p:attrNameLst>
                                          <p:attrName>ppt_w</p:attrName>
                                        </p:attrNameLst>
                                      </p:cBhvr>
                                      <p:tavLst>
                                        <p:tav tm="0">
                                          <p:val>
                                            <p:fltVal val="0"/>
                                          </p:val>
                                        </p:tav>
                                        <p:tav tm="100000">
                                          <p:val>
                                            <p:strVal val="#ppt_w"/>
                                          </p:val>
                                        </p:tav>
                                      </p:tavLst>
                                    </p:anim>
                                    <p:anim calcmode="lin" valueType="num">
                                      <p:cBhvr>
                                        <p:cTn id="280" dur="500" fill="hold"/>
                                        <p:tgtEl>
                                          <p:spTgt spid="71"/>
                                        </p:tgtEl>
                                        <p:attrNameLst>
                                          <p:attrName>ppt_h</p:attrName>
                                        </p:attrNameLst>
                                      </p:cBhvr>
                                      <p:tavLst>
                                        <p:tav tm="0">
                                          <p:val>
                                            <p:fltVal val="0"/>
                                          </p:val>
                                        </p:tav>
                                        <p:tav tm="100000">
                                          <p:val>
                                            <p:strVal val="#ppt_h"/>
                                          </p:val>
                                        </p:tav>
                                      </p:tavLst>
                                    </p:anim>
                                  </p:childTnLst>
                                </p:cTn>
                              </p:par>
                            </p:childTnLst>
                          </p:cTn>
                        </p:par>
                      </p:childTnLst>
                    </p:cTn>
                  </p:par>
                  <p:par>
                    <p:cTn id="281" fill="hold" nodeType="clickPar">
                      <p:stCondLst>
                        <p:cond delay="indefinite"/>
                      </p:stCondLst>
                      <p:childTnLst>
                        <p:par>
                          <p:cTn id="282" fill="hold" nodeType="withGroup">
                            <p:stCondLst>
                              <p:cond delay="0"/>
                            </p:stCondLst>
                            <p:childTnLst>
                              <p:par>
                                <p:cTn id="283" presetID="18" presetClass="entr" presetSubtype="9" fill="hold" nodeType="clickEffect">
                                  <p:stCondLst>
                                    <p:cond delay="0"/>
                                  </p:stCondLst>
                                  <p:childTnLst>
                                    <p:set>
                                      <p:cBhvr>
                                        <p:cTn id="284" dur="1" fill="hold">
                                          <p:stCondLst>
                                            <p:cond delay="0"/>
                                          </p:stCondLst>
                                        </p:cTn>
                                        <p:tgtEl>
                                          <p:spTgt spid="73"/>
                                        </p:tgtEl>
                                        <p:attrNameLst>
                                          <p:attrName>style.visibility</p:attrName>
                                        </p:attrNameLst>
                                      </p:cBhvr>
                                      <p:to>
                                        <p:strVal val="visible"/>
                                      </p:to>
                                    </p:set>
                                    <p:animEffect transition="in" filter="strips(upLeft)">
                                      <p:cBhvr>
                                        <p:cTn id="285" dur="500"/>
                                        <p:tgtEl>
                                          <p:spTgt spid="73"/>
                                        </p:tgtEl>
                                      </p:cBhvr>
                                    </p:animEffect>
                                  </p:childTnLst>
                                </p:cTn>
                              </p:par>
                            </p:childTnLst>
                          </p:cTn>
                        </p:par>
                        <p:par>
                          <p:cTn id="286" fill="hold" nodeType="afterGroup">
                            <p:stCondLst>
                              <p:cond delay="500"/>
                            </p:stCondLst>
                            <p:childTnLst>
                              <p:par>
                                <p:cTn id="287" presetID="18" presetClass="entr" presetSubtype="6" fill="hold" nodeType="afterEffect">
                                  <p:stCondLst>
                                    <p:cond delay="0"/>
                                  </p:stCondLst>
                                  <p:childTnLst>
                                    <p:set>
                                      <p:cBhvr>
                                        <p:cTn id="288" dur="1" fill="hold">
                                          <p:stCondLst>
                                            <p:cond delay="0"/>
                                          </p:stCondLst>
                                        </p:cTn>
                                        <p:tgtEl>
                                          <p:spTgt spid="72"/>
                                        </p:tgtEl>
                                        <p:attrNameLst>
                                          <p:attrName>style.visibility</p:attrName>
                                        </p:attrNameLst>
                                      </p:cBhvr>
                                      <p:to>
                                        <p:strVal val="visible"/>
                                      </p:to>
                                    </p:set>
                                    <p:animEffect transition="in" filter="strips(downRight)">
                                      <p:cBhvr>
                                        <p:cTn id="289" dur="500"/>
                                        <p:tgtEl>
                                          <p:spTgt spid="72"/>
                                        </p:tgtEl>
                                      </p:cBhvr>
                                    </p:animEffect>
                                  </p:childTnLst>
                                </p:cTn>
                              </p:par>
                            </p:childTnLst>
                          </p:cTn>
                        </p:par>
                      </p:childTnLst>
                    </p:cTn>
                  </p:par>
                  <p:par>
                    <p:cTn id="290" fill="hold" nodeType="clickPar">
                      <p:stCondLst>
                        <p:cond delay="indefinite"/>
                      </p:stCondLst>
                      <p:childTnLst>
                        <p:par>
                          <p:cTn id="291" fill="hold" nodeType="withGroup">
                            <p:stCondLst>
                              <p:cond delay="0"/>
                            </p:stCondLst>
                            <p:childTnLst>
                              <p:par>
                                <p:cTn id="292" presetID="23" presetClass="entr" presetSubtype="16" fill="hold" grpId="0" nodeType="clickEffect">
                                  <p:stCondLst>
                                    <p:cond delay="0"/>
                                  </p:stCondLst>
                                  <p:childTnLst>
                                    <p:set>
                                      <p:cBhvr>
                                        <p:cTn id="293" dur="1" fill="hold">
                                          <p:stCondLst>
                                            <p:cond delay="0"/>
                                          </p:stCondLst>
                                        </p:cTn>
                                        <p:tgtEl>
                                          <p:spTgt spid="74"/>
                                        </p:tgtEl>
                                        <p:attrNameLst>
                                          <p:attrName>style.visibility</p:attrName>
                                        </p:attrNameLst>
                                      </p:cBhvr>
                                      <p:to>
                                        <p:strVal val="visible"/>
                                      </p:to>
                                    </p:set>
                                    <p:anim calcmode="lin" valueType="num">
                                      <p:cBhvr>
                                        <p:cTn id="294" dur="500" fill="hold"/>
                                        <p:tgtEl>
                                          <p:spTgt spid="74"/>
                                        </p:tgtEl>
                                        <p:attrNameLst>
                                          <p:attrName>ppt_w</p:attrName>
                                        </p:attrNameLst>
                                      </p:cBhvr>
                                      <p:tavLst>
                                        <p:tav tm="0">
                                          <p:val>
                                            <p:fltVal val="0"/>
                                          </p:val>
                                        </p:tav>
                                        <p:tav tm="100000">
                                          <p:val>
                                            <p:strVal val="#ppt_w"/>
                                          </p:val>
                                        </p:tav>
                                      </p:tavLst>
                                    </p:anim>
                                    <p:anim calcmode="lin" valueType="num">
                                      <p:cBhvr>
                                        <p:cTn id="295" dur="500" fill="hold"/>
                                        <p:tgtEl>
                                          <p:spTgt spid="74"/>
                                        </p:tgtEl>
                                        <p:attrNameLst>
                                          <p:attrName>ppt_h</p:attrName>
                                        </p:attrNameLst>
                                      </p:cBhvr>
                                      <p:tavLst>
                                        <p:tav tm="0">
                                          <p:val>
                                            <p:fltVal val="0"/>
                                          </p:val>
                                        </p:tav>
                                        <p:tav tm="100000">
                                          <p:val>
                                            <p:strVal val="#ppt_h"/>
                                          </p:val>
                                        </p:tav>
                                      </p:tavLst>
                                    </p:anim>
                                  </p:childTnLst>
                                </p:cTn>
                              </p:par>
                            </p:childTnLst>
                          </p:cTn>
                        </p:par>
                      </p:childTnLst>
                    </p:cTn>
                  </p:par>
                  <p:par>
                    <p:cTn id="296" fill="hold" nodeType="clickPar">
                      <p:stCondLst>
                        <p:cond delay="indefinite"/>
                      </p:stCondLst>
                      <p:childTnLst>
                        <p:par>
                          <p:cTn id="297" fill="hold" nodeType="withGroup">
                            <p:stCondLst>
                              <p:cond delay="0"/>
                            </p:stCondLst>
                            <p:childTnLst>
                              <p:par>
                                <p:cTn id="298" presetID="18" presetClass="entr" presetSubtype="9" fill="hold" nodeType="clickEffect">
                                  <p:stCondLst>
                                    <p:cond delay="0"/>
                                  </p:stCondLst>
                                  <p:childTnLst>
                                    <p:set>
                                      <p:cBhvr>
                                        <p:cTn id="299" dur="1" fill="hold">
                                          <p:stCondLst>
                                            <p:cond delay="0"/>
                                          </p:stCondLst>
                                        </p:cTn>
                                        <p:tgtEl>
                                          <p:spTgt spid="76"/>
                                        </p:tgtEl>
                                        <p:attrNameLst>
                                          <p:attrName>style.visibility</p:attrName>
                                        </p:attrNameLst>
                                      </p:cBhvr>
                                      <p:to>
                                        <p:strVal val="visible"/>
                                      </p:to>
                                    </p:set>
                                    <p:animEffect transition="in" filter="strips(upLeft)">
                                      <p:cBhvr>
                                        <p:cTn id="300" dur="500"/>
                                        <p:tgtEl>
                                          <p:spTgt spid="76"/>
                                        </p:tgtEl>
                                      </p:cBhvr>
                                    </p:animEffect>
                                  </p:childTnLst>
                                </p:cTn>
                              </p:par>
                            </p:childTnLst>
                          </p:cTn>
                        </p:par>
                        <p:par>
                          <p:cTn id="301" fill="hold" nodeType="afterGroup">
                            <p:stCondLst>
                              <p:cond delay="500"/>
                            </p:stCondLst>
                            <p:childTnLst>
                              <p:par>
                                <p:cTn id="302" presetID="18" presetClass="entr" presetSubtype="6" fill="hold" nodeType="afterEffect">
                                  <p:stCondLst>
                                    <p:cond delay="0"/>
                                  </p:stCondLst>
                                  <p:childTnLst>
                                    <p:set>
                                      <p:cBhvr>
                                        <p:cTn id="303" dur="1" fill="hold">
                                          <p:stCondLst>
                                            <p:cond delay="0"/>
                                          </p:stCondLst>
                                        </p:cTn>
                                        <p:tgtEl>
                                          <p:spTgt spid="75"/>
                                        </p:tgtEl>
                                        <p:attrNameLst>
                                          <p:attrName>style.visibility</p:attrName>
                                        </p:attrNameLst>
                                      </p:cBhvr>
                                      <p:to>
                                        <p:strVal val="visible"/>
                                      </p:to>
                                    </p:set>
                                    <p:animEffect transition="in" filter="strips(downRight)">
                                      <p:cBhvr>
                                        <p:cTn id="304" dur="500"/>
                                        <p:tgtEl>
                                          <p:spTgt spid="75"/>
                                        </p:tgtEl>
                                      </p:cBhvr>
                                    </p:animEffect>
                                  </p:childTnLst>
                                </p:cTn>
                              </p:par>
                            </p:childTnLst>
                          </p:cTn>
                        </p:par>
                      </p:childTnLst>
                    </p:cTn>
                  </p:par>
                  <p:par>
                    <p:cTn id="305" fill="hold" nodeType="clickPar">
                      <p:stCondLst>
                        <p:cond delay="indefinite"/>
                      </p:stCondLst>
                      <p:childTnLst>
                        <p:par>
                          <p:cTn id="306" fill="hold" nodeType="withGroup">
                            <p:stCondLst>
                              <p:cond delay="0"/>
                            </p:stCondLst>
                            <p:childTnLst>
                              <p:par>
                                <p:cTn id="307" presetID="23" presetClass="entr" presetSubtype="16" fill="hold" grpId="0" nodeType="clickEffect">
                                  <p:stCondLst>
                                    <p:cond delay="0"/>
                                  </p:stCondLst>
                                  <p:childTnLst>
                                    <p:set>
                                      <p:cBhvr>
                                        <p:cTn id="308" dur="1" fill="hold">
                                          <p:stCondLst>
                                            <p:cond delay="0"/>
                                          </p:stCondLst>
                                        </p:cTn>
                                        <p:tgtEl>
                                          <p:spTgt spid="77"/>
                                        </p:tgtEl>
                                        <p:attrNameLst>
                                          <p:attrName>style.visibility</p:attrName>
                                        </p:attrNameLst>
                                      </p:cBhvr>
                                      <p:to>
                                        <p:strVal val="visible"/>
                                      </p:to>
                                    </p:set>
                                    <p:anim calcmode="lin" valueType="num">
                                      <p:cBhvr>
                                        <p:cTn id="309" dur="500" fill="hold"/>
                                        <p:tgtEl>
                                          <p:spTgt spid="77"/>
                                        </p:tgtEl>
                                        <p:attrNameLst>
                                          <p:attrName>ppt_w</p:attrName>
                                        </p:attrNameLst>
                                      </p:cBhvr>
                                      <p:tavLst>
                                        <p:tav tm="0">
                                          <p:val>
                                            <p:fltVal val="0"/>
                                          </p:val>
                                        </p:tav>
                                        <p:tav tm="100000">
                                          <p:val>
                                            <p:strVal val="#ppt_w"/>
                                          </p:val>
                                        </p:tav>
                                      </p:tavLst>
                                    </p:anim>
                                    <p:anim calcmode="lin" valueType="num">
                                      <p:cBhvr>
                                        <p:cTn id="310" dur="500" fill="hold"/>
                                        <p:tgtEl>
                                          <p:spTgt spid="77"/>
                                        </p:tgtEl>
                                        <p:attrNameLst>
                                          <p:attrName>ppt_h</p:attrName>
                                        </p:attrNameLst>
                                      </p:cBhvr>
                                      <p:tavLst>
                                        <p:tav tm="0">
                                          <p:val>
                                            <p:fltVal val="0"/>
                                          </p:val>
                                        </p:tav>
                                        <p:tav tm="100000">
                                          <p:val>
                                            <p:strVal val="#ppt_h"/>
                                          </p:val>
                                        </p:tav>
                                      </p:tavLst>
                                    </p:anim>
                                  </p:childTnLst>
                                </p:cTn>
                              </p:par>
                            </p:childTnLst>
                          </p:cTn>
                        </p:par>
                      </p:childTnLst>
                    </p:cTn>
                  </p:par>
                  <p:par>
                    <p:cTn id="311" fill="hold" nodeType="clickPar">
                      <p:stCondLst>
                        <p:cond delay="indefinite"/>
                      </p:stCondLst>
                      <p:childTnLst>
                        <p:par>
                          <p:cTn id="312" fill="hold" nodeType="withGroup">
                            <p:stCondLst>
                              <p:cond delay="0"/>
                            </p:stCondLst>
                            <p:childTnLst>
                              <p:par>
                                <p:cTn id="313" presetID="18" presetClass="entr" presetSubtype="9" fill="hold" nodeType="clickEffect">
                                  <p:stCondLst>
                                    <p:cond delay="0"/>
                                  </p:stCondLst>
                                  <p:childTnLst>
                                    <p:set>
                                      <p:cBhvr>
                                        <p:cTn id="314" dur="1" fill="hold">
                                          <p:stCondLst>
                                            <p:cond delay="0"/>
                                          </p:stCondLst>
                                        </p:cTn>
                                        <p:tgtEl>
                                          <p:spTgt spid="79"/>
                                        </p:tgtEl>
                                        <p:attrNameLst>
                                          <p:attrName>style.visibility</p:attrName>
                                        </p:attrNameLst>
                                      </p:cBhvr>
                                      <p:to>
                                        <p:strVal val="visible"/>
                                      </p:to>
                                    </p:set>
                                    <p:animEffect transition="in" filter="strips(upLeft)">
                                      <p:cBhvr>
                                        <p:cTn id="315" dur="500"/>
                                        <p:tgtEl>
                                          <p:spTgt spid="79"/>
                                        </p:tgtEl>
                                      </p:cBhvr>
                                    </p:animEffect>
                                  </p:childTnLst>
                                </p:cTn>
                              </p:par>
                            </p:childTnLst>
                          </p:cTn>
                        </p:par>
                        <p:par>
                          <p:cTn id="316" fill="hold" nodeType="afterGroup">
                            <p:stCondLst>
                              <p:cond delay="500"/>
                            </p:stCondLst>
                            <p:childTnLst>
                              <p:par>
                                <p:cTn id="317" presetID="18" presetClass="entr" presetSubtype="6" fill="hold" nodeType="afterEffect">
                                  <p:stCondLst>
                                    <p:cond delay="0"/>
                                  </p:stCondLst>
                                  <p:childTnLst>
                                    <p:set>
                                      <p:cBhvr>
                                        <p:cTn id="318" dur="1" fill="hold">
                                          <p:stCondLst>
                                            <p:cond delay="0"/>
                                          </p:stCondLst>
                                        </p:cTn>
                                        <p:tgtEl>
                                          <p:spTgt spid="78"/>
                                        </p:tgtEl>
                                        <p:attrNameLst>
                                          <p:attrName>style.visibility</p:attrName>
                                        </p:attrNameLst>
                                      </p:cBhvr>
                                      <p:to>
                                        <p:strVal val="visible"/>
                                      </p:to>
                                    </p:set>
                                    <p:animEffect transition="in" filter="strips(downRight)">
                                      <p:cBhvr>
                                        <p:cTn id="319" dur="500"/>
                                        <p:tgtEl>
                                          <p:spTgt spid="78"/>
                                        </p:tgtEl>
                                      </p:cBhvr>
                                    </p:animEffect>
                                  </p:childTnLst>
                                </p:cTn>
                              </p:par>
                            </p:childTnLst>
                          </p:cTn>
                        </p:par>
                      </p:childTnLst>
                    </p:cTn>
                  </p:par>
                  <p:par>
                    <p:cTn id="320" fill="hold" nodeType="clickPar">
                      <p:stCondLst>
                        <p:cond delay="indefinite"/>
                      </p:stCondLst>
                      <p:childTnLst>
                        <p:par>
                          <p:cTn id="321" fill="hold" nodeType="withGroup">
                            <p:stCondLst>
                              <p:cond delay="0"/>
                            </p:stCondLst>
                            <p:childTnLst>
                              <p:par>
                                <p:cTn id="322" presetID="23" presetClass="entr" presetSubtype="16" fill="hold" grpId="0" nodeType="clickEffect">
                                  <p:stCondLst>
                                    <p:cond delay="0"/>
                                  </p:stCondLst>
                                  <p:childTnLst>
                                    <p:set>
                                      <p:cBhvr>
                                        <p:cTn id="323" dur="1" fill="hold">
                                          <p:stCondLst>
                                            <p:cond delay="0"/>
                                          </p:stCondLst>
                                        </p:cTn>
                                        <p:tgtEl>
                                          <p:spTgt spid="88"/>
                                        </p:tgtEl>
                                        <p:attrNameLst>
                                          <p:attrName>style.visibility</p:attrName>
                                        </p:attrNameLst>
                                      </p:cBhvr>
                                      <p:to>
                                        <p:strVal val="visible"/>
                                      </p:to>
                                    </p:set>
                                    <p:anim calcmode="lin" valueType="num">
                                      <p:cBhvr>
                                        <p:cTn id="324" dur="500" fill="hold"/>
                                        <p:tgtEl>
                                          <p:spTgt spid="88"/>
                                        </p:tgtEl>
                                        <p:attrNameLst>
                                          <p:attrName>ppt_w</p:attrName>
                                        </p:attrNameLst>
                                      </p:cBhvr>
                                      <p:tavLst>
                                        <p:tav tm="0">
                                          <p:val>
                                            <p:fltVal val="0"/>
                                          </p:val>
                                        </p:tav>
                                        <p:tav tm="100000">
                                          <p:val>
                                            <p:strVal val="#ppt_w"/>
                                          </p:val>
                                        </p:tav>
                                      </p:tavLst>
                                    </p:anim>
                                    <p:anim calcmode="lin" valueType="num">
                                      <p:cBhvr>
                                        <p:cTn id="325" dur="500" fill="hold"/>
                                        <p:tgtEl>
                                          <p:spTgt spid="88"/>
                                        </p:tgtEl>
                                        <p:attrNameLst>
                                          <p:attrName>ppt_h</p:attrName>
                                        </p:attrNameLst>
                                      </p:cBhvr>
                                      <p:tavLst>
                                        <p:tav tm="0">
                                          <p:val>
                                            <p:fltVal val="0"/>
                                          </p:val>
                                        </p:tav>
                                        <p:tav tm="100000">
                                          <p:val>
                                            <p:strVal val="#ppt_h"/>
                                          </p:val>
                                        </p:tav>
                                      </p:tavLst>
                                    </p:anim>
                                  </p:childTnLst>
                                </p:cTn>
                              </p:par>
                            </p:childTnLst>
                          </p:cTn>
                        </p:par>
                      </p:childTnLst>
                    </p:cTn>
                  </p:par>
                  <p:par>
                    <p:cTn id="326" fill="hold" nodeType="clickPar">
                      <p:stCondLst>
                        <p:cond delay="indefinite"/>
                      </p:stCondLst>
                      <p:childTnLst>
                        <p:par>
                          <p:cTn id="327" fill="hold" nodeType="withGroup">
                            <p:stCondLst>
                              <p:cond delay="0"/>
                            </p:stCondLst>
                            <p:childTnLst>
                              <p:par>
                                <p:cTn id="328" presetID="18" presetClass="entr" presetSubtype="9" fill="hold" nodeType="clickEffect">
                                  <p:stCondLst>
                                    <p:cond delay="0"/>
                                  </p:stCondLst>
                                  <p:childTnLst>
                                    <p:set>
                                      <p:cBhvr>
                                        <p:cTn id="329" dur="1" fill="hold">
                                          <p:stCondLst>
                                            <p:cond delay="0"/>
                                          </p:stCondLst>
                                        </p:cTn>
                                        <p:tgtEl>
                                          <p:spTgt spid="82"/>
                                        </p:tgtEl>
                                        <p:attrNameLst>
                                          <p:attrName>style.visibility</p:attrName>
                                        </p:attrNameLst>
                                      </p:cBhvr>
                                      <p:to>
                                        <p:strVal val="visible"/>
                                      </p:to>
                                    </p:set>
                                    <p:animEffect transition="in" filter="strips(upLeft)">
                                      <p:cBhvr>
                                        <p:cTn id="330" dur="500"/>
                                        <p:tgtEl>
                                          <p:spTgt spid="82"/>
                                        </p:tgtEl>
                                      </p:cBhvr>
                                    </p:animEffect>
                                  </p:childTnLst>
                                </p:cTn>
                              </p:par>
                            </p:childTnLst>
                          </p:cTn>
                        </p:par>
                        <p:par>
                          <p:cTn id="331" fill="hold" nodeType="afterGroup">
                            <p:stCondLst>
                              <p:cond delay="500"/>
                            </p:stCondLst>
                            <p:childTnLst>
                              <p:par>
                                <p:cTn id="332" presetID="18" presetClass="entr" presetSubtype="6" fill="hold" nodeType="afterEffect">
                                  <p:stCondLst>
                                    <p:cond delay="0"/>
                                  </p:stCondLst>
                                  <p:childTnLst>
                                    <p:set>
                                      <p:cBhvr>
                                        <p:cTn id="333" dur="1" fill="hold">
                                          <p:stCondLst>
                                            <p:cond delay="0"/>
                                          </p:stCondLst>
                                        </p:cTn>
                                        <p:tgtEl>
                                          <p:spTgt spid="80"/>
                                        </p:tgtEl>
                                        <p:attrNameLst>
                                          <p:attrName>style.visibility</p:attrName>
                                        </p:attrNameLst>
                                      </p:cBhvr>
                                      <p:to>
                                        <p:strVal val="visible"/>
                                      </p:to>
                                    </p:set>
                                    <p:animEffect transition="in" filter="strips(downRight)">
                                      <p:cBhvr>
                                        <p:cTn id="334" dur="500"/>
                                        <p:tgtEl>
                                          <p:spTgt spid="80"/>
                                        </p:tgtEl>
                                      </p:cBhvr>
                                    </p:animEffec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23" presetClass="entr" presetSubtype="16" fill="hold" grpId="0" nodeType="clickEffect">
                                  <p:stCondLst>
                                    <p:cond delay="0"/>
                                  </p:stCondLst>
                                  <p:childTnLst>
                                    <p:set>
                                      <p:cBhvr>
                                        <p:cTn id="338" dur="1" fill="hold">
                                          <p:stCondLst>
                                            <p:cond delay="0"/>
                                          </p:stCondLst>
                                        </p:cTn>
                                        <p:tgtEl>
                                          <p:spTgt spid="89"/>
                                        </p:tgtEl>
                                        <p:attrNameLst>
                                          <p:attrName>style.visibility</p:attrName>
                                        </p:attrNameLst>
                                      </p:cBhvr>
                                      <p:to>
                                        <p:strVal val="visible"/>
                                      </p:to>
                                    </p:set>
                                    <p:anim calcmode="lin" valueType="num">
                                      <p:cBhvr>
                                        <p:cTn id="339" dur="500" fill="hold"/>
                                        <p:tgtEl>
                                          <p:spTgt spid="89"/>
                                        </p:tgtEl>
                                        <p:attrNameLst>
                                          <p:attrName>ppt_w</p:attrName>
                                        </p:attrNameLst>
                                      </p:cBhvr>
                                      <p:tavLst>
                                        <p:tav tm="0">
                                          <p:val>
                                            <p:fltVal val="0"/>
                                          </p:val>
                                        </p:tav>
                                        <p:tav tm="100000">
                                          <p:val>
                                            <p:strVal val="#ppt_w"/>
                                          </p:val>
                                        </p:tav>
                                      </p:tavLst>
                                    </p:anim>
                                    <p:anim calcmode="lin" valueType="num">
                                      <p:cBhvr>
                                        <p:cTn id="340" dur="500" fill="hold"/>
                                        <p:tgtEl>
                                          <p:spTgt spid="89"/>
                                        </p:tgtEl>
                                        <p:attrNameLst>
                                          <p:attrName>ppt_h</p:attrName>
                                        </p:attrNameLst>
                                      </p:cBhvr>
                                      <p:tavLst>
                                        <p:tav tm="0">
                                          <p:val>
                                            <p:fltVal val="0"/>
                                          </p:val>
                                        </p:tav>
                                        <p:tav tm="100000">
                                          <p:val>
                                            <p:strVal val="#ppt_h"/>
                                          </p:val>
                                        </p:tav>
                                      </p:tavLst>
                                    </p:anim>
                                  </p:childTnLst>
                                </p:cTn>
                              </p:par>
                            </p:childTnLst>
                          </p:cTn>
                        </p:par>
                      </p:childTnLst>
                    </p:cTn>
                  </p:par>
                  <p:par>
                    <p:cTn id="341" fill="hold" nodeType="clickPar">
                      <p:stCondLst>
                        <p:cond delay="indefinite"/>
                      </p:stCondLst>
                      <p:childTnLst>
                        <p:par>
                          <p:cTn id="342" fill="hold" nodeType="withGroup">
                            <p:stCondLst>
                              <p:cond delay="0"/>
                            </p:stCondLst>
                            <p:childTnLst>
                              <p:par>
                                <p:cTn id="343" presetID="18" presetClass="entr" presetSubtype="9" fill="hold" nodeType="clickEffect">
                                  <p:stCondLst>
                                    <p:cond delay="0"/>
                                  </p:stCondLst>
                                  <p:childTnLst>
                                    <p:set>
                                      <p:cBhvr>
                                        <p:cTn id="344" dur="1" fill="hold">
                                          <p:stCondLst>
                                            <p:cond delay="0"/>
                                          </p:stCondLst>
                                        </p:cTn>
                                        <p:tgtEl>
                                          <p:spTgt spid="83"/>
                                        </p:tgtEl>
                                        <p:attrNameLst>
                                          <p:attrName>style.visibility</p:attrName>
                                        </p:attrNameLst>
                                      </p:cBhvr>
                                      <p:to>
                                        <p:strVal val="visible"/>
                                      </p:to>
                                    </p:set>
                                    <p:animEffect transition="in" filter="strips(upLeft)">
                                      <p:cBhvr>
                                        <p:cTn id="345" dur="500"/>
                                        <p:tgtEl>
                                          <p:spTgt spid="83"/>
                                        </p:tgtEl>
                                      </p:cBhvr>
                                    </p:animEffect>
                                  </p:childTnLst>
                                </p:cTn>
                              </p:par>
                            </p:childTnLst>
                          </p:cTn>
                        </p:par>
                      </p:childTnLst>
                    </p:cTn>
                  </p:par>
                  <p:par>
                    <p:cTn id="346" fill="hold" nodeType="clickPar">
                      <p:stCondLst>
                        <p:cond delay="indefinite"/>
                      </p:stCondLst>
                      <p:childTnLst>
                        <p:par>
                          <p:cTn id="347" fill="hold" nodeType="withGroup">
                            <p:stCondLst>
                              <p:cond delay="0"/>
                            </p:stCondLst>
                            <p:childTnLst>
                              <p:par>
                                <p:cTn id="348" presetID="18" presetClass="entr" presetSubtype="6" fill="hold" nodeType="clickEffect">
                                  <p:stCondLst>
                                    <p:cond delay="0"/>
                                  </p:stCondLst>
                                  <p:childTnLst>
                                    <p:set>
                                      <p:cBhvr>
                                        <p:cTn id="349" dur="1" fill="hold">
                                          <p:stCondLst>
                                            <p:cond delay="0"/>
                                          </p:stCondLst>
                                        </p:cTn>
                                        <p:tgtEl>
                                          <p:spTgt spid="81"/>
                                        </p:tgtEl>
                                        <p:attrNameLst>
                                          <p:attrName>style.visibility</p:attrName>
                                        </p:attrNameLst>
                                      </p:cBhvr>
                                      <p:to>
                                        <p:strVal val="visible"/>
                                      </p:to>
                                    </p:set>
                                    <p:animEffect transition="in" filter="strips(downRight)">
                                      <p:cBhvr>
                                        <p:cTn id="350" dur="500"/>
                                        <p:tgtEl>
                                          <p:spTgt spid="81"/>
                                        </p:tgtEl>
                                      </p:cBhvr>
                                    </p:animEffect>
                                  </p:childTnLst>
                                </p:cTn>
                              </p:par>
                            </p:childTnLst>
                          </p:cTn>
                        </p:par>
                      </p:childTnLst>
                    </p:cTn>
                  </p:par>
                  <p:par>
                    <p:cTn id="351" fill="hold" nodeType="clickPar">
                      <p:stCondLst>
                        <p:cond delay="indefinite"/>
                      </p:stCondLst>
                      <p:childTnLst>
                        <p:par>
                          <p:cTn id="352" fill="hold" nodeType="withGroup">
                            <p:stCondLst>
                              <p:cond delay="0"/>
                            </p:stCondLst>
                            <p:childTnLst>
                              <p:par>
                                <p:cTn id="353" presetID="23" presetClass="entr" presetSubtype="16" fill="hold" grpId="0" nodeType="clickEffect">
                                  <p:stCondLst>
                                    <p:cond delay="0"/>
                                  </p:stCondLst>
                                  <p:childTnLst>
                                    <p:set>
                                      <p:cBhvr>
                                        <p:cTn id="354" dur="1" fill="hold">
                                          <p:stCondLst>
                                            <p:cond delay="0"/>
                                          </p:stCondLst>
                                        </p:cTn>
                                        <p:tgtEl>
                                          <p:spTgt spid="90"/>
                                        </p:tgtEl>
                                        <p:attrNameLst>
                                          <p:attrName>style.visibility</p:attrName>
                                        </p:attrNameLst>
                                      </p:cBhvr>
                                      <p:to>
                                        <p:strVal val="visible"/>
                                      </p:to>
                                    </p:set>
                                    <p:anim calcmode="lin" valueType="num">
                                      <p:cBhvr>
                                        <p:cTn id="355" dur="500" fill="hold"/>
                                        <p:tgtEl>
                                          <p:spTgt spid="90"/>
                                        </p:tgtEl>
                                        <p:attrNameLst>
                                          <p:attrName>ppt_w</p:attrName>
                                        </p:attrNameLst>
                                      </p:cBhvr>
                                      <p:tavLst>
                                        <p:tav tm="0">
                                          <p:val>
                                            <p:fltVal val="0"/>
                                          </p:val>
                                        </p:tav>
                                        <p:tav tm="100000">
                                          <p:val>
                                            <p:strVal val="#ppt_w"/>
                                          </p:val>
                                        </p:tav>
                                      </p:tavLst>
                                    </p:anim>
                                    <p:anim calcmode="lin" valueType="num">
                                      <p:cBhvr>
                                        <p:cTn id="356" dur="500" fill="hold"/>
                                        <p:tgtEl>
                                          <p:spTgt spid="90"/>
                                        </p:tgtEl>
                                        <p:attrNameLst>
                                          <p:attrName>ppt_h</p:attrName>
                                        </p:attrNameLst>
                                      </p:cBhvr>
                                      <p:tavLst>
                                        <p:tav tm="0">
                                          <p:val>
                                            <p:fltVal val="0"/>
                                          </p:val>
                                        </p:tav>
                                        <p:tav tm="100000">
                                          <p:val>
                                            <p:strVal val="#ppt_h"/>
                                          </p:val>
                                        </p:tav>
                                      </p:tavLst>
                                    </p:anim>
                                  </p:childTnLst>
                                </p:cTn>
                              </p:par>
                            </p:childTnLst>
                          </p:cTn>
                        </p:par>
                      </p:childTnLst>
                    </p:cTn>
                  </p:par>
                  <p:par>
                    <p:cTn id="357" fill="hold" nodeType="clickPar">
                      <p:stCondLst>
                        <p:cond delay="indefinite"/>
                      </p:stCondLst>
                      <p:childTnLst>
                        <p:par>
                          <p:cTn id="358" fill="hold" nodeType="withGroup">
                            <p:stCondLst>
                              <p:cond delay="0"/>
                            </p:stCondLst>
                            <p:childTnLst>
                              <p:par>
                                <p:cTn id="359" presetID="18" presetClass="entr" presetSubtype="9" fill="hold" nodeType="clickEffect">
                                  <p:stCondLst>
                                    <p:cond delay="0"/>
                                  </p:stCondLst>
                                  <p:childTnLst>
                                    <p:set>
                                      <p:cBhvr>
                                        <p:cTn id="360" dur="1" fill="hold">
                                          <p:stCondLst>
                                            <p:cond delay="0"/>
                                          </p:stCondLst>
                                        </p:cTn>
                                        <p:tgtEl>
                                          <p:spTgt spid="85"/>
                                        </p:tgtEl>
                                        <p:attrNameLst>
                                          <p:attrName>style.visibility</p:attrName>
                                        </p:attrNameLst>
                                      </p:cBhvr>
                                      <p:to>
                                        <p:strVal val="visible"/>
                                      </p:to>
                                    </p:set>
                                    <p:animEffect transition="in" filter="strips(upLeft)">
                                      <p:cBhvr>
                                        <p:cTn id="361" dur="500"/>
                                        <p:tgtEl>
                                          <p:spTgt spid="85"/>
                                        </p:tgtEl>
                                      </p:cBhvr>
                                    </p:animEffect>
                                  </p:childTnLst>
                                </p:cTn>
                              </p:par>
                            </p:childTnLst>
                          </p:cTn>
                        </p:par>
                      </p:childTnLst>
                    </p:cTn>
                  </p:par>
                  <p:par>
                    <p:cTn id="362" fill="hold" nodeType="clickPar">
                      <p:stCondLst>
                        <p:cond delay="indefinite"/>
                      </p:stCondLst>
                      <p:childTnLst>
                        <p:par>
                          <p:cTn id="363" fill="hold" nodeType="withGroup">
                            <p:stCondLst>
                              <p:cond delay="0"/>
                            </p:stCondLst>
                            <p:childTnLst>
                              <p:par>
                                <p:cTn id="364" presetID="18" presetClass="entr" presetSubtype="6" fill="hold" nodeType="clickEffect">
                                  <p:stCondLst>
                                    <p:cond delay="0"/>
                                  </p:stCondLst>
                                  <p:childTnLst>
                                    <p:set>
                                      <p:cBhvr>
                                        <p:cTn id="365" dur="1" fill="hold">
                                          <p:stCondLst>
                                            <p:cond delay="0"/>
                                          </p:stCondLst>
                                        </p:cTn>
                                        <p:tgtEl>
                                          <p:spTgt spid="84"/>
                                        </p:tgtEl>
                                        <p:attrNameLst>
                                          <p:attrName>style.visibility</p:attrName>
                                        </p:attrNameLst>
                                      </p:cBhvr>
                                      <p:to>
                                        <p:strVal val="visible"/>
                                      </p:to>
                                    </p:set>
                                    <p:animEffect transition="in" filter="strips(downRight)">
                                      <p:cBhvr>
                                        <p:cTn id="366" dur="500"/>
                                        <p:tgtEl>
                                          <p:spTgt spid="84"/>
                                        </p:tgtEl>
                                      </p:cBhvr>
                                    </p:animEffect>
                                  </p:childTnLst>
                                </p:cTn>
                              </p:par>
                            </p:childTnLst>
                          </p:cTn>
                        </p:par>
                      </p:childTnLst>
                    </p:cTn>
                  </p:par>
                  <p:par>
                    <p:cTn id="367" fill="hold" nodeType="clickPar">
                      <p:stCondLst>
                        <p:cond delay="indefinite"/>
                      </p:stCondLst>
                      <p:childTnLst>
                        <p:par>
                          <p:cTn id="368" fill="hold" nodeType="withGroup">
                            <p:stCondLst>
                              <p:cond delay="0"/>
                            </p:stCondLst>
                            <p:childTnLst>
                              <p:par>
                                <p:cTn id="369" presetID="23" presetClass="entr" presetSubtype="16" fill="hold" grpId="0" nodeType="clickEffect">
                                  <p:stCondLst>
                                    <p:cond delay="0"/>
                                  </p:stCondLst>
                                  <p:childTnLst>
                                    <p:set>
                                      <p:cBhvr>
                                        <p:cTn id="370" dur="1" fill="hold">
                                          <p:stCondLst>
                                            <p:cond delay="0"/>
                                          </p:stCondLst>
                                        </p:cTn>
                                        <p:tgtEl>
                                          <p:spTgt spid="91"/>
                                        </p:tgtEl>
                                        <p:attrNameLst>
                                          <p:attrName>style.visibility</p:attrName>
                                        </p:attrNameLst>
                                      </p:cBhvr>
                                      <p:to>
                                        <p:strVal val="visible"/>
                                      </p:to>
                                    </p:set>
                                    <p:anim calcmode="lin" valueType="num">
                                      <p:cBhvr>
                                        <p:cTn id="371" dur="500" fill="hold"/>
                                        <p:tgtEl>
                                          <p:spTgt spid="91"/>
                                        </p:tgtEl>
                                        <p:attrNameLst>
                                          <p:attrName>ppt_w</p:attrName>
                                        </p:attrNameLst>
                                      </p:cBhvr>
                                      <p:tavLst>
                                        <p:tav tm="0">
                                          <p:val>
                                            <p:fltVal val="0"/>
                                          </p:val>
                                        </p:tav>
                                        <p:tav tm="100000">
                                          <p:val>
                                            <p:strVal val="#ppt_w"/>
                                          </p:val>
                                        </p:tav>
                                      </p:tavLst>
                                    </p:anim>
                                    <p:anim calcmode="lin" valueType="num">
                                      <p:cBhvr>
                                        <p:cTn id="372" dur="500" fill="hold"/>
                                        <p:tgtEl>
                                          <p:spTgt spid="91"/>
                                        </p:tgtEl>
                                        <p:attrNameLst>
                                          <p:attrName>ppt_h</p:attrName>
                                        </p:attrNameLst>
                                      </p:cBhvr>
                                      <p:tavLst>
                                        <p:tav tm="0">
                                          <p:val>
                                            <p:fltVal val="0"/>
                                          </p:val>
                                        </p:tav>
                                        <p:tav tm="100000">
                                          <p:val>
                                            <p:strVal val="#ppt_h"/>
                                          </p:val>
                                        </p:tav>
                                      </p:tavLst>
                                    </p:anim>
                                  </p:childTnLst>
                                </p:cTn>
                              </p:par>
                            </p:childTnLst>
                          </p:cTn>
                        </p:par>
                      </p:childTnLst>
                    </p:cTn>
                  </p:par>
                  <p:par>
                    <p:cTn id="373" fill="hold" nodeType="clickPar">
                      <p:stCondLst>
                        <p:cond delay="indefinite"/>
                      </p:stCondLst>
                      <p:childTnLst>
                        <p:par>
                          <p:cTn id="374" fill="hold" nodeType="withGroup">
                            <p:stCondLst>
                              <p:cond delay="0"/>
                            </p:stCondLst>
                            <p:childTnLst>
                              <p:par>
                                <p:cTn id="375" presetID="18" presetClass="entr" presetSubtype="9" fill="hold" nodeType="clickEffect">
                                  <p:stCondLst>
                                    <p:cond delay="0"/>
                                  </p:stCondLst>
                                  <p:childTnLst>
                                    <p:set>
                                      <p:cBhvr>
                                        <p:cTn id="376" dur="1" fill="hold">
                                          <p:stCondLst>
                                            <p:cond delay="0"/>
                                          </p:stCondLst>
                                        </p:cTn>
                                        <p:tgtEl>
                                          <p:spTgt spid="87"/>
                                        </p:tgtEl>
                                        <p:attrNameLst>
                                          <p:attrName>style.visibility</p:attrName>
                                        </p:attrNameLst>
                                      </p:cBhvr>
                                      <p:to>
                                        <p:strVal val="visible"/>
                                      </p:to>
                                    </p:set>
                                    <p:animEffect transition="in" filter="strips(upLeft)">
                                      <p:cBhvr>
                                        <p:cTn id="377" dur="500"/>
                                        <p:tgtEl>
                                          <p:spTgt spid="87"/>
                                        </p:tgtEl>
                                      </p:cBhvr>
                                    </p:animEffect>
                                  </p:childTnLst>
                                </p:cTn>
                              </p:par>
                            </p:childTnLst>
                          </p:cTn>
                        </p:par>
                      </p:childTnLst>
                    </p:cTn>
                  </p:par>
                  <p:par>
                    <p:cTn id="378" fill="hold" nodeType="clickPar">
                      <p:stCondLst>
                        <p:cond delay="indefinite"/>
                      </p:stCondLst>
                      <p:childTnLst>
                        <p:par>
                          <p:cTn id="379" fill="hold" nodeType="withGroup">
                            <p:stCondLst>
                              <p:cond delay="0"/>
                            </p:stCondLst>
                            <p:childTnLst>
                              <p:par>
                                <p:cTn id="380" presetID="18" presetClass="entr" presetSubtype="6" fill="hold" nodeType="clickEffect">
                                  <p:stCondLst>
                                    <p:cond delay="0"/>
                                  </p:stCondLst>
                                  <p:childTnLst>
                                    <p:set>
                                      <p:cBhvr>
                                        <p:cTn id="381" dur="1" fill="hold">
                                          <p:stCondLst>
                                            <p:cond delay="0"/>
                                          </p:stCondLst>
                                        </p:cTn>
                                        <p:tgtEl>
                                          <p:spTgt spid="86"/>
                                        </p:tgtEl>
                                        <p:attrNameLst>
                                          <p:attrName>style.visibility</p:attrName>
                                        </p:attrNameLst>
                                      </p:cBhvr>
                                      <p:to>
                                        <p:strVal val="visible"/>
                                      </p:to>
                                    </p:set>
                                    <p:animEffect transition="in" filter="strips(downRight)">
                                      <p:cBhvr>
                                        <p:cTn id="382" dur="500"/>
                                        <p:tgtEl>
                                          <p:spTgt spid="86"/>
                                        </p:tgtEl>
                                      </p:cBhvr>
                                    </p:animEffect>
                                  </p:childTnLst>
                                </p:cTn>
                              </p:par>
                            </p:childTnLst>
                          </p:cTn>
                        </p:par>
                      </p:childTnLst>
                    </p:cTn>
                  </p:par>
                  <p:par>
                    <p:cTn id="383" fill="hold" nodeType="clickPar">
                      <p:stCondLst>
                        <p:cond delay="indefinite"/>
                      </p:stCondLst>
                      <p:childTnLst>
                        <p:par>
                          <p:cTn id="384" fill="hold" nodeType="withGroup">
                            <p:stCondLst>
                              <p:cond delay="0"/>
                            </p:stCondLst>
                            <p:childTnLst>
                              <p:par>
                                <p:cTn id="385" presetID="23" presetClass="entr" presetSubtype="16" fill="hold" grpId="0" nodeType="clickEffect">
                                  <p:stCondLst>
                                    <p:cond delay="0"/>
                                  </p:stCondLst>
                                  <p:childTnLst>
                                    <p:set>
                                      <p:cBhvr>
                                        <p:cTn id="386" dur="1" fill="hold">
                                          <p:stCondLst>
                                            <p:cond delay="0"/>
                                          </p:stCondLst>
                                        </p:cTn>
                                        <p:tgtEl>
                                          <p:spTgt spid="92"/>
                                        </p:tgtEl>
                                        <p:attrNameLst>
                                          <p:attrName>style.visibility</p:attrName>
                                        </p:attrNameLst>
                                      </p:cBhvr>
                                      <p:to>
                                        <p:strVal val="visible"/>
                                      </p:to>
                                    </p:set>
                                    <p:anim calcmode="lin" valueType="num">
                                      <p:cBhvr>
                                        <p:cTn id="387" dur="500" fill="hold"/>
                                        <p:tgtEl>
                                          <p:spTgt spid="92"/>
                                        </p:tgtEl>
                                        <p:attrNameLst>
                                          <p:attrName>ppt_w</p:attrName>
                                        </p:attrNameLst>
                                      </p:cBhvr>
                                      <p:tavLst>
                                        <p:tav tm="0">
                                          <p:val>
                                            <p:fltVal val="0"/>
                                          </p:val>
                                        </p:tav>
                                        <p:tav tm="100000">
                                          <p:val>
                                            <p:strVal val="#ppt_w"/>
                                          </p:val>
                                        </p:tav>
                                      </p:tavLst>
                                    </p:anim>
                                    <p:anim calcmode="lin" valueType="num">
                                      <p:cBhvr>
                                        <p:cTn id="388" dur="500" fill="hold"/>
                                        <p:tgtEl>
                                          <p:spTgt spid="92"/>
                                        </p:tgtEl>
                                        <p:attrNameLst>
                                          <p:attrName>ppt_h</p:attrName>
                                        </p:attrNameLst>
                                      </p:cBhvr>
                                      <p:tavLst>
                                        <p:tav tm="0">
                                          <p:val>
                                            <p:fltVal val="0"/>
                                          </p:val>
                                        </p:tav>
                                        <p:tav tm="100000">
                                          <p:val>
                                            <p:strVal val="#ppt_h"/>
                                          </p:val>
                                        </p:tav>
                                      </p:tavLst>
                                    </p:anim>
                                  </p:childTnLst>
                                </p:cTn>
                              </p:par>
                            </p:childTnLst>
                          </p:cTn>
                        </p:par>
                      </p:childTnLst>
                    </p:cTn>
                  </p:par>
                  <p:par>
                    <p:cTn id="389" fill="hold" nodeType="clickPar">
                      <p:stCondLst>
                        <p:cond delay="indefinite"/>
                      </p:stCondLst>
                      <p:childTnLst>
                        <p:par>
                          <p:cTn id="390" fill="hold" nodeType="withGroup">
                            <p:stCondLst>
                              <p:cond delay="0"/>
                            </p:stCondLst>
                            <p:childTnLst>
                              <p:par>
                                <p:cTn id="391" presetID="23" presetClass="entr" presetSubtype="16" fill="hold" grpId="0" nodeType="clickEffect">
                                  <p:stCondLst>
                                    <p:cond delay="0"/>
                                  </p:stCondLst>
                                  <p:childTnLst>
                                    <p:set>
                                      <p:cBhvr>
                                        <p:cTn id="392" dur="1" fill="hold">
                                          <p:stCondLst>
                                            <p:cond delay="0"/>
                                          </p:stCondLst>
                                        </p:cTn>
                                        <p:tgtEl>
                                          <p:spTgt spid="108"/>
                                        </p:tgtEl>
                                        <p:attrNameLst>
                                          <p:attrName>style.visibility</p:attrName>
                                        </p:attrNameLst>
                                      </p:cBhvr>
                                      <p:to>
                                        <p:strVal val="visible"/>
                                      </p:to>
                                    </p:set>
                                    <p:anim calcmode="lin" valueType="num">
                                      <p:cBhvr>
                                        <p:cTn id="393" dur="500" fill="hold"/>
                                        <p:tgtEl>
                                          <p:spTgt spid="108"/>
                                        </p:tgtEl>
                                        <p:attrNameLst>
                                          <p:attrName>ppt_w</p:attrName>
                                        </p:attrNameLst>
                                      </p:cBhvr>
                                      <p:tavLst>
                                        <p:tav tm="0">
                                          <p:val>
                                            <p:fltVal val="0"/>
                                          </p:val>
                                        </p:tav>
                                        <p:tav tm="100000">
                                          <p:val>
                                            <p:strVal val="#ppt_w"/>
                                          </p:val>
                                        </p:tav>
                                      </p:tavLst>
                                    </p:anim>
                                    <p:anim calcmode="lin" valueType="num">
                                      <p:cBhvr>
                                        <p:cTn id="394" dur="500" fill="hold"/>
                                        <p:tgtEl>
                                          <p:spTgt spid="108"/>
                                        </p:tgtEl>
                                        <p:attrNameLst>
                                          <p:attrName>ppt_h</p:attrName>
                                        </p:attrNameLst>
                                      </p:cBhvr>
                                      <p:tavLst>
                                        <p:tav tm="0">
                                          <p:val>
                                            <p:fltVal val="0"/>
                                          </p:val>
                                        </p:tav>
                                        <p:tav tm="100000">
                                          <p:val>
                                            <p:strVal val="#ppt_h"/>
                                          </p:val>
                                        </p:tav>
                                      </p:tavLst>
                                    </p:anim>
                                  </p:childTnLst>
                                </p:cTn>
                              </p:par>
                            </p:childTnLst>
                          </p:cTn>
                        </p:par>
                      </p:childTnLst>
                    </p:cTn>
                  </p:par>
                  <p:par>
                    <p:cTn id="395" fill="hold" nodeType="clickPar">
                      <p:stCondLst>
                        <p:cond delay="indefinite"/>
                      </p:stCondLst>
                      <p:childTnLst>
                        <p:par>
                          <p:cTn id="396" fill="hold" nodeType="withGroup">
                            <p:stCondLst>
                              <p:cond delay="0"/>
                            </p:stCondLst>
                            <p:childTnLst>
                              <p:par>
                                <p:cTn id="397" presetID="22" presetClass="entr" presetSubtype="1" fill="hold" nodeType="clickEffect">
                                  <p:stCondLst>
                                    <p:cond delay="0"/>
                                  </p:stCondLst>
                                  <p:childTnLst>
                                    <p:set>
                                      <p:cBhvr>
                                        <p:cTn id="398" dur="1" fill="hold">
                                          <p:stCondLst>
                                            <p:cond delay="0"/>
                                          </p:stCondLst>
                                        </p:cTn>
                                        <p:tgtEl>
                                          <p:spTgt spid="110"/>
                                        </p:tgtEl>
                                        <p:attrNameLst>
                                          <p:attrName>style.visibility</p:attrName>
                                        </p:attrNameLst>
                                      </p:cBhvr>
                                      <p:to>
                                        <p:strVal val="visible"/>
                                      </p:to>
                                    </p:set>
                                    <p:animEffect transition="in" filter="wipe(up)">
                                      <p:cBhvr>
                                        <p:cTn id="399" dur="500"/>
                                        <p:tgtEl>
                                          <p:spTgt spid="110"/>
                                        </p:tgtEl>
                                      </p:cBhvr>
                                    </p:animEffect>
                                  </p:childTnLst>
                                </p:cTn>
                              </p:par>
                              <p:par>
                                <p:cTn id="400" presetID="22" presetClass="entr" presetSubtype="1" fill="hold" nodeType="withEffect">
                                  <p:stCondLst>
                                    <p:cond delay="0"/>
                                  </p:stCondLst>
                                  <p:childTnLst>
                                    <p:set>
                                      <p:cBhvr>
                                        <p:cTn id="401" dur="1" fill="hold">
                                          <p:stCondLst>
                                            <p:cond delay="0"/>
                                          </p:stCondLst>
                                        </p:cTn>
                                        <p:tgtEl>
                                          <p:spTgt spid="112"/>
                                        </p:tgtEl>
                                        <p:attrNameLst>
                                          <p:attrName>style.visibility</p:attrName>
                                        </p:attrNameLst>
                                      </p:cBhvr>
                                      <p:to>
                                        <p:strVal val="visible"/>
                                      </p:to>
                                    </p:set>
                                    <p:animEffect transition="in" filter="wipe(up)">
                                      <p:cBhvr>
                                        <p:cTn id="402" dur="500"/>
                                        <p:tgtEl>
                                          <p:spTgt spid="112"/>
                                        </p:tgtEl>
                                      </p:cBhvr>
                                    </p:animEffect>
                                  </p:childTnLst>
                                </p:cTn>
                              </p:par>
                              <p:par>
                                <p:cTn id="403" presetID="22" presetClass="entr" presetSubtype="1" fill="hold" nodeType="withEffect">
                                  <p:stCondLst>
                                    <p:cond delay="0"/>
                                  </p:stCondLst>
                                  <p:childTnLst>
                                    <p:set>
                                      <p:cBhvr>
                                        <p:cTn id="404" dur="1" fill="hold">
                                          <p:stCondLst>
                                            <p:cond delay="0"/>
                                          </p:stCondLst>
                                        </p:cTn>
                                        <p:tgtEl>
                                          <p:spTgt spid="109"/>
                                        </p:tgtEl>
                                        <p:attrNameLst>
                                          <p:attrName>style.visibility</p:attrName>
                                        </p:attrNameLst>
                                      </p:cBhvr>
                                      <p:to>
                                        <p:strVal val="visible"/>
                                      </p:to>
                                    </p:set>
                                    <p:animEffect transition="in" filter="wipe(up)">
                                      <p:cBhvr>
                                        <p:cTn id="405" dur="500"/>
                                        <p:tgtEl>
                                          <p:spTgt spid="109"/>
                                        </p:tgtEl>
                                      </p:cBhvr>
                                    </p:animEffect>
                                  </p:childTnLst>
                                </p:cTn>
                              </p:par>
                              <p:par>
                                <p:cTn id="406" presetID="22" presetClass="entr" presetSubtype="1" fill="hold" nodeType="withEffect">
                                  <p:stCondLst>
                                    <p:cond delay="0"/>
                                  </p:stCondLst>
                                  <p:childTnLst>
                                    <p:set>
                                      <p:cBhvr>
                                        <p:cTn id="407" dur="1" fill="hold">
                                          <p:stCondLst>
                                            <p:cond delay="0"/>
                                          </p:stCondLst>
                                        </p:cTn>
                                        <p:tgtEl>
                                          <p:spTgt spid="111"/>
                                        </p:tgtEl>
                                        <p:attrNameLst>
                                          <p:attrName>style.visibility</p:attrName>
                                        </p:attrNameLst>
                                      </p:cBhvr>
                                      <p:to>
                                        <p:strVal val="visible"/>
                                      </p:to>
                                    </p:set>
                                    <p:animEffect transition="in" filter="wipe(up)">
                                      <p:cBhvr>
                                        <p:cTn id="408" dur="500"/>
                                        <p:tgtEl>
                                          <p:spTgt spid="111"/>
                                        </p:tgtEl>
                                      </p:cBhvr>
                                    </p:animEffect>
                                  </p:childTnLst>
                                </p:cTn>
                              </p:par>
                            </p:childTnLst>
                          </p:cTn>
                        </p:par>
                      </p:childTnLst>
                    </p:cTn>
                  </p:par>
                  <p:par>
                    <p:cTn id="409" fill="hold" nodeType="clickPar">
                      <p:stCondLst>
                        <p:cond delay="indefinite"/>
                      </p:stCondLst>
                      <p:childTnLst>
                        <p:par>
                          <p:cTn id="410" fill="hold" nodeType="withGroup">
                            <p:stCondLst>
                              <p:cond delay="0"/>
                            </p:stCondLst>
                            <p:childTnLst>
                              <p:par>
                                <p:cTn id="411" presetID="18" presetClass="entr" presetSubtype="6" fill="hold" nodeType="clickEffect">
                                  <p:stCondLst>
                                    <p:cond delay="0"/>
                                  </p:stCondLst>
                                  <p:childTnLst>
                                    <p:set>
                                      <p:cBhvr>
                                        <p:cTn id="412" dur="1" fill="hold">
                                          <p:stCondLst>
                                            <p:cond delay="0"/>
                                          </p:stCondLst>
                                        </p:cTn>
                                        <p:tgtEl>
                                          <p:spTgt spid="97"/>
                                        </p:tgtEl>
                                        <p:attrNameLst>
                                          <p:attrName>style.visibility</p:attrName>
                                        </p:attrNameLst>
                                      </p:cBhvr>
                                      <p:to>
                                        <p:strVal val="visible"/>
                                      </p:to>
                                    </p:set>
                                    <p:animEffect transition="in" filter="strips(downRight)">
                                      <p:cBhvr>
                                        <p:cTn id="413" dur="500"/>
                                        <p:tgtEl>
                                          <p:spTgt spid="97"/>
                                        </p:tgtEl>
                                      </p:cBhvr>
                                    </p:animEffect>
                                  </p:childTnLst>
                                </p:cTn>
                              </p:par>
                              <p:par>
                                <p:cTn id="414" presetID="18" presetClass="entr" presetSubtype="6" fill="hold" nodeType="withEffect">
                                  <p:stCondLst>
                                    <p:cond delay="0"/>
                                  </p:stCondLst>
                                  <p:childTnLst>
                                    <p:set>
                                      <p:cBhvr>
                                        <p:cTn id="415" dur="1" fill="hold">
                                          <p:stCondLst>
                                            <p:cond delay="0"/>
                                          </p:stCondLst>
                                        </p:cTn>
                                        <p:tgtEl>
                                          <p:spTgt spid="98"/>
                                        </p:tgtEl>
                                        <p:attrNameLst>
                                          <p:attrName>style.visibility</p:attrName>
                                        </p:attrNameLst>
                                      </p:cBhvr>
                                      <p:to>
                                        <p:strVal val="visible"/>
                                      </p:to>
                                    </p:set>
                                    <p:animEffect transition="in" filter="strips(downRight)">
                                      <p:cBhvr>
                                        <p:cTn id="416" dur="500"/>
                                        <p:tgtEl>
                                          <p:spTgt spid="98"/>
                                        </p:tgtEl>
                                      </p:cBhvr>
                                    </p:animEffect>
                                  </p:childTnLst>
                                </p:cTn>
                              </p:par>
                              <p:par>
                                <p:cTn id="417" presetID="18" presetClass="entr" presetSubtype="6" fill="hold" nodeType="withEffect">
                                  <p:stCondLst>
                                    <p:cond delay="0"/>
                                  </p:stCondLst>
                                  <p:childTnLst>
                                    <p:set>
                                      <p:cBhvr>
                                        <p:cTn id="418" dur="1" fill="hold">
                                          <p:stCondLst>
                                            <p:cond delay="0"/>
                                          </p:stCondLst>
                                        </p:cTn>
                                        <p:tgtEl>
                                          <p:spTgt spid="99"/>
                                        </p:tgtEl>
                                        <p:attrNameLst>
                                          <p:attrName>style.visibility</p:attrName>
                                        </p:attrNameLst>
                                      </p:cBhvr>
                                      <p:to>
                                        <p:strVal val="visible"/>
                                      </p:to>
                                    </p:set>
                                    <p:animEffect transition="in" filter="strips(downRight)">
                                      <p:cBhvr>
                                        <p:cTn id="419" dur="500"/>
                                        <p:tgtEl>
                                          <p:spTgt spid="99"/>
                                        </p:tgtEl>
                                      </p:cBhvr>
                                    </p:animEffect>
                                  </p:childTnLst>
                                </p:cTn>
                              </p:par>
                            </p:childTnLst>
                          </p:cTn>
                        </p:par>
                      </p:childTnLst>
                    </p:cTn>
                  </p:par>
                  <p:par>
                    <p:cTn id="420" fill="hold" nodeType="clickPar">
                      <p:stCondLst>
                        <p:cond delay="indefinite"/>
                      </p:stCondLst>
                      <p:childTnLst>
                        <p:par>
                          <p:cTn id="421" fill="hold" nodeType="withGroup">
                            <p:stCondLst>
                              <p:cond delay="0"/>
                            </p:stCondLst>
                            <p:childTnLst>
                              <p:par>
                                <p:cTn id="422" presetID="18" presetClass="entr" presetSubtype="6" fill="hold" nodeType="clickEffect">
                                  <p:stCondLst>
                                    <p:cond delay="0"/>
                                  </p:stCondLst>
                                  <p:childTnLst>
                                    <p:set>
                                      <p:cBhvr>
                                        <p:cTn id="423" dur="1" fill="hold">
                                          <p:stCondLst>
                                            <p:cond delay="0"/>
                                          </p:stCondLst>
                                        </p:cTn>
                                        <p:tgtEl>
                                          <p:spTgt spid="100"/>
                                        </p:tgtEl>
                                        <p:attrNameLst>
                                          <p:attrName>style.visibility</p:attrName>
                                        </p:attrNameLst>
                                      </p:cBhvr>
                                      <p:to>
                                        <p:strVal val="visible"/>
                                      </p:to>
                                    </p:set>
                                    <p:animEffect transition="in" filter="strips(downRight)">
                                      <p:cBhvr>
                                        <p:cTn id="424" dur="500"/>
                                        <p:tgtEl>
                                          <p:spTgt spid="100"/>
                                        </p:tgtEl>
                                      </p:cBhvr>
                                    </p:animEffect>
                                  </p:childTnLst>
                                </p:cTn>
                              </p:par>
                              <p:par>
                                <p:cTn id="425" presetID="18" presetClass="entr" presetSubtype="6" fill="hold" nodeType="withEffect">
                                  <p:stCondLst>
                                    <p:cond delay="0"/>
                                  </p:stCondLst>
                                  <p:childTnLst>
                                    <p:set>
                                      <p:cBhvr>
                                        <p:cTn id="426" dur="1" fill="hold">
                                          <p:stCondLst>
                                            <p:cond delay="0"/>
                                          </p:stCondLst>
                                        </p:cTn>
                                        <p:tgtEl>
                                          <p:spTgt spid="101"/>
                                        </p:tgtEl>
                                        <p:attrNameLst>
                                          <p:attrName>style.visibility</p:attrName>
                                        </p:attrNameLst>
                                      </p:cBhvr>
                                      <p:to>
                                        <p:strVal val="visible"/>
                                      </p:to>
                                    </p:set>
                                    <p:animEffect transition="in" filter="strips(downRight)">
                                      <p:cBhvr>
                                        <p:cTn id="427" dur="500"/>
                                        <p:tgtEl>
                                          <p:spTgt spid="101"/>
                                        </p:tgtEl>
                                      </p:cBhvr>
                                    </p:animEffect>
                                  </p:childTnLst>
                                </p:cTn>
                              </p:par>
                              <p:par>
                                <p:cTn id="428" presetID="18" presetClass="entr" presetSubtype="6" fill="hold" nodeType="withEffect">
                                  <p:stCondLst>
                                    <p:cond delay="0"/>
                                  </p:stCondLst>
                                  <p:childTnLst>
                                    <p:set>
                                      <p:cBhvr>
                                        <p:cTn id="429" dur="1" fill="hold">
                                          <p:stCondLst>
                                            <p:cond delay="0"/>
                                          </p:stCondLst>
                                        </p:cTn>
                                        <p:tgtEl>
                                          <p:spTgt spid="102"/>
                                        </p:tgtEl>
                                        <p:attrNameLst>
                                          <p:attrName>style.visibility</p:attrName>
                                        </p:attrNameLst>
                                      </p:cBhvr>
                                      <p:to>
                                        <p:strVal val="visible"/>
                                      </p:to>
                                    </p:set>
                                    <p:animEffect transition="in" filter="strips(downRight)">
                                      <p:cBhvr>
                                        <p:cTn id="430" dur="500"/>
                                        <p:tgtEl>
                                          <p:spTgt spid="102"/>
                                        </p:tgtEl>
                                      </p:cBhvr>
                                    </p:animEffect>
                                  </p:childTnLst>
                                </p:cTn>
                              </p:par>
                              <p:par>
                                <p:cTn id="431" presetID="18" presetClass="entr" presetSubtype="6" fill="hold" nodeType="withEffect">
                                  <p:stCondLst>
                                    <p:cond delay="0"/>
                                  </p:stCondLst>
                                  <p:childTnLst>
                                    <p:set>
                                      <p:cBhvr>
                                        <p:cTn id="432" dur="1" fill="hold">
                                          <p:stCondLst>
                                            <p:cond delay="0"/>
                                          </p:stCondLst>
                                        </p:cTn>
                                        <p:tgtEl>
                                          <p:spTgt spid="103"/>
                                        </p:tgtEl>
                                        <p:attrNameLst>
                                          <p:attrName>style.visibility</p:attrName>
                                        </p:attrNameLst>
                                      </p:cBhvr>
                                      <p:to>
                                        <p:strVal val="visible"/>
                                      </p:to>
                                    </p:set>
                                    <p:animEffect transition="in" filter="strips(downRight)">
                                      <p:cBhvr>
                                        <p:cTn id="433" dur="500"/>
                                        <p:tgtEl>
                                          <p:spTgt spid="103"/>
                                        </p:tgtEl>
                                      </p:cBhvr>
                                    </p:animEffect>
                                  </p:childTnLst>
                                </p:cTn>
                              </p:par>
                              <p:par>
                                <p:cTn id="434" presetID="18" presetClass="entr" presetSubtype="6" fill="hold" nodeType="withEffect">
                                  <p:stCondLst>
                                    <p:cond delay="0"/>
                                  </p:stCondLst>
                                  <p:childTnLst>
                                    <p:set>
                                      <p:cBhvr>
                                        <p:cTn id="435" dur="1" fill="hold">
                                          <p:stCondLst>
                                            <p:cond delay="0"/>
                                          </p:stCondLst>
                                        </p:cTn>
                                        <p:tgtEl>
                                          <p:spTgt spid="104"/>
                                        </p:tgtEl>
                                        <p:attrNameLst>
                                          <p:attrName>style.visibility</p:attrName>
                                        </p:attrNameLst>
                                      </p:cBhvr>
                                      <p:to>
                                        <p:strVal val="visible"/>
                                      </p:to>
                                    </p:set>
                                    <p:animEffect transition="in" filter="strips(downRight)">
                                      <p:cBhvr>
                                        <p:cTn id="436" dur="500"/>
                                        <p:tgtEl>
                                          <p:spTgt spid="104"/>
                                        </p:tgtEl>
                                      </p:cBhvr>
                                    </p:animEffect>
                                  </p:childTnLst>
                                </p:cTn>
                              </p:par>
                              <p:par>
                                <p:cTn id="437" presetID="18" presetClass="entr" presetSubtype="6" fill="hold" nodeType="withEffect">
                                  <p:stCondLst>
                                    <p:cond delay="0"/>
                                  </p:stCondLst>
                                  <p:childTnLst>
                                    <p:set>
                                      <p:cBhvr>
                                        <p:cTn id="438" dur="1" fill="hold">
                                          <p:stCondLst>
                                            <p:cond delay="0"/>
                                          </p:stCondLst>
                                        </p:cTn>
                                        <p:tgtEl>
                                          <p:spTgt spid="105"/>
                                        </p:tgtEl>
                                        <p:attrNameLst>
                                          <p:attrName>style.visibility</p:attrName>
                                        </p:attrNameLst>
                                      </p:cBhvr>
                                      <p:to>
                                        <p:strVal val="visible"/>
                                      </p:to>
                                    </p:set>
                                    <p:animEffect transition="in" filter="strips(downRight)">
                                      <p:cBhvr>
                                        <p:cTn id="439" dur="500"/>
                                        <p:tgtEl>
                                          <p:spTgt spid="105"/>
                                        </p:tgtEl>
                                      </p:cBhvr>
                                    </p:animEffect>
                                  </p:childTnLst>
                                </p:cTn>
                              </p:par>
                              <p:par>
                                <p:cTn id="440" presetID="18" presetClass="entr" presetSubtype="6" fill="hold" nodeType="withEffect">
                                  <p:stCondLst>
                                    <p:cond delay="0"/>
                                  </p:stCondLst>
                                  <p:childTnLst>
                                    <p:set>
                                      <p:cBhvr>
                                        <p:cTn id="441" dur="1" fill="hold">
                                          <p:stCondLst>
                                            <p:cond delay="0"/>
                                          </p:stCondLst>
                                        </p:cTn>
                                        <p:tgtEl>
                                          <p:spTgt spid="106"/>
                                        </p:tgtEl>
                                        <p:attrNameLst>
                                          <p:attrName>style.visibility</p:attrName>
                                        </p:attrNameLst>
                                      </p:cBhvr>
                                      <p:to>
                                        <p:strVal val="visible"/>
                                      </p:to>
                                    </p:set>
                                    <p:animEffect transition="in" filter="strips(downRight)">
                                      <p:cBhvr>
                                        <p:cTn id="442" dur="500"/>
                                        <p:tgtEl>
                                          <p:spTgt spid="106"/>
                                        </p:tgtEl>
                                      </p:cBhvr>
                                    </p:animEffect>
                                  </p:childTnLst>
                                </p:cTn>
                              </p:par>
                              <p:par>
                                <p:cTn id="443" presetID="18" presetClass="entr" presetSubtype="6" fill="hold" nodeType="withEffect">
                                  <p:stCondLst>
                                    <p:cond delay="0"/>
                                  </p:stCondLst>
                                  <p:childTnLst>
                                    <p:set>
                                      <p:cBhvr>
                                        <p:cTn id="444" dur="1" fill="hold">
                                          <p:stCondLst>
                                            <p:cond delay="0"/>
                                          </p:stCondLst>
                                        </p:cTn>
                                        <p:tgtEl>
                                          <p:spTgt spid="107"/>
                                        </p:tgtEl>
                                        <p:attrNameLst>
                                          <p:attrName>style.visibility</p:attrName>
                                        </p:attrNameLst>
                                      </p:cBhvr>
                                      <p:to>
                                        <p:strVal val="visible"/>
                                      </p:to>
                                    </p:set>
                                    <p:animEffect transition="in" filter="strips(downRight)">
                                      <p:cBhvr>
                                        <p:cTn id="445" dur="500"/>
                                        <p:tgtEl>
                                          <p:spTgt spid="107"/>
                                        </p:tgtEl>
                                      </p:cBhvr>
                                    </p:animEffect>
                                  </p:childTnLst>
                                </p:cTn>
                              </p:par>
                            </p:childTnLst>
                          </p:cTn>
                        </p:par>
                      </p:childTnLst>
                    </p:cTn>
                  </p:par>
                  <p:par>
                    <p:cTn id="446" fill="hold" nodeType="clickPar">
                      <p:stCondLst>
                        <p:cond delay="indefinite"/>
                      </p:stCondLst>
                      <p:childTnLst>
                        <p:par>
                          <p:cTn id="447" fill="hold" nodeType="withGroup">
                            <p:stCondLst>
                              <p:cond delay="0"/>
                            </p:stCondLst>
                            <p:childTnLst>
                              <p:par>
                                <p:cTn id="448" presetID="22" presetClass="entr" presetSubtype="1" fill="hold" grpId="0" nodeType="clickEffect">
                                  <p:stCondLst>
                                    <p:cond delay="0"/>
                                  </p:stCondLst>
                                  <p:childTnLst>
                                    <p:set>
                                      <p:cBhvr>
                                        <p:cTn id="449" dur="1" fill="hold">
                                          <p:stCondLst>
                                            <p:cond delay="0"/>
                                          </p:stCondLst>
                                        </p:cTn>
                                        <p:tgtEl>
                                          <p:spTgt spid="114"/>
                                        </p:tgtEl>
                                        <p:attrNameLst>
                                          <p:attrName>style.visibility</p:attrName>
                                        </p:attrNameLst>
                                      </p:cBhvr>
                                      <p:to>
                                        <p:strVal val="visible"/>
                                      </p:to>
                                    </p:set>
                                    <p:animEffect transition="in" filter="wipe(up)">
                                      <p:cBhvr>
                                        <p:cTn id="450" dur="500"/>
                                        <p:tgtEl>
                                          <p:spTgt spid="114"/>
                                        </p:tgtEl>
                                      </p:cBhvr>
                                    </p:animEffect>
                                  </p:childTnLst>
                                </p:cTn>
                              </p:par>
                            </p:childTnLst>
                          </p:cTn>
                        </p:par>
                      </p:childTnLst>
                    </p:cTn>
                  </p:par>
                  <p:par>
                    <p:cTn id="451" fill="hold" nodeType="clickPar">
                      <p:stCondLst>
                        <p:cond delay="indefinite"/>
                      </p:stCondLst>
                      <p:childTnLst>
                        <p:par>
                          <p:cTn id="452" fill="hold" nodeType="withGroup">
                            <p:stCondLst>
                              <p:cond delay="0"/>
                            </p:stCondLst>
                            <p:childTnLst>
                              <p:par>
                                <p:cTn id="453" presetID="22" presetClass="entr" presetSubtype="1" fill="hold" grpId="0" nodeType="clickEffect">
                                  <p:stCondLst>
                                    <p:cond delay="0"/>
                                  </p:stCondLst>
                                  <p:childTnLst>
                                    <p:set>
                                      <p:cBhvr>
                                        <p:cTn id="454" dur="1" fill="hold">
                                          <p:stCondLst>
                                            <p:cond delay="0"/>
                                          </p:stCondLst>
                                        </p:cTn>
                                        <p:tgtEl>
                                          <p:spTgt spid="115"/>
                                        </p:tgtEl>
                                        <p:attrNameLst>
                                          <p:attrName>style.visibility</p:attrName>
                                        </p:attrNameLst>
                                      </p:cBhvr>
                                      <p:to>
                                        <p:strVal val="visible"/>
                                      </p:to>
                                    </p:set>
                                    <p:animEffect transition="in" filter="wipe(up)">
                                      <p:cBhvr>
                                        <p:cTn id="455" dur="500"/>
                                        <p:tgtEl>
                                          <p:spTgt spid="115"/>
                                        </p:tgtEl>
                                      </p:cBhvr>
                                    </p:animEffect>
                                  </p:childTnLst>
                                </p:cTn>
                              </p:par>
                            </p:childTnLst>
                          </p:cTn>
                        </p:par>
                      </p:childTnLst>
                    </p:cTn>
                  </p:par>
                  <p:par>
                    <p:cTn id="456" fill="hold" nodeType="clickPar">
                      <p:stCondLst>
                        <p:cond delay="indefinite"/>
                      </p:stCondLst>
                      <p:childTnLst>
                        <p:par>
                          <p:cTn id="457" fill="hold" nodeType="withGroup">
                            <p:stCondLst>
                              <p:cond delay="0"/>
                            </p:stCondLst>
                            <p:childTnLst>
                              <p:par>
                                <p:cTn id="458" presetID="22" presetClass="entr" presetSubtype="1" fill="hold" grpId="0" nodeType="clickEffect">
                                  <p:stCondLst>
                                    <p:cond delay="0"/>
                                  </p:stCondLst>
                                  <p:childTnLst>
                                    <p:set>
                                      <p:cBhvr>
                                        <p:cTn id="459" dur="1" fill="hold">
                                          <p:stCondLst>
                                            <p:cond delay="0"/>
                                          </p:stCondLst>
                                        </p:cTn>
                                        <p:tgtEl>
                                          <p:spTgt spid="113"/>
                                        </p:tgtEl>
                                        <p:attrNameLst>
                                          <p:attrName>style.visibility</p:attrName>
                                        </p:attrNameLst>
                                      </p:cBhvr>
                                      <p:to>
                                        <p:strVal val="visible"/>
                                      </p:to>
                                    </p:set>
                                    <p:animEffect transition="in" filter="wipe(up)">
                                      <p:cBhvr>
                                        <p:cTn id="460"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9" grpId="0"/>
      <p:bldP spid="21" grpId="0"/>
      <p:bldP spid="22" grpId="0"/>
      <p:bldP spid="23" grpId="0"/>
      <p:bldP spid="24" grpId="0"/>
      <p:bldP spid="25" grpId="0"/>
      <p:bldP spid="26" grpId="0"/>
      <p:bldP spid="27" grpId="0"/>
      <p:bldP spid="28" grpId="0"/>
      <p:bldP spid="29" grpId="0"/>
      <p:bldP spid="30" grpId="0"/>
      <p:bldP spid="31" grpId="0"/>
      <p:bldP spid="35" grpId="0"/>
      <p:bldP spid="36" grpId="0"/>
      <p:bldP spid="37" grpId="0"/>
      <p:bldP spid="38" grpId="0"/>
      <p:bldP spid="39" grpId="0"/>
      <p:bldP spid="40" grpId="0"/>
      <p:bldP spid="41" grpId="0"/>
      <p:bldP spid="42" grpId="0"/>
      <p:bldP spid="43" grpId="0"/>
      <p:bldP spid="44" grpId="0"/>
      <p:bldP spid="45" grpId="0"/>
      <p:bldP spid="47" grpId="0"/>
      <p:bldP spid="49" grpId="0" animBg="1"/>
      <p:bldP spid="50" grpId="0" animBg="1"/>
      <p:bldP spid="53" grpId="0" animBg="1"/>
      <p:bldP spid="56" grpId="0" animBg="1"/>
      <p:bldP spid="59" grpId="0" animBg="1"/>
      <p:bldP spid="62" grpId="0" animBg="1"/>
      <p:bldP spid="69" grpId="0" animBg="1"/>
      <p:bldP spid="70" grpId="0" animBg="1"/>
      <p:bldP spid="71" grpId="0" animBg="1"/>
      <p:bldP spid="74" grpId="0" animBg="1"/>
      <p:bldP spid="77" grpId="0" animBg="1"/>
      <p:bldP spid="88" grpId="0" animBg="1"/>
      <p:bldP spid="89" grpId="0" animBg="1"/>
      <p:bldP spid="90" grpId="0" animBg="1"/>
      <p:bldP spid="91" grpId="0" animBg="1"/>
      <p:bldP spid="92" grpId="0" animBg="1"/>
      <p:bldP spid="108" grpId="0" animBg="1"/>
      <p:bldP spid="113" grpId="0"/>
      <p:bldP spid="114" grpId="0"/>
      <p:bldP spid="11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Box 99"/>
          <p:cNvSpPr txBox="1">
            <a:spLocks noChangeArrowheads="1"/>
          </p:cNvSpPr>
          <p:nvPr/>
        </p:nvSpPr>
        <p:spPr bwMode="auto">
          <a:xfrm>
            <a:off x="261938" y="1295400"/>
            <a:ext cx="7921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r>
              <a:rPr lang="en-US" altLang="en-US" sz="2800">
                <a:solidFill>
                  <a:srgbClr val="7030A0"/>
                </a:solidFill>
                <a:latin typeface="Times New Roman" pitchFamily="18" charset="0"/>
                <a:cs typeface="Times New Roman" pitchFamily="18" charset="0"/>
              </a:rPr>
              <a:t>C1: </a:t>
            </a:r>
          </a:p>
        </p:txBody>
      </p:sp>
      <p:sp>
        <p:nvSpPr>
          <p:cNvPr id="101" name="TextBox 100"/>
          <p:cNvSpPr txBox="1">
            <a:spLocks noRot="1" noChangeAspect="1" noMove="1" noResize="1" noEditPoints="1" noAdjustHandles="1" noChangeArrowheads="1" noChangeShapeType="1" noTextEdit="1"/>
          </p:cNvSpPr>
          <p:nvPr/>
        </p:nvSpPr>
        <p:spPr>
          <a:xfrm>
            <a:off x="261209" y="1848580"/>
            <a:ext cx="3624991" cy="954107"/>
          </a:xfrm>
          <a:prstGeom prst="rect">
            <a:avLst/>
          </a:prstGeom>
          <a:blipFill rotWithShape="1">
            <a:blip r:embed="rId2"/>
            <a:stretch>
              <a:fillRect l="-3529" t="-6369" r="-3361" b="-16561"/>
            </a:stretch>
          </a:blipFill>
        </p:spPr>
        <p:txBody>
          <a:bodyPr/>
          <a:lstStyle/>
          <a:p>
            <a:pPr>
              <a:defRPr/>
            </a:pPr>
            <a:r>
              <a:rPr lang="en-US">
                <a:noFill/>
                <a:latin typeface="Calibri" pitchFamily="34" charset="0"/>
                <a:cs typeface="Arial" charset="0"/>
              </a:rPr>
              <a:t> </a:t>
            </a:r>
          </a:p>
        </p:txBody>
      </p:sp>
      <p:pic>
        <p:nvPicPr>
          <p:cNvPr id="1229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152400"/>
            <a:ext cx="6858000" cy="670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4948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1">
                                            <p:txEl>
                                              <p:pRg st="0" end="0"/>
                                            </p:txEl>
                                          </p:spTgt>
                                        </p:tgtEl>
                                        <p:attrNameLst>
                                          <p:attrName>style.visibility</p:attrName>
                                        </p:attrNameLst>
                                      </p:cBhvr>
                                      <p:to>
                                        <p:strVal val="visible"/>
                                      </p:to>
                                    </p:set>
                                    <p:animEffect transition="in" filter="wipe(left)">
                                      <p:cBhvr>
                                        <p:cTn id="7" dur="500"/>
                                        <p:tgtEl>
                                          <p:spTgt spid="10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Group 3"/>
          <p:cNvGrpSpPr>
            <a:grpSpLocks/>
          </p:cNvGrpSpPr>
          <p:nvPr/>
        </p:nvGrpSpPr>
        <p:grpSpPr bwMode="auto">
          <a:xfrm>
            <a:off x="4648200" y="685800"/>
            <a:ext cx="4572000" cy="6172200"/>
            <a:chOff x="0" y="0"/>
            <a:chExt cx="9525000" cy="6858000"/>
          </a:xfrm>
        </p:grpSpPr>
        <p:pic>
          <p:nvPicPr>
            <p:cNvPr id="1844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14800" y="0"/>
              <a:ext cx="5410200" cy="681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44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16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7" name="Content Placeholder 2"/>
          <p:cNvSpPr txBox="1">
            <a:spLocks/>
          </p:cNvSpPr>
          <p:nvPr/>
        </p:nvSpPr>
        <p:spPr>
          <a:xfrm>
            <a:off x="-72571" y="76200"/>
            <a:ext cx="4572000" cy="5867400"/>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2400" dirty="0" smtClean="0">
                <a:solidFill>
                  <a:srgbClr val="FF0000"/>
                </a:solidFill>
                <a:latin typeface="Times New Roman" panose="02020603050405020304" pitchFamily="18" charset="0"/>
                <a:cs typeface="Times New Roman" panose="02020603050405020304" pitchFamily="18" charset="0"/>
              </a:rPr>
              <a:t>II</a:t>
            </a:r>
            <a:r>
              <a:rPr lang="en-US" sz="2400" b="1" dirty="0" smtClean="0">
                <a:solidFill>
                  <a:srgbClr val="FF0000"/>
                </a:solidFill>
                <a:latin typeface="Times New Roman" panose="02020603050405020304" pitchFamily="18" charset="0"/>
                <a:cs typeface="Times New Roman" panose="02020603050405020304" pitchFamily="18" charset="0"/>
              </a:rPr>
              <a:t>. KẾT LUẬN.</a:t>
            </a:r>
          </a:p>
          <a:p>
            <a:pPr marL="0" lvl="0" indent="0" fontAlgn="auto">
              <a:spcBef>
                <a:spcPct val="0"/>
              </a:spcBef>
              <a:spcAft>
                <a:spcPts val="0"/>
              </a:spcAft>
              <a:buFontTx/>
              <a:buChar char="-"/>
              <a:defRPr/>
            </a:pPr>
            <a:r>
              <a:rPr lang="en-US" sz="2400" dirty="0" smtClean="0">
                <a:solidFill>
                  <a:srgbClr val="0070C0"/>
                </a:solidFill>
                <a:latin typeface="Times New Roman" panose="02020603050405020304" pitchFamily="18" charset="0"/>
                <a:cs typeface="Times New Roman" panose="02020603050405020304" pitchFamily="18" charset="0"/>
              </a:rPr>
              <a:t> Sự </a:t>
            </a:r>
            <a:r>
              <a:rPr lang="en-US" sz="2400" dirty="0">
                <a:solidFill>
                  <a:srgbClr val="0070C0"/>
                </a:solidFill>
                <a:latin typeface="Times New Roman" panose="02020603050405020304" pitchFamily="18" charset="0"/>
                <a:cs typeface="Times New Roman" panose="02020603050405020304" pitchFamily="18" charset="0"/>
              </a:rPr>
              <a:t>chuyển từ thể </a:t>
            </a:r>
            <a:r>
              <a:rPr lang="en-US" sz="2400" dirty="0" smtClean="0">
                <a:solidFill>
                  <a:srgbClr val="0070C0"/>
                </a:solidFill>
                <a:latin typeface="Times New Roman" panose="02020603050405020304" pitchFamily="18" charset="0"/>
                <a:cs typeface="Times New Roman" panose="02020603050405020304" pitchFamily="18" charset="0"/>
              </a:rPr>
              <a:t>rắn </a:t>
            </a:r>
            <a:r>
              <a:rPr lang="en-US" sz="2400" dirty="0">
                <a:solidFill>
                  <a:srgbClr val="0070C0"/>
                </a:solidFill>
                <a:latin typeface="Times New Roman" panose="02020603050405020304" pitchFamily="18" charset="0"/>
                <a:cs typeface="Times New Roman" panose="02020603050405020304" pitchFamily="18" charset="0"/>
              </a:rPr>
              <a:t>sang thể </a:t>
            </a:r>
            <a:r>
              <a:rPr lang="en-US" sz="2400" dirty="0" smtClean="0">
                <a:solidFill>
                  <a:srgbClr val="0070C0"/>
                </a:solidFill>
                <a:latin typeface="Times New Roman" panose="02020603050405020304" pitchFamily="18" charset="0"/>
                <a:cs typeface="Times New Roman" panose="02020603050405020304" pitchFamily="18" charset="0"/>
              </a:rPr>
              <a:t>lỏng </a:t>
            </a:r>
            <a:r>
              <a:rPr lang="en-US" sz="2400" dirty="0">
                <a:solidFill>
                  <a:srgbClr val="0070C0"/>
                </a:solidFill>
                <a:latin typeface="Times New Roman" panose="02020603050405020304" pitchFamily="18" charset="0"/>
                <a:cs typeface="Times New Roman" panose="02020603050405020304" pitchFamily="18" charset="0"/>
              </a:rPr>
              <a:t>gọi là sự </a:t>
            </a:r>
            <a:r>
              <a:rPr lang="en-US" sz="2400" dirty="0" smtClean="0">
                <a:solidFill>
                  <a:srgbClr val="0070C0"/>
                </a:solidFill>
                <a:latin typeface="Times New Roman" panose="02020603050405020304" pitchFamily="18" charset="0"/>
                <a:cs typeface="Times New Roman" panose="02020603050405020304" pitchFamily="18" charset="0"/>
              </a:rPr>
              <a:t>nóng chảy.</a:t>
            </a:r>
            <a:endParaRPr lang="en-US" sz="2400" b="1" dirty="0" smtClean="0">
              <a:solidFill>
                <a:srgbClr val="FF0000"/>
              </a:solidFill>
              <a:latin typeface="Times New Roman" panose="02020603050405020304" pitchFamily="18" charset="0"/>
              <a:cs typeface="Times New Roman" panose="02020603050405020304" pitchFamily="18" charset="0"/>
            </a:endParaRPr>
          </a:p>
          <a:p>
            <a:pPr marL="0" indent="0" fontAlgn="auto">
              <a:spcAft>
                <a:spcPts val="0"/>
              </a:spcAft>
              <a:buNone/>
              <a:defRPr/>
            </a:pPr>
            <a:r>
              <a:rPr lang="en-US" sz="2400" dirty="0" smtClean="0">
                <a:solidFill>
                  <a:srgbClr val="0070C0"/>
                </a:solidFill>
                <a:latin typeface="Times New Roman" panose="02020603050405020304" pitchFamily="18" charset="0"/>
                <a:cs typeface="Times New Roman" panose="02020603050405020304" pitchFamily="18" charset="0"/>
              </a:rPr>
              <a:t>- Sự chuyển từ thể lỏng sang thể rắn gọi là sự đông đặc.</a:t>
            </a:r>
          </a:p>
          <a:p>
            <a:pPr marL="0" indent="0" fontAlgn="auto">
              <a:spcAft>
                <a:spcPts val="0"/>
              </a:spcAft>
              <a:buNone/>
              <a:defRPr/>
            </a:pPr>
            <a:r>
              <a:rPr lang="en-US" sz="2400" dirty="0" smtClean="0">
                <a:solidFill>
                  <a:srgbClr val="0070C0"/>
                </a:solidFill>
                <a:latin typeface="Times New Roman" panose="02020603050405020304" pitchFamily="18" charset="0"/>
                <a:cs typeface="Times New Roman" panose="02020603050405020304" pitchFamily="18" charset="0"/>
              </a:rPr>
              <a:t>- Phần lớn các chất nóng chảy hoặc đông đặc ở một nhiệt độ xác định. Nhiệt độ đó gọi là nhiệt độ nóng chảy hoặc đông đặc.</a:t>
            </a:r>
          </a:p>
          <a:p>
            <a:pPr marL="0" indent="0" fontAlgn="auto">
              <a:spcAft>
                <a:spcPts val="0"/>
              </a:spcAft>
              <a:buNone/>
              <a:defRPr/>
            </a:pPr>
            <a:r>
              <a:rPr lang="en-US" sz="2400" dirty="0" smtClean="0">
                <a:solidFill>
                  <a:srgbClr val="0070C0"/>
                </a:solidFill>
                <a:latin typeface="Times New Roman" panose="02020603050405020304" pitchFamily="18" charset="0"/>
                <a:cs typeface="Times New Roman" panose="02020603050405020304" pitchFamily="18" charset="0"/>
              </a:rPr>
              <a:t>- Trong thời gian nóng chảy hay đông đặc, nhiệt độ của vật không thay đổi.</a:t>
            </a:r>
          </a:p>
          <a:p>
            <a:pPr marL="0" indent="0" fontAlgn="auto">
              <a:spcAft>
                <a:spcPts val="0"/>
              </a:spcAft>
              <a:buFont typeface="Arial" panose="020B0604020202020204" pitchFamily="34" charset="0"/>
              <a:buNone/>
              <a:defRPr/>
            </a:pPr>
            <a:endParaRPr lang="en-US" sz="2400" dirty="0" smtClean="0">
              <a:solidFill>
                <a:srgbClr val="7030A0"/>
              </a:solidFill>
              <a:latin typeface="Times New Roman" panose="02020603050405020304" pitchFamily="18" charset="0"/>
              <a:cs typeface="Times New Roman" panose="02020603050405020304" pitchFamily="18" charset="0"/>
            </a:endParaRPr>
          </a:p>
        </p:txBody>
      </p:sp>
      <p:cxnSp>
        <p:nvCxnSpPr>
          <p:cNvPr id="11" name="Straight Connector 10"/>
          <p:cNvCxnSpPr/>
          <p:nvPr/>
        </p:nvCxnSpPr>
        <p:spPr>
          <a:xfrm>
            <a:off x="4648200" y="685800"/>
            <a:ext cx="0" cy="6172200"/>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a:spLocks noChangeArrowheads="1"/>
          </p:cNvSpPr>
          <p:nvPr/>
        </p:nvSpPr>
        <p:spPr bwMode="auto">
          <a:xfrm>
            <a:off x="152400" y="5464175"/>
            <a:ext cx="657225" cy="377825"/>
          </a:xfrm>
          <a:prstGeom prst="rect">
            <a:avLst/>
          </a:prstGeom>
          <a:solidFill>
            <a:schemeClr val="accent1">
              <a:alpha val="0"/>
            </a:schemeClr>
          </a:solidFill>
          <a:ln w="38100" cmpd="dbl">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2400" b="1">
                <a:solidFill>
                  <a:srgbClr val="0000FF"/>
                </a:solidFill>
                <a:latin typeface="Times New Roman" pitchFamily="18" charset="0"/>
                <a:cs typeface="Times New Roman" pitchFamily="18" charset="0"/>
              </a:rPr>
              <a:t>Rắn</a:t>
            </a:r>
          </a:p>
        </p:txBody>
      </p:sp>
      <p:sp>
        <p:nvSpPr>
          <p:cNvPr id="13" name="Rectangle 12"/>
          <p:cNvSpPr>
            <a:spLocks noChangeArrowheads="1"/>
          </p:cNvSpPr>
          <p:nvPr/>
        </p:nvSpPr>
        <p:spPr bwMode="auto">
          <a:xfrm>
            <a:off x="3838575" y="5435600"/>
            <a:ext cx="657225" cy="377825"/>
          </a:xfrm>
          <a:prstGeom prst="rect">
            <a:avLst/>
          </a:prstGeom>
          <a:solidFill>
            <a:schemeClr val="accent1">
              <a:alpha val="0"/>
            </a:schemeClr>
          </a:solidFill>
          <a:ln w="38100" cmpd="dbl">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2400" b="1">
                <a:solidFill>
                  <a:srgbClr val="0000FF"/>
                </a:solidFill>
                <a:latin typeface="Times New Roman" pitchFamily="18" charset="0"/>
                <a:cs typeface="Times New Roman" pitchFamily="18" charset="0"/>
              </a:rPr>
              <a:t>Lỏng</a:t>
            </a:r>
          </a:p>
        </p:txBody>
      </p:sp>
      <p:sp>
        <p:nvSpPr>
          <p:cNvPr id="14" name="Line 14"/>
          <p:cNvSpPr>
            <a:spLocks noChangeShapeType="1"/>
          </p:cNvSpPr>
          <p:nvPr/>
        </p:nvSpPr>
        <p:spPr bwMode="auto">
          <a:xfrm flipH="1">
            <a:off x="1162050" y="5703888"/>
            <a:ext cx="2374900" cy="0"/>
          </a:xfrm>
          <a:prstGeom prst="line">
            <a:avLst/>
          </a:prstGeom>
          <a:noFill/>
          <a:ln w="38100" cmpd="dbl">
            <a:solidFill>
              <a:srgbClr val="CC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solidFill>
                <a:prstClr val="black"/>
              </a:solidFill>
              <a:latin typeface="Calibri" pitchFamily="34" charset="0"/>
              <a:cs typeface="Arial" charset="0"/>
            </a:endParaRPr>
          </a:p>
        </p:txBody>
      </p:sp>
      <p:sp>
        <p:nvSpPr>
          <p:cNvPr id="15" name="Text Box 15"/>
          <p:cNvSpPr txBox="1">
            <a:spLocks noChangeArrowheads="1"/>
          </p:cNvSpPr>
          <p:nvPr/>
        </p:nvSpPr>
        <p:spPr bwMode="auto">
          <a:xfrm>
            <a:off x="1062038" y="5724525"/>
            <a:ext cx="2676525"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400">
                <a:solidFill>
                  <a:srgbClr val="000099"/>
                </a:solidFill>
                <a:latin typeface="Times New Roman" pitchFamily="18" charset="0"/>
                <a:cs typeface="Times New Roman" pitchFamily="18" charset="0"/>
              </a:rPr>
              <a:t>Đông đặc (ở nhiệt độ xác định)</a:t>
            </a:r>
          </a:p>
        </p:txBody>
      </p:sp>
      <p:sp>
        <p:nvSpPr>
          <p:cNvPr id="16" name="Text Box 16"/>
          <p:cNvSpPr txBox="1">
            <a:spLocks noChangeArrowheads="1"/>
          </p:cNvSpPr>
          <p:nvPr/>
        </p:nvSpPr>
        <p:spPr bwMode="auto">
          <a:xfrm>
            <a:off x="1162050" y="4800600"/>
            <a:ext cx="2424113"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400">
                <a:solidFill>
                  <a:srgbClr val="000099"/>
                </a:solidFill>
                <a:latin typeface="Times New Roman" pitchFamily="18" charset="0"/>
                <a:cs typeface="Times New Roman" pitchFamily="18" charset="0"/>
              </a:rPr>
              <a:t>Nóng chảy (ở nhiệt độ xác định)</a:t>
            </a:r>
          </a:p>
        </p:txBody>
      </p:sp>
      <p:sp>
        <p:nvSpPr>
          <p:cNvPr id="17" name="Line 17"/>
          <p:cNvSpPr>
            <a:spLocks noChangeShapeType="1"/>
          </p:cNvSpPr>
          <p:nvPr/>
        </p:nvSpPr>
        <p:spPr bwMode="auto">
          <a:xfrm>
            <a:off x="1212850" y="5635625"/>
            <a:ext cx="2373313" cy="0"/>
          </a:xfrm>
          <a:prstGeom prst="line">
            <a:avLst/>
          </a:prstGeom>
          <a:noFill/>
          <a:ln w="38100" cmpd="dbl">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solidFill>
                <a:prstClr val="black"/>
              </a:solidFill>
              <a:latin typeface="Calibri" pitchFamily="34" charset="0"/>
              <a:cs typeface="Arial" charset="0"/>
            </a:endParaRPr>
          </a:p>
        </p:txBody>
      </p:sp>
    </p:spTree>
    <p:extLst>
      <p:ext uri="{BB962C8B-B14F-4D97-AF65-F5344CB8AC3E}">
        <p14:creationId xmlns:p14="http://schemas.microsoft.com/office/powerpoint/2010/main" val="16605662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500"/>
                                        <p:tgtEl>
                                          <p:spTgt spid="13"/>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barn(inVertical)">
                                      <p:cBhvr>
                                        <p:cTn id="13" dur="500"/>
                                        <p:tgtEl>
                                          <p:spTgt spid="14"/>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barn(inVertical)">
                                      <p:cBhvr>
                                        <p:cTn id="16" dur="500"/>
                                        <p:tgtEl>
                                          <p:spTgt spid="15"/>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barn(inVertical)">
                                      <p:cBhvr>
                                        <p:cTn id="19" dur="500"/>
                                        <p:tgtEl>
                                          <p:spTgt spid="16"/>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arn(inVertical)">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p:bldP spid="16" grpId="0"/>
      <p:bldP spid="17" grpId="0" animBg="1"/>
    </p:bld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2230" name="Text Box 6"/>
          <p:cNvSpPr txBox="1">
            <a:spLocks noChangeArrowheads="1"/>
          </p:cNvSpPr>
          <p:nvPr/>
        </p:nvSpPr>
        <p:spPr bwMode="auto">
          <a:xfrm>
            <a:off x="381000" y="2667000"/>
            <a:ext cx="8382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3200" b="1">
                <a:solidFill>
                  <a:srgbClr val="FF0000"/>
                </a:solidFill>
                <a:latin typeface="VNI-Times" pitchFamily="2" charset="0"/>
              </a:rPr>
              <a:t>Phaûi chaêng moïi chaát ñeàu noùng chaûy ôû 80</a:t>
            </a:r>
            <a:r>
              <a:rPr lang="en-US" sz="3200" b="1" baseline="30000">
                <a:solidFill>
                  <a:srgbClr val="FF0000"/>
                </a:solidFill>
                <a:latin typeface="VNI-Times" pitchFamily="2" charset="0"/>
              </a:rPr>
              <a:t>o</a:t>
            </a:r>
            <a:r>
              <a:rPr lang="en-US" sz="3200" b="1">
                <a:solidFill>
                  <a:srgbClr val="FF0000"/>
                </a:solidFill>
                <a:latin typeface="VNI-Times" pitchFamily="2" charset="0"/>
              </a:rPr>
              <a:t>C?</a:t>
            </a:r>
          </a:p>
        </p:txBody>
      </p:sp>
      <p:graphicFrame>
        <p:nvGraphicFramePr>
          <p:cNvPr id="52315" name="Group 91"/>
          <p:cNvGraphicFramePr>
            <a:graphicFrameLocks noGrp="1"/>
          </p:cNvGraphicFramePr>
          <p:nvPr>
            <p:ph idx="4294967295"/>
          </p:nvPr>
        </p:nvGraphicFramePr>
        <p:xfrm>
          <a:off x="0" y="1219200"/>
          <a:ext cx="8915400" cy="5403851"/>
        </p:xfrm>
        <a:graphic>
          <a:graphicData uri="http://schemas.openxmlformats.org/drawingml/2006/table">
            <a:tbl>
              <a:tblPr/>
              <a:tblGrid>
                <a:gridCol w="2443163">
                  <a:extLst>
                    <a:ext uri="{9D8B030D-6E8A-4147-A177-3AD203B41FA5}">
                      <a16:colId xmlns:a16="http://schemas.microsoft.com/office/drawing/2014/main" xmlns="" val="20000"/>
                    </a:ext>
                  </a:extLst>
                </a:gridCol>
                <a:gridCol w="2271712">
                  <a:extLst>
                    <a:ext uri="{9D8B030D-6E8A-4147-A177-3AD203B41FA5}">
                      <a16:colId xmlns:a16="http://schemas.microsoft.com/office/drawing/2014/main" xmlns="" val="20001"/>
                    </a:ext>
                  </a:extLst>
                </a:gridCol>
                <a:gridCol w="1924050">
                  <a:extLst>
                    <a:ext uri="{9D8B030D-6E8A-4147-A177-3AD203B41FA5}">
                      <a16:colId xmlns:a16="http://schemas.microsoft.com/office/drawing/2014/main" xmlns="" val="20002"/>
                    </a:ext>
                  </a:extLst>
                </a:gridCol>
                <a:gridCol w="2276475">
                  <a:extLst>
                    <a:ext uri="{9D8B030D-6E8A-4147-A177-3AD203B41FA5}">
                      <a16:colId xmlns:a16="http://schemas.microsoft.com/office/drawing/2014/main" xmlns="" val="20003"/>
                    </a:ext>
                  </a:extLst>
                </a:gridCol>
              </a:tblGrid>
              <a:tr h="13716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2800" b="1" i="0" u="none" strike="noStrike" cap="none" normalizeH="0" baseline="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1" i="0" u="none" strike="noStrike" cap="none" normalizeH="0" baseline="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rPr>
                        <a:t>Chaát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lgConfetti">
                      <a:fgClr>
                        <a:srgbClr val="BBE0E3"/>
                      </a:fgClr>
                      <a:bgClr>
                        <a:schemeClr val="bg1"/>
                      </a:bgClr>
                    </a:patt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1" i="0" u="none" strike="noStrike" cap="none" normalizeH="0" baseline="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rPr>
                        <a:t>Nhieät ñoä noùng chaûy (</a:t>
                      </a:r>
                      <a:r>
                        <a:rPr kumimoji="0" lang="en-US" sz="2800" b="1" i="0" u="none" strike="noStrike" cap="none" normalizeH="0" baseline="3000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rPr>
                        <a:t>o</a:t>
                      </a:r>
                      <a:r>
                        <a:rPr kumimoji="0" lang="en-US" sz="2800" b="1" i="0" u="none" strike="noStrike" cap="none" normalizeH="0" baseline="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rPr>
                        <a: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lgConfetti">
                      <a:fgClr>
                        <a:srgbClr val="BBE0E3"/>
                      </a:fgClr>
                      <a:bgClr>
                        <a:schemeClr val="bg1"/>
                      </a:bgClr>
                    </a:patt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2400" b="1" i="0" u="none" strike="noStrike" cap="none" normalizeH="0" baseline="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400" b="1" i="0" u="none" strike="noStrike" cap="none" normalizeH="0" baseline="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rPr>
                        <a:t>Chaát</a:t>
                      </a:r>
                      <a:r>
                        <a:rPr kumimoji="0" lang="en-US" sz="2800" b="1" i="0" u="none" strike="noStrike" cap="none" normalizeH="0" baseline="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rPr>
                        <a:t>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lgConfetti">
                      <a:fgClr>
                        <a:srgbClr val="BBE0E3"/>
                      </a:fgClr>
                      <a:bgClr>
                        <a:schemeClr val="bg1"/>
                      </a:bgClr>
                    </a:patt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400" b="1" i="0" u="none" strike="noStrike" cap="none" normalizeH="0" baseline="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rPr>
                        <a:t>Nhieät ñoä noùng chaûy (</a:t>
                      </a:r>
                      <a:r>
                        <a:rPr kumimoji="0" lang="en-US" sz="2400" b="1" i="0" u="none" strike="noStrike" cap="none" normalizeH="0" baseline="3000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rPr>
                        <a:t>o</a:t>
                      </a:r>
                      <a:r>
                        <a:rPr kumimoji="0" lang="en-US" sz="2400" b="1" i="0" u="none" strike="noStrike" cap="none" normalizeH="0" baseline="0" smtClean="0">
                          <a:ln>
                            <a:noFill/>
                          </a:ln>
                          <a:solidFill>
                            <a:srgbClr val="0000FF"/>
                          </a:solidFill>
                          <a:effectLst>
                            <a:outerShdw blurRad="38100" dist="38100" dir="2700000" algn="tl">
                              <a:srgbClr val="000000"/>
                            </a:outerShdw>
                          </a:effectLst>
                          <a:latin typeface="VNI-Times" pitchFamily="2" charset="0"/>
                          <a:cs typeface="Arial" panose="020B0604020202020204" pitchFamily="34" charset="0"/>
                        </a:rPr>
                        <a:t>C)</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lgConfetti">
                      <a:fgClr>
                        <a:srgbClr val="BBE0E3"/>
                      </a:fgClr>
                      <a:bgClr>
                        <a:schemeClr val="bg1"/>
                      </a:bgClr>
                    </a:pattFill>
                  </a:tcPr>
                </a:tc>
                <a:extLst>
                  <a:ext uri="{0D108BD9-81ED-4DB2-BD59-A6C34878D82A}">
                    <a16:rowId xmlns:a16="http://schemas.microsoft.com/office/drawing/2014/main" xmlns="" val="10000"/>
                  </a:ext>
                </a:extLst>
              </a:tr>
              <a:tr h="6096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Vonfam</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3370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4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Chì</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327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6207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Theùp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1300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4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Keõm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232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78105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Ñoàng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1083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4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Baêng phieán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80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6207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Vaøng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1064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4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Nöôùc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777875">
                <a:tc rowSpan="2">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Baïc</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rowSpan="2">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960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4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Thuyû ngaân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-39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622300">
                <a:tc vMerge="1">
                  <a:txBody>
                    <a:bodyPr/>
                    <a:lstStyle/>
                    <a:p>
                      <a:endParaRPr lang="en-US"/>
                    </a:p>
                  </a:txBody>
                  <a:tcPr/>
                </a:tc>
                <a:tc vMerge="1">
                  <a:txBody>
                    <a:bodyPr/>
                    <a:lstStyle/>
                    <a:p>
                      <a:endParaRPr lang="en-US"/>
                    </a:p>
                  </a:txBody>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400" b="1" i="0" u="none" strike="noStrike" cap="none" normalizeH="0" baseline="0" smtClean="0">
                          <a:ln>
                            <a:noFill/>
                          </a:ln>
                          <a:solidFill>
                            <a:srgbClr val="333300"/>
                          </a:solidFill>
                          <a:effectLst>
                            <a:outerShdw blurRad="38100" dist="38100" dir="2700000" algn="tl">
                              <a:srgbClr val="000000"/>
                            </a:outerShdw>
                          </a:effectLst>
                          <a:latin typeface="VNI-Times" pitchFamily="2" charset="0"/>
                          <a:cs typeface="Arial" panose="020B0604020202020204" pitchFamily="34" charset="0"/>
                        </a:rPr>
                        <a:t>Röôïu</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2800" b="0" i="0" u="none" strike="noStrike" cap="none" normalizeH="0" baseline="0" smtClean="0">
                          <a:ln>
                            <a:noFill/>
                          </a:ln>
                          <a:solidFill>
                            <a:srgbClr val="FF0000"/>
                          </a:solidFill>
                          <a:effectLst>
                            <a:outerShdw blurRad="38100" dist="38100" dir="2700000" algn="tl">
                              <a:srgbClr val="000000"/>
                            </a:outerShdw>
                          </a:effectLst>
                          <a:latin typeface=".VnArial" panose="020B7200000000000000" pitchFamily="34" charset="0"/>
                          <a:cs typeface="Arial" panose="020B0604020202020204" pitchFamily="34" charset="0"/>
                        </a:rPr>
                        <a:t>-117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bl>
          </a:graphicData>
        </a:graphic>
      </p:graphicFrame>
      <p:sp>
        <p:nvSpPr>
          <p:cNvPr id="52271" name="Text Box 47"/>
          <p:cNvSpPr txBox="1">
            <a:spLocks noChangeArrowheads="1"/>
          </p:cNvSpPr>
          <p:nvPr/>
        </p:nvSpPr>
        <p:spPr bwMode="auto">
          <a:xfrm>
            <a:off x="609600" y="304800"/>
            <a:ext cx="8305800"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3600" b="1">
                <a:solidFill>
                  <a:srgbClr val="0000FF"/>
                </a:solidFill>
                <a:latin typeface="VNI-Times" pitchFamily="2" charset="0"/>
              </a:rPr>
              <a:t>Nhieät ñoä noùng chaûy cuûa moät soá chaát.</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52230"/>
                                        </p:tgtEl>
                                      </p:cBhvr>
                                    </p:animEffect>
                                    <p:set>
                                      <p:cBhvr>
                                        <p:cTn id="7" dur="1" fill="hold">
                                          <p:stCondLst>
                                            <p:cond delay="499"/>
                                          </p:stCondLst>
                                        </p:cTn>
                                        <p:tgtEl>
                                          <p:spTgt spid="52230"/>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52315"/>
                                        </p:tgtEl>
                                        <p:attrNameLst>
                                          <p:attrName>style.visibility</p:attrName>
                                        </p:attrNameLst>
                                      </p:cBhvr>
                                      <p:to>
                                        <p:strVal val="visible"/>
                                      </p:to>
                                    </p:set>
                                    <p:anim calcmode="lin" valueType="num">
                                      <p:cBhvr additive="base">
                                        <p:cTn id="12" dur="500" fill="hold"/>
                                        <p:tgtEl>
                                          <p:spTgt spid="52315"/>
                                        </p:tgtEl>
                                        <p:attrNameLst>
                                          <p:attrName>ppt_x</p:attrName>
                                        </p:attrNameLst>
                                      </p:cBhvr>
                                      <p:tavLst>
                                        <p:tav tm="0">
                                          <p:val>
                                            <p:strVal val="#ppt_x"/>
                                          </p:val>
                                        </p:tav>
                                        <p:tav tm="100000">
                                          <p:val>
                                            <p:strVal val="#ppt_x"/>
                                          </p:val>
                                        </p:tav>
                                      </p:tavLst>
                                    </p:anim>
                                    <p:anim calcmode="lin" valueType="num">
                                      <p:cBhvr additive="base">
                                        <p:cTn id="13" dur="500" fill="hold"/>
                                        <p:tgtEl>
                                          <p:spTgt spid="52315"/>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500"/>
                            </p:stCondLst>
                            <p:childTnLst>
                              <p:par>
                                <p:cTn id="15" presetID="24" presetClass="entr" presetSubtype="0" fill="hold" grpId="0" nodeType="afterEffect">
                                  <p:stCondLst>
                                    <p:cond delay="0"/>
                                  </p:stCondLst>
                                  <p:childTnLst>
                                    <p:set>
                                      <p:cBhvr>
                                        <p:cTn id="16" dur="1" fill="hold">
                                          <p:stCondLst>
                                            <p:cond delay="499"/>
                                          </p:stCondLst>
                                        </p:cTn>
                                        <p:tgtEl>
                                          <p:spTgt spid="52271"/>
                                        </p:tgtEl>
                                        <p:attrNameLst>
                                          <p:attrName>style.visibility</p:attrName>
                                        </p:attrNameLst>
                                      </p:cBhvr>
                                      <p:to>
                                        <p:strVal val="visible"/>
                                      </p:to>
                                    </p:set>
                                    <p:anim to="" calcmode="lin" valueType="num">
                                      <p:cBhvr>
                                        <p:cTn id="17" dur="1" fill="hold"/>
                                        <p:tgtEl>
                                          <p:spTgt spid="52271"/>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0" grpId="0" autoUpdateAnimBg="0"/>
      <p:bldP spid="52271"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6"/>
          <p:cNvSpPr txBox="1">
            <a:spLocks noChangeArrowheads="1"/>
          </p:cNvSpPr>
          <p:nvPr/>
        </p:nvSpPr>
        <p:spPr bwMode="auto">
          <a:xfrm>
            <a:off x="400050" y="496221"/>
            <a:ext cx="8972550"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3200" dirty="0">
                <a:solidFill>
                  <a:srgbClr val="0000FF"/>
                </a:solidFill>
                <a:latin typeface="Times New Roman" panose="02020603050405020304" pitchFamily="18" charset="0"/>
              </a:rPr>
              <a:t>C5. Chọn từ thích hợp trong khung để điền vào chỗ trống của các câu sau:</a:t>
            </a:r>
          </a:p>
        </p:txBody>
      </p:sp>
      <p:sp>
        <p:nvSpPr>
          <p:cNvPr id="9" name="Text Box 7"/>
          <p:cNvSpPr txBox="1">
            <a:spLocks noChangeArrowheads="1"/>
          </p:cNvSpPr>
          <p:nvPr/>
        </p:nvSpPr>
        <p:spPr bwMode="auto">
          <a:xfrm>
            <a:off x="352425" y="2709636"/>
            <a:ext cx="8439150"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Tx/>
              <a:buAutoNum type="alphaLcParenR"/>
            </a:pPr>
            <a:r>
              <a:rPr lang="en-US" sz="3200" dirty="0">
                <a:solidFill>
                  <a:srgbClr val="0000FF"/>
                </a:solidFill>
                <a:latin typeface="Times New Roman" panose="02020603050405020304" pitchFamily="18" charset="0"/>
              </a:rPr>
              <a:t>Băng phiến nóng chảy ở (1) ……nhiệt độ này gọi</a:t>
            </a:r>
            <a:r>
              <a:rPr lang="en-US" sz="3200" b="1" dirty="0">
                <a:solidFill>
                  <a:srgbClr val="0000FF"/>
                </a:solidFill>
                <a:latin typeface="Times New Roman" panose="02020603050405020304" pitchFamily="18" charset="0"/>
              </a:rPr>
              <a:t> </a:t>
            </a:r>
            <a:r>
              <a:rPr lang="en-US" sz="3200" b="1" i="1" dirty="0">
                <a:solidFill>
                  <a:srgbClr val="0000FF"/>
                </a:solidFill>
                <a:latin typeface="Times New Roman" panose="02020603050405020304" pitchFamily="18" charset="0"/>
              </a:rPr>
              <a:t>là nhiệt độ nóng chảy</a:t>
            </a:r>
            <a:r>
              <a:rPr lang="en-US" sz="3200" b="1" dirty="0">
                <a:solidFill>
                  <a:srgbClr val="0000FF"/>
                </a:solidFill>
                <a:latin typeface="Times New Roman" panose="02020603050405020304" pitchFamily="18" charset="0"/>
              </a:rPr>
              <a:t> </a:t>
            </a:r>
            <a:r>
              <a:rPr lang="en-US" sz="3200" dirty="0">
                <a:solidFill>
                  <a:srgbClr val="0000FF"/>
                </a:solidFill>
                <a:latin typeface="Times New Roman" panose="02020603050405020304" pitchFamily="18" charset="0"/>
              </a:rPr>
              <a:t>của băng phiến</a:t>
            </a:r>
            <a:r>
              <a:rPr lang="en-US" sz="3200" b="1" dirty="0">
                <a:solidFill>
                  <a:srgbClr val="0000FF"/>
                </a:solidFill>
                <a:latin typeface="Times New Roman" panose="02020603050405020304" pitchFamily="18" charset="0"/>
              </a:rPr>
              <a:t>.</a:t>
            </a:r>
          </a:p>
        </p:txBody>
      </p:sp>
      <p:sp>
        <p:nvSpPr>
          <p:cNvPr id="10" name="Text Box 8"/>
          <p:cNvSpPr txBox="1">
            <a:spLocks noChangeArrowheads="1"/>
          </p:cNvSpPr>
          <p:nvPr/>
        </p:nvSpPr>
        <p:spPr bwMode="auto">
          <a:xfrm>
            <a:off x="429079" y="3870998"/>
            <a:ext cx="8362496"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3200" dirty="0">
                <a:solidFill>
                  <a:srgbClr val="0000FF"/>
                </a:solidFill>
                <a:latin typeface="Times New Roman" panose="02020603050405020304" pitchFamily="18" charset="0"/>
              </a:rPr>
              <a:t>b) Trong thời gian nóng chảy, nhiệt độ của băng phiến (2</a:t>
            </a:r>
            <a:r>
              <a:rPr lang="en-US" sz="3200" dirty="0" smtClean="0">
                <a:solidFill>
                  <a:srgbClr val="0000FF"/>
                </a:solidFill>
                <a:latin typeface="Times New Roman" panose="02020603050405020304" pitchFamily="18" charset="0"/>
              </a:rPr>
              <a:t>)………………..</a:t>
            </a:r>
            <a:endParaRPr lang="en-US" sz="3200" dirty="0">
              <a:solidFill>
                <a:srgbClr val="0000FF"/>
              </a:solidFill>
              <a:latin typeface="Times New Roman" panose="02020603050405020304" pitchFamily="18" charset="0"/>
            </a:endParaRPr>
          </a:p>
        </p:txBody>
      </p:sp>
      <p:sp>
        <p:nvSpPr>
          <p:cNvPr id="11" name="Text Box 9"/>
          <p:cNvSpPr txBox="1">
            <a:spLocks noChangeArrowheads="1"/>
          </p:cNvSpPr>
          <p:nvPr/>
        </p:nvSpPr>
        <p:spPr bwMode="auto">
          <a:xfrm>
            <a:off x="3773488" y="1603375"/>
            <a:ext cx="5199062" cy="1076325"/>
          </a:xfrm>
          <a:prstGeom prst="rect">
            <a:avLst/>
          </a:prstGeom>
          <a:noFill/>
          <a:ln w="28575">
            <a:solidFill>
              <a:srgbClr val="33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3200">
                <a:solidFill>
                  <a:srgbClr val="FF0000"/>
                </a:solidFill>
                <a:latin typeface="Times New Roman" panose="02020603050405020304" pitchFamily="18" charset="0"/>
                <a:cs typeface="Times New Roman" panose="02020603050405020304" pitchFamily="18" charset="0"/>
              </a:rPr>
              <a:t>70</a:t>
            </a:r>
            <a:r>
              <a:rPr lang="en-US" sz="3200" baseline="30000">
                <a:solidFill>
                  <a:srgbClr val="FF0000"/>
                </a:solidFill>
                <a:latin typeface="Times New Roman" panose="02020603050405020304" pitchFamily="18" charset="0"/>
                <a:cs typeface="Times New Roman" panose="02020603050405020304" pitchFamily="18" charset="0"/>
              </a:rPr>
              <a:t>o</a:t>
            </a:r>
            <a:r>
              <a:rPr lang="en-US" sz="3200">
                <a:solidFill>
                  <a:srgbClr val="FF0000"/>
                </a:solidFill>
                <a:latin typeface="Times New Roman" panose="02020603050405020304" pitchFamily="18" charset="0"/>
                <a:cs typeface="Times New Roman" panose="02020603050405020304" pitchFamily="18" charset="0"/>
              </a:rPr>
              <a:t>C, 90</a:t>
            </a:r>
            <a:r>
              <a:rPr lang="en-US" sz="3200" baseline="30000">
                <a:solidFill>
                  <a:srgbClr val="FF0000"/>
                </a:solidFill>
                <a:latin typeface="Times New Roman" panose="02020603050405020304" pitchFamily="18" charset="0"/>
                <a:cs typeface="Times New Roman" panose="02020603050405020304" pitchFamily="18" charset="0"/>
              </a:rPr>
              <a:t>0</a:t>
            </a:r>
            <a:r>
              <a:rPr lang="en-US" sz="3200">
                <a:solidFill>
                  <a:srgbClr val="FF0000"/>
                </a:solidFill>
                <a:latin typeface="Times New Roman" panose="02020603050405020304" pitchFamily="18" charset="0"/>
                <a:cs typeface="Times New Roman" panose="02020603050405020304" pitchFamily="18" charset="0"/>
              </a:rPr>
              <a:t>C, 80</a:t>
            </a:r>
            <a:r>
              <a:rPr lang="en-US" sz="3200" baseline="30000">
                <a:solidFill>
                  <a:srgbClr val="FF0000"/>
                </a:solidFill>
                <a:latin typeface="Times New Roman" panose="02020603050405020304" pitchFamily="18" charset="0"/>
                <a:cs typeface="Times New Roman" panose="02020603050405020304" pitchFamily="18" charset="0"/>
              </a:rPr>
              <a:t>0</a:t>
            </a:r>
            <a:r>
              <a:rPr lang="en-US" sz="3200">
                <a:solidFill>
                  <a:srgbClr val="FF0000"/>
                </a:solidFill>
                <a:latin typeface="Times New Roman" panose="02020603050405020304" pitchFamily="18" charset="0"/>
                <a:cs typeface="Times New Roman" panose="02020603050405020304" pitchFamily="18" charset="0"/>
              </a:rPr>
              <a:t>C, thay đổi, không thay đổi</a:t>
            </a:r>
          </a:p>
        </p:txBody>
      </p:sp>
      <p:sp>
        <p:nvSpPr>
          <p:cNvPr id="14" name="TextBox 13"/>
          <p:cNvSpPr txBox="1">
            <a:spLocks noChangeArrowheads="1"/>
          </p:cNvSpPr>
          <p:nvPr/>
        </p:nvSpPr>
        <p:spPr bwMode="auto">
          <a:xfrm>
            <a:off x="5638800" y="2744004"/>
            <a:ext cx="933450"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2800" dirty="0">
                <a:solidFill>
                  <a:srgbClr val="FF0000"/>
                </a:solidFill>
                <a:latin typeface="Times New Roman" panose="02020603050405020304" pitchFamily="18" charset="0"/>
                <a:cs typeface="Times New Roman" panose="02020603050405020304" pitchFamily="18" charset="0"/>
              </a:rPr>
              <a:t>80</a:t>
            </a:r>
            <a:r>
              <a:rPr lang="en-US" sz="2800" baseline="30000" dirty="0">
                <a:solidFill>
                  <a:srgbClr val="FF0000"/>
                </a:solidFill>
                <a:latin typeface="Times New Roman" panose="02020603050405020304" pitchFamily="18" charset="0"/>
                <a:cs typeface="Times New Roman" panose="02020603050405020304" pitchFamily="18" charset="0"/>
              </a:rPr>
              <a:t>0</a:t>
            </a:r>
            <a:r>
              <a:rPr lang="en-US" sz="2800" dirty="0">
                <a:solidFill>
                  <a:srgbClr val="FF0000"/>
                </a:solidFill>
                <a:latin typeface="Times New Roman" panose="02020603050405020304" pitchFamily="18" charset="0"/>
                <a:cs typeface="Times New Roman" panose="02020603050405020304" pitchFamily="18" charset="0"/>
              </a:rPr>
              <a:t>C</a:t>
            </a:r>
            <a:endParaRPr lang="en-US" sz="2800" dirty="0">
              <a:solidFill>
                <a:prstClr val="black"/>
              </a:solidFill>
            </a:endParaRPr>
          </a:p>
        </p:txBody>
      </p:sp>
      <p:sp>
        <p:nvSpPr>
          <p:cNvPr id="15" name="TextBox 14"/>
          <p:cNvSpPr txBox="1">
            <a:spLocks noChangeArrowheads="1"/>
          </p:cNvSpPr>
          <p:nvPr/>
        </p:nvSpPr>
        <p:spPr bwMode="auto">
          <a:xfrm>
            <a:off x="1995488" y="4305402"/>
            <a:ext cx="2551112" cy="5222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800">
                <a:solidFill>
                  <a:srgbClr val="FF0000"/>
                </a:solidFill>
                <a:latin typeface="Times New Roman" panose="02020603050405020304" pitchFamily="18" charset="0"/>
                <a:cs typeface="Times New Roman" panose="02020603050405020304" pitchFamily="18" charset="0"/>
              </a:rPr>
              <a:t>không thay đổi</a:t>
            </a:r>
          </a:p>
        </p:txBody>
      </p:sp>
      <p:sp>
        <p:nvSpPr>
          <p:cNvPr id="16398" name="Rectangle 1"/>
          <p:cNvSpPr>
            <a:spLocks noChangeArrowheads="1"/>
          </p:cNvSpPr>
          <p:nvPr/>
        </p:nvSpPr>
        <p:spPr bwMode="auto">
          <a:xfrm>
            <a:off x="206375" y="228600"/>
            <a:ext cx="3260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lnSpc>
                <a:spcPct val="75000"/>
              </a:lnSpc>
              <a:spcBef>
                <a:spcPct val="10000"/>
              </a:spcBef>
            </a:pPr>
            <a:r>
              <a:rPr lang="en-US" sz="2800" b="1" dirty="0" smtClean="0">
                <a:solidFill>
                  <a:srgbClr val="FF0000"/>
                </a:solidFill>
                <a:latin typeface="VNI-Times" pitchFamily="2" charset="0"/>
              </a:rPr>
              <a:t>VẬN DỤNG</a:t>
            </a:r>
            <a:endParaRPr lang="en-US" sz="2800" b="1" dirty="0">
              <a:solidFill>
                <a:srgbClr val="FF0000"/>
              </a:solidFill>
              <a:latin typeface="VNI-Times" pitchFamily="2" charset="0"/>
            </a:endParaRPr>
          </a:p>
        </p:txBody>
      </p:sp>
    </p:spTree>
    <p:extLst>
      <p:ext uri="{BB962C8B-B14F-4D97-AF65-F5344CB8AC3E}">
        <p14:creationId xmlns:p14="http://schemas.microsoft.com/office/powerpoint/2010/main" val="106410903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9">
                                            <p:txEl>
                                              <p:pRg st="0" end="0"/>
                                            </p:txEl>
                                          </p:spTgt>
                                        </p:tgtEl>
                                        <p:attrNameLst>
                                          <p:attrName>style.visibility</p:attrName>
                                        </p:attrNameLst>
                                      </p:cBhvr>
                                      <p:to>
                                        <p:strVal val="visible"/>
                                      </p:to>
                                    </p:set>
                                    <p:animEffect transition="in" filter="box(in)">
                                      <p:cBhvr>
                                        <p:cTn id="10" dur="500"/>
                                        <p:tgtEl>
                                          <p:spTgt spid="9">
                                            <p:txEl>
                                              <p:pRg st="0" end="0"/>
                                            </p:txEl>
                                          </p:spTgt>
                                        </p:tgtEl>
                                      </p:cBhvr>
                                    </p:animEffect>
                                  </p:childTnLst>
                                </p:cTn>
                              </p:par>
                              <p:par>
                                <p:cTn id="11" presetID="4" presetClass="entr" presetSubtype="16"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ox(in)">
                                      <p:cBhvr>
                                        <p:cTn id="13" dur="500"/>
                                        <p:tgtEl>
                                          <p:spTgt spid="1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checkerboard(across)">
                                      <p:cBhvr>
                                        <p:cTn id="18" dur="500"/>
                                        <p:tgtEl>
                                          <p:spTgt spid="11"/>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6" presetClass="entr" presetSubtype="16"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circle(in)">
                                      <p:cBhvr>
                                        <p:cTn id="23" dur="2000"/>
                                        <p:tgtEl>
                                          <p:spTgt spid="1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circle(in)">
                                      <p:cBhvr>
                                        <p:cTn id="28"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allAtOnce"/>
      <p:bldP spid="10" grpId="0"/>
      <p:bldP spid="11" grpId="0" animBg="1"/>
      <p:bldP spid="14" grpId="0" animBg="1"/>
      <p:bldP spid="1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p:cNvSpPr>
          <p:nvPr/>
        </p:nvSpPr>
        <p:spPr bwMode="auto">
          <a:xfrm>
            <a:off x="152400" y="200774"/>
            <a:ext cx="4865688"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20000"/>
              </a:spcBef>
              <a:buFont typeface="Arial" charset="0"/>
              <a:buNone/>
            </a:pPr>
            <a:r>
              <a:rPr lang="en-US" altLang="en-US" sz="2400" dirty="0" smtClean="0">
                <a:solidFill>
                  <a:srgbClr val="7030A0"/>
                </a:solidFill>
                <a:latin typeface="Times New Roman" pitchFamily="18" charset="0"/>
                <a:cs typeface="Times New Roman" pitchFamily="18" charset="0"/>
              </a:rPr>
              <a:t>C6</a:t>
            </a:r>
            <a:r>
              <a:rPr lang="en-US" altLang="en-US" sz="2400" dirty="0">
                <a:solidFill>
                  <a:srgbClr val="7030A0"/>
                </a:solidFill>
                <a:latin typeface="Times New Roman" pitchFamily="18" charset="0"/>
                <a:cs typeface="Times New Roman" pitchFamily="18" charset="0"/>
              </a:rPr>
              <a:t>: </a:t>
            </a:r>
          </a:p>
          <a:p>
            <a:pPr>
              <a:spcBef>
                <a:spcPct val="20000"/>
              </a:spcBef>
              <a:buFont typeface="Arial" charset="0"/>
              <a:buNone/>
            </a:pPr>
            <a:r>
              <a:rPr lang="en-US" altLang="en-US" sz="2400" dirty="0">
                <a:solidFill>
                  <a:srgbClr val="0070C0"/>
                </a:solidFill>
                <a:latin typeface="Times New Roman" pitchFamily="18" charset="0"/>
                <a:cs typeface="Arial" charset="0"/>
              </a:rPr>
              <a:t>Trong việc đúc tượng đồng, đầu tiên người ta nấu cho đồng nóng chảy (</a:t>
            </a:r>
            <a:r>
              <a:rPr lang="en-US" altLang="en-US" sz="2400" i="1" dirty="0">
                <a:solidFill>
                  <a:srgbClr val="0070C0"/>
                </a:solidFill>
                <a:latin typeface="Times New Roman" pitchFamily="18" charset="0"/>
                <a:cs typeface="Arial" charset="0"/>
              </a:rPr>
              <a:t>từ thể rắn sang thể lỏng</a:t>
            </a:r>
            <a:r>
              <a:rPr lang="en-US" altLang="en-US" sz="2400" dirty="0">
                <a:solidFill>
                  <a:srgbClr val="0070C0"/>
                </a:solidFill>
                <a:latin typeface="Times New Roman" pitchFamily="18" charset="0"/>
                <a:cs typeface="Arial" charset="0"/>
              </a:rPr>
              <a:t>), đổ đồng vào khuôn và làm nguội </a:t>
            </a:r>
            <a:r>
              <a:rPr lang="en-US" altLang="en-US" sz="2400" i="1" dirty="0">
                <a:solidFill>
                  <a:srgbClr val="0070C0"/>
                </a:solidFill>
                <a:latin typeface="Times New Roman" pitchFamily="18" charset="0"/>
                <a:cs typeface="Arial" charset="0"/>
              </a:rPr>
              <a:t>(từ thể lỏng sang thể rắn). </a:t>
            </a:r>
            <a:r>
              <a:rPr lang="en-US" altLang="en-US" sz="2400" dirty="0">
                <a:solidFill>
                  <a:srgbClr val="0070C0"/>
                </a:solidFill>
                <a:latin typeface="Times New Roman" pitchFamily="18" charset="0"/>
                <a:cs typeface="Arial" charset="0"/>
              </a:rPr>
              <a:t>Vậy việc đúc tượng đồng gồm 2 quá trình: quá trình nóng chảy và quá trình đông đặc. </a:t>
            </a:r>
          </a:p>
          <a:p>
            <a:pPr>
              <a:spcBef>
                <a:spcPct val="20000"/>
              </a:spcBef>
              <a:buFont typeface="Arial" charset="0"/>
              <a:buNone/>
            </a:pPr>
            <a:endParaRPr lang="en-US" altLang="en-US" sz="2400" dirty="0">
              <a:solidFill>
                <a:srgbClr val="7030A0"/>
              </a:solidFill>
              <a:latin typeface="Times New Roman" pitchFamily="18" charset="0"/>
              <a:cs typeface="Times New Roman" pitchFamily="18" charset="0"/>
            </a:endParaRPr>
          </a:p>
          <a:p>
            <a:pPr>
              <a:spcBef>
                <a:spcPct val="20000"/>
              </a:spcBef>
              <a:buFont typeface="Arial" charset="0"/>
              <a:buNone/>
            </a:pPr>
            <a:endParaRPr lang="en-US" altLang="en-US" sz="2400" dirty="0">
              <a:solidFill>
                <a:srgbClr val="7030A0"/>
              </a:solidFill>
              <a:latin typeface="Times New Roman" pitchFamily="18" charset="0"/>
              <a:cs typeface="Times New Roman" pitchFamily="18" charset="0"/>
            </a:endParaRPr>
          </a:p>
        </p:txBody>
      </p:sp>
      <p:cxnSp>
        <p:nvCxnSpPr>
          <p:cNvPr id="8" name="Straight Connector 7"/>
          <p:cNvCxnSpPr/>
          <p:nvPr/>
        </p:nvCxnSpPr>
        <p:spPr>
          <a:xfrm>
            <a:off x="4876800" y="685800"/>
            <a:ext cx="0" cy="6172200"/>
          </a:xfrm>
          <a:prstGeom prst="line">
            <a:avLst/>
          </a:prstGeom>
        </p:spPr>
        <p:style>
          <a:lnRef idx="1">
            <a:schemeClr val="accent1"/>
          </a:lnRef>
          <a:fillRef idx="0">
            <a:schemeClr val="accent1"/>
          </a:fillRef>
          <a:effectRef idx="0">
            <a:schemeClr val="accent1"/>
          </a:effectRef>
          <a:fontRef idx="minor">
            <a:schemeClr val="tx1"/>
          </a:fontRef>
        </p:style>
      </p:cxnSp>
      <p:pic>
        <p:nvPicPr>
          <p:cNvPr id="20486" name="Picture 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941888" y="838200"/>
            <a:ext cx="4125912"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 name="Group 24"/>
          <p:cNvGrpSpPr>
            <a:grpSpLocks/>
          </p:cNvGrpSpPr>
          <p:nvPr/>
        </p:nvGrpSpPr>
        <p:grpSpPr bwMode="auto">
          <a:xfrm>
            <a:off x="66675" y="4589463"/>
            <a:ext cx="4757738" cy="2116137"/>
            <a:chOff x="-533400" y="4596086"/>
            <a:chExt cx="6019800" cy="2682875"/>
          </a:xfrm>
        </p:grpSpPr>
        <p:sp>
          <p:nvSpPr>
            <p:cNvPr id="20490" name="Rectangle 6"/>
            <p:cNvSpPr>
              <a:spLocks noChangeArrowheads="1"/>
            </p:cNvSpPr>
            <p:nvPr/>
          </p:nvSpPr>
          <p:spPr bwMode="auto">
            <a:xfrm>
              <a:off x="-533400" y="5662886"/>
              <a:ext cx="1143000" cy="685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2800" b="1">
                  <a:solidFill>
                    <a:srgbClr val="000066"/>
                  </a:solidFill>
                  <a:latin typeface="VNI-Times" pitchFamily="2" charset="0"/>
                  <a:cs typeface="Arial" charset="0"/>
                </a:rPr>
                <a:t>raén</a:t>
              </a:r>
            </a:p>
          </p:txBody>
        </p:sp>
        <p:sp>
          <p:nvSpPr>
            <p:cNvPr id="20491" name="Line 7"/>
            <p:cNvSpPr>
              <a:spLocks noChangeShapeType="1"/>
            </p:cNvSpPr>
            <p:nvPr/>
          </p:nvSpPr>
          <p:spPr bwMode="auto">
            <a:xfrm flipV="1">
              <a:off x="609600" y="5891486"/>
              <a:ext cx="609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solidFill>
                  <a:prstClr val="black"/>
                </a:solidFill>
                <a:latin typeface="Calibri" pitchFamily="34" charset="0"/>
                <a:cs typeface="Arial" charset="0"/>
              </a:endParaRPr>
            </a:p>
          </p:txBody>
        </p:sp>
        <p:sp>
          <p:nvSpPr>
            <p:cNvPr id="20492" name="Rectangle 8"/>
            <p:cNvSpPr>
              <a:spLocks noChangeArrowheads="1"/>
            </p:cNvSpPr>
            <p:nvPr/>
          </p:nvSpPr>
          <p:spPr bwMode="auto">
            <a:xfrm>
              <a:off x="1219200" y="5662886"/>
              <a:ext cx="2438400" cy="685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2800" b="1">
                  <a:solidFill>
                    <a:srgbClr val="000066"/>
                  </a:solidFill>
                  <a:latin typeface="VNI-Times" pitchFamily="2" charset="0"/>
                  <a:cs typeface="Arial" charset="0"/>
                </a:rPr>
                <a:t>Raén vaø loûng</a:t>
              </a:r>
            </a:p>
          </p:txBody>
        </p:sp>
        <p:sp>
          <p:nvSpPr>
            <p:cNvPr id="20493" name="Rectangle 9"/>
            <p:cNvSpPr>
              <a:spLocks noChangeArrowheads="1"/>
            </p:cNvSpPr>
            <p:nvPr/>
          </p:nvSpPr>
          <p:spPr bwMode="auto">
            <a:xfrm>
              <a:off x="4267200" y="5662886"/>
              <a:ext cx="1219200" cy="685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2800" b="1">
                  <a:solidFill>
                    <a:srgbClr val="000066"/>
                  </a:solidFill>
                  <a:latin typeface="VNI-Times" pitchFamily="2" charset="0"/>
                  <a:cs typeface="Arial" charset="0"/>
                </a:rPr>
                <a:t>loûng</a:t>
              </a:r>
            </a:p>
          </p:txBody>
        </p:sp>
        <p:sp>
          <p:nvSpPr>
            <p:cNvPr id="20494" name="Line 10"/>
            <p:cNvSpPr>
              <a:spLocks noChangeShapeType="1"/>
            </p:cNvSpPr>
            <p:nvPr/>
          </p:nvSpPr>
          <p:spPr bwMode="auto">
            <a:xfrm flipV="1">
              <a:off x="3657600" y="5891486"/>
              <a:ext cx="609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solidFill>
                  <a:prstClr val="black"/>
                </a:solidFill>
                <a:latin typeface="Calibri" pitchFamily="34" charset="0"/>
                <a:cs typeface="Arial" charset="0"/>
              </a:endParaRPr>
            </a:p>
          </p:txBody>
        </p:sp>
        <p:sp>
          <p:nvSpPr>
            <p:cNvPr id="20495" name="Line 12"/>
            <p:cNvSpPr>
              <a:spLocks noChangeShapeType="1"/>
            </p:cNvSpPr>
            <p:nvPr/>
          </p:nvSpPr>
          <p:spPr bwMode="auto">
            <a:xfrm flipH="1" flipV="1">
              <a:off x="3657600" y="6120086"/>
              <a:ext cx="609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solidFill>
                  <a:prstClr val="black"/>
                </a:solidFill>
                <a:latin typeface="Calibri" pitchFamily="34" charset="0"/>
                <a:cs typeface="Arial" charset="0"/>
              </a:endParaRPr>
            </a:p>
          </p:txBody>
        </p:sp>
        <p:sp>
          <p:nvSpPr>
            <p:cNvPr id="20496" name="Line 13"/>
            <p:cNvSpPr>
              <a:spLocks noChangeShapeType="1"/>
            </p:cNvSpPr>
            <p:nvPr/>
          </p:nvSpPr>
          <p:spPr bwMode="auto">
            <a:xfrm flipH="1" flipV="1">
              <a:off x="609600" y="6120086"/>
              <a:ext cx="609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solidFill>
                  <a:prstClr val="black"/>
                </a:solidFill>
                <a:latin typeface="Calibri" pitchFamily="34" charset="0"/>
                <a:cs typeface="Arial" charset="0"/>
              </a:endParaRPr>
            </a:p>
          </p:txBody>
        </p:sp>
        <p:sp>
          <p:nvSpPr>
            <p:cNvPr id="20497" name="Arc 18"/>
            <p:cNvSpPr>
              <a:spLocks/>
            </p:cNvSpPr>
            <p:nvPr/>
          </p:nvSpPr>
          <p:spPr bwMode="auto">
            <a:xfrm rot="-1095713">
              <a:off x="384175" y="4967561"/>
              <a:ext cx="4105275" cy="1304925"/>
            </a:xfrm>
            <a:custGeom>
              <a:avLst/>
              <a:gdLst>
                <a:gd name="T0" fmla="*/ 0 w 21600"/>
                <a:gd name="T1" fmla="*/ 0 h 21600"/>
                <a:gd name="T2" fmla="*/ 780244575 w 21600"/>
                <a:gd name="T3" fmla="*/ 78834688 h 21600"/>
                <a:gd name="T4" fmla="*/ 0 w 21600"/>
                <a:gd name="T5" fmla="*/ 78834688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vi-VN">
                <a:solidFill>
                  <a:prstClr val="black"/>
                </a:solidFill>
                <a:latin typeface="Calibri" pitchFamily="34" charset="0"/>
                <a:cs typeface="Arial" charset="0"/>
              </a:endParaRPr>
            </a:p>
          </p:txBody>
        </p:sp>
        <p:sp>
          <p:nvSpPr>
            <p:cNvPr id="20498" name="Text Box 19"/>
            <p:cNvSpPr txBox="1">
              <a:spLocks noChangeArrowheads="1"/>
            </p:cNvSpPr>
            <p:nvPr/>
          </p:nvSpPr>
          <p:spPr bwMode="auto">
            <a:xfrm>
              <a:off x="2209800" y="4596086"/>
              <a:ext cx="2971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b="1">
                  <a:solidFill>
                    <a:srgbClr val="CC0000"/>
                  </a:solidFill>
                  <a:latin typeface="VNI-Times" pitchFamily="2" charset="0"/>
                  <a:cs typeface="Arial" charset="0"/>
                </a:rPr>
                <a:t>Söï noùng chaûy</a:t>
              </a:r>
            </a:p>
          </p:txBody>
        </p:sp>
        <p:sp>
          <p:nvSpPr>
            <p:cNvPr id="20499" name="Arc 20"/>
            <p:cNvSpPr>
              <a:spLocks/>
            </p:cNvSpPr>
            <p:nvPr/>
          </p:nvSpPr>
          <p:spPr bwMode="auto">
            <a:xfrm rot="9771525">
              <a:off x="152400" y="5739086"/>
              <a:ext cx="4105275" cy="1304925"/>
            </a:xfrm>
            <a:custGeom>
              <a:avLst/>
              <a:gdLst>
                <a:gd name="T0" fmla="*/ 0 w 21600"/>
                <a:gd name="T1" fmla="*/ 0 h 21600"/>
                <a:gd name="T2" fmla="*/ 780244575 w 21600"/>
                <a:gd name="T3" fmla="*/ 78834688 h 21600"/>
                <a:gd name="T4" fmla="*/ 0 w 21600"/>
                <a:gd name="T5" fmla="*/ 78834688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vi-VN">
                <a:solidFill>
                  <a:prstClr val="black"/>
                </a:solidFill>
                <a:latin typeface="Calibri" pitchFamily="34" charset="0"/>
                <a:cs typeface="Arial" charset="0"/>
              </a:endParaRPr>
            </a:p>
          </p:txBody>
        </p:sp>
        <p:sp>
          <p:nvSpPr>
            <p:cNvPr id="20500" name="Text Box 21"/>
            <p:cNvSpPr txBox="1">
              <a:spLocks noChangeArrowheads="1"/>
            </p:cNvSpPr>
            <p:nvPr/>
          </p:nvSpPr>
          <p:spPr bwMode="auto">
            <a:xfrm>
              <a:off x="1447800" y="6882086"/>
              <a:ext cx="2971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b="1">
                  <a:solidFill>
                    <a:srgbClr val="CC0000"/>
                  </a:solidFill>
                  <a:latin typeface="VNI-Times" pitchFamily="2" charset="0"/>
                  <a:cs typeface="Arial" charset="0"/>
                </a:rPr>
                <a:t>Söï ñoâng ñaëc</a:t>
              </a:r>
            </a:p>
          </p:txBody>
        </p:sp>
        <p:sp>
          <p:nvSpPr>
            <p:cNvPr id="20501" name="Text Box 22"/>
            <p:cNvSpPr txBox="1">
              <a:spLocks noChangeArrowheads="1"/>
            </p:cNvSpPr>
            <p:nvPr/>
          </p:nvSpPr>
          <p:spPr bwMode="auto">
            <a:xfrm>
              <a:off x="1823276" y="5220954"/>
              <a:ext cx="2514600" cy="4290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i="1">
                  <a:solidFill>
                    <a:prstClr val="black"/>
                  </a:solidFill>
                  <a:latin typeface="Times New Roman" pitchFamily="18" charset="0"/>
                  <a:cs typeface="Times New Roman" pitchFamily="18" charset="0"/>
                </a:rPr>
                <a:t>Ở nhiệt độ xác định</a:t>
              </a:r>
            </a:p>
          </p:txBody>
        </p:sp>
      </p:grpSp>
      <p:sp>
        <p:nvSpPr>
          <p:cNvPr id="26" name="Text Box 22"/>
          <p:cNvSpPr txBox="1">
            <a:spLocks noChangeArrowheads="1"/>
          </p:cNvSpPr>
          <p:nvPr/>
        </p:nvSpPr>
        <p:spPr bwMode="auto">
          <a:xfrm>
            <a:off x="1143000" y="5986463"/>
            <a:ext cx="1987550"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1600" b="1" i="1">
                <a:solidFill>
                  <a:prstClr val="black"/>
                </a:solidFill>
                <a:latin typeface="Times New Roman" pitchFamily="18" charset="0"/>
                <a:cs typeface="Times New Roman" pitchFamily="18" charset="0"/>
              </a:rPr>
              <a:t>Ở nhiệt độ xác định</a:t>
            </a:r>
          </a:p>
        </p:txBody>
      </p:sp>
    </p:spTree>
    <p:extLst>
      <p:ext uri="{BB962C8B-B14F-4D97-AF65-F5344CB8AC3E}">
        <p14:creationId xmlns:p14="http://schemas.microsoft.com/office/powerpoint/2010/main" val="13291892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barn(inVertical)">
                                      <p:cBhvr>
                                        <p:cTn id="7" dur="500"/>
                                        <p:tgtEl>
                                          <p:spTgt spid="4">
                                            <p:txEl>
                                              <p:pRg st="1" end="1"/>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barn(inVertical)">
                                      <p:cBhvr>
                                        <p:cTn id="10" dur="500"/>
                                        <p:tgtEl>
                                          <p:spTgt spid="2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barn(inVertical)">
                                      <p:cBhvr>
                                        <p:cTn id="1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p:cNvSpPr>
          <p:nvPr/>
        </p:nvSpPr>
        <p:spPr bwMode="auto">
          <a:xfrm>
            <a:off x="0" y="762000"/>
            <a:ext cx="4598988"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20000"/>
              </a:spcBef>
              <a:buFont typeface="Arial" charset="0"/>
              <a:buNone/>
            </a:pPr>
            <a:r>
              <a:rPr lang="en-US" altLang="en-US" sz="2800" dirty="0" smtClean="0">
                <a:solidFill>
                  <a:srgbClr val="7030A0"/>
                </a:solidFill>
                <a:latin typeface="Times New Roman" pitchFamily="18" charset="0"/>
                <a:cs typeface="Times New Roman" pitchFamily="18" charset="0"/>
              </a:rPr>
              <a:t>C7</a:t>
            </a:r>
            <a:r>
              <a:rPr lang="en-US" altLang="en-US" sz="2800" dirty="0">
                <a:solidFill>
                  <a:srgbClr val="7030A0"/>
                </a:solidFill>
                <a:latin typeface="Times New Roman" pitchFamily="18" charset="0"/>
                <a:cs typeface="Times New Roman" pitchFamily="18" charset="0"/>
              </a:rPr>
              <a:t>: </a:t>
            </a:r>
          </a:p>
          <a:p>
            <a:pPr algn="just">
              <a:spcBef>
                <a:spcPct val="20000"/>
              </a:spcBef>
              <a:buFont typeface="Arial" charset="0"/>
              <a:buNone/>
            </a:pPr>
            <a:r>
              <a:rPr lang="en-US" altLang="en-US" sz="2800" dirty="0">
                <a:solidFill>
                  <a:srgbClr val="0000FF"/>
                </a:solidFill>
                <a:latin typeface="Times New Roman" pitchFamily="18" charset="0"/>
                <a:cs typeface="Arial" charset="0"/>
              </a:rPr>
              <a:t> Nước đá đang tan (hay nóng chảy ở 0</a:t>
            </a:r>
            <a:r>
              <a:rPr lang="en-US" altLang="en-US" sz="2800" baseline="30000" dirty="0">
                <a:solidFill>
                  <a:srgbClr val="0000FF"/>
                </a:solidFill>
                <a:latin typeface="Times New Roman" pitchFamily="18" charset="0"/>
                <a:cs typeface="Arial" charset="0"/>
              </a:rPr>
              <a:t>0</a:t>
            </a:r>
            <a:r>
              <a:rPr lang="en-US" altLang="en-US" sz="2800" dirty="0">
                <a:solidFill>
                  <a:srgbClr val="0000FF"/>
                </a:solidFill>
                <a:latin typeface="Times New Roman" pitchFamily="18" charset="0"/>
                <a:cs typeface="Arial" charset="0"/>
              </a:rPr>
              <a:t>C) và không thay đổi nhiệt độ trong suốt quá trình tan. Nên người ta đã chọn nhiệt độ của nước đá đang tan (nhiệt độ nóng chảy) làm một mốc để đo nhiệt độ (vạch 0</a:t>
            </a:r>
            <a:r>
              <a:rPr lang="en-US" altLang="en-US" sz="2800" baseline="30000" dirty="0">
                <a:solidFill>
                  <a:srgbClr val="0000FF"/>
                </a:solidFill>
                <a:latin typeface="Times New Roman" pitchFamily="18" charset="0"/>
                <a:cs typeface="Arial" charset="0"/>
              </a:rPr>
              <a:t>0</a:t>
            </a:r>
            <a:r>
              <a:rPr lang="en-US" altLang="en-US" sz="2800" dirty="0">
                <a:solidFill>
                  <a:srgbClr val="0000FF"/>
                </a:solidFill>
                <a:latin typeface="Times New Roman" pitchFamily="18" charset="0"/>
                <a:cs typeface="Arial" charset="0"/>
              </a:rPr>
              <a:t>C).</a:t>
            </a:r>
          </a:p>
          <a:p>
            <a:pPr>
              <a:spcBef>
                <a:spcPct val="20000"/>
              </a:spcBef>
              <a:buFont typeface="Arial" charset="0"/>
              <a:buNone/>
            </a:pPr>
            <a:endParaRPr lang="en-US" altLang="en-US" sz="2800" dirty="0">
              <a:solidFill>
                <a:srgbClr val="7030A0"/>
              </a:solidFill>
              <a:latin typeface="Times New Roman" pitchFamily="18" charset="0"/>
              <a:cs typeface="Times New Roman" pitchFamily="18" charset="0"/>
            </a:endParaRPr>
          </a:p>
        </p:txBody>
      </p:sp>
      <p:cxnSp>
        <p:nvCxnSpPr>
          <p:cNvPr id="7" name="Straight Connector 6"/>
          <p:cNvCxnSpPr/>
          <p:nvPr/>
        </p:nvCxnSpPr>
        <p:spPr>
          <a:xfrm>
            <a:off x="4648200" y="685800"/>
            <a:ext cx="0" cy="6172200"/>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9" name="Group 327"/>
          <p:cNvGraphicFramePr>
            <a:graphicFrameLocks noGrp="1"/>
          </p:cNvGraphicFramePr>
          <p:nvPr>
            <p:ph sz="half" idx="4294967295"/>
            <p:extLst>
              <p:ext uri="{D42A27DB-BD31-4B8C-83A1-F6EECF244321}">
                <p14:modId xmlns:p14="http://schemas.microsoft.com/office/powerpoint/2010/main" val="3760994278"/>
              </p:ext>
            </p:extLst>
          </p:nvPr>
        </p:nvGraphicFramePr>
        <p:xfrm>
          <a:off x="4953003" y="2362203"/>
          <a:ext cx="3132136" cy="2644773"/>
        </p:xfrm>
        <a:graphic>
          <a:graphicData uri="http://schemas.openxmlformats.org/drawingml/2006/table">
            <a:tbl>
              <a:tblPr/>
              <a:tblGrid>
                <a:gridCol w="446530">
                  <a:extLst>
                    <a:ext uri="{9D8B030D-6E8A-4147-A177-3AD203B41FA5}">
                      <a16:colId xmlns:a16="http://schemas.microsoft.com/office/drawing/2014/main" xmlns="" val="20000"/>
                    </a:ext>
                  </a:extLst>
                </a:gridCol>
                <a:gridCol w="499536">
                  <a:extLst>
                    <a:ext uri="{9D8B030D-6E8A-4147-A177-3AD203B41FA5}">
                      <a16:colId xmlns:a16="http://schemas.microsoft.com/office/drawing/2014/main" xmlns="" val="20001"/>
                    </a:ext>
                  </a:extLst>
                </a:gridCol>
                <a:gridCol w="364612">
                  <a:extLst>
                    <a:ext uri="{9D8B030D-6E8A-4147-A177-3AD203B41FA5}">
                      <a16:colId xmlns:a16="http://schemas.microsoft.com/office/drawing/2014/main" xmlns="" val="20002"/>
                    </a:ext>
                  </a:extLst>
                </a:gridCol>
                <a:gridCol w="480262">
                  <a:extLst>
                    <a:ext uri="{9D8B030D-6E8A-4147-A177-3AD203B41FA5}">
                      <a16:colId xmlns:a16="http://schemas.microsoft.com/office/drawing/2014/main" xmlns="" val="20003"/>
                    </a:ext>
                  </a:extLst>
                </a:gridCol>
                <a:gridCol w="448136">
                  <a:extLst>
                    <a:ext uri="{9D8B030D-6E8A-4147-A177-3AD203B41FA5}">
                      <a16:colId xmlns:a16="http://schemas.microsoft.com/office/drawing/2014/main" xmlns="" val="20004"/>
                    </a:ext>
                  </a:extLst>
                </a:gridCol>
                <a:gridCol w="446530">
                  <a:extLst>
                    <a:ext uri="{9D8B030D-6E8A-4147-A177-3AD203B41FA5}">
                      <a16:colId xmlns:a16="http://schemas.microsoft.com/office/drawing/2014/main" xmlns="" val="20005"/>
                    </a:ext>
                  </a:extLst>
                </a:gridCol>
                <a:gridCol w="446530">
                  <a:extLst>
                    <a:ext uri="{9D8B030D-6E8A-4147-A177-3AD203B41FA5}">
                      <a16:colId xmlns:a16="http://schemas.microsoft.com/office/drawing/2014/main" xmlns="" val="20006"/>
                    </a:ext>
                  </a:extLst>
                </a:gridCol>
              </a:tblGrid>
              <a:tr h="52519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52519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52519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52519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54400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bl>
          </a:graphicData>
        </a:graphic>
      </p:graphicFrame>
      <p:sp>
        <p:nvSpPr>
          <p:cNvPr id="21564" name="Text Box 317"/>
          <p:cNvSpPr txBox="1">
            <a:spLocks noChangeArrowheads="1"/>
          </p:cNvSpPr>
          <p:nvPr/>
        </p:nvSpPr>
        <p:spPr bwMode="auto">
          <a:xfrm>
            <a:off x="4573588" y="4808538"/>
            <a:ext cx="5032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a:solidFill>
                  <a:prstClr val="black"/>
                </a:solidFill>
                <a:latin typeface="Times New Roman" pitchFamily="18" charset="0"/>
                <a:cs typeface="Times New Roman" pitchFamily="18" charset="0"/>
              </a:rPr>
              <a:t>-4</a:t>
            </a:r>
          </a:p>
        </p:txBody>
      </p:sp>
      <p:grpSp>
        <p:nvGrpSpPr>
          <p:cNvPr id="21565" name="Group 325"/>
          <p:cNvGrpSpPr>
            <a:grpSpLocks/>
          </p:cNvGrpSpPr>
          <p:nvPr/>
        </p:nvGrpSpPr>
        <p:grpSpPr bwMode="auto">
          <a:xfrm>
            <a:off x="4566064" y="2181225"/>
            <a:ext cx="509174" cy="2453511"/>
            <a:chOff x="10" y="391"/>
            <a:chExt cx="317" cy="1565"/>
          </a:xfrm>
        </p:grpSpPr>
        <p:sp>
          <p:nvSpPr>
            <p:cNvPr id="21573" name="Text Box 313"/>
            <p:cNvSpPr txBox="1">
              <a:spLocks noChangeArrowheads="1"/>
            </p:cNvSpPr>
            <p:nvPr/>
          </p:nvSpPr>
          <p:spPr bwMode="auto">
            <a:xfrm>
              <a:off x="41" y="391"/>
              <a:ext cx="18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a:solidFill>
                    <a:prstClr val="black"/>
                  </a:solidFill>
                  <a:latin typeface="Times New Roman" pitchFamily="18" charset="0"/>
                  <a:cs typeface="Times New Roman" pitchFamily="18" charset="0"/>
                </a:rPr>
                <a:t>6</a:t>
              </a:r>
            </a:p>
          </p:txBody>
        </p:sp>
        <p:sp>
          <p:nvSpPr>
            <p:cNvPr id="21574" name="Text Box 314"/>
            <p:cNvSpPr txBox="1">
              <a:spLocks noChangeArrowheads="1"/>
            </p:cNvSpPr>
            <p:nvPr/>
          </p:nvSpPr>
          <p:spPr bwMode="auto">
            <a:xfrm>
              <a:off x="51" y="709"/>
              <a:ext cx="15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a:solidFill>
                    <a:prstClr val="black"/>
                  </a:solidFill>
                  <a:latin typeface="Times New Roman" pitchFamily="18" charset="0"/>
                  <a:cs typeface="Times New Roman" pitchFamily="18" charset="0"/>
                </a:rPr>
                <a:t>4</a:t>
              </a:r>
            </a:p>
          </p:txBody>
        </p:sp>
        <p:sp>
          <p:nvSpPr>
            <p:cNvPr id="21575" name="Text Box 315"/>
            <p:cNvSpPr txBox="1">
              <a:spLocks noChangeArrowheads="1"/>
            </p:cNvSpPr>
            <p:nvPr/>
          </p:nvSpPr>
          <p:spPr bwMode="auto">
            <a:xfrm>
              <a:off x="41" y="1071"/>
              <a:ext cx="15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a:solidFill>
                    <a:prstClr val="black"/>
                  </a:solidFill>
                  <a:latin typeface="Times New Roman" pitchFamily="18" charset="0"/>
                  <a:cs typeface="Times New Roman" pitchFamily="18" charset="0"/>
                </a:rPr>
                <a:t>2</a:t>
              </a:r>
            </a:p>
          </p:txBody>
        </p:sp>
        <p:sp>
          <p:nvSpPr>
            <p:cNvPr id="21576" name="Text Box 316"/>
            <p:cNvSpPr txBox="1">
              <a:spLocks noChangeArrowheads="1"/>
            </p:cNvSpPr>
            <p:nvPr/>
          </p:nvSpPr>
          <p:spPr bwMode="auto">
            <a:xfrm>
              <a:off x="45" y="1389"/>
              <a:ext cx="18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a:solidFill>
                    <a:prstClr val="black"/>
                  </a:solidFill>
                  <a:latin typeface="Times New Roman" pitchFamily="18" charset="0"/>
                  <a:cs typeface="Times New Roman" pitchFamily="18" charset="0"/>
                </a:rPr>
                <a:t>0</a:t>
              </a:r>
            </a:p>
          </p:txBody>
        </p:sp>
        <p:sp>
          <p:nvSpPr>
            <p:cNvPr id="21577" name="Text Box 318"/>
            <p:cNvSpPr txBox="1">
              <a:spLocks noChangeArrowheads="1"/>
            </p:cNvSpPr>
            <p:nvPr/>
          </p:nvSpPr>
          <p:spPr bwMode="auto">
            <a:xfrm>
              <a:off x="10" y="1706"/>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a:solidFill>
                    <a:prstClr val="black"/>
                  </a:solidFill>
                  <a:latin typeface="Times New Roman" pitchFamily="18" charset="0"/>
                  <a:cs typeface="Times New Roman" pitchFamily="18" charset="0"/>
                </a:rPr>
                <a:t>-2</a:t>
              </a:r>
            </a:p>
          </p:txBody>
        </p:sp>
      </p:grpSp>
      <p:grpSp>
        <p:nvGrpSpPr>
          <p:cNvPr id="2" name="Group 1"/>
          <p:cNvGrpSpPr/>
          <p:nvPr/>
        </p:nvGrpSpPr>
        <p:grpSpPr>
          <a:xfrm>
            <a:off x="4928302" y="1752600"/>
            <a:ext cx="4025198" cy="3638721"/>
            <a:chOff x="4975225" y="1752600"/>
            <a:chExt cx="4371975" cy="3684588"/>
          </a:xfrm>
        </p:grpSpPr>
        <p:sp>
          <p:nvSpPr>
            <p:cNvPr id="21561" name="Line 284"/>
            <p:cNvSpPr>
              <a:spLocks noChangeShapeType="1"/>
            </p:cNvSpPr>
            <p:nvPr/>
          </p:nvSpPr>
          <p:spPr bwMode="auto">
            <a:xfrm flipV="1">
              <a:off x="4989513" y="1963738"/>
              <a:ext cx="0" cy="3097212"/>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21562" name="Line 286"/>
            <p:cNvSpPr>
              <a:spLocks noChangeShapeType="1"/>
            </p:cNvSpPr>
            <p:nvPr/>
          </p:nvSpPr>
          <p:spPr bwMode="auto">
            <a:xfrm>
              <a:off x="4975225" y="5060950"/>
              <a:ext cx="3889375" cy="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21563" name="Text Box 300"/>
            <p:cNvSpPr txBox="1">
              <a:spLocks noChangeArrowheads="1"/>
            </p:cNvSpPr>
            <p:nvPr/>
          </p:nvSpPr>
          <p:spPr bwMode="auto">
            <a:xfrm>
              <a:off x="4991100" y="1752600"/>
              <a:ext cx="18716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a:solidFill>
                    <a:prstClr val="black"/>
                  </a:solidFill>
                  <a:latin typeface="Times New Roman" pitchFamily="18" charset="0"/>
                  <a:cs typeface="Times New Roman" pitchFamily="18" charset="0"/>
                </a:rPr>
                <a:t>Nhiệt độ (</a:t>
              </a:r>
              <a:r>
                <a:rPr lang="en-US" altLang="en-US" sz="2000" baseline="30000">
                  <a:solidFill>
                    <a:prstClr val="black"/>
                  </a:solidFill>
                  <a:latin typeface="Times New Roman" pitchFamily="18" charset="0"/>
                  <a:cs typeface="Times New Roman" pitchFamily="18" charset="0"/>
                </a:rPr>
                <a:t>0</a:t>
              </a:r>
              <a:r>
                <a:rPr lang="en-US" altLang="en-US" sz="2000">
                  <a:solidFill>
                    <a:prstClr val="black"/>
                  </a:solidFill>
                  <a:latin typeface="Times New Roman" pitchFamily="18" charset="0"/>
                  <a:cs typeface="Times New Roman" pitchFamily="18" charset="0"/>
                </a:rPr>
                <a:t>C)</a:t>
              </a:r>
            </a:p>
          </p:txBody>
        </p:sp>
        <p:sp>
          <p:nvSpPr>
            <p:cNvPr id="21566" name="Text Box 319"/>
            <p:cNvSpPr txBox="1">
              <a:spLocks noChangeArrowheads="1"/>
            </p:cNvSpPr>
            <p:nvPr/>
          </p:nvSpPr>
          <p:spPr bwMode="auto">
            <a:xfrm>
              <a:off x="8050213" y="4686300"/>
              <a:ext cx="1296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a:solidFill>
                    <a:prstClr val="black"/>
                  </a:solidFill>
                  <a:latin typeface="Times New Roman" pitchFamily="18" charset="0"/>
                  <a:cs typeface="Times New Roman" pitchFamily="18" charset="0"/>
                </a:rPr>
                <a:t>Thời gian</a:t>
              </a:r>
            </a:p>
          </p:txBody>
        </p:sp>
        <p:sp>
          <p:nvSpPr>
            <p:cNvPr id="21567" name="Text Box 320"/>
            <p:cNvSpPr txBox="1">
              <a:spLocks noChangeArrowheads="1"/>
            </p:cNvSpPr>
            <p:nvPr/>
          </p:nvSpPr>
          <p:spPr bwMode="auto">
            <a:xfrm>
              <a:off x="8318500" y="5040313"/>
              <a:ext cx="803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r>
                <a:rPr lang="en-US" altLang="en-US" sz="2000">
                  <a:solidFill>
                    <a:prstClr val="black"/>
                  </a:solidFill>
                  <a:latin typeface="Times New Roman" pitchFamily="18" charset="0"/>
                  <a:cs typeface="Times New Roman" pitchFamily="18" charset="0"/>
                </a:rPr>
                <a:t>(phút)</a:t>
              </a:r>
            </a:p>
          </p:txBody>
        </p:sp>
        <p:sp>
          <p:nvSpPr>
            <p:cNvPr id="21570" name="Line 322"/>
            <p:cNvSpPr>
              <a:spLocks noChangeShapeType="1"/>
            </p:cNvSpPr>
            <p:nvPr/>
          </p:nvSpPr>
          <p:spPr bwMode="auto">
            <a:xfrm flipV="1">
              <a:off x="4983163" y="3967163"/>
              <a:ext cx="431800" cy="1065212"/>
            </a:xfrm>
            <a:prstGeom prst="line">
              <a:avLst/>
            </a:prstGeom>
            <a:noFill/>
            <a:ln w="28575">
              <a:solidFill>
                <a:srgbClr val="00FF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21571" name="Line 323"/>
            <p:cNvSpPr>
              <a:spLocks noChangeShapeType="1"/>
            </p:cNvSpPr>
            <p:nvPr/>
          </p:nvSpPr>
          <p:spPr bwMode="auto">
            <a:xfrm>
              <a:off x="5414963" y="3976688"/>
              <a:ext cx="1368425" cy="0"/>
            </a:xfrm>
            <a:prstGeom prst="line">
              <a:avLst/>
            </a:prstGeom>
            <a:noFill/>
            <a:ln w="28575">
              <a:solidFill>
                <a:srgbClr val="00FF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21572" name="Line 324"/>
            <p:cNvSpPr>
              <a:spLocks noChangeShapeType="1"/>
            </p:cNvSpPr>
            <p:nvPr/>
          </p:nvSpPr>
          <p:spPr bwMode="auto">
            <a:xfrm flipV="1">
              <a:off x="6769100" y="2363788"/>
              <a:ext cx="1311275" cy="1627187"/>
            </a:xfrm>
            <a:prstGeom prst="line">
              <a:avLst/>
            </a:prstGeom>
            <a:noFill/>
            <a:ln w="28575">
              <a:solidFill>
                <a:srgbClr val="00FF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grpSp>
      <p:sp>
        <p:nvSpPr>
          <p:cNvPr id="21569" name="Text Box 312"/>
          <p:cNvSpPr txBox="1">
            <a:spLocks noChangeArrowheads="1"/>
          </p:cNvSpPr>
          <p:nvPr/>
        </p:nvSpPr>
        <p:spPr bwMode="auto">
          <a:xfrm>
            <a:off x="4792413" y="5099050"/>
            <a:ext cx="39705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en-US" sz="2000" dirty="0">
                <a:solidFill>
                  <a:prstClr val="black"/>
                </a:solidFill>
                <a:latin typeface="Times New Roman" pitchFamily="18" charset="0"/>
                <a:cs typeface="Times New Roman" pitchFamily="18" charset="0"/>
              </a:rPr>
              <a:t> 0    1     2     3     4     5     6    7</a:t>
            </a:r>
          </a:p>
        </p:txBody>
      </p:sp>
    </p:spTree>
    <p:extLst>
      <p:ext uri="{BB962C8B-B14F-4D97-AF65-F5344CB8AC3E}">
        <p14:creationId xmlns:p14="http://schemas.microsoft.com/office/powerpoint/2010/main" val="22623418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barn(inVertical)">
                                      <p:cBhvr>
                                        <p:cTn id="7"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1583" name="Picture 79" descr="namcuc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2400"/>
            <a:ext cx="9144000" cy="685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96" name="Text Box 92"/>
          <p:cNvSpPr txBox="1">
            <a:spLocks noChangeArrowheads="1"/>
          </p:cNvSpPr>
          <p:nvPr/>
        </p:nvSpPr>
        <p:spPr bwMode="auto">
          <a:xfrm>
            <a:off x="228600" y="2667000"/>
            <a:ext cx="914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3200" b="1">
                <a:solidFill>
                  <a:srgbClr val="CC3300"/>
                </a:solidFill>
                <a:latin typeface="VNI-Times" pitchFamily="2" charset="0"/>
              </a:rPr>
              <a:t>Nhieät ñoä taêng, khieán baêng ôû Baéc Cöïc tan chaûy.</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1583"/>
                                        </p:tgtEl>
                                        <p:attrNameLst>
                                          <p:attrName>style.visibility</p:attrName>
                                        </p:attrNameLst>
                                      </p:cBhvr>
                                      <p:to>
                                        <p:strVal val="visible"/>
                                      </p:to>
                                    </p:set>
                                    <p:animEffect transition="in" filter="blinds(horizontal)">
                                      <p:cBhvr>
                                        <p:cTn id="7" dur="500"/>
                                        <p:tgtEl>
                                          <p:spTgt spid="215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1596"/>
                                        </p:tgtEl>
                                        <p:attrNameLst>
                                          <p:attrName>style.visibility</p:attrName>
                                        </p:attrNameLst>
                                      </p:cBhvr>
                                      <p:to>
                                        <p:strVal val="visible"/>
                                      </p:to>
                                    </p:set>
                                    <p:anim calcmode="lin" valueType="num">
                                      <p:cBhvr>
                                        <p:cTn id="12" dur="500" fill="hold"/>
                                        <p:tgtEl>
                                          <p:spTgt spid="21596"/>
                                        </p:tgtEl>
                                        <p:attrNameLst>
                                          <p:attrName>ppt_w</p:attrName>
                                        </p:attrNameLst>
                                      </p:cBhvr>
                                      <p:tavLst>
                                        <p:tav tm="0">
                                          <p:val>
                                            <p:strVal val="#ppt_w*0.70"/>
                                          </p:val>
                                        </p:tav>
                                        <p:tav tm="100000">
                                          <p:val>
                                            <p:strVal val="#ppt_w"/>
                                          </p:val>
                                        </p:tav>
                                      </p:tavLst>
                                    </p:anim>
                                    <p:anim calcmode="lin" valueType="num">
                                      <p:cBhvr>
                                        <p:cTn id="13" dur="500" fill="hold"/>
                                        <p:tgtEl>
                                          <p:spTgt spid="21596"/>
                                        </p:tgtEl>
                                        <p:attrNameLst>
                                          <p:attrName>ppt_h</p:attrName>
                                        </p:attrNameLst>
                                      </p:cBhvr>
                                      <p:tavLst>
                                        <p:tav tm="0">
                                          <p:val>
                                            <p:strVal val="#ppt_h"/>
                                          </p:val>
                                        </p:tav>
                                        <p:tav tm="100000">
                                          <p:val>
                                            <p:strVal val="#ppt_h"/>
                                          </p:val>
                                        </p:tav>
                                      </p:tavLst>
                                    </p:anim>
                                    <p:animEffect transition="in" filter="fade">
                                      <p:cBhvr>
                                        <p:cTn id="14" dur="500"/>
                                        <p:tgtEl>
                                          <p:spTgt spid="21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9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AutoShape 2"/>
          <p:cNvSpPr>
            <a:spLocks noChangeArrowheads="1"/>
          </p:cNvSpPr>
          <p:nvPr/>
        </p:nvSpPr>
        <p:spPr bwMode="auto">
          <a:xfrm>
            <a:off x="3962400" y="6172200"/>
            <a:ext cx="4953000" cy="533400"/>
          </a:xfrm>
          <a:prstGeom prst="cube">
            <a:avLst>
              <a:gd name="adj" fmla="val 25000"/>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19" name="Line 3"/>
          <p:cNvSpPr>
            <a:spLocks noChangeShapeType="1"/>
          </p:cNvSpPr>
          <p:nvPr/>
        </p:nvSpPr>
        <p:spPr bwMode="auto">
          <a:xfrm>
            <a:off x="4343400" y="762000"/>
            <a:ext cx="0" cy="546735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220" name="Group 4"/>
          <p:cNvGrpSpPr>
            <a:grpSpLocks/>
          </p:cNvGrpSpPr>
          <p:nvPr/>
        </p:nvGrpSpPr>
        <p:grpSpPr bwMode="auto">
          <a:xfrm>
            <a:off x="4114800" y="4800600"/>
            <a:ext cx="1600200" cy="304800"/>
            <a:chOff x="2208" y="2352"/>
            <a:chExt cx="1008" cy="192"/>
          </a:xfrm>
        </p:grpSpPr>
        <p:sp>
          <p:nvSpPr>
            <p:cNvPr id="9314" name="Oval 5"/>
            <p:cNvSpPr>
              <a:spLocks noChangeArrowheads="1"/>
            </p:cNvSpPr>
            <p:nvPr/>
          </p:nvSpPr>
          <p:spPr bwMode="auto">
            <a:xfrm>
              <a:off x="2544" y="2352"/>
              <a:ext cx="672" cy="192"/>
            </a:xfrm>
            <a:prstGeom prst="ellipse">
              <a:avLst/>
            </a:prstGeom>
            <a:solidFill>
              <a:schemeClr val="accent1"/>
            </a:solidFill>
            <a:ln w="9525">
              <a:solidFill>
                <a:schemeClr val="tx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315" name="AutoShape 6"/>
            <p:cNvSpPr>
              <a:spLocks noChangeArrowheads="1"/>
            </p:cNvSpPr>
            <p:nvPr/>
          </p:nvSpPr>
          <p:spPr bwMode="auto">
            <a:xfrm>
              <a:off x="2208" y="2448"/>
              <a:ext cx="384" cy="48"/>
            </a:xfrm>
            <a:prstGeom prst="rightArrow">
              <a:avLst>
                <a:gd name="adj1" fmla="val 50000"/>
                <a:gd name="adj2" fmla="val 200000"/>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grpSp>
      <p:grpSp>
        <p:nvGrpSpPr>
          <p:cNvPr id="3" name="Group 7"/>
          <p:cNvGrpSpPr>
            <a:grpSpLocks/>
          </p:cNvGrpSpPr>
          <p:nvPr/>
        </p:nvGrpSpPr>
        <p:grpSpPr bwMode="auto">
          <a:xfrm>
            <a:off x="7086600" y="4953000"/>
            <a:ext cx="749300" cy="1314450"/>
            <a:chOff x="4236" y="2913"/>
            <a:chExt cx="472" cy="828"/>
          </a:xfrm>
        </p:grpSpPr>
        <p:sp>
          <p:nvSpPr>
            <p:cNvPr id="9293" name="Oval 8"/>
            <p:cNvSpPr>
              <a:spLocks noChangeArrowheads="1"/>
            </p:cNvSpPr>
            <p:nvPr/>
          </p:nvSpPr>
          <p:spPr bwMode="auto">
            <a:xfrm>
              <a:off x="4241" y="3393"/>
              <a:ext cx="462" cy="346"/>
            </a:xfrm>
            <a:prstGeom prst="ellipse">
              <a:avLst/>
            </a:prstGeom>
            <a:gradFill rotWithShape="1">
              <a:gsLst>
                <a:gs pos="0">
                  <a:schemeClr val="bg1"/>
                </a:gs>
                <a:gs pos="100000">
                  <a:srgbClr val="66CCFF"/>
                </a:gs>
              </a:gsLst>
              <a:path path="shape">
                <a:fillToRect l="50000" t="50000" r="50000" b="50000"/>
              </a:path>
            </a:gradFill>
            <a:ln w="9525">
              <a:solidFill>
                <a:srgbClr val="3366FF"/>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94" name="AutoShape 9"/>
            <p:cNvSpPr>
              <a:spLocks noChangeArrowheads="1"/>
            </p:cNvSpPr>
            <p:nvPr/>
          </p:nvSpPr>
          <p:spPr bwMode="auto">
            <a:xfrm>
              <a:off x="4405" y="3281"/>
              <a:ext cx="127" cy="144"/>
            </a:xfrm>
            <a:prstGeom prst="can">
              <a:avLst>
                <a:gd name="adj" fmla="val 47244"/>
              </a:avLst>
            </a:prstGeom>
            <a:gradFill rotWithShape="1">
              <a:gsLst>
                <a:gs pos="0">
                  <a:srgbClr val="66CCFF"/>
                </a:gs>
                <a:gs pos="50000">
                  <a:srgbClr val="FFFFFF"/>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95" name="Oval 10"/>
            <p:cNvSpPr>
              <a:spLocks noChangeArrowheads="1"/>
            </p:cNvSpPr>
            <p:nvPr/>
          </p:nvSpPr>
          <p:spPr bwMode="auto">
            <a:xfrm>
              <a:off x="4328" y="3616"/>
              <a:ext cx="298" cy="123"/>
            </a:xfrm>
            <a:prstGeom prst="ellipse">
              <a:avLst/>
            </a:prstGeom>
            <a:solidFill>
              <a:srgbClr val="3399FF">
                <a:alpha val="45097"/>
              </a:srgbClr>
            </a:solidFill>
            <a:ln w="9525">
              <a:solidFill>
                <a:schemeClr val="bg2"/>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96" name="Oval 11"/>
            <p:cNvSpPr>
              <a:spLocks noChangeArrowheads="1"/>
            </p:cNvSpPr>
            <p:nvPr/>
          </p:nvSpPr>
          <p:spPr bwMode="auto">
            <a:xfrm>
              <a:off x="4241" y="3470"/>
              <a:ext cx="462" cy="174"/>
            </a:xfrm>
            <a:prstGeom prst="ellipse">
              <a:avLst/>
            </a:prstGeom>
            <a:solidFill>
              <a:srgbClr val="FFCC00">
                <a:alpha val="30196"/>
              </a:srgbClr>
            </a:solidFill>
            <a:ln w="9525">
              <a:solidFill>
                <a:schemeClr val="bg2"/>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97" name="Freeform 12"/>
            <p:cNvSpPr>
              <a:spLocks/>
            </p:cNvSpPr>
            <p:nvPr/>
          </p:nvSpPr>
          <p:spPr bwMode="auto">
            <a:xfrm flipH="1">
              <a:off x="4532" y="3344"/>
              <a:ext cx="47" cy="92"/>
            </a:xfrm>
            <a:custGeom>
              <a:avLst/>
              <a:gdLst>
                <a:gd name="T0" fmla="*/ 39 w 48"/>
                <a:gd name="T1" fmla="*/ 0 h 144"/>
                <a:gd name="T2" fmla="*/ 39 w 48"/>
                <a:gd name="T3" fmla="*/ 2 h 144"/>
                <a:gd name="T4" fmla="*/ 0 w 48"/>
                <a:gd name="T5" fmla="*/ 3 h 144"/>
                <a:gd name="T6" fmla="*/ 0 60000 65536"/>
                <a:gd name="T7" fmla="*/ 0 60000 65536"/>
                <a:gd name="T8" fmla="*/ 0 60000 65536"/>
                <a:gd name="T9" fmla="*/ 0 w 48"/>
                <a:gd name="T10" fmla="*/ 0 h 144"/>
                <a:gd name="T11" fmla="*/ 48 w 48"/>
                <a:gd name="T12" fmla="*/ 144 h 144"/>
              </a:gdLst>
              <a:ahLst/>
              <a:cxnLst>
                <a:cxn ang="T6">
                  <a:pos x="T0" y="T1"/>
                </a:cxn>
                <a:cxn ang="T7">
                  <a:pos x="T2" y="T3"/>
                </a:cxn>
                <a:cxn ang="T8">
                  <a:pos x="T4" y="T5"/>
                </a:cxn>
              </a:cxnLst>
              <a:rect l="T9" t="T10" r="T11" b="T12"/>
              <a:pathLst>
                <a:path w="48" h="144">
                  <a:moveTo>
                    <a:pt x="48" y="0"/>
                  </a:moveTo>
                  <a:cubicBezTo>
                    <a:pt x="48" y="48"/>
                    <a:pt x="48" y="96"/>
                    <a:pt x="48" y="96"/>
                  </a:cubicBezTo>
                  <a:cubicBezTo>
                    <a:pt x="40" y="120"/>
                    <a:pt x="48" y="138"/>
                    <a:pt x="0" y="144"/>
                  </a:cubicBezTo>
                </a:path>
              </a:pathLst>
            </a:custGeom>
            <a:noFill/>
            <a:ln w="9525">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98" name="Freeform 13"/>
            <p:cNvSpPr>
              <a:spLocks/>
            </p:cNvSpPr>
            <p:nvPr/>
          </p:nvSpPr>
          <p:spPr bwMode="auto">
            <a:xfrm>
              <a:off x="4356" y="3345"/>
              <a:ext cx="47" cy="92"/>
            </a:xfrm>
            <a:custGeom>
              <a:avLst/>
              <a:gdLst>
                <a:gd name="T0" fmla="*/ 39 w 48"/>
                <a:gd name="T1" fmla="*/ 0 h 144"/>
                <a:gd name="T2" fmla="*/ 39 w 48"/>
                <a:gd name="T3" fmla="*/ 2 h 144"/>
                <a:gd name="T4" fmla="*/ 0 w 48"/>
                <a:gd name="T5" fmla="*/ 3 h 144"/>
                <a:gd name="T6" fmla="*/ 0 60000 65536"/>
                <a:gd name="T7" fmla="*/ 0 60000 65536"/>
                <a:gd name="T8" fmla="*/ 0 60000 65536"/>
                <a:gd name="T9" fmla="*/ 0 w 48"/>
                <a:gd name="T10" fmla="*/ 0 h 144"/>
                <a:gd name="T11" fmla="*/ 48 w 48"/>
                <a:gd name="T12" fmla="*/ 144 h 144"/>
              </a:gdLst>
              <a:ahLst/>
              <a:cxnLst>
                <a:cxn ang="T6">
                  <a:pos x="T0" y="T1"/>
                </a:cxn>
                <a:cxn ang="T7">
                  <a:pos x="T2" y="T3"/>
                </a:cxn>
                <a:cxn ang="T8">
                  <a:pos x="T4" y="T5"/>
                </a:cxn>
              </a:cxnLst>
              <a:rect l="T9" t="T10" r="T11" b="T12"/>
              <a:pathLst>
                <a:path w="48" h="144">
                  <a:moveTo>
                    <a:pt x="48" y="0"/>
                  </a:moveTo>
                  <a:cubicBezTo>
                    <a:pt x="48" y="48"/>
                    <a:pt x="48" y="96"/>
                    <a:pt x="48" y="96"/>
                  </a:cubicBezTo>
                  <a:cubicBezTo>
                    <a:pt x="40" y="120"/>
                    <a:pt x="48" y="138"/>
                    <a:pt x="0" y="144"/>
                  </a:cubicBezTo>
                </a:path>
              </a:pathLst>
            </a:custGeom>
            <a:noFill/>
            <a:ln w="9525">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99" name="AutoShape 14"/>
            <p:cNvSpPr>
              <a:spLocks noChangeArrowheads="1"/>
            </p:cNvSpPr>
            <p:nvPr/>
          </p:nvSpPr>
          <p:spPr bwMode="auto">
            <a:xfrm rot="16200000" flipV="1">
              <a:off x="4376" y="3409"/>
              <a:ext cx="192" cy="472"/>
            </a:xfrm>
            <a:prstGeom prst="moon">
              <a:avLst>
                <a:gd name="adj" fmla="val 50833"/>
              </a:avLst>
            </a:prstGeom>
            <a:solidFill>
              <a:srgbClr val="FFCC00">
                <a:alpha val="3019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300" name="Freeform 15"/>
            <p:cNvSpPr>
              <a:spLocks/>
            </p:cNvSpPr>
            <p:nvPr/>
          </p:nvSpPr>
          <p:spPr bwMode="auto">
            <a:xfrm>
              <a:off x="4371" y="3357"/>
              <a:ext cx="231" cy="370"/>
            </a:xfrm>
            <a:custGeom>
              <a:avLst/>
              <a:gdLst>
                <a:gd name="T0" fmla="*/ 15 w 288"/>
                <a:gd name="T1" fmla="*/ 0 h 462"/>
                <a:gd name="T2" fmla="*/ 18 w 288"/>
                <a:gd name="T3" fmla="*/ 14 h 462"/>
                <a:gd name="T4" fmla="*/ 21 w 288"/>
                <a:gd name="T5" fmla="*/ 27 h 462"/>
                <a:gd name="T6" fmla="*/ 38 w 288"/>
                <a:gd name="T7" fmla="*/ 48 h 462"/>
                <a:gd name="T8" fmla="*/ 14 w 288"/>
                <a:gd name="T9" fmla="*/ 59 h 462"/>
                <a:gd name="T10" fmla="*/ 2 w 288"/>
                <a:gd name="T11" fmla="*/ 50 h 462"/>
                <a:gd name="T12" fmla="*/ 0 60000 65536"/>
                <a:gd name="T13" fmla="*/ 0 60000 65536"/>
                <a:gd name="T14" fmla="*/ 0 60000 65536"/>
                <a:gd name="T15" fmla="*/ 0 60000 65536"/>
                <a:gd name="T16" fmla="*/ 0 60000 65536"/>
                <a:gd name="T17" fmla="*/ 0 60000 65536"/>
                <a:gd name="T18" fmla="*/ 0 w 288"/>
                <a:gd name="T19" fmla="*/ 0 h 462"/>
                <a:gd name="T20" fmla="*/ 288 w 288"/>
                <a:gd name="T21" fmla="*/ 462 h 462"/>
              </a:gdLst>
              <a:ahLst/>
              <a:cxnLst>
                <a:cxn ang="T12">
                  <a:pos x="T0" y="T1"/>
                </a:cxn>
                <a:cxn ang="T13">
                  <a:pos x="T2" y="T3"/>
                </a:cxn>
                <a:cxn ang="T14">
                  <a:pos x="T4" y="T5"/>
                </a:cxn>
                <a:cxn ang="T15">
                  <a:pos x="T6" y="T7"/>
                </a:cxn>
                <a:cxn ang="T16">
                  <a:pos x="T8" y="T9"/>
                </a:cxn>
                <a:cxn ang="T17">
                  <a:pos x="T10" y="T11"/>
                </a:cxn>
              </a:cxnLst>
              <a:rect l="T18" t="T19" r="T20" b="T21"/>
              <a:pathLst>
                <a:path w="288" h="462">
                  <a:moveTo>
                    <a:pt x="114" y="0"/>
                  </a:moveTo>
                  <a:cubicBezTo>
                    <a:pt x="116" y="16"/>
                    <a:pt x="120" y="62"/>
                    <a:pt x="126" y="96"/>
                  </a:cubicBezTo>
                  <a:cubicBezTo>
                    <a:pt x="132" y="130"/>
                    <a:pt x="125" y="161"/>
                    <a:pt x="150" y="204"/>
                  </a:cubicBezTo>
                  <a:cubicBezTo>
                    <a:pt x="210" y="294"/>
                    <a:pt x="264" y="252"/>
                    <a:pt x="276" y="354"/>
                  </a:cubicBezTo>
                  <a:cubicBezTo>
                    <a:pt x="288" y="456"/>
                    <a:pt x="152" y="439"/>
                    <a:pt x="108" y="438"/>
                  </a:cubicBezTo>
                  <a:cubicBezTo>
                    <a:pt x="0" y="462"/>
                    <a:pt x="37" y="386"/>
                    <a:pt x="18" y="372"/>
                  </a:cubicBezTo>
                </a:path>
              </a:pathLst>
            </a:custGeom>
            <a:noFill/>
            <a:ln w="28575">
              <a:solidFill>
                <a:schemeClr val="bg2">
                  <a:alpha val="30196"/>
                </a:schemeClr>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56" name="Arc 16"/>
            <p:cNvSpPr>
              <a:spLocks/>
            </p:cNvSpPr>
            <p:nvPr/>
          </p:nvSpPr>
          <p:spPr bwMode="auto">
            <a:xfrm flipV="1">
              <a:off x="4378" y="3309"/>
              <a:ext cx="184" cy="50"/>
            </a:xfrm>
            <a:custGeom>
              <a:avLst/>
              <a:gdLst>
                <a:gd name="T0" fmla="*/ 0 w 43200"/>
                <a:gd name="T1" fmla="*/ 50 h 23644"/>
                <a:gd name="T2" fmla="*/ 184 w 43200"/>
                <a:gd name="T3" fmla="*/ 49 h 23644"/>
                <a:gd name="T4" fmla="*/ 92 w 43200"/>
                <a:gd name="T5" fmla="*/ 46 h 23644"/>
                <a:gd name="T6" fmla="*/ 0 60000 65536"/>
                <a:gd name="T7" fmla="*/ 0 60000 65536"/>
                <a:gd name="T8" fmla="*/ 0 60000 65536"/>
                <a:gd name="T9" fmla="*/ 0 w 43200"/>
                <a:gd name="T10" fmla="*/ 0 h 23644"/>
                <a:gd name="T11" fmla="*/ 43200 w 43200"/>
                <a:gd name="T12" fmla="*/ 23644 h 23644"/>
              </a:gdLst>
              <a:ahLst/>
              <a:cxnLst>
                <a:cxn ang="T6">
                  <a:pos x="T0" y="T1"/>
                </a:cxn>
                <a:cxn ang="T7">
                  <a:pos x="T2" y="T3"/>
                </a:cxn>
                <a:cxn ang="T8">
                  <a:pos x="T4" y="T5"/>
                </a:cxn>
              </a:cxnLst>
              <a:rect l="T9" t="T10" r="T11" b="T12"/>
              <a:pathLst>
                <a:path w="43200" h="23644" fill="none" extrusionOk="0">
                  <a:moveTo>
                    <a:pt x="96" y="23644"/>
                  </a:moveTo>
                  <a:cubicBezTo>
                    <a:pt x="32" y="22964"/>
                    <a:pt x="0" y="22282"/>
                    <a:pt x="0" y="21600"/>
                  </a:cubicBezTo>
                  <a:cubicBezTo>
                    <a:pt x="0" y="9670"/>
                    <a:pt x="9670" y="0"/>
                    <a:pt x="21600" y="0"/>
                  </a:cubicBezTo>
                  <a:cubicBezTo>
                    <a:pt x="33529" y="0"/>
                    <a:pt x="43200" y="9670"/>
                    <a:pt x="43200" y="21600"/>
                  </a:cubicBezTo>
                  <a:cubicBezTo>
                    <a:pt x="43200" y="22082"/>
                    <a:pt x="43183" y="22563"/>
                    <a:pt x="43151" y="23044"/>
                  </a:cubicBezTo>
                </a:path>
                <a:path w="43200" h="23644" stroke="0" extrusionOk="0">
                  <a:moveTo>
                    <a:pt x="96" y="23644"/>
                  </a:moveTo>
                  <a:cubicBezTo>
                    <a:pt x="32" y="22964"/>
                    <a:pt x="0" y="22282"/>
                    <a:pt x="0" y="21600"/>
                  </a:cubicBezTo>
                  <a:cubicBezTo>
                    <a:pt x="0" y="9670"/>
                    <a:pt x="9670" y="0"/>
                    <a:pt x="21600" y="0"/>
                  </a:cubicBezTo>
                  <a:cubicBezTo>
                    <a:pt x="33529" y="0"/>
                    <a:pt x="43200" y="9670"/>
                    <a:pt x="43200" y="21600"/>
                  </a:cubicBezTo>
                  <a:cubicBezTo>
                    <a:pt x="43200" y="22082"/>
                    <a:pt x="43183" y="22563"/>
                    <a:pt x="43151" y="23044"/>
                  </a:cubicBezTo>
                  <a:lnTo>
                    <a:pt x="21600" y="21600"/>
                  </a:lnTo>
                  <a:close/>
                </a:path>
              </a:pathLst>
            </a:custGeom>
            <a:gradFill rotWithShape="1">
              <a:gsLst>
                <a:gs pos="0">
                  <a:srgbClr val="767676"/>
                </a:gs>
                <a:gs pos="50000">
                  <a:schemeClr val="bg1"/>
                </a:gs>
                <a:gs pos="100000">
                  <a:srgbClr val="767676"/>
                </a:gs>
              </a:gsLst>
              <a:lin ang="0" scaled="1"/>
            </a:gradFill>
            <a:ln w="9525">
              <a:solidFill>
                <a:srgbClr val="0066FF"/>
              </a:solidFill>
              <a:round/>
              <a:headEnd/>
              <a:tailEnd/>
            </a:ln>
          </p:spPr>
          <p:txBody>
            <a:bodyPr rot="10800000" wrap="none" anchor="ctr"/>
            <a:lstStyle/>
            <a:p>
              <a:pPr>
                <a:defRPr/>
              </a:pPr>
              <a:endParaRPr lang="en-US" sz="2400">
                <a:latin typeface="Arial" charset="0"/>
                <a:cs typeface="+mn-cs"/>
              </a:endParaRPr>
            </a:p>
          </p:txBody>
        </p:sp>
        <p:sp>
          <p:nvSpPr>
            <p:cNvPr id="9302" name="Arc 17"/>
            <p:cNvSpPr>
              <a:spLocks/>
            </p:cNvSpPr>
            <p:nvPr/>
          </p:nvSpPr>
          <p:spPr bwMode="auto">
            <a:xfrm flipV="1">
              <a:off x="4380" y="3288"/>
              <a:ext cx="184" cy="50"/>
            </a:xfrm>
            <a:custGeom>
              <a:avLst/>
              <a:gdLst>
                <a:gd name="T0" fmla="*/ 0 w 43200"/>
                <a:gd name="T1" fmla="*/ 0 h 23644"/>
                <a:gd name="T2" fmla="*/ 0 w 43200"/>
                <a:gd name="T3" fmla="*/ 0 h 23644"/>
                <a:gd name="T4" fmla="*/ 0 w 43200"/>
                <a:gd name="T5" fmla="*/ 0 h 23644"/>
                <a:gd name="T6" fmla="*/ 0 60000 65536"/>
                <a:gd name="T7" fmla="*/ 0 60000 65536"/>
                <a:gd name="T8" fmla="*/ 0 60000 65536"/>
                <a:gd name="T9" fmla="*/ 0 w 43200"/>
                <a:gd name="T10" fmla="*/ 0 h 23644"/>
                <a:gd name="T11" fmla="*/ 43200 w 43200"/>
                <a:gd name="T12" fmla="*/ 23644 h 23644"/>
              </a:gdLst>
              <a:ahLst/>
              <a:cxnLst>
                <a:cxn ang="T6">
                  <a:pos x="T0" y="T1"/>
                </a:cxn>
                <a:cxn ang="T7">
                  <a:pos x="T2" y="T3"/>
                </a:cxn>
                <a:cxn ang="T8">
                  <a:pos x="T4" y="T5"/>
                </a:cxn>
              </a:cxnLst>
              <a:rect l="T9" t="T10" r="T11" b="T12"/>
              <a:pathLst>
                <a:path w="43200" h="23644" fill="none" extrusionOk="0">
                  <a:moveTo>
                    <a:pt x="96" y="23644"/>
                  </a:moveTo>
                  <a:cubicBezTo>
                    <a:pt x="32" y="22964"/>
                    <a:pt x="0" y="22282"/>
                    <a:pt x="0" y="21600"/>
                  </a:cubicBezTo>
                  <a:cubicBezTo>
                    <a:pt x="0" y="9670"/>
                    <a:pt x="9670" y="0"/>
                    <a:pt x="21600" y="0"/>
                  </a:cubicBezTo>
                  <a:cubicBezTo>
                    <a:pt x="33529" y="0"/>
                    <a:pt x="43200" y="9670"/>
                    <a:pt x="43200" y="21600"/>
                  </a:cubicBezTo>
                  <a:cubicBezTo>
                    <a:pt x="43200" y="22082"/>
                    <a:pt x="43183" y="22563"/>
                    <a:pt x="43151" y="23044"/>
                  </a:cubicBezTo>
                </a:path>
                <a:path w="43200" h="23644" stroke="0" extrusionOk="0">
                  <a:moveTo>
                    <a:pt x="96" y="23644"/>
                  </a:moveTo>
                  <a:cubicBezTo>
                    <a:pt x="32" y="22964"/>
                    <a:pt x="0" y="22282"/>
                    <a:pt x="0" y="21600"/>
                  </a:cubicBezTo>
                  <a:cubicBezTo>
                    <a:pt x="0" y="9670"/>
                    <a:pt x="9670" y="0"/>
                    <a:pt x="21600" y="0"/>
                  </a:cubicBezTo>
                  <a:cubicBezTo>
                    <a:pt x="33529" y="0"/>
                    <a:pt x="43200" y="9670"/>
                    <a:pt x="43200" y="21600"/>
                  </a:cubicBezTo>
                  <a:cubicBezTo>
                    <a:pt x="43200" y="22082"/>
                    <a:pt x="43183" y="22563"/>
                    <a:pt x="43151" y="23044"/>
                  </a:cubicBezTo>
                  <a:lnTo>
                    <a:pt x="21600" y="21600"/>
                  </a:lnTo>
                  <a:lnTo>
                    <a:pt x="96" y="236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rot="10800000" wrap="none" anchor="ctr"/>
            <a:lstStyle/>
            <a:p>
              <a:endParaRPr lang="en-US"/>
            </a:p>
          </p:txBody>
        </p:sp>
        <p:sp>
          <p:nvSpPr>
            <p:cNvPr id="9303" name="Oval 18"/>
            <p:cNvSpPr>
              <a:spLocks noChangeArrowheads="1"/>
            </p:cNvSpPr>
            <p:nvPr/>
          </p:nvSpPr>
          <p:spPr bwMode="auto">
            <a:xfrm>
              <a:off x="4394" y="3258"/>
              <a:ext cx="149" cy="7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304" name="Arc 19"/>
            <p:cNvSpPr>
              <a:spLocks/>
            </p:cNvSpPr>
            <p:nvPr/>
          </p:nvSpPr>
          <p:spPr bwMode="auto">
            <a:xfrm flipV="1">
              <a:off x="4379" y="3250"/>
              <a:ext cx="184" cy="92"/>
            </a:xfrm>
            <a:custGeom>
              <a:avLst/>
              <a:gdLst>
                <a:gd name="T0" fmla="*/ 0 w 43200"/>
                <a:gd name="T1" fmla="*/ 0 h 42883"/>
                <a:gd name="T2" fmla="*/ 0 w 43200"/>
                <a:gd name="T3" fmla="*/ 0 h 42883"/>
                <a:gd name="T4" fmla="*/ 0 w 43200"/>
                <a:gd name="T5" fmla="*/ 0 h 42883"/>
                <a:gd name="T6" fmla="*/ 0 60000 65536"/>
                <a:gd name="T7" fmla="*/ 0 60000 65536"/>
                <a:gd name="T8" fmla="*/ 0 60000 65536"/>
                <a:gd name="T9" fmla="*/ 0 w 43200"/>
                <a:gd name="T10" fmla="*/ 0 h 42883"/>
                <a:gd name="T11" fmla="*/ 43200 w 43200"/>
                <a:gd name="T12" fmla="*/ 42883 h 42883"/>
              </a:gdLst>
              <a:ahLst/>
              <a:cxnLst>
                <a:cxn ang="T6">
                  <a:pos x="T0" y="T1"/>
                </a:cxn>
                <a:cxn ang="T7">
                  <a:pos x="T2" y="T3"/>
                </a:cxn>
                <a:cxn ang="T8">
                  <a:pos x="T4" y="T5"/>
                </a:cxn>
              </a:cxnLst>
              <a:rect l="T9" t="T10" r="T11" b="T12"/>
              <a:pathLst>
                <a:path w="43200" h="42883" fill="none" extrusionOk="0">
                  <a:moveTo>
                    <a:pt x="17618" y="42829"/>
                  </a:moveTo>
                  <a:cubicBezTo>
                    <a:pt x="7402" y="40913"/>
                    <a:pt x="0" y="31993"/>
                    <a:pt x="0" y="21600"/>
                  </a:cubicBezTo>
                  <a:cubicBezTo>
                    <a:pt x="0" y="9670"/>
                    <a:pt x="9670" y="0"/>
                    <a:pt x="21600" y="0"/>
                  </a:cubicBezTo>
                  <a:cubicBezTo>
                    <a:pt x="33529" y="0"/>
                    <a:pt x="43200" y="9670"/>
                    <a:pt x="43200" y="21600"/>
                  </a:cubicBezTo>
                  <a:cubicBezTo>
                    <a:pt x="43200" y="32107"/>
                    <a:pt x="35638" y="41090"/>
                    <a:pt x="25285" y="42883"/>
                  </a:cubicBezTo>
                </a:path>
                <a:path w="43200" h="42883" stroke="0" extrusionOk="0">
                  <a:moveTo>
                    <a:pt x="17618" y="42829"/>
                  </a:moveTo>
                  <a:cubicBezTo>
                    <a:pt x="7402" y="40913"/>
                    <a:pt x="0" y="31993"/>
                    <a:pt x="0" y="21600"/>
                  </a:cubicBezTo>
                  <a:cubicBezTo>
                    <a:pt x="0" y="9670"/>
                    <a:pt x="9670" y="0"/>
                    <a:pt x="21600" y="0"/>
                  </a:cubicBezTo>
                  <a:cubicBezTo>
                    <a:pt x="33529" y="0"/>
                    <a:pt x="43200" y="9670"/>
                    <a:pt x="43200" y="21600"/>
                  </a:cubicBezTo>
                  <a:cubicBezTo>
                    <a:pt x="43200" y="32107"/>
                    <a:pt x="35638" y="41090"/>
                    <a:pt x="25285" y="42883"/>
                  </a:cubicBezTo>
                  <a:lnTo>
                    <a:pt x="21600" y="21600"/>
                  </a:lnTo>
                  <a:lnTo>
                    <a:pt x="17618" y="42829"/>
                  </a:lnTo>
                  <a:close/>
                </a:path>
              </a:pathLst>
            </a:custGeom>
            <a:noFill/>
            <a:ln w="9525">
              <a:solidFill>
                <a:srgbClr val="0066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305" name="Arc 20"/>
            <p:cNvSpPr>
              <a:spLocks/>
            </p:cNvSpPr>
            <p:nvPr/>
          </p:nvSpPr>
          <p:spPr bwMode="auto">
            <a:xfrm flipV="1">
              <a:off x="4393" y="3254"/>
              <a:ext cx="150" cy="75"/>
            </a:xfrm>
            <a:custGeom>
              <a:avLst/>
              <a:gdLst>
                <a:gd name="T0" fmla="*/ 0 w 43200"/>
                <a:gd name="T1" fmla="*/ 0 h 43085"/>
                <a:gd name="T2" fmla="*/ 0 w 43200"/>
                <a:gd name="T3" fmla="*/ 0 h 43085"/>
                <a:gd name="T4" fmla="*/ 0 w 43200"/>
                <a:gd name="T5" fmla="*/ 0 h 43085"/>
                <a:gd name="T6" fmla="*/ 0 60000 65536"/>
                <a:gd name="T7" fmla="*/ 0 60000 65536"/>
                <a:gd name="T8" fmla="*/ 0 60000 65536"/>
                <a:gd name="T9" fmla="*/ 0 w 43200"/>
                <a:gd name="T10" fmla="*/ 0 h 43085"/>
                <a:gd name="T11" fmla="*/ 43200 w 43200"/>
                <a:gd name="T12" fmla="*/ 43085 h 43085"/>
              </a:gdLst>
              <a:ahLst/>
              <a:cxnLst>
                <a:cxn ang="T6">
                  <a:pos x="T0" y="T1"/>
                </a:cxn>
                <a:cxn ang="T7">
                  <a:pos x="T2" y="T3"/>
                </a:cxn>
                <a:cxn ang="T8">
                  <a:pos x="T4" y="T5"/>
                </a:cxn>
              </a:cxnLst>
              <a:rect l="T9" t="T10" r="T11" b="T12"/>
              <a:pathLst>
                <a:path w="43200" h="43085" fill="none" extrusionOk="0">
                  <a:moveTo>
                    <a:pt x="19377" y="43085"/>
                  </a:moveTo>
                  <a:cubicBezTo>
                    <a:pt x="8367" y="41946"/>
                    <a:pt x="0" y="32669"/>
                    <a:pt x="0" y="21600"/>
                  </a:cubicBezTo>
                  <a:cubicBezTo>
                    <a:pt x="0" y="9670"/>
                    <a:pt x="9670" y="0"/>
                    <a:pt x="21600" y="0"/>
                  </a:cubicBezTo>
                  <a:cubicBezTo>
                    <a:pt x="33529" y="0"/>
                    <a:pt x="43200" y="9670"/>
                    <a:pt x="43200" y="21600"/>
                  </a:cubicBezTo>
                  <a:cubicBezTo>
                    <a:pt x="43200" y="31950"/>
                    <a:pt x="35858" y="40845"/>
                    <a:pt x="25696" y="42808"/>
                  </a:cubicBezTo>
                </a:path>
                <a:path w="43200" h="43085" stroke="0" extrusionOk="0">
                  <a:moveTo>
                    <a:pt x="19377" y="43085"/>
                  </a:moveTo>
                  <a:cubicBezTo>
                    <a:pt x="8367" y="41946"/>
                    <a:pt x="0" y="32669"/>
                    <a:pt x="0" y="21600"/>
                  </a:cubicBezTo>
                  <a:cubicBezTo>
                    <a:pt x="0" y="9670"/>
                    <a:pt x="9670" y="0"/>
                    <a:pt x="21600" y="0"/>
                  </a:cubicBezTo>
                  <a:cubicBezTo>
                    <a:pt x="33529" y="0"/>
                    <a:pt x="43200" y="9670"/>
                    <a:pt x="43200" y="21600"/>
                  </a:cubicBezTo>
                  <a:cubicBezTo>
                    <a:pt x="43200" y="31950"/>
                    <a:pt x="35858" y="40845"/>
                    <a:pt x="25696" y="42808"/>
                  </a:cubicBezTo>
                  <a:lnTo>
                    <a:pt x="21600" y="21600"/>
                  </a:lnTo>
                  <a:lnTo>
                    <a:pt x="19377" y="43085"/>
                  </a:lnTo>
                  <a:close/>
                </a:path>
              </a:pathLst>
            </a:custGeom>
            <a:noFill/>
            <a:ln w="9525">
              <a:solidFill>
                <a:srgbClr val="0066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306" name="Arc 21"/>
            <p:cNvSpPr>
              <a:spLocks/>
            </p:cNvSpPr>
            <p:nvPr/>
          </p:nvSpPr>
          <p:spPr bwMode="auto">
            <a:xfrm flipV="1">
              <a:off x="4423" y="3258"/>
              <a:ext cx="92" cy="40"/>
            </a:xfrm>
            <a:custGeom>
              <a:avLst/>
              <a:gdLst>
                <a:gd name="T0" fmla="*/ 0 w 43200"/>
                <a:gd name="T1" fmla="*/ 0 h 41744"/>
                <a:gd name="T2" fmla="*/ 0 w 43200"/>
                <a:gd name="T3" fmla="*/ 0 h 41744"/>
                <a:gd name="T4" fmla="*/ 0 w 43200"/>
                <a:gd name="T5" fmla="*/ 0 h 41744"/>
                <a:gd name="T6" fmla="*/ 0 60000 65536"/>
                <a:gd name="T7" fmla="*/ 0 60000 65536"/>
                <a:gd name="T8" fmla="*/ 0 60000 65536"/>
                <a:gd name="T9" fmla="*/ 0 w 43200"/>
                <a:gd name="T10" fmla="*/ 0 h 41744"/>
                <a:gd name="T11" fmla="*/ 43200 w 43200"/>
                <a:gd name="T12" fmla="*/ 41744 h 41744"/>
              </a:gdLst>
              <a:ahLst/>
              <a:cxnLst>
                <a:cxn ang="T6">
                  <a:pos x="T0" y="T1"/>
                </a:cxn>
                <a:cxn ang="T7">
                  <a:pos x="T2" y="T3"/>
                </a:cxn>
                <a:cxn ang="T8">
                  <a:pos x="T4" y="T5"/>
                </a:cxn>
              </a:cxnLst>
              <a:rect l="T9" t="T10" r="T11" b="T12"/>
              <a:pathLst>
                <a:path w="43200" h="41744" fill="none" extrusionOk="0">
                  <a:moveTo>
                    <a:pt x="7745" y="38171"/>
                  </a:moveTo>
                  <a:cubicBezTo>
                    <a:pt x="2836" y="34067"/>
                    <a:pt x="0" y="27998"/>
                    <a:pt x="0" y="21600"/>
                  </a:cubicBezTo>
                  <a:cubicBezTo>
                    <a:pt x="0" y="9670"/>
                    <a:pt x="9670" y="0"/>
                    <a:pt x="21600" y="0"/>
                  </a:cubicBezTo>
                  <a:cubicBezTo>
                    <a:pt x="33529" y="0"/>
                    <a:pt x="43200" y="9670"/>
                    <a:pt x="43200" y="21600"/>
                  </a:cubicBezTo>
                  <a:cubicBezTo>
                    <a:pt x="43200" y="30520"/>
                    <a:pt x="37715" y="38524"/>
                    <a:pt x="29396" y="41744"/>
                  </a:cubicBezTo>
                </a:path>
                <a:path w="43200" h="41744" stroke="0" extrusionOk="0">
                  <a:moveTo>
                    <a:pt x="7745" y="38171"/>
                  </a:moveTo>
                  <a:cubicBezTo>
                    <a:pt x="2836" y="34067"/>
                    <a:pt x="0" y="27998"/>
                    <a:pt x="0" y="21600"/>
                  </a:cubicBezTo>
                  <a:cubicBezTo>
                    <a:pt x="0" y="9670"/>
                    <a:pt x="9670" y="0"/>
                    <a:pt x="21600" y="0"/>
                  </a:cubicBezTo>
                  <a:cubicBezTo>
                    <a:pt x="33529" y="0"/>
                    <a:pt x="43200" y="9670"/>
                    <a:pt x="43200" y="21600"/>
                  </a:cubicBezTo>
                  <a:cubicBezTo>
                    <a:pt x="43200" y="30520"/>
                    <a:pt x="37715" y="38524"/>
                    <a:pt x="29396" y="41744"/>
                  </a:cubicBezTo>
                  <a:lnTo>
                    <a:pt x="21600" y="21600"/>
                  </a:lnTo>
                  <a:lnTo>
                    <a:pt x="7745" y="38171"/>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307" name="Arc 22"/>
            <p:cNvSpPr>
              <a:spLocks/>
            </p:cNvSpPr>
            <p:nvPr/>
          </p:nvSpPr>
          <p:spPr bwMode="auto">
            <a:xfrm flipV="1">
              <a:off x="4438" y="3265"/>
              <a:ext cx="58" cy="23"/>
            </a:xfrm>
            <a:custGeom>
              <a:avLst/>
              <a:gdLst>
                <a:gd name="T0" fmla="*/ 0 w 43200"/>
                <a:gd name="T1" fmla="*/ 0 h 35592"/>
                <a:gd name="T2" fmla="*/ 0 w 43200"/>
                <a:gd name="T3" fmla="*/ 0 h 35592"/>
                <a:gd name="T4" fmla="*/ 0 w 43200"/>
                <a:gd name="T5" fmla="*/ 0 h 35592"/>
                <a:gd name="T6" fmla="*/ 0 60000 65536"/>
                <a:gd name="T7" fmla="*/ 0 60000 65536"/>
                <a:gd name="T8" fmla="*/ 0 60000 65536"/>
                <a:gd name="T9" fmla="*/ 0 w 43200"/>
                <a:gd name="T10" fmla="*/ 0 h 35592"/>
                <a:gd name="T11" fmla="*/ 43200 w 43200"/>
                <a:gd name="T12" fmla="*/ 35592 h 35592"/>
              </a:gdLst>
              <a:ahLst/>
              <a:cxnLst>
                <a:cxn ang="T6">
                  <a:pos x="T0" y="T1"/>
                </a:cxn>
                <a:cxn ang="T7">
                  <a:pos x="T2" y="T3"/>
                </a:cxn>
                <a:cxn ang="T8">
                  <a:pos x="T4" y="T5"/>
                </a:cxn>
              </a:cxnLst>
              <a:rect l="T9" t="T10" r="T11" b="T12"/>
              <a:pathLst>
                <a:path w="43200" h="35592" fill="none" extrusionOk="0">
                  <a:moveTo>
                    <a:pt x="3295" y="33068"/>
                  </a:moveTo>
                  <a:cubicBezTo>
                    <a:pt x="1142" y="29630"/>
                    <a:pt x="0" y="25656"/>
                    <a:pt x="0" y="21600"/>
                  </a:cubicBezTo>
                  <a:cubicBezTo>
                    <a:pt x="0" y="9670"/>
                    <a:pt x="9670" y="0"/>
                    <a:pt x="21600" y="0"/>
                  </a:cubicBezTo>
                  <a:cubicBezTo>
                    <a:pt x="33529" y="0"/>
                    <a:pt x="43200" y="9670"/>
                    <a:pt x="43200" y="21600"/>
                  </a:cubicBezTo>
                  <a:cubicBezTo>
                    <a:pt x="43200" y="26726"/>
                    <a:pt x="41376" y="31686"/>
                    <a:pt x="38055" y="35591"/>
                  </a:cubicBezTo>
                </a:path>
                <a:path w="43200" h="35592" stroke="0" extrusionOk="0">
                  <a:moveTo>
                    <a:pt x="3295" y="33068"/>
                  </a:moveTo>
                  <a:cubicBezTo>
                    <a:pt x="1142" y="29630"/>
                    <a:pt x="0" y="25656"/>
                    <a:pt x="0" y="21600"/>
                  </a:cubicBezTo>
                  <a:cubicBezTo>
                    <a:pt x="0" y="9670"/>
                    <a:pt x="9670" y="0"/>
                    <a:pt x="21600" y="0"/>
                  </a:cubicBezTo>
                  <a:cubicBezTo>
                    <a:pt x="33529" y="0"/>
                    <a:pt x="43200" y="9670"/>
                    <a:pt x="43200" y="21600"/>
                  </a:cubicBezTo>
                  <a:cubicBezTo>
                    <a:pt x="43200" y="26726"/>
                    <a:pt x="41376" y="31686"/>
                    <a:pt x="38055" y="35591"/>
                  </a:cubicBezTo>
                  <a:lnTo>
                    <a:pt x="21600" y="21600"/>
                  </a:lnTo>
                  <a:lnTo>
                    <a:pt x="3295" y="33068"/>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308" name="AutoShape 23"/>
            <p:cNvSpPr>
              <a:spLocks noChangeArrowheads="1"/>
            </p:cNvSpPr>
            <p:nvPr/>
          </p:nvSpPr>
          <p:spPr bwMode="auto">
            <a:xfrm flipV="1">
              <a:off x="4420" y="3247"/>
              <a:ext cx="92" cy="4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9450 h 21600"/>
              </a:gdLst>
              <a:ahLst/>
              <a:cxnLst>
                <a:cxn ang="T8">
                  <a:pos x="T0" y="T1"/>
                </a:cxn>
                <a:cxn ang="T9">
                  <a:pos x="T2" y="T3"/>
                </a:cxn>
                <a:cxn ang="T10">
                  <a:pos x="T4" y="T5"/>
                </a:cxn>
                <a:cxn ang="T11">
                  <a:pos x="T6" y="T7"/>
                </a:cxn>
              </a:cxnLst>
              <a:rect l="T12" t="T13" r="T14" b="T15"/>
              <a:pathLst>
                <a:path w="21600" h="21600">
                  <a:moveTo>
                    <a:pt x="3286" y="7650"/>
                  </a:moveTo>
                  <a:cubicBezTo>
                    <a:pt x="4555" y="4622"/>
                    <a:pt x="7517" y="2652"/>
                    <a:pt x="10800" y="2653"/>
                  </a:cubicBezTo>
                  <a:cubicBezTo>
                    <a:pt x="14082" y="2653"/>
                    <a:pt x="17044" y="4622"/>
                    <a:pt x="18313" y="7650"/>
                  </a:cubicBezTo>
                  <a:lnTo>
                    <a:pt x="20760" y="6624"/>
                  </a:lnTo>
                  <a:cubicBezTo>
                    <a:pt x="19077" y="2611"/>
                    <a:pt x="15151" y="-1"/>
                    <a:pt x="10799" y="0"/>
                  </a:cubicBezTo>
                  <a:cubicBezTo>
                    <a:pt x="6448" y="0"/>
                    <a:pt x="2522" y="2611"/>
                    <a:pt x="839" y="6624"/>
                  </a:cubicBezTo>
                  <a:lnTo>
                    <a:pt x="3286" y="7650"/>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wrap="none" anchor="ctr"/>
            <a:lstStyle/>
            <a:p>
              <a:endParaRPr lang="en-US"/>
            </a:p>
          </p:txBody>
        </p:sp>
        <p:sp>
          <p:nvSpPr>
            <p:cNvPr id="9309" name="Arc 24"/>
            <p:cNvSpPr>
              <a:spLocks/>
            </p:cNvSpPr>
            <p:nvPr/>
          </p:nvSpPr>
          <p:spPr bwMode="auto">
            <a:xfrm flipV="1">
              <a:off x="4422" y="3292"/>
              <a:ext cx="92" cy="26"/>
            </a:xfrm>
            <a:custGeom>
              <a:avLst/>
              <a:gdLst>
                <a:gd name="T0" fmla="*/ 0 w 42971"/>
                <a:gd name="T1" fmla="*/ 0 h 26832"/>
                <a:gd name="T2" fmla="*/ 0 w 42971"/>
                <a:gd name="T3" fmla="*/ 0 h 26832"/>
                <a:gd name="T4" fmla="*/ 0 w 42971"/>
                <a:gd name="T5" fmla="*/ 0 h 26832"/>
                <a:gd name="T6" fmla="*/ 0 60000 65536"/>
                <a:gd name="T7" fmla="*/ 0 60000 65536"/>
                <a:gd name="T8" fmla="*/ 0 60000 65536"/>
                <a:gd name="T9" fmla="*/ 0 w 42971"/>
                <a:gd name="T10" fmla="*/ 0 h 26832"/>
                <a:gd name="T11" fmla="*/ 42971 w 42971"/>
                <a:gd name="T12" fmla="*/ 26832 h 26832"/>
              </a:gdLst>
              <a:ahLst/>
              <a:cxnLst>
                <a:cxn ang="T6">
                  <a:pos x="T0" y="T1"/>
                </a:cxn>
                <a:cxn ang="T7">
                  <a:pos x="T2" y="T3"/>
                </a:cxn>
                <a:cxn ang="T8">
                  <a:pos x="T4" y="T5"/>
                </a:cxn>
              </a:cxnLst>
              <a:rect l="T9" t="T10" r="T11" b="T12"/>
              <a:pathLst>
                <a:path w="42971" h="26832" fill="none" extrusionOk="0">
                  <a:moveTo>
                    <a:pt x="-1" y="18465"/>
                  </a:moveTo>
                  <a:cubicBezTo>
                    <a:pt x="1554" y="7860"/>
                    <a:pt x="10652" y="-1"/>
                    <a:pt x="21371" y="0"/>
                  </a:cubicBezTo>
                  <a:cubicBezTo>
                    <a:pt x="33300" y="0"/>
                    <a:pt x="42971" y="9670"/>
                    <a:pt x="42971" y="21600"/>
                  </a:cubicBezTo>
                  <a:cubicBezTo>
                    <a:pt x="42971" y="23363"/>
                    <a:pt x="42754" y="25120"/>
                    <a:pt x="42327" y="26831"/>
                  </a:cubicBezTo>
                </a:path>
                <a:path w="42971" h="26832" stroke="0" extrusionOk="0">
                  <a:moveTo>
                    <a:pt x="-1" y="18465"/>
                  </a:moveTo>
                  <a:cubicBezTo>
                    <a:pt x="1554" y="7860"/>
                    <a:pt x="10652" y="-1"/>
                    <a:pt x="21371" y="0"/>
                  </a:cubicBezTo>
                  <a:cubicBezTo>
                    <a:pt x="33300" y="0"/>
                    <a:pt x="42971" y="9670"/>
                    <a:pt x="42971" y="21600"/>
                  </a:cubicBezTo>
                  <a:cubicBezTo>
                    <a:pt x="42971" y="23363"/>
                    <a:pt x="42754" y="25120"/>
                    <a:pt x="42327" y="26831"/>
                  </a:cubicBezTo>
                  <a:lnTo>
                    <a:pt x="21371" y="21600"/>
                  </a:lnTo>
                  <a:lnTo>
                    <a:pt x="-1" y="18465"/>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310" name="Line 25"/>
            <p:cNvSpPr>
              <a:spLocks noChangeShapeType="1"/>
            </p:cNvSpPr>
            <p:nvPr/>
          </p:nvSpPr>
          <p:spPr bwMode="auto">
            <a:xfrm>
              <a:off x="4422" y="3282"/>
              <a:ext cx="0" cy="1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1" name="Line 26"/>
            <p:cNvSpPr>
              <a:spLocks noChangeShapeType="1"/>
            </p:cNvSpPr>
            <p:nvPr/>
          </p:nvSpPr>
          <p:spPr bwMode="auto">
            <a:xfrm>
              <a:off x="4514" y="3280"/>
              <a:ext cx="0" cy="1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7" name="Freeform 27"/>
            <p:cNvSpPr>
              <a:spLocks/>
            </p:cNvSpPr>
            <p:nvPr/>
          </p:nvSpPr>
          <p:spPr bwMode="auto">
            <a:xfrm>
              <a:off x="4421" y="3285"/>
              <a:ext cx="91" cy="37"/>
            </a:xfrm>
            <a:custGeom>
              <a:avLst/>
              <a:gdLst/>
              <a:ahLst/>
              <a:cxnLst>
                <a:cxn ang="0">
                  <a:pos x="1" y="0"/>
                </a:cxn>
                <a:cxn ang="0">
                  <a:pos x="91" y="2"/>
                </a:cxn>
                <a:cxn ang="0">
                  <a:pos x="90" y="17"/>
                </a:cxn>
                <a:cxn ang="0">
                  <a:pos x="1" y="17"/>
                </a:cxn>
                <a:cxn ang="0">
                  <a:pos x="1" y="0"/>
                </a:cxn>
              </a:cxnLst>
              <a:rect l="0" t="0" r="r" b="b"/>
              <a:pathLst>
                <a:path w="91" h="37">
                  <a:moveTo>
                    <a:pt x="1" y="0"/>
                  </a:moveTo>
                  <a:cubicBezTo>
                    <a:pt x="19" y="20"/>
                    <a:pt x="66" y="18"/>
                    <a:pt x="91" y="2"/>
                  </a:cubicBezTo>
                  <a:cubicBezTo>
                    <a:pt x="88" y="11"/>
                    <a:pt x="87" y="3"/>
                    <a:pt x="90" y="17"/>
                  </a:cubicBezTo>
                  <a:cubicBezTo>
                    <a:pt x="70" y="32"/>
                    <a:pt x="28" y="37"/>
                    <a:pt x="1" y="17"/>
                  </a:cubicBezTo>
                  <a:cubicBezTo>
                    <a:pt x="4" y="17"/>
                    <a:pt x="0" y="7"/>
                    <a:pt x="1" y="0"/>
                  </a:cubicBezTo>
                  <a:close/>
                </a:path>
              </a:pathLst>
            </a:custGeom>
            <a:gradFill rotWithShape="1">
              <a:gsLst>
                <a:gs pos="0">
                  <a:schemeClr val="bg2">
                    <a:gamma/>
                    <a:shade val="46275"/>
                    <a:invGamma/>
                  </a:schemeClr>
                </a:gs>
                <a:gs pos="50000">
                  <a:schemeClr val="bg2"/>
                </a:gs>
                <a:gs pos="100000">
                  <a:schemeClr val="bg2">
                    <a:gamma/>
                    <a:shade val="46275"/>
                    <a:invGamma/>
                  </a:schemeClr>
                </a:gs>
              </a:gsLst>
              <a:lin ang="0" scaled="1"/>
            </a:gradFill>
            <a:ln w="3175" cmpd="sng">
              <a:solidFill>
                <a:schemeClr val="tx1"/>
              </a:solidFill>
              <a:round/>
              <a:headEnd/>
              <a:tailEnd/>
            </a:ln>
            <a:effectLst/>
          </p:spPr>
          <p:txBody>
            <a:bodyPr/>
            <a:lstStyle/>
            <a:p>
              <a:pPr>
                <a:defRPr/>
              </a:pPr>
              <a:endParaRPr lang="en-US" sz="2400">
                <a:latin typeface="Arial" charset="0"/>
                <a:cs typeface="+mn-cs"/>
              </a:endParaRPr>
            </a:p>
          </p:txBody>
        </p:sp>
        <p:pic>
          <p:nvPicPr>
            <p:cNvPr id="9313" name="Picture 28" descr="Lua do clea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4383" y="2913"/>
              <a:ext cx="174" cy="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222" name="Group 29"/>
          <p:cNvGrpSpPr>
            <a:grpSpLocks/>
          </p:cNvGrpSpPr>
          <p:nvPr/>
        </p:nvGrpSpPr>
        <p:grpSpPr bwMode="auto">
          <a:xfrm>
            <a:off x="4343400" y="762000"/>
            <a:ext cx="914400" cy="76200"/>
            <a:chOff x="2112" y="576"/>
            <a:chExt cx="720" cy="48"/>
          </a:xfrm>
        </p:grpSpPr>
        <p:sp>
          <p:nvSpPr>
            <p:cNvPr id="9291" name="AutoShape 30"/>
            <p:cNvSpPr>
              <a:spLocks noChangeArrowheads="1"/>
            </p:cNvSpPr>
            <p:nvPr/>
          </p:nvSpPr>
          <p:spPr bwMode="auto">
            <a:xfrm>
              <a:off x="2688" y="576"/>
              <a:ext cx="144" cy="4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65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lnTo>
                    <a:pt x="5400" y="108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9292" name="Line 31"/>
            <p:cNvSpPr>
              <a:spLocks noChangeShapeType="1"/>
            </p:cNvSpPr>
            <p:nvPr/>
          </p:nvSpPr>
          <p:spPr bwMode="auto">
            <a:xfrm flipH="1">
              <a:off x="2112" y="576"/>
              <a:ext cx="57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23" name="Group 32"/>
          <p:cNvGrpSpPr>
            <a:grpSpLocks/>
          </p:cNvGrpSpPr>
          <p:nvPr/>
        </p:nvGrpSpPr>
        <p:grpSpPr bwMode="auto">
          <a:xfrm>
            <a:off x="4648200" y="3733800"/>
            <a:ext cx="996950" cy="1457325"/>
            <a:chOff x="4916" y="2869"/>
            <a:chExt cx="628" cy="918"/>
          </a:xfrm>
        </p:grpSpPr>
        <p:grpSp>
          <p:nvGrpSpPr>
            <p:cNvPr id="9250" name="AutoShape 33"/>
            <p:cNvGrpSpPr>
              <a:grpSpLocks/>
            </p:cNvGrpSpPr>
            <p:nvPr/>
          </p:nvGrpSpPr>
          <p:grpSpPr bwMode="auto">
            <a:xfrm>
              <a:off x="4952" y="2881"/>
              <a:ext cx="553" cy="849"/>
              <a:chOff x="3791712" y="3523488"/>
              <a:chExt cx="877824" cy="1347216"/>
            </a:xfrm>
          </p:grpSpPr>
          <p:pic>
            <p:nvPicPr>
              <p:cNvPr id="9289" name="AutoShape 33"/>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91712" y="3523488"/>
                <a:ext cx="877824" cy="1347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90" name="Text Box 35"/>
              <p:cNvSpPr txBox="1">
                <a:spLocks noChangeArrowheads="1"/>
              </p:cNvSpPr>
              <p:nvPr/>
            </p:nvSpPr>
            <p:spPr bwMode="auto">
              <a:xfrm rot="10800000">
                <a:off x="3797300" y="3669128"/>
                <a:ext cx="868363" cy="91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10800000"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grpSp>
        <p:sp>
          <p:nvSpPr>
            <p:cNvPr id="9251" name="Oval 34"/>
            <p:cNvSpPr>
              <a:spLocks noChangeArrowheads="1"/>
            </p:cNvSpPr>
            <p:nvPr/>
          </p:nvSpPr>
          <p:spPr bwMode="auto">
            <a:xfrm>
              <a:off x="4916" y="2869"/>
              <a:ext cx="628" cy="230"/>
            </a:xfrm>
            <a:prstGeom prst="ellipse">
              <a:avLst/>
            </a:pr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112675" name="Oval 35"/>
            <p:cNvSpPr>
              <a:spLocks noChangeArrowheads="1"/>
            </p:cNvSpPr>
            <p:nvPr/>
          </p:nvSpPr>
          <p:spPr bwMode="auto">
            <a:xfrm>
              <a:off x="4953" y="2890"/>
              <a:ext cx="555" cy="202"/>
            </a:xfrm>
            <a:prstGeom prst="ellipse">
              <a:avLst/>
            </a:prstGeom>
            <a:gradFill rotWithShape="1">
              <a:gsLst>
                <a:gs pos="0">
                  <a:schemeClr val="bg1"/>
                </a:gs>
                <a:gs pos="50000">
                  <a:srgbClr val="66CCFF">
                    <a:alpha val="80000"/>
                  </a:srgbClr>
                </a:gs>
                <a:gs pos="100000">
                  <a:schemeClr val="bg1"/>
                </a:gs>
              </a:gsLst>
              <a:lin ang="0" scaled="1"/>
            </a:gradFill>
            <a:ln w="9525">
              <a:solidFill>
                <a:srgbClr val="C0C0C0"/>
              </a:solidFill>
              <a:round/>
              <a:headEnd/>
              <a:tailEnd/>
            </a:ln>
            <a:effectLst/>
          </p:spPr>
          <p:txBody>
            <a:bodyPr wrap="none" anchor="ctr"/>
            <a:lstStyle/>
            <a:p>
              <a:pPr>
                <a:defRPr/>
              </a:pPr>
              <a:endParaRPr lang="en-US" sz="2400">
                <a:latin typeface="Arial" charset="0"/>
                <a:cs typeface="+mn-cs"/>
              </a:endParaRPr>
            </a:p>
          </p:txBody>
        </p:sp>
        <p:sp>
          <p:nvSpPr>
            <p:cNvPr id="9253" name="Oval 36"/>
            <p:cNvSpPr>
              <a:spLocks noChangeArrowheads="1"/>
            </p:cNvSpPr>
            <p:nvPr/>
          </p:nvSpPr>
          <p:spPr bwMode="auto">
            <a:xfrm>
              <a:off x="5006" y="3554"/>
              <a:ext cx="453" cy="165"/>
            </a:xfrm>
            <a:prstGeom prst="ellipse">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54" name="Arc 37"/>
            <p:cNvSpPr>
              <a:spLocks/>
            </p:cNvSpPr>
            <p:nvPr/>
          </p:nvSpPr>
          <p:spPr bwMode="auto">
            <a:xfrm>
              <a:off x="4976" y="3540"/>
              <a:ext cx="513" cy="98"/>
            </a:xfrm>
            <a:custGeom>
              <a:avLst/>
              <a:gdLst>
                <a:gd name="T0" fmla="*/ 0 w 43119"/>
                <a:gd name="T1" fmla="*/ 0 h 22815"/>
                <a:gd name="T2" fmla="*/ 0 w 43119"/>
                <a:gd name="T3" fmla="*/ 0 h 22815"/>
                <a:gd name="T4" fmla="*/ 0 w 43119"/>
                <a:gd name="T5" fmla="*/ 0 h 22815"/>
                <a:gd name="T6" fmla="*/ 0 60000 65536"/>
                <a:gd name="T7" fmla="*/ 0 60000 65536"/>
                <a:gd name="T8" fmla="*/ 0 60000 65536"/>
                <a:gd name="T9" fmla="*/ 0 w 43119"/>
                <a:gd name="T10" fmla="*/ 0 h 22815"/>
                <a:gd name="T11" fmla="*/ 43119 w 43119"/>
                <a:gd name="T12" fmla="*/ 22815 h 22815"/>
              </a:gdLst>
              <a:ahLst/>
              <a:cxnLst>
                <a:cxn ang="T6">
                  <a:pos x="T0" y="T1"/>
                </a:cxn>
                <a:cxn ang="T7">
                  <a:pos x="T2" y="T3"/>
                </a:cxn>
                <a:cxn ang="T8">
                  <a:pos x="T4" y="T5"/>
                </a:cxn>
              </a:cxnLst>
              <a:rect l="T9" t="T10" r="T11" b="T12"/>
              <a:pathLst>
                <a:path w="43119" h="22815" fill="none" extrusionOk="0">
                  <a:moveTo>
                    <a:pt x="-1" y="19734"/>
                  </a:moveTo>
                  <a:cubicBezTo>
                    <a:pt x="967" y="8570"/>
                    <a:pt x="10312" y="-1"/>
                    <a:pt x="21519" y="0"/>
                  </a:cubicBezTo>
                  <a:cubicBezTo>
                    <a:pt x="33448" y="0"/>
                    <a:pt x="43119" y="9670"/>
                    <a:pt x="43119" y="21600"/>
                  </a:cubicBezTo>
                  <a:cubicBezTo>
                    <a:pt x="43119" y="22005"/>
                    <a:pt x="43107" y="22410"/>
                    <a:pt x="43084" y="22814"/>
                  </a:cubicBezTo>
                </a:path>
                <a:path w="43119" h="22815" stroke="0" extrusionOk="0">
                  <a:moveTo>
                    <a:pt x="-1" y="19734"/>
                  </a:moveTo>
                  <a:cubicBezTo>
                    <a:pt x="967" y="8570"/>
                    <a:pt x="10312" y="-1"/>
                    <a:pt x="21519" y="0"/>
                  </a:cubicBezTo>
                  <a:cubicBezTo>
                    <a:pt x="33448" y="0"/>
                    <a:pt x="43119" y="9670"/>
                    <a:pt x="43119" y="21600"/>
                  </a:cubicBezTo>
                  <a:cubicBezTo>
                    <a:pt x="43119" y="22005"/>
                    <a:pt x="43107" y="22410"/>
                    <a:pt x="43084" y="22814"/>
                  </a:cubicBezTo>
                  <a:lnTo>
                    <a:pt x="21519" y="21600"/>
                  </a:lnTo>
                  <a:lnTo>
                    <a:pt x="-1" y="19734"/>
                  </a:lnTo>
                  <a:close/>
                </a:path>
              </a:pathLst>
            </a:cu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55" name="Oval 38"/>
            <p:cNvSpPr>
              <a:spLocks noChangeArrowheads="1"/>
            </p:cNvSpPr>
            <p:nvPr/>
          </p:nvSpPr>
          <p:spPr bwMode="auto">
            <a:xfrm>
              <a:off x="4958" y="3135"/>
              <a:ext cx="547" cy="202"/>
            </a:xfrm>
            <a:prstGeom prst="ellipse">
              <a:avLst/>
            </a:prstGeom>
            <a:solidFill>
              <a:srgbClr val="FFFFFF">
                <a:alpha val="50195"/>
              </a:srgbClr>
            </a:solidFill>
            <a:ln w="9525">
              <a:solidFill>
                <a:srgbClr val="3399FF"/>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56" name="Arc 39"/>
            <p:cNvSpPr>
              <a:spLocks/>
            </p:cNvSpPr>
            <p:nvPr/>
          </p:nvSpPr>
          <p:spPr bwMode="auto">
            <a:xfrm flipV="1">
              <a:off x="4958" y="3217"/>
              <a:ext cx="546" cy="119"/>
            </a:xfrm>
            <a:custGeom>
              <a:avLst/>
              <a:gdLst>
                <a:gd name="T0" fmla="*/ 0 w 43147"/>
                <a:gd name="T1" fmla="*/ 0 h 25386"/>
                <a:gd name="T2" fmla="*/ 0 w 43147"/>
                <a:gd name="T3" fmla="*/ 0 h 25386"/>
                <a:gd name="T4" fmla="*/ 0 w 43147"/>
                <a:gd name="T5" fmla="*/ 0 h 25386"/>
                <a:gd name="T6" fmla="*/ 0 60000 65536"/>
                <a:gd name="T7" fmla="*/ 0 60000 65536"/>
                <a:gd name="T8" fmla="*/ 0 60000 65536"/>
                <a:gd name="T9" fmla="*/ 0 w 43147"/>
                <a:gd name="T10" fmla="*/ 0 h 25386"/>
                <a:gd name="T11" fmla="*/ 43147 w 43147"/>
                <a:gd name="T12" fmla="*/ 25386 h 25386"/>
              </a:gdLst>
              <a:ahLst/>
              <a:cxnLst>
                <a:cxn ang="T6">
                  <a:pos x="T0" y="T1"/>
                </a:cxn>
                <a:cxn ang="T7">
                  <a:pos x="T2" y="T3"/>
                </a:cxn>
                <a:cxn ang="T8">
                  <a:pos x="T4" y="T5"/>
                </a:cxn>
              </a:cxnLst>
              <a:rect l="T9" t="T10" r="T11" b="T12"/>
              <a:pathLst>
                <a:path w="43147" h="25386" fill="none" extrusionOk="0">
                  <a:moveTo>
                    <a:pt x="334" y="25385"/>
                  </a:moveTo>
                  <a:cubicBezTo>
                    <a:pt x="111" y="24136"/>
                    <a:pt x="0" y="22869"/>
                    <a:pt x="0" y="21600"/>
                  </a:cubicBezTo>
                  <a:cubicBezTo>
                    <a:pt x="0" y="9670"/>
                    <a:pt x="9670" y="0"/>
                    <a:pt x="21600" y="0"/>
                  </a:cubicBezTo>
                  <a:cubicBezTo>
                    <a:pt x="32945" y="-1"/>
                    <a:pt x="42356" y="8777"/>
                    <a:pt x="43147" y="20094"/>
                  </a:cubicBezTo>
                </a:path>
                <a:path w="43147" h="25386" stroke="0" extrusionOk="0">
                  <a:moveTo>
                    <a:pt x="334" y="25385"/>
                  </a:moveTo>
                  <a:cubicBezTo>
                    <a:pt x="111" y="24136"/>
                    <a:pt x="0" y="22869"/>
                    <a:pt x="0" y="21600"/>
                  </a:cubicBezTo>
                  <a:cubicBezTo>
                    <a:pt x="0" y="9670"/>
                    <a:pt x="9670" y="0"/>
                    <a:pt x="21600" y="0"/>
                  </a:cubicBezTo>
                  <a:cubicBezTo>
                    <a:pt x="32945" y="-1"/>
                    <a:pt x="42356" y="8777"/>
                    <a:pt x="43147" y="20094"/>
                  </a:cubicBezTo>
                  <a:lnTo>
                    <a:pt x="21600" y="21600"/>
                  </a:lnTo>
                  <a:lnTo>
                    <a:pt x="334" y="25385"/>
                  </a:lnTo>
                  <a:close/>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257" name="Freeform 40"/>
            <p:cNvSpPr>
              <a:spLocks/>
            </p:cNvSpPr>
            <p:nvPr/>
          </p:nvSpPr>
          <p:spPr bwMode="auto">
            <a:xfrm flipH="1">
              <a:off x="4931" y="2970"/>
              <a:ext cx="78" cy="700"/>
            </a:xfrm>
            <a:custGeom>
              <a:avLst/>
              <a:gdLst>
                <a:gd name="T0" fmla="*/ 3 w 114"/>
                <a:gd name="T1" fmla="*/ 22 h 688"/>
                <a:gd name="T2" fmla="*/ 2 w 114"/>
                <a:gd name="T3" fmla="*/ 109 h 688"/>
                <a:gd name="T4" fmla="*/ 2 w 114"/>
                <a:gd name="T5" fmla="*/ 680 h 688"/>
                <a:gd name="T6" fmla="*/ 0 w 114"/>
                <a:gd name="T7" fmla="*/ 804 h 688"/>
                <a:gd name="T8" fmla="*/ 0 60000 65536"/>
                <a:gd name="T9" fmla="*/ 0 60000 65536"/>
                <a:gd name="T10" fmla="*/ 0 60000 65536"/>
                <a:gd name="T11" fmla="*/ 0 60000 65536"/>
                <a:gd name="T12" fmla="*/ 0 w 114"/>
                <a:gd name="T13" fmla="*/ 0 h 688"/>
                <a:gd name="T14" fmla="*/ 114 w 114"/>
                <a:gd name="T15" fmla="*/ 688 h 688"/>
              </a:gdLst>
              <a:ahLst/>
              <a:cxnLst>
                <a:cxn ang="T8">
                  <a:pos x="T0" y="T1"/>
                </a:cxn>
                <a:cxn ang="T9">
                  <a:pos x="T2" y="T3"/>
                </a:cxn>
                <a:cxn ang="T10">
                  <a:pos x="T4" y="T5"/>
                </a:cxn>
                <a:cxn ang="T11">
                  <a:pos x="T6" y="T7"/>
                </a:cxn>
              </a:cxnLst>
              <a:rect l="T12" t="T13" r="T14" b="T15"/>
              <a:pathLst>
                <a:path w="114" h="688">
                  <a:moveTo>
                    <a:pt x="114" y="22"/>
                  </a:moveTo>
                  <a:cubicBezTo>
                    <a:pt x="96" y="31"/>
                    <a:pt x="85" y="0"/>
                    <a:pt x="72" y="91"/>
                  </a:cubicBezTo>
                  <a:lnTo>
                    <a:pt x="72" y="582"/>
                  </a:lnTo>
                  <a:cubicBezTo>
                    <a:pt x="60" y="681"/>
                    <a:pt x="60" y="676"/>
                    <a:pt x="0" y="688"/>
                  </a:cubicBezTo>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58" name="Freeform 41"/>
            <p:cNvSpPr>
              <a:spLocks/>
            </p:cNvSpPr>
            <p:nvPr/>
          </p:nvSpPr>
          <p:spPr bwMode="auto">
            <a:xfrm>
              <a:off x="5459" y="2962"/>
              <a:ext cx="78" cy="700"/>
            </a:xfrm>
            <a:custGeom>
              <a:avLst/>
              <a:gdLst>
                <a:gd name="T0" fmla="*/ 3 w 114"/>
                <a:gd name="T1" fmla="*/ 22 h 688"/>
                <a:gd name="T2" fmla="*/ 2 w 114"/>
                <a:gd name="T3" fmla="*/ 109 h 688"/>
                <a:gd name="T4" fmla="*/ 2 w 114"/>
                <a:gd name="T5" fmla="*/ 680 h 688"/>
                <a:gd name="T6" fmla="*/ 0 w 114"/>
                <a:gd name="T7" fmla="*/ 804 h 688"/>
                <a:gd name="T8" fmla="*/ 0 60000 65536"/>
                <a:gd name="T9" fmla="*/ 0 60000 65536"/>
                <a:gd name="T10" fmla="*/ 0 60000 65536"/>
                <a:gd name="T11" fmla="*/ 0 60000 65536"/>
                <a:gd name="T12" fmla="*/ 0 w 114"/>
                <a:gd name="T13" fmla="*/ 0 h 688"/>
                <a:gd name="T14" fmla="*/ 114 w 114"/>
                <a:gd name="T15" fmla="*/ 688 h 688"/>
              </a:gdLst>
              <a:ahLst/>
              <a:cxnLst>
                <a:cxn ang="T8">
                  <a:pos x="T0" y="T1"/>
                </a:cxn>
                <a:cxn ang="T9">
                  <a:pos x="T2" y="T3"/>
                </a:cxn>
                <a:cxn ang="T10">
                  <a:pos x="T4" y="T5"/>
                </a:cxn>
                <a:cxn ang="T11">
                  <a:pos x="T6" y="T7"/>
                </a:cxn>
              </a:cxnLst>
              <a:rect l="T12" t="T13" r="T14" b="T15"/>
              <a:pathLst>
                <a:path w="114" h="688">
                  <a:moveTo>
                    <a:pt x="114" y="22"/>
                  </a:moveTo>
                  <a:cubicBezTo>
                    <a:pt x="96" y="31"/>
                    <a:pt x="85" y="0"/>
                    <a:pt x="72" y="91"/>
                  </a:cubicBezTo>
                  <a:lnTo>
                    <a:pt x="72" y="582"/>
                  </a:lnTo>
                  <a:cubicBezTo>
                    <a:pt x="60" y="681"/>
                    <a:pt x="60" y="676"/>
                    <a:pt x="0" y="688"/>
                  </a:cubicBezTo>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59" name="Oval 42"/>
            <p:cNvSpPr>
              <a:spLocks noChangeArrowheads="1"/>
            </p:cNvSpPr>
            <p:nvPr/>
          </p:nvSpPr>
          <p:spPr bwMode="auto">
            <a:xfrm>
              <a:off x="5162" y="3385"/>
              <a:ext cx="173" cy="173"/>
            </a:xfrm>
            <a:prstGeom prst="ellipse">
              <a:avLst/>
            </a:prstGeom>
            <a:gradFill rotWithShape="1">
              <a:gsLst>
                <a:gs pos="0">
                  <a:srgbClr val="66CCFF"/>
                </a:gs>
                <a:gs pos="100000">
                  <a:srgbClr val="2F5E76"/>
                </a:gs>
              </a:gsLst>
              <a:path path="shape">
                <a:fillToRect l="50000" t="50000" r="50000" b="50000"/>
              </a:path>
            </a:gra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112683" name="Freeform 43"/>
            <p:cNvSpPr>
              <a:spLocks/>
            </p:cNvSpPr>
            <p:nvPr/>
          </p:nvSpPr>
          <p:spPr bwMode="auto">
            <a:xfrm>
              <a:off x="4958" y="3007"/>
              <a:ext cx="547" cy="780"/>
            </a:xfrm>
            <a:custGeom>
              <a:avLst/>
              <a:gdLst/>
              <a:ahLst/>
              <a:cxnLst>
                <a:cxn ang="0">
                  <a:pos x="0" y="0"/>
                </a:cxn>
                <a:cxn ang="0">
                  <a:pos x="547" y="0"/>
                </a:cxn>
                <a:cxn ang="0">
                  <a:pos x="547" y="639"/>
                </a:cxn>
                <a:cxn ang="0">
                  <a:pos x="0" y="639"/>
                </a:cxn>
                <a:cxn ang="0">
                  <a:pos x="0" y="0"/>
                </a:cxn>
              </a:cxnLst>
              <a:rect l="0" t="0" r="r" b="b"/>
              <a:pathLst>
                <a:path w="547" h="780">
                  <a:moveTo>
                    <a:pt x="0" y="0"/>
                  </a:moveTo>
                  <a:cubicBezTo>
                    <a:pt x="27" y="132"/>
                    <a:pt x="530" y="137"/>
                    <a:pt x="547" y="0"/>
                  </a:cubicBezTo>
                  <a:cubicBezTo>
                    <a:pt x="547" y="319"/>
                    <a:pt x="546" y="417"/>
                    <a:pt x="547" y="639"/>
                  </a:cubicBezTo>
                  <a:cubicBezTo>
                    <a:pt x="483" y="780"/>
                    <a:pt x="33" y="750"/>
                    <a:pt x="0" y="639"/>
                  </a:cubicBezTo>
                  <a:cubicBezTo>
                    <a:pt x="0" y="639"/>
                    <a:pt x="0" y="333"/>
                    <a:pt x="0" y="0"/>
                  </a:cubicBezTo>
                  <a:close/>
                </a:path>
              </a:pathLst>
            </a:custGeom>
            <a:gradFill rotWithShape="1">
              <a:gsLst>
                <a:gs pos="0">
                  <a:srgbClr val="66CCFF">
                    <a:alpha val="60001"/>
                  </a:srgbClr>
                </a:gs>
                <a:gs pos="50000">
                  <a:schemeClr val="bg1">
                    <a:alpha val="80000"/>
                  </a:schemeClr>
                </a:gs>
                <a:gs pos="100000">
                  <a:srgbClr val="66CCFF">
                    <a:alpha val="60001"/>
                  </a:srgbClr>
                </a:gs>
              </a:gsLst>
              <a:lin ang="0" scaled="1"/>
            </a:gradFill>
            <a:ln w="3175" cmpd="sng">
              <a:noFill/>
              <a:round/>
              <a:headEnd/>
              <a:tailEnd/>
            </a:ln>
            <a:effectLst/>
          </p:spPr>
          <p:txBody>
            <a:bodyPr/>
            <a:lstStyle/>
            <a:p>
              <a:pPr>
                <a:defRPr/>
              </a:pPr>
              <a:endParaRPr lang="en-US" sz="2400">
                <a:latin typeface="Arial" charset="0"/>
                <a:cs typeface="+mn-cs"/>
              </a:endParaRPr>
            </a:p>
          </p:txBody>
        </p:sp>
        <p:grpSp>
          <p:nvGrpSpPr>
            <p:cNvPr id="9263" name="Group 44"/>
            <p:cNvGrpSpPr>
              <a:grpSpLocks/>
            </p:cNvGrpSpPr>
            <p:nvPr/>
          </p:nvGrpSpPr>
          <p:grpSpPr bwMode="auto">
            <a:xfrm>
              <a:off x="5207" y="3147"/>
              <a:ext cx="189" cy="571"/>
              <a:chOff x="2643" y="2630"/>
              <a:chExt cx="189" cy="571"/>
            </a:xfrm>
          </p:grpSpPr>
          <p:sp>
            <p:nvSpPr>
              <p:cNvPr id="9266" name="Text Box 45"/>
              <p:cNvSpPr txBox="1">
                <a:spLocks noChangeArrowheads="1"/>
              </p:cNvSpPr>
              <p:nvPr/>
            </p:nvSpPr>
            <p:spPr bwMode="auto">
              <a:xfrm>
                <a:off x="2738" y="3076"/>
                <a:ext cx="5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600" b="1">
                    <a:solidFill>
                      <a:srgbClr val="CC0000"/>
                    </a:solidFill>
                  </a:rPr>
                  <a:t>50</a:t>
                </a:r>
              </a:p>
            </p:txBody>
          </p:sp>
          <p:sp>
            <p:nvSpPr>
              <p:cNvPr id="9267" name="Line 46"/>
              <p:cNvSpPr>
                <a:spLocks noChangeShapeType="1"/>
              </p:cNvSpPr>
              <p:nvPr/>
            </p:nvSpPr>
            <p:spPr bwMode="auto">
              <a:xfrm>
                <a:off x="2643" y="2694"/>
                <a:ext cx="0" cy="507"/>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8" name="Line 47"/>
              <p:cNvSpPr>
                <a:spLocks noChangeShapeType="1"/>
              </p:cNvSpPr>
              <p:nvPr/>
            </p:nvSpPr>
            <p:spPr bwMode="auto">
              <a:xfrm>
                <a:off x="2645" y="3201"/>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9" name="Line 48"/>
              <p:cNvSpPr>
                <a:spLocks noChangeShapeType="1"/>
              </p:cNvSpPr>
              <p:nvPr/>
            </p:nvSpPr>
            <p:spPr bwMode="auto">
              <a:xfrm>
                <a:off x="2645" y="3010"/>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0" name="Line 49"/>
              <p:cNvSpPr>
                <a:spLocks noChangeShapeType="1"/>
              </p:cNvSpPr>
              <p:nvPr/>
            </p:nvSpPr>
            <p:spPr bwMode="auto">
              <a:xfrm>
                <a:off x="2648" y="2814"/>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1" name="Line 50"/>
              <p:cNvSpPr>
                <a:spLocks noChangeShapeType="1"/>
              </p:cNvSpPr>
              <p:nvPr/>
            </p:nvSpPr>
            <p:spPr bwMode="auto">
              <a:xfrm>
                <a:off x="2643" y="2880"/>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2" name="Line 51"/>
              <p:cNvSpPr>
                <a:spLocks noChangeShapeType="1"/>
              </p:cNvSpPr>
              <p:nvPr/>
            </p:nvSpPr>
            <p:spPr bwMode="auto">
              <a:xfrm>
                <a:off x="2643" y="2947"/>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3" name="Line 52"/>
              <p:cNvSpPr>
                <a:spLocks noChangeShapeType="1"/>
              </p:cNvSpPr>
              <p:nvPr/>
            </p:nvSpPr>
            <p:spPr bwMode="auto">
              <a:xfrm>
                <a:off x="2643" y="3075"/>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4" name="Line 53"/>
              <p:cNvSpPr>
                <a:spLocks noChangeShapeType="1"/>
              </p:cNvSpPr>
              <p:nvPr/>
            </p:nvSpPr>
            <p:spPr bwMode="auto">
              <a:xfrm>
                <a:off x="2643" y="3141"/>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5" name="Line 54"/>
              <p:cNvSpPr>
                <a:spLocks noChangeShapeType="1"/>
              </p:cNvSpPr>
              <p:nvPr/>
            </p:nvSpPr>
            <p:spPr bwMode="auto">
              <a:xfrm>
                <a:off x="2643" y="2843"/>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6" name="Line 55"/>
              <p:cNvSpPr>
                <a:spLocks noChangeShapeType="1"/>
              </p:cNvSpPr>
              <p:nvPr/>
            </p:nvSpPr>
            <p:spPr bwMode="auto">
              <a:xfrm>
                <a:off x="2643" y="2915"/>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7" name="Line 56"/>
              <p:cNvSpPr>
                <a:spLocks noChangeShapeType="1"/>
              </p:cNvSpPr>
              <p:nvPr/>
            </p:nvSpPr>
            <p:spPr bwMode="auto">
              <a:xfrm>
                <a:off x="2643" y="2978"/>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8" name="Line 57"/>
              <p:cNvSpPr>
                <a:spLocks noChangeShapeType="1"/>
              </p:cNvSpPr>
              <p:nvPr/>
            </p:nvSpPr>
            <p:spPr bwMode="auto">
              <a:xfrm>
                <a:off x="2643" y="3044"/>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9" name="Line 58"/>
              <p:cNvSpPr>
                <a:spLocks noChangeShapeType="1"/>
              </p:cNvSpPr>
              <p:nvPr/>
            </p:nvSpPr>
            <p:spPr bwMode="auto">
              <a:xfrm>
                <a:off x="2643" y="3107"/>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80" name="Line 59"/>
              <p:cNvSpPr>
                <a:spLocks noChangeShapeType="1"/>
              </p:cNvSpPr>
              <p:nvPr/>
            </p:nvSpPr>
            <p:spPr bwMode="auto">
              <a:xfrm>
                <a:off x="2643" y="3173"/>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81" name="Text Box 60"/>
              <p:cNvSpPr txBox="1">
                <a:spLocks noChangeArrowheads="1"/>
              </p:cNvSpPr>
              <p:nvPr/>
            </p:nvSpPr>
            <p:spPr bwMode="auto">
              <a:xfrm>
                <a:off x="2713" y="2980"/>
                <a:ext cx="8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600" b="1">
                    <a:solidFill>
                      <a:srgbClr val="CC0000"/>
                    </a:solidFill>
                  </a:rPr>
                  <a:t>100</a:t>
                </a:r>
              </a:p>
            </p:txBody>
          </p:sp>
          <p:sp>
            <p:nvSpPr>
              <p:cNvPr id="9282" name="Text Box 61"/>
              <p:cNvSpPr txBox="1">
                <a:spLocks noChangeArrowheads="1"/>
              </p:cNvSpPr>
              <p:nvPr/>
            </p:nvSpPr>
            <p:spPr bwMode="auto">
              <a:xfrm>
                <a:off x="2713" y="2893"/>
                <a:ext cx="8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600" b="1">
                    <a:solidFill>
                      <a:srgbClr val="CC0000"/>
                    </a:solidFill>
                  </a:rPr>
                  <a:t>150</a:t>
                </a:r>
              </a:p>
            </p:txBody>
          </p:sp>
          <p:sp>
            <p:nvSpPr>
              <p:cNvPr id="9283" name="Text Box 62"/>
              <p:cNvSpPr txBox="1">
                <a:spLocks noChangeArrowheads="1"/>
              </p:cNvSpPr>
              <p:nvPr/>
            </p:nvSpPr>
            <p:spPr bwMode="auto">
              <a:xfrm>
                <a:off x="2712" y="2787"/>
                <a:ext cx="8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600" b="1">
                    <a:solidFill>
                      <a:srgbClr val="CC0000"/>
                    </a:solidFill>
                  </a:rPr>
                  <a:t>200</a:t>
                </a:r>
              </a:p>
            </p:txBody>
          </p:sp>
          <p:sp>
            <p:nvSpPr>
              <p:cNvPr id="9284" name="Text Box 63"/>
              <p:cNvSpPr txBox="1">
                <a:spLocks noChangeArrowheads="1"/>
              </p:cNvSpPr>
              <p:nvPr/>
            </p:nvSpPr>
            <p:spPr bwMode="auto">
              <a:xfrm>
                <a:off x="2717" y="2630"/>
                <a:ext cx="11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600" b="1">
                    <a:solidFill>
                      <a:srgbClr val="CC0000"/>
                    </a:solidFill>
                  </a:rPr>
                  <a:t>Cm</a:t>
                </a:r>
                <a:r>
                  <a:rPr lang="en-US" sz="600" b="1" baseline="30000">
                    <a:solidFill>
                      <a:srgbClr val="CC0000"/>
                    </a:solidFill>
                  </a:rPr>
                  <a:t>3</a:t>
                </a:r>
              </a:p>
            </p:txBody>
          </p:sp>
          <p:sp>
            <p:nvSpPr>
              <p:cNvPr id="9285" name="Line 64"/>
              <p:cNvSpPr>
                <a:spLocks noChangeShapeType="1"/>
              </p:cNvSpPr>
              <p:nvPr/>
            </p:nvSpPr>
            <p:spPr bwMode="auto">
              <a:xfrm>
                <a:off x="2643" y="2748"/>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86" name="Line 65"/>
              <p:cNvSpPr>
                <a:spLocks noChangeShapeType="1"/>
              </p:cNvSpPr>
              <p:nvPr/>
            </p:nvSpPr>
            <p:spPr bwMode="auto">
              <a:xfrm>
                <a:off x="2643" y="2717"/>
                <a:ext cx="52"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87" name="Line 66"/>
              <p:cNvSpPr>
                <a:spLocks noChangeShapeType="1"/>
              </p:cNvSpPr>
              <p:nvPr/>
            </p:nvSpPr>
            <p:spPr bwMode="auto">
              <a:xfrm>
                <a:off x="2643" y="2783"/>
                <a:ext cx="29"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88" name="Text Box 67"/>
              <p:cNvSpPr txBox="1">
                <a:spLocks noChangeArrowheads="1"/>
              </p:cNvSpPr>
              <p:nvPr/>
            </p:nvSpPr>
            <p:spPr bwMode="auto">
              <a:xfrm>
                <a:off x="2713" y="2690"/>
                <a:ext cx="8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600" b="1">
                    <a:solidFill>
                      <a:srgbClr val="CC0000"/>
                    </a:solidFill>
                  </a:rPr>
                  <a:t>250</a:t>
                </a:r>
              </a:p>
            </p:txBody>
          </p:sp>
        </p:grpSp>
        <p:sp>
          <p:nvSpPr>
            <p:cNvPr id="9264" name="Arc 68"/>
            <p:cNvSpPr>
              <a:spLocks/>
            </p:cNvSpPr>
            <p:nvPr/>
          </p:nvSpPr>
          <p:spPr bwMode="auto">
            <a:xfrm flipV="1">
              <a:off x="4916" y="2959"/>
              <a:ext cx="628" cy="141"/>
            </a:xfrm>
            <a:custGeom>
              <a:avLst/>
              <a:gdLst>
                <a:gd name="T0" fmla="*/ 0 w 43200"/>
                <a:gd name="T1" fmla="*/ 0 h 26484"/>
                <a:gd name="T2" fmla="*/ 0 w 43200"/>
                <a:gd name="T3" fmla="*/ 0 h 26484"/>
                <a:gd name="T4" fmla="*/ 0 w 43200"/>
                <a:gd name="T5" fmla="*/ 0 h 26484"/>
                <a:gd name="T6" fmla="*/ 0 60000 65536"/>
                <a:gd name="T7" fmla="*/ 0 60000 65536"/>
                <a:gd name="T8" fmla="*/ 0 60000 65536"/>
                <a:gd name="T9" fmla="*/ 0 w 43200"/>
                <a:gd name="T10" fmla="*/ 0 h 26484"/>
                <a:gd name="T11" fmla="*/ 43200 w 43200"/>
                <a:gd name="T12" fmla="*/ 26484 h 26484"/>
              </a:gdLst>
              <a:ahLst/>
              <a:cxnLst>
                <a:cxn ang="T6">
                  <a:pos x="T0" y="T1"/>
                </a:cxn>
                <a:cxn ang="T7">
                  <a:pos x="T2" y="T3"/>
                </a:cxn>
                <a:cxn ang="T8">
                  <a:pos x="T4" y="T5"/>
                </a:cxn>
              </a:cxnLst>
              <a:rect l="T9" t="T10" r="T11" b="T12"/>
              <a:pathLst>
                <a:path w="43200" h="26484" fill="none" extrusionOk="0">
                  <a:moveTo>
                    <a:pt x="559" y="26483"/>
                  </a:moveTo>
                  <a:cubicBezTo>
                    <a:pt x="187" y="24882"/>
                    <a:pt x="0" y="23243"/>
                    <a:pt x="0" y="21600"/>
                  </a:cubicBezTo>
                  <a:cubicBezTo>
                    <a:pt x="0" y="9670"/>
                    <a:pt x="9670" y="0"/>
                    <a:pt x="21600" y="0"/>
                  </a:cubicBezTo>
                  <a:cubicBezTo>
                    <a:pt x="33529" y="0"/>
                    <a:pt x="43200" y="9670"/>
                    <a:pt x="43200" y="21600"/>
                  </a:cubicBezTo>
                  <a:cubicBezTo>
                    <a:pt x="43200" y="23181"/>
                    <a:pt x="43026" y="24758"/>
                    <a:pt x="42682" y="26302"/>
                  </a:cubicBezTo>
                </a:path>
                <a:path w="43200" h="26484" stroke="0" extrusionOk="0">
                  <a:moveTo>
                    <a:pt x="559" y="26483"/>
                  </a:moveTo>
                  <a:cubicBezTo>
                    <a:pt x="187" y="24882"/>
                    <a:pt x="0" y="23243"/>
                    <a:pt x="0" y="21600"/>
                  </a:cubicBezTo>
                  <a:cubicBezTo>
                    <a:pt x="0" y="9670"/>
                    <a:pt x="9670" y="0"/>
                    <a:pt x="21600" y="0"/>
                  </a:cubicBezTo>
                  <a:cubicBezTo>
                    <a:pt x="33529" y="0"/>
                    <a:pt x="43200" y="9670"/>
                    <a:pt x="43200" y="21600"/>
                  </a:cubicBezTo>
                  <a:cubicBezTo>
                    <a:pt x="43200" y="23181"/>
                    <a:pt x="43026" y="24758"/>
                    <a:pt x="42682" y="26302"/>
                  </a:cubicBezTo>
                  <a:lnTo>
                    <a:pt x="21600" y="21600"/>
                  </a:lnTo>
                  <a:lnTo>
                    <a:pt x="559" y="26483"/>
                  </a:lnTo>
                  <a:close/>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265" name="Arc 69"/>
            <p:cNvSpPr>
              <a:spLocks/>
            </p:cNvSpPr>
            <p:nvPr/>
          </p:nvSpPr>
          <p:spPr bwMode="auto">
            <a:xfrm flipV="1">
              <a:off x="4973" y="3634"/>
              <a:ext cx="511" cy="91"/>
            </a:xfrm>
            <a:custGeom>
              <a:avLst/>
              <a:gdLst>
                <a:gd name="T0" fmla="*/ 0 w 43005"/>
                <a:gd name="T1" fmla="*/ 0 h 21600"/>
                <a:gd name="T2" fmla="*/ 0 w 43005"/>
                <a:gd name="T3" fmla="*/ 0 h 21600"/>
                <a:gd name="T4" fmla="*/ 0 w 43005"/>
                <a:gd name="T5" fmla="*/ 0 h 21600"/>
                <a:gd name="T6" fmla="*/ 0 60000 65536"/>
                <a:gd name="T7" fmla="*/ 0 60000 65536"/>
                <a:gd name="T8" fmla="*/ 0 60000 65536"/>
                <a:gd name="T9" fmla="*/ 0 w 43005"/>
                <a:gd name="T10" fmla="*/ 0 h 21600"/>
                <a:gd name="T11" fmla="*/ 43005 w 43005"/>
                <a:gd name="T12" fmla="*/ 21600 h 21600"/>
              </a:gdLst>
              <a:ahLst/>
              <a:cxnLst>
                <a:cxn ang="T6">
                  <a:pos x="T0" y="T1"/>
                </a:cxn>
                <a:cxn ang="T7">
                  <a:pos x="T2" y="T3"/>
                </a:cxn>
                <a:cxn ang="T8">
                  <a:pos x="T4" y="T5"/>
                </a:cxn>
              </a:cxnLst>
              <a:rect l="T9" t="T10" r="T11" b="T12"/>
              <a:pathLst>
                <a:path w="43005" h="21600" fill="none" extrusionOk="0">
                  <a:moveTo>
                    <a:pt x="-1" y="19734"/>
                  </a:moveTo>
                  <a:cubicBezTo>
                    <a:pt x="967" y="8570"/>
                    <a:pt x="10312" y="-1"/>
                    <a:pt x="21519" y="0"/>
                  </a:cubicBezTo>
                  <a:cubicBezTo>
                    <a:pt x="32589" y="0"/>
                    <a:pt x="41867" y="8369"/>
                    <a:pt x="43004" y="19381"/>
                  </a:cubicBezTo>
                </a:path>
                <a:path w="43005" h="21600" stroke="0" extrusionOk="0">
                  <a:moveTo>
                    <a:pt x="-1" y="19734"/>
                  </a:moveTo>
                  <a:cubicBezTo>
                    <a:pt x="967" y="8570"/>
                    <a:pt x="10312" y="-1"/>
                    <a:pt x="21519" y="0"/>
                  </a:cubicBezTo>
                  <a:cubicBezTo>
                    <a:pt x="32589" y="0"/>
                    <a:pt x="41867" y="8369"/>
                    <a:pt x="43004" y="19381"/>
                  </a:cubicBezTo>
                  <a:lnTo>
                    <a:pt x="21519" y="21600"/>
                  </a:lnTo>
                  <a:lnTo>
                    <a:pt x="-1" y="19734"/>
                  </a:lnTo>
                  <a:close/>
                </a:path>
              </a:pathLst>
            </a:custGeom>
            <a:noFill/>
            <a:ln w="9525">
              <a:solidFill>
                <a:srgbClr val="3399FF"/>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grpSp>
      <p:sp>
        <p:nvSpPr>
          <p:cNvPr id="9224" name="AutoShape 70"/>
          <p:cNvSpPr>
            <a:spLocks noChangeArrowheads="1"/>
          </p:cNvSpPr>
          <p:nvPr/>
        </p:nvSpPr>
        <p:spPr bwMode="auto">
          <a:xfrm>
            <a:off x="5029200" y="3200400"/>
            <a:ext cx="304800" cy="1828800"/>
          </a:xfrm>
          <a:prstGeom prst="can">
            <a:avLst>
              <a:gd name="adj" fmla="val 150000"/>
            </a:avLst>
          </a:prstGeom>
          <a:solidFill>
            <a:srgbClr val="CCFFFF"/>
          </a:solidFill>
          <a:ln w="317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25" name="Oval 71"/>
          <p:cNvSpPr>
            <a:spLocks noChangeArrowheads="1"/>
          </p:cNvSpPr>
          <p:nvPr/>
        </p:nvSpPr>
        <p:spPr bwMode="auto">
          <a:xfrm>
            <a:off x="5067300" y="4572000"/>
            <a:ext cx="228600" cy="228600"/>
          </a:xfrm>
          <a:prstGeom prst="ellipse">
            <a:avLst/>
          </a:prstGeom>
          <a:solidFill>
            <a:srgbClr val="FF6699"/>
          </a:solidFill>
          <a:ln w="9525">
            <a:solidFill>
              <a:schemeClr val="tx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26" name="Line 72"/>
          <p:cNvSpPr>
            <a:spLocks noChangeShapeType="1"/>
          </p:cNvSpPr>
          <p:nvPr/>
        </p:nvSpPr>
        <p:spPr bwMode="auto">
          <a:xfrm>
            <a:off x="5181600" y="685800"/>
            <a:ext cx="0" cy="38862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 name="Line 73"/>
          <p:cNvSpPr>
            <a:spLocks noChangeShapeType="1"/>
          </p:cNvSpPr>
          <p:nvPr/>
        </p:nvSpPr>
        <p:spPr bwMode="auto">
          <a:xfrm>
            <a:off x="5181600" y="3505200"/>
            <a:ext cx="0" cy="1066800"/>
          </a:xfrm>
          <a:prstGeom prst="line">
            <a:avLst/>
          </a:prstGeom>
          <a:noFill/>
          <a:ln w="381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14" name="Line 74"/>
          <p:cNvSpPr>
            <a:spLocks noChangeShapeType="1"/>
          </p:cNvSpPr>
          <p:nvPr/>
        </p:nvSpPr>
        <p:spPr bwMode="auto">
          <a:xfrm>
            <a:off x="5181600" y="3200400"/>
            <a:ext cx="0" cy="1600200"/>
          </a:xfrm>
          <a:prstGeom prst="line">
            <a:avLst/>
          </a:prstGeom>
          <a:noFill/>
          <a:ln w="381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15" name="Line 75"/>
          <p:cNvSpPr>
            <a:spLocks noChangeShapeType="1"/>
          </p:cNvSpPr>
          <p:nvPr/>
        </p:nvSpPr>
        <p:spPr bwMode="auto">
          <a:xfrm>
            <a:off x="5181600" y="3124200"/>
            <a:ext cx="0" cy="1676400"/>
          </a:xfrm>
          <a:prstGeom prst="line">
            <a:avLst/>
          </a:prstGeom>
          <a:noFill/>
          <a:ln w="381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16" name="Text Box 76"/>
          <p:cNvSpPr txBox="1">
            <a:spLocks noChangeArrowheads="1"/>
          </p:cNvSpPr>
          <p:nvPr/>
        </p:nvSpPr>
        <p:spPr bwMode="auto">
          <a:xfrm>
            <a:off x="5486400" y="16002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sz="2400">
                <a:solidFill>
                  <a:srgbClr val="FF6699"/>
                </a:solidFill>
                <a:latin typeface=".VnTime" panose="020B7200000000000000" pitchFamily="34" charset="0"/>
              </a:rPr>
              <a:t>80</a:t>
            </a:r>
            <a:r>
              <a:rPr lang="en-US" baseline="30000">
                <a:solidFill>
                  <a:srgbClr val="FF6699"/>
                </a:solidFill>
                <a:latin typeface=".VnTime" panose="020B7200000000000000" pitchFamily="34" charset="0"/>
              </a:rPr>
              <a:t>0</a:t>
            </a:r>
            <a:r>
              <a:rPr lang="en-US" sz="2400">
                <a:solidFill>
                  <a:srgbClr val="FF6699"/>
                </a:solidFill>
                <a:latin typeface=".VnTime" panose="020B7200000000000000" pitchFamily="34" charset="0"/>
              </a:rPr>
              <a:t>C</a:t>
            </a:r>
          </a:p>
        </p:txBody>
      </p:sp>
      <p:sp>
        <p:nvSpPr>
          <p:cNvPr id="9231" name="Text Box 77"/>
          <p:cNvSpPr txBox="1">
            <a:spLocks noChangeArrowheads="1"/>
          </p:cNvSpPr>
          <p:nvPr/>
        </p:nvSpPr>
        <p:spPr bwMode="auto">
          <a:xfrm>
            <a:off x="5562600" y="685800"/>
            <a:ext cx="1143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sz="2400">
                <a:latin typeface=".VnTime" panose="020B7200000000000000" pitchFamily="34" charset="0"/>
              </a:rPr>
              <a:t>100</a:t>
            </a:r>
            <a:r>
              <a:rPr lang="en-US" sz="2400" baseline="30000">
                <a:latin typeface=".VnTime" panose="020B7200000000000000" pitchFamily="34" charset="0"/>
              </a:rPr>
              <a:t>0</a:t>
            </a:r>
            <a:r>
              <a:rPr lang="en-US" sz="2400">
                <a:latin typeface=".VnTime" panose="020B7200000000000000" pitchFamily="34" charset="0"/>
              </a:rPr>
              <a:t>C</a:t>
            </a:r>
          </a:p>
        </p:txBody>
      </p:sp>
      <p:sp>
        <p:nvSpPr>
          <p:cNvPr id="9232" name="Line 78"/>
          <p:cNvSpPr>
            <a:spLocks noChangeShapeType="1"/>
          </p:cNvSpPr>
          <p:nvPr/>
        </p:nvSpPr>
        <p:spPr bwMode="auto">
          <a:xfrm>
            <a:off x="5181600" y="18288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 name="Line 79"/>
          <p:cNvSpPr>
            <a:spLocks noChangeShapeType="1"/>
          </p:cNvSpPr>
          <p:nvPr/>
        </p:nvSpPr>
        <p:spPr bwMode="auto">
          <a:xfrm>
            <a:off x="5181600" y="914400"/>
            <a:ext cx="381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 name="Line 80"/>
          <p:cNvSpPr>
            <a:spLocks noChangeShapeType="1"/>
          </p:cNvSpPr>
          <p:nvPr/>
        </p:nvSpPr>
        <p:spPr bwMode="auto">
          <a:xfrm>
            <a:off x="5181600" y="4038600"/>
            <a:ext cx="457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 name="Text Box 81"/>
          <p:cNvSpPr txBox="1">
            <a:spLocks noChangeArrowheads="1"/>
          </p:cNvSpPr>
          <p:nvPr/>
        </p:nvSpPr>
        <p:spPr bwMode="auto">
          <a:xfrm>
            <a:off x="5486400" y="38862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sz="2400">
                <a:latin typeface=".VnTime" panose="020B7200000000000000" pitchFamily="34" charset="0"/>
              </a:rPr>
              <a:t>0</a:t>
            </a:r>
            <a:r>
              <a:rPr lang="en-US" sz="2400" baseline="30000">
                <a:latin typeface=".VnTime" panose="020B7200000000000000" pitchFamily="34" charset="0"/>
              </a:rPr>
              <a:t>0</a:t>
            </a:r>
            <a:r>
              <a:rPr lang="en-US" sz="2400">
                <a:latin typeface=".VnTime" panose="020B7200000000000000" pitchFamily="34" charset="0"/>
              </a:rPr>
              <a:t>C</a:t>
            </a:r>
          </a:p>
        </p:txBody>
      </p:sp>
      <p:sp>
        <p:nvSpPr>
          <p:cNvPr id="9236" name="Line 82"/>
          <p:cNvSpPr>
            <a:spLocks noChangeShapeType="1"/>
          </p:cNvSpPr>
          <p:nvPr/>
        </p:nvSpPr>
        <p:spPr bwMode="auto">
          <a:xfrm>
            <a:off x="5181600" y="24384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 name="Text Box 83"/>
          <p:cNvSpPr txBox="1">
            <a:spLocks noChangeArrowheads="1"/>
          </p:cNvSpPr>
          <p:nvPr/>
        </p:nvSpPr>
        <p:spPr bwMode="auto">
          <a:xfrm>
            <a:off x="5486400" y="29718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sz="2400">
                <a:latin typeface=".VnTime" panose="020B7200000000000000" pitchFamily="34" charset="0"/>
              </a:rPr>
              <a:t>30</a:t>
            </a:r>
            <a:r>
              <a:rPr lang="en-US" sz="2400" baseline="30000">
                <a:latin typeface=".VnTime" panose="020B7200000000000000" pitchFamily="34" charset="0"/>
              </a:rPr>
              <a:t>0</a:t>
            </a:r>
            <a:r>
              <a:rPr lang="en-US" sz="2400">
                <a:latin typeface=".VnTime" panose="020B7200000000000000" pitchFamily="34" charset="0"/>
              </a:rPr>
              <a:t>C</a:t>
            </a:r>
          </a:p>
        </p:txBody>
      </p:sp>
      <p:grpSp>
        <p:nvGrpSpPr>
          <p:cNvPr id="7" name="Group 84"/>
          <p:cNvGrpSpPr>
            <a:grpSpLocks/>
          </p:cNvGrpSpPr>
          <p:nvPr/>
        </p:nvGrpSpPr>
        <p:grpSpPr bwMode="auto">
          <a:xfrm>
            <a:off x="4953000" y="4572000"/>
            <a:ext cx="609600" cy="304800"/>
            <a:chOff x="3696" y="2688"/>
            <a:chExt cx="384" cy="192"/>
          </a:xfrm>
        </p:grpSpPr>
        <p:sp>
          <p:nvSpPr>
            <p:cNvPr id="9243" name="AutoShape 85"/>
            <p:cNvSpPr>
              <a:spLocks noChangeArrowheads="1"/>
            </p:cNvSpPr>
            <p:nvPr/>
          </p:nvSpPr>
          <p:spPr bwMode="auto">
            <a:xfrm>
              <a:off x="3744" y="2736"/>
              <a:ext cx="96" cy="48"/>
            </a:xfrm>
            <a:prstGeom prst="flowChartConnector">
              <a:avLst/>
            </a:prstGeom>
            <a:solidFill>
              <a:srgbClr val="33CCCC"/>
            </a:solidFill>
            <a:ln w="9525">
              <a:solidFill>
                <a:srgbClr val="0000FF"/>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44" name="AutoShape 86"/>
            <p:cNvSpPr>
              <a:spLocks noChangeArrowheads="1"/>
            </p:cNvSpPr>
            <p:nvPr/>
          </p:nvSpPr>
          <p:spPr bwMode="auto">
            <a:xfrm>
              <a:off x="3984" y="2736"/>
              <a:ext cx="96" cy="48"/>
            </a:xfrm>
            <a:prstGeom prst="flowChartConnector">
              <a:avLst/>
            </a:prstGeom>
            <a:solidFill>
              <a:srgbClr val="33CCCC"/>
            </a:solidFill>
            <a:ln w="9525">
              <a:solidFill>
                <a:srgbClr val="0000FF"/>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45" name="AutoShape 87"/>
            <p:cNvSpPr>
              <a:spLocks noChangeArrowheads="1"/>
            </p:cNvSpPr>
            <p:nvPr/>
          </p:nvSpPr>
          <p:spPr bwMode="auto">
            <a:xfrm>
              <a:off x="3840" y="2832"/>
              <a:ext cx="96" cy="48"/>
            </a:xfrm>
            <a:prstGeom prst="flowChartConnector">
              <a:avLst/>
            </a:prstGeom>
            <a:solidFill>
              <a:srgbClr val="33CCCC"/>
            </a:solidFill>
            <a:ln w="9525">
              <a:solidFill>
                <a:srgbClr val="0000FF"/>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46" name="AutoShape 88"/>
            <p:cNvSpPr>
              <a:spLocks noChangeArrowheads="1"/>
            </p:cNvSpPr>
            <p:nvPr/>
          </p:nvSpPr>
          <p:spPr bwMode="auto">
            <a:xfrm>
              <a:off x="3696" y="2832"/>
              <a:ext cx="96" cy="48"/>
            </a:xfrm>
            <a:prstGeom prst="flowChartConnector">
              <a:avLst/>
            </a:prstGeom>
            <a:solidFill>
              <a:srgbClr val="33CCCC"/>
            </a:solidFill>
            <a:ln w="9525">
              <a:solidFill>
                <a:srgbClr val="0000FF"/>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47" name="AutoShape 89"/>
            <p:cNvSpPr>
              <a:spLocks noChangeArrowheads="1"/>
            </p:cNvSpPr>
            <p:nvPr/>
          </p:nvSpPr>
          <p:spPr bwMode="auto">
            <a:xfrm>
              <a:off x="3936" y="2688"/>
              <a:ext cx="96" cy="48"/>
            </a:xfrm>
            <a:prstGeom prst="flowChartConnector">
              <a:avLst/>
            </a:prstGeom>
            <a:solidFill>
              <a:srgbClr val="33CCCC"/>
            </a:solidFill>
            <a:ln w="9525">
              <a:solidFill>
                <a:srgbClr val="0000FF"/>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48" name="AutoShape 90"/>
            <p:cNvSpPr>
              <a:spLocks noChangeArrowheads="1"/>
            </p:cNvSpPr>
            <p:nvPr/>
          </p:nvSpPr>
          <p:spPr bwMode="auto">
            <a:xfrm>
              <a:off x="3888" y="2736"/>
              <a:ext cx="96" cy="48"/>
            </a:xfrm>
            <a:prstGeom prst="flowChartConnector">
              <a:avLst/>
            </a:prstGeom>
            <a:solidFill>
              <a:srgbClr val="33CCCC"/>
            </a:solidFill>
            <a:ln w="9525">
              <a:solidFill>
                <a:srgbClr val="0000FF"/>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sp>
          <p:nvSpPr>
            <p:cNvPr id="9249" name="AutoShape 91"/>
            <p:cNvSpPr>
              <a:spLocks noChangeArrowheads="1"/>
            </p:cNvSpPr>
            <p:nvPr/>
          </p:nvSpPr>
          <p:spPr bwMode="auto">
            <a:xfrm>
              <a:off x="3984" y="2832"/>
              <a:ext cx="96" cy="48"/>
            </a:xfrm>
            <a:prstGeom prst="flowChartConnector">
              <a:avLst/>
            </a:prstGeom>
            <a:solidFill>
              <a:srgbClr val="33CCCC"/>
            </a:solidFill>
            <a:ln w="9525">
              <a:solidFill>
                <a:srgbClr val="0000FF"/>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p>
          </p:txBody>
        </p:sp>
      </p:grpSp>
      <p:sp>
        <p:nvSpPr>
          <p:cNvPr id="9239" name="Text Box 92"/>
          <p:cNvSpPr txBox="1">
            <a:spLocks noChangeArrowheads="1"/>
          </p:cNvSpPr>
          <p:nvPr/>
        </p:nvSpPr>
        <p:spPr bwMode="auto">
          <a:xfrm>
            <a:off x="381000" y="762000"/>
            <a:ext cx="28194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3200" b="1">
                <a:solidFill>
                  <a:srgbClr val="FF0000"/>
                </a:solidFill>
                <a:latin typeface="Times New Roman" panose="02020603050405020304" pitchFamily="18" charset="0"/>
              </a:rPr>
              <a:t>Thí nghiệm mô phỏng.</a:t>
            </a:r>
          </a:p>
        </p:txBody>
      </p:sp>
      <p:sp>
        <p:nvSpPr>
          <p:cNvPr id="9240" name="Rectangle 94"/>
          <p:cNvSpPr>
            <a:spLocks noChangeArrowheads="1"/>
          </p:cNvSpPr>
          <p:nvPr/>
        </p:nvSpPr>
        <p:spPr bwMode="auto">
          <a:xfrm>
            <a:off x="5486400" y="2209800"/>
            <a:ext cx="742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sz="2000">
                <a:solidFill>
                  <a:srgbClr val="0000FF"/>
                </a:solidFill>
                <a:latin typeface=".VnTime" panose="020B7200000000000000" pitchFamily="34" charset="0"/>
              </a:rPr>
              <a:t>60</a:t>
            </a:r>
            <a:r>
              <a:rPr lang="en-US" sz="2000" baseline="30000">
                <a:solidFill>
                  <a:srgbClr val="0000FF"/>
                </a:solidFill>
                <a:latin typeface=".VnTime" panose="020B7200000000000000" pitchFamily="34" charset="0"/>
              </a:rPr>
              <a:t>0</a:t>
            </a:r>
            <a:r>
              <a:rPr lang="en-US" sz="2000">
                <a:solidFill>
                  <a:srgbClr val="0000FF"/>
                </a:solidFill>
                <a:latin typeface=".VnTime" panose="020B7200000000000000" pitchFamily="34" charset="0"/>
              </a:rPr>
              <a:t>C</a:t>
            </a:r>
          </a:p>
        </p:txBody>
      </p:sp>
      <p:sp>
        <p:nvSpPr>
          <p:cNvPr id="9241" name="Line 95"/>
          <p:cNvSpPr>
            <a:spLocks noChangeShapeType="1"/>
          </p:cNvSpPr>
          <p:nvPr/>
        </p:nvSpPr>
        <p:spPr bwMode="auto">
          <a:xfrm>
            <a:off x="5181600" y="32004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00" name="Text Box 100"/>
          <p:cNvSpPr txBox="1">
            <a:spLocks noChangeArrowheads="1"/>
          </p:cNvSpPr>
          <p:nvPr/>
        </p:nvSpPr>
        <p:spPr bwMode="auto">
          <a:xfrm>
            <a:off x="228600" y="1968500"/>
            <a:ext cx="2971800" cy="3424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700" b="1">
                <a:solidFill>
                  <a:srgbClr val="0000FF"/>
                </a:solidFill>
                <a:latin typeface="VNI-Times" pitchFamily="2" charset="0"/>
              </a:rPr>
              <a:t>    </a:t>
            </a:r>
            <a:r>
              <a:rPr lang="en-US" sz="2400">
                <a:solidFill>
                  <a:srgbClr val="0000FF"/>
                </a:solidFill>
                <a:latin typeface="VNI-Times" pitchFamily="2" charset="0"/>
              </a:rPr>
              <a:t>Duøng ñeøn coàn ñun nöôùc vaø theo doõi nhieät ñoä baêng phieán. Khi nhieät ñoä taêng leân 60</a:t>
            </a:r>
            <a:r>
              <a:rPr lang="en-US" sz="2400" baseline="30000">
                <a:solidFill>
                  <a:srgbClr val="0000FF"/>
                </a:solidFill>
                <a:latin typeface="VNI-Times" pitchFamily="2" charset="0"/>
              </a:rPr>
              <a:t>0</a:t>
            </a:r>
            <a:r>
              <a:rPr lang="en-US" sz="2400">
                <a:solidFill>
                  <a:srgbClr val="0000FF"/>
                </a:solidFill>
                <a:latin typeface="VNI-Times" pitchFamily="2" charset="0"/>
              </a:rPr>
              <a:t>C thì cöù sau 1 phuùt ghi laïi nhieät ñoä vaø nhaän xeùt thể (raén hay loûng), ta ñöôïc baûng 24.1.</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3700"/>
                                        </p:tgtEl>
                                        <p:attrNameLst>
                                          <p:attrName>style.visibility</p:attrName>
                                        </p:attrNameLst>
                                      </p:cBhvr>
                                      <p:to>
                                        <p:strVal val="visible"/>
                                      </p:to>
                                    </p:set>
                                    <p:animEffect transition="in" filter="blinds(horizontal)">
                                      <p:cBhvr>
                                        <p:cTn id="7" dur="500"/>
                                        <p:tgtEl>
                                          <p:spTgt spid="1537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path" presetSubtype="0" accel="50000" decel="50000" fill="hold" nodeType="clickEffect">
                                  <p:stCondLst>
                                    <p:cond delay="0"/>
                                  </p:stCondLst>
                                  <p:childTnLst>
                                    <p:animMotion origin="layout" path="M 0 0  L -0.25 0  E" pathEditMode="relative" ptsTypes="">
                                      <p:cBhvr>
                                        <p:cTn id="11" dur="2000" fill="hold"/>
                                        <p:tgtEl>
                                          <p:spTgt spid="3"/>
                                        </p:tgtEl>
                                        <p:attrNameLst>
                                          <p:attrName>ppt_x</p:attrName>
                                          <p:attrName>ppt_y</p:attrName>
                                        </p:attrNameLst>
                                      </p:cBhvr>
                                    </p:animMotion>
                                  </p:childTnLst>
                                </p:cTn>
                              </p:par>
                            </p:childTnLst>
                          </p:cTn>
                        </p:par>
                      </p:childTnLst>
                    </p:cTn>
                  </p:par>
                  <p:par>
                    <p:cTn id="12" fill="hold" nodeType="clickPar">
                      <p:stCondLst>
                        <p:cond delay="indefinite"/>
                      </p:stCondLst>
                      <p:childTnLst>
                        <p:par>
                          <p:cTn id="13" fill="hold" nodeType="withGroup">
                            <p:stCondLst>
                              <p:cond delay="0"/>
                            </p:stCondLst>
                            <p:childTnLst>
                              <p:par>
                                <p:cTn id="14" presetID="64" presetClass="path" presetSubtype="0" repeatCount="10000" accel="50000" decel="50000" fill="hold" nodeType="clickEffect">
                                  <p:stCondLst>
                                    <p:cond delay="0"/>
                                  </p:stCondLst>
                                  <p:childTnLst>
                                    <p:animMotion origin="layout" path="M 3.33333E-6 4.44444E-6 L 3.33333E-6 -0.06667 " pathEditMode="relative" rAng="0" ptsTypes="AA">
                                      <p:cBhvr>
                                        <p:cTn id="15" dur="5000" fill="hold"/>
                                        <p:tgtEl>
                                          <p:spTgt spid="7"/>
                                        </p:tgtEl>
                                        <p:attrNameLst>
                                          <p:attrName>ppt_x</p:attrName>
                                          <p:attrName>ppt_y</p:attrName>
                                        </p:attrNameLst>
                                      </p:cBhvr>
                                      <p:rCtr x="0" y="-3333"/>
                                    </p:animMotion>
                                  </p:childTnLst>
                                </p:cTn>
                              </p:par>
                            </p:childTnLst>
                          </p:cTn>
                        </p:par>
                      </p:childTnLst>
                    </p:cTn>
                  </p:par>
                  <p:par>
                    <p:cTn id="16" fill="hold" nodeType="clickPar">
                      <p:stCondLst>
                        <p:cond delay="indefinite"/>
                      </p:stCondLst>
                      <p:childTnLst>
                        <p:par>
                          <p:cTn id="17" fill="hold" nodeType="withGroup">
                            <p:stCondLst>
                              <p:cond delay="0"/>
                            </p:stCondLst>
                            <p:childTnLst>
                              <p:par>
                                <p:cTn id="18" presetID="64" presetClass="path" presetSubtype="0" accel="50000" decel="50000" fill="hold" grpId="0" nodeType="clickEffect">
                                  <p:stCondLst>
                                    <p:cond delay="0"/>
                                  </p:stCondLst>
                                  <p:childTnLst>
                                    <p:animMotion origin="layout" path="M 3.33333E-6 1.11111E-6 L 3.33333E-6 -0.18889 " pathEditMode="relative" rAng="0" ptsTypes="AA">
                                      <p:cBhvr>
                                        <p:cTn id="19" dur="5000" fill="hold"/>
                                        <p:tgtEl>
                                          <p:spTgt spid="112715"/>
                                        </p:tgtEl>
                                        <p:attrNameLst>
                                          <p:attrName>ppt_x</p:attrName>
                                          <p:attrName>ppt_y</p:attrName>
                                        </p:attrNameLst>
                                      </p:cBhvr>
                                      <p:rCtr x="0" y="-9444"/>
                                    </p:animMotion>
                                  </p:childTnLst>
                                </p:cTn>
                              </p:par>
                            </p:childTnLst>
                          </p:cTn>
                        </p:par>
                      </p:childTnLst>
                    </p:cTn>
                  </p:par>
                  <p:par>
                    <p:cTn id="20" fill="hold" nodeType="clickPar">
                      <p:stCondLst>
                        <p:cond delay="indefinite"/>
                      </p:stCondLst>
                      <p:childTnLst>
                        <p:par>
                          <p:cTn id="21" fill="hold" nodeType="withGroup">
                            <p:stCondLst>
                              <p:cond delay="0"/>
                            </p:stCondLst>
                            <p:childTnLst>
                              <p:par>
                                <p:cTn id="22" presetID="8" presetClass="entr" presetSubtype="16" fill="hold" grpId="0" nodeType="clickEffect">
                                  <p:stCondLst>
                                    <p:cond delay="0"/>
                                  </p:stCondLst>
                                  <p:childTnLst>
                                    <p:set>
                                      <p:cBhvr>
                                        <p:cTn id="23" dur="1" fill="hold">
                                          <p:stCondLst>
                                            <p:cond delay="0"/>
                                          </p:stCondLst>
                                        </p:cTn>
                                        <p:tgtEl>
                                          <p:spTgt spid="112716"/>
                                        </p:tgtEl>
                                        <p:attrNameLst>
                                          <p:attrName>style.visibility</p:attrName>
                                        </p:attrNameLst>
                                      </p:cBhvr>
                                      <p:to>
                                        <p:strVal val="visible"/>
                                      </p:to>
                                    </p:set>
                                    <p:animEffect transition="in" filter="diamond(in)">
                                      <p:cBhvr>
                                        <p:cTn id="24" dur="2000"/>
                                        <p:tgtEl>
                                          <p:spTgt spid="112716"/>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64" presetClass="path" presetSubtype="0" repeatCount="10000" accel="50000" decel="50000" fill="hold" grpId="0" nodeType="clickEffect">
                                  <p:stCondLst>
                                    <p:cond delay="0"/>
                                  </p:stCondLst>
                                  <p:childTnLst>
                                    <p:animMotion origin="layout" path="M 0 1.11111E-6 L 0 -0.27778 " pathEditMode="relative" rAng="0" ptsTypes="AA">
                                      <p:cBhvr>
                                        <p:cTn id="28" dur="5000" fill="hold"/>
                                        <p:tgtEl>
                                          <p:spTgt spid="112714"/>
                                        </p:tgtEl>
                                        <p:attrNameLst>
                                          <p:attrName>ppt_x</p:attrName>
                                          <p:attrName>ppt_y</p:attrName>
                                        </p:attrNameLst>
                                      </p:cBhvr>
                                      <p:rCtr x="0" y="-1388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14" grpId="0" animBg="1"/>
      <p:bldP spid="112715" grpId="0" animBg="1"/>
      <p:bldP spid="112716" grpId="0"/>
      <p:bldP spid="15370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4" descr="Frames PPT 00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2400"/>
            <a:ext cx="9144000"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70" name="Text Box 6"/>
          <p:cNvSpPr txBox="1">
            <a:spLocks noChangeArrowheads="1"/>
          </p:cNvSpPr>
          <p:nvPr/>
        </p:nvSpPr>
        <p:spPr bwMode="auto">
          <a:xfrm>
            <a:off x="457200" y="990600"/>
            <a:ext cx="815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sz="2800" b="1">
                <a:solidFill>
                  <a:srgbClr val="CC3300"/>
                </a:solidFill>
                <a:latin typeface="VNI-Times" pitchFamily="2" charset="0"/>
              </a:rPr>
              <a:t>Vieät Nam seõ maát gì khi baêng ôû Baéc Cöïc tan?</a:t>
            </a:r>
          </a:p>
        </p:txBody>
      </p:sp>
      <p:sp>
        <p:nvSpPr>
          <p:cNvPr id="62471" name="Text Box 7"/>
          <p:cNvSpPr txBox="1">
            <a:spLocks noChangeArrowheads="1"/>
          </p:cNvSpPr>
          <p:nvPr/>
        </p:nvSpPr>
        <p:spPr bwMode="auto">
          <a:xfrm>
            <a:off x="685800" y="1600200"/>
            <a:ext cx="777240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400" b="1">
                <a:solidFill>
                  <a:srgbClr val="006666"/>
                </a:solidFill>
                <a:latin typeface="VNI-Times" pitchFamily="2" charset="0"/>
              </a:rPr>
              <a:t>Lieân hieäp quoác caûnh baùo, Vieät Nam coù theå chòu aûnh höôûng nghieâm troïng cuûa hieän töôïng baêng tan. Cuï theå nhö sau:</a:t>
            </a:r>
          </a:p>
        </p:txBody>
      </p:sp>
      <p:sp>
        <p:nvSpPr>
          <p:cNvPr id="62472" name="Text Box 8"/>
          <p:cNvSpPr txBox="1">
            <a:spLocks noChangeArrowheads="1"/>
          </p:cNvSpPr>
          <p:nvPr/>
        </p:nvSpPr>
        <p:spPr bwMode="auto">
          <a:xfrm>
            <a:off x="762000" y="1524000"/>
            <a:ext cx="7620000" cy="155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400" b="1">
                <a:solidFill>
                  <a:srgbClr val="006666"/>
                </a:solidFill>
                <a:latin typeface="VNI-Times" pitchFamily="2" charset="0"/>
              </a:rPr>
              <a:t>Khi möïc nöôùc bieån daâng cao 1 meùt thì 1/5 daân soá seõ maát nhaø cöûa vaø 12,3% dieän tích ñaát troàng luùa ôû ñoàng baèng soâng Hoàng vaø ñoàng baèng soâng Cöûu Long seõ bieán maát.</a:t>
            </a:r>
          </a:p>
        </p:txBody>
      </p:sp>
      <p:sp>
        <p:nvSpPr>
          <p:cNvPr id="62473" name="Text Box 9"/>
          <p:cNvSpPr txBox="1">
            <a:spLocks noChangeArrowheads="1"/>
          </p:cNvSpPr>
          <p:nvPr/>
        </p:nvSpPr>
        <p:spPr bwMode="auto">
          <a:xfrm>
            <a:off x="533400" y="1600200"/>
            <a:ext cx="76200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400" b="1">
                <a:solidFill>
                  <a:srgbClr val="006666"/>
                </a:solidFill>
                <a:latin typeface="VNI-Times" pitchFamily="2" charset="0"/>
              </a:rPr>
              <a:t>Hình aûnh caùnh ñoàng luùa naøy coù theå seõ bieán maát khi  möïc nöôùc bieån daâng cao 1 meùt.</a:t>
            </a:r>
          </a:p>
        </p:txBody>
      </p:sp>
      <p:pic>
        <p:nvPicPr>
          <p:cNvPr id="62475" name="Picture 11" descr="080626152048-746-4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0200" y="2743200"/>
            <a:ext cx="6324600" cy="384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76" name="Picture 12" descr="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0" y="2667000"/>
            <a:ext cx="6629400" cy="384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77" name="Text Box 13"/>
          <p:cNvSpPr txBox="1">
            <a:spLocks noChangeArrowheads="1"/>
          </p:cNvSpPr>
          <p:nvPr/>
        </p:nvSpPr>
        <p:spPr bwMode="auto">
          <a:xfrm>
            <a:off x="457200" y="1371600"/>
            <a:ext cx="8153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sz="3200" b="1">
                <a:solidFill>
                  <a:srgbClr val="CC3300"/>
                </a:solidFill>
                <a:latin typeface="VNI-Times" pitchFamily="2" charset="0"/>
              </a:rPr>
              <a:t>Ñaâu laø nguyeân nhaân cuûa tình traïng treân?</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2477"/>
                                        </p:tgtEl>
                                        <p:attrNameLst>
                                          <p:attrName>style.visibility</p:attrName>
                                        </p:attrNameLst>
                                      </p:cBhvr>
                                      <p:to>
                                        <p:strVal val="visible"/>
                                      </p:to>
                                    </p:set>
                                    <p:animEffect transition="in" filter="blinds(horizontal)">
                                      <p:cBhvr>
                                        <p:cTn id="7" dur="500"/>
                                        <p:tgtEl>
                                          <p:spTgt spid="624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grpId="1" nodeType="clickEffect">
                                  <p:stCondLst>
                                    <p:cond delay="0"/>
                                  </p:stCondLst>
                                  <p:childTnLst>
                                    <p:animEffect transition="out" filter="blinds(horizontal)">
                                      <p:cBhvr>
                                        <p:cTn id="11" dur="500"/>
                                        <p:tgtEl>
                                          <p:spTgt spid="62477"/>
                                        </p:tgtEl>
                                      </p:cBhvr>
                                    </p:animEffect>
                                    <p:set>
                                      <p:cBhvr>
                                        <p:cTn id="12" dur="1" fill="hold">
                                          <p:stCondLst>
                                            <p:cond delay="499"/>
                                          </p:stCondLst>
                                        </p:cTn>
                                        <p:tgtEl>
                                          <p:spTgt spid="62477"/>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62471"/>
                                        </p:tgtEl>
                                        <p:attrNameLst>
                                          <p:attrName>style.visibility</p:attrName>
                                        </p:attrNameLst>
                                      </p:cBhvr>
                                      <p:to>
                                        <p:strVal val="visible"/>
                                      </p:to>
                                    </p:set>
                                    <p:animEffect transition="in" filter="checkerboard(across)">
                                      <p:cBhvr>
                                        <p:cTn id="17" dur="500"/>
                                        <p:tgtEl>
                                          <p:spTgt spid="6247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grpId="1" nodeType="clickEffect">
                                  <p:stCondLst>
                                    <p:cond delay="0"/>
                                  </p:stCondLst>
                                  <p:childTnLst>
                                    <p:animEffect transition="out" filter="blinds(horizontal)">
                                      <p:cBhvr>
                                        <p:cTn id="21" dur="500"/>
                                        <p:tgtEl>
                                          <p:spTgt spid="62471"/>
                                        </p:tgtEl>
                                      </p:cBhvr>
                                    </p:animEffect>
                                    <p:set>
                                      <p:cBhvr>
                                        <p:cTn id="22" dur="1" fill="hold">
                                          <p:stCondLst>
                                            <p:cond delay="499"/>
                                          </p:stCondLst>
                                        </p:cTn>
                                        <p:tgtEl>
                                          <p:spTgt spid="62471"/>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62472"/>
                                        </p:tgtEl>
                                        <p:attrNameLst>
                                          <p:attrName>style.visibility</p:attrName>
                                        </p:attrNameLst>
                                      </p:cBhvr>
                                      <p:to>
                                        <p:strVal val="visible"/>
                                      </p:to>
                                    </p:set>
                                    <p:animEffect transition="in" filter="blinds(horizontal)">
                                      <p:cBhvr>
                                        <p:cTn id="27" dur="500"/>
                                        <p:tgtEl>
                                          <p:spTgt spid="624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xit" presetSubtype="16" fill="hold" grpId="2" nodeType="clickEffect">
                                  <p:stCondLst>
                                    <p:cond delay="0"/>
                                  </p:stCondLst>
                                  <p:childTnLst>
                                    <p:animEffect transition="out" filter="box(in)">
                                      <p:cBhvr>
                                        <p:cTn id="31" dur="500"/>
                                        <p:tgtEl>
                                          <p:spTgt spid="62472"/>
                                        </p:tgtEl>
                                      </p:cBhvr>
                                    </p:animEffect>
                                    <p:set>
                                      <p:cBhvr>
                                        <p:cTn id="32" dur="1" fill="hold">
                                          <p:stCondLst>
                                            <p:cond delay="499"/>
                                          </p:stCondLst>
                                        </p:cTn>
                                        <p:tgtEl>
                                          <p:spTgt spid="62472"/>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62473"/>
                                        </p:tgtEl>
                                        <p:attrNameLst>
                                          <p:attrName>style.visibility</p:attrName>
                                        </p:attrNameLst>
                                      </p:cBhvr>
                                      <p:to>
                                        <p:strVal val="visible"/>
                                      </p:to>
                                    </p:set>
                                    <p:animEffect transition="in" filter="blinds(horizontal)">
                                      <p:cBhvr>
                                        <p:cTn id="37" dur="500"/>
                                        <p:tgtEl>
                                          <p:spTgt spid="6247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 presetClass="exit" presetSubtype="10" fill="hold" grpId="1" nodeType="clickEffect">
                                  <p:stCondLst>
                                    <p:cond delay="0"/>
                                  </p:stCondLst>
                                  <p:childTnLst>
                                    <p:animEffect transition="out" filter="checkerboard(across)">
                                      <p:cBhvr>
                                        <p:cTn id="41" dur="500"/>
                                        <p:tgtEl>
                                          <p:spTgt spid="62472"/>
                                        </p:tgtEl>
                                      </p:cBhvr>
                                    </p:animEffect>
                                    <p:set>
                                      <p:cBhvr>
                                        <p:cTn id="42" dur="1" fill="hold">
                                          <p:stCondLst>
                                            <p:cond delay="499"/>
                                          </p:stCondLst>
                                        </p:cTn>
                                        <p:tgtEl>
                                          <p:spTgt spid="62472"/>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3" presetClass="entr" presetSubtype="10" fill="hold" nodeType="clickEffect">
                                  <p:stCondLst>
                                    <p:cond delay="0"/>
                                  </p:stCondLst>
                                  <p:childTnLst>
                                    <p:set>
                                      <p:cBhvr>
                                        <p:cTn id="46" dur="1" fill="hold">
                                          <p:stCondLst>
                                            <p:cond delay="0"/>
                                          </p:stCondLst>
                                        </p:cTn>
                                        <p:tgtEl>
                                          <p:spTgt spid="62475"/>
                                        </p:tgtEl>
                                        <p:attrNameLst>
                                          <p:attrName>style.visibility</p:attrName>
                                        </p:attrNameLst>
                                      </p:cBhvr>
                                      <p:to>
                                        <p:strVal val="visible"/>
                                      </p:to>
                                    </p:set>
                                    <p:animEffect transition="in" filter="blinds(horizontal)">
                                      <p:cBhvr>
                                        <p:cTn id="47" dur="500"/>
                                        <p:tgtEl>
                                          <p:spTgt spid="62475"/>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xit" presetSubtype="16" fill="hold" nodeType="clickEffect">
                                  <p:stCondLst>
                                    <p:cond delay="0"/>
                                  </p:stCondLst>
                                  <p:childTnLst>
                                    <p:animEffect transition="out" filter="box(in)">
                                      <p:cBhvr>
                                        <p:cTn id="51" dur="500"/>
                                        <p:tgtEl>
                                          <p:spTgt spid="62475"/>
                                        </p:tgtEl>
                                      </p:cBhvr>
                                    </p:animEffect>
                                    <p:set>
                                      <p:cBhvr>
                                        <p:cTn id="52" dur="1" fill="hold">
                                          <p:stCondLst>
                                            <p:cond delay="499"/>
                                          </p:stCondLst>
                                        </p:cTn>
                                        <p:tgtEl>
                                          <p:spTgt spid="62475"/>
                                        </p:tgtEl>
                                        <p:attrNameLst>
                                          <p:attrName>style.visibility</p:attrName>
                                        </p:attrNameLst>
                                      </p:cBhvr>
                                      <p:to>
                                        <p:strVal val="hidden"/>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nodeType="clickEffect">
                                  <p:stCondLst>
                                    <p:cond delay="0"/>
                                  </p:stCondLst>
                                  <p:childTnLst>
                                    <p:set>
                                      <p:cBhvr>
                                        <p:cTn id="56" dur="1" fill="hold">
                                          <p:stCondLst>
                                            <p:cond delay="0"/>
                                          </p:stCondLst>
                                        </p:cTn>
                                        <p:tgtEl>
                                          <p:spTgt spid="62476"/>
                                        </p:tgtEl>
                                        <p:attrNameLst>
                                          <p:attrName>style.visibility</p:attrName>
                                        </p:attrNameLst>
                                      </p:cBhvr>
                                      <p:to>
                                        <p:strVal val="visible"/>
                                      </p:to>
                                    </p:set>
                                    <p:animEffect transition="in" filter="blinds(horizontal)">
                                      <p:cBhvr>
                                        <p:cTn id="57" dur="500"/>
                                        <p:tgtEl>
                                          <p:spTgt spid="62476"/>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4" presetClass="exit" presetSubtype="16" fill="hold" grpId="0" nodeType="clickEffect">
                                  <p:stCondLst>
                                    <p:cond delay="0"/>
                                  </p:stCondLst>
                                  <p:childTnLst>
                                    <p:animEffect transition="out" filter="box(in)">
                                      <p:cBhvr>
                                        <p:cTn id="61" dur="500"/>
                                        <p:tgtEl>
                                          <p:spTgt spid="62470"/>
                                        </p:tgtEl>
                                      </p:cBhvr>
                                    </p:animEffect>
                                    <p:set>
                                      <p:cBhvr>
                                        <p:cTn id="62" dur="1" fill="hold">
                                          <p:stCondLst>
                                            <p:cond delay="499"/>
                                          </p:stCondLst>
                                        </p:cTn>
                                        <p:tgtEl>
                                          <p:spTgt spid="62470"/>
                                        </p:tgtEl>
                                        <p:attrNameLst>
                                          <p:attrName>style.visibility</p:attrName>
                                        </p:attrNameLst>
                                      </p:cBhvr>
                                      <p:to>
                                        <p:strVal val="hidden"/>
                                      </p:to>
                                    </p:set>
                                  </p:childTnLst>
                                </p:cTn>
                              </p:par>
                              <p:par>
                                <p:cTn id="63" presetID="3" presetClass="exit" presetSubtype="10" fill="hold" grpId="1" nodeType="withEffect">
                                  <p:stCondLst>
                                    <p:cond delay="0"/>
                                  </p:stCondLst>
                                  <p:childTnLst>
                                    <p:animEffect transition="out" filter="blinds(horizontal)">
                                      <p:cBhvr>
                                        <p:cTn id="64" dur="500"/>
                                        <p:tgtEl>
                                          <p:spTgt spid="62473"/>
                                        </p:tgtEl>
                                      </p:cBhvr>
                                    </p:animEffect>
                                    <p:set>
                                      <p:cBhvr>
                                        <p:cTn id="65" dur="1" fill="hold">
                                          <p:stCondLst>
                                            <p:cond delay="499"/>
                                          </p:stCondLst>
                                        </p:cTn>
                                        <p:tgtEl>
                                          <p:spTgt spid="624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70" grpId="0"/>
      <p:bldP spid="62471" grpId="0"/>
      <p:bldP spid="62471" grpId="1"/>
      <p:bldP spid="62472" grpId="0"/>
      <p:bldP spid="62472" grpId="1"/>
      <p:bldP spid="62472" grpId="2"/>
      <p:bldP spid="62473" grpId="0"/>
      <p:bldP spid="62473" grpId="1"/>
      <p:bldP spid="62477" grpId="0"/>
      <p:bldP spid="62477"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descr="Frames PPT 00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2" name="Picture 4" descr="ozon 0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600200"/>
            <a:ext cx="48768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3" name="Text Box 5"/>
          <p:cNvSpPr txBox="1">
            <a:spLocks noChangeArrowheads="1"/>
          </p:cNvSpPr>
          <p:nvPr/>
        </p:nvSpPr>
        <p:spPr bwMode="auto">
          <a:xfrm>
            <a:off x="685800" y="381000"/>
            <a:ext cx="7620000"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sz="2800" b="1">
                <a:solidFill>
                  <a:srgbClr val="000066"/>
                </a:solidFill>
                <a:latin typeface="VNI-Times" pitchFamily="2" charset="0"/>
              </a:rPr>
              <a:t>Em bieát gì veà taàng Ozon?</a:t>
            </a:r>
          </a:p>
        </p:txBody>
      </p:sp>
      <p:sp>
        <p:nvSpPr>
          <p:cNvPr id="124934" name="Text Box 6"/>
          <p:cNvSpPr txBox="1">
            <a:spLocks noChangeArrowheads="1"/>
          </p:cNvSpPr>
          <p:nvPr/>
        </p:nvSpPr>
        <p:spPr bwMode="auto">
          <a:xfrm>
            <a:off x="5638800" y="1447800"/>
            <a:ext cx="2971800" cy="2282825"/>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400" b="1">
                <a:solidFill>
                  <a:srgbClr val="FFFFCC"/>
                </a:solidFill>
                <a:latin typeface="VNI-Times" pitchFamily="2" charset="0"/>
              </a:rPr>
              <a:t>Taàng ozon laø lôùp bao boc xung quanh haønh tinh. Nhö moät chieác aùo quyù baùu baûo veä söùc khoeû cho con ngöôøi.</a:t>
            </a:r>
          </a:p>
        </p:txBody>
      </p:sp>
      <p:pic>
        <p:nvPicPr>
          <p:cNvPr id="124935" name="Picture 7" descr="oz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524000"/>
            <a:ext cx="5029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6" name="Text Box 8"/>
          <p:cNvSpPr txBox="1">
            <a:spLocks noChangeArrowheads="1"/>
          </p:cNvSpPr>
          <p:nvPr/>
        </p:nvSpPr>
        <p:spPr bwMode="auto">
          <a:xfrm>
            <a:off x="5638800" y="1619250"/>
            <a:ext cx="2971800" cy="4524375"/>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400" b="1">
                <a:solidFill>
                  <a:srgbClr val="FFFFCC"/>
                </a:solidFill>
                <a:latin typeface="VNI-Times" pitchFamily="2" charset="0"/>
              </a:rPr>
              <a:t>Ozon töï nhieân laø moät chaát khí naèm treân taàng cao khí quyeån cuûa Traùi Ñaát, haáp thuï phaàn lôùn nhöõng tia töû ngoaïi töø Maët Trôøi chieáu xuoáng. Tia töû ngoaïi </a:t>
            </a:r>
            <a:r>
              <a:rPr lang="en-US" sz="2400" b="1">
                <a:solidFill>
                  <a:srgbClr val="FF0000"/>
                </a:solidFill>
                <a:latin typeface="VNI-Times" pitchFamily="2" charset="0"/>
              </a:rPr>
              <a:t>gaây ra caùc beänh veà da, ung thö</a:t>
            </a:r>
            <a:r>
              <a:rPr lang="en-US" sz="2400" b="1">
                <a:solidFill>
                  <a:srgbClr val="FFFFCC"/>
                </a:solidFill>
                <a:latin typeface="VNI-Times" pitchFamily="2" charset="0"/>
              </a:rPr>
              <a:t>…vaø laøm taêng nhieät ñoä Traùi ñaát.</a:t>
            </a:r>
          </a:p>
        </p:txBody>
      </p:sp>
      <p:sp>
        <p:nvSpPr>
          <p:cNvPr id="124937" name="Text Box 9"/>
          <p:cNvSpPr txBox="1">
            <a:spLocks noChangeArrowheads="1"/>
          </p:cNvSpPr>
          <p:nvPr/>
        </p:nvSpPr>
        <p:spPr bwMode="auto">
          <a:xfrm>
            <a:off x="5638800" y="3429000"/>
            <a:ext cx="2971800" cy="267811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400" b="1">
                <a:solidFill>
                  <a:srgbClr val="FFFFCC"/>
                </a:solidFill>
                <a:latin typeface="VNI-Times" pitchFamily="2" charset="0"/>
              </a:rPr>
              <a:t>Hieän nay chieác aùo ñoù coù choã bò thuûng, coù choã </a:t>
            </a:r>
            <a:r>
              <a:rPr lang="en-US" sz="2400" b="1">
                <a:solidFill>
                  <a:srgbClr val="FF0000"/>
                </a:solidFill>
                <a:latin typeface="VNI-Times" pitchFamily="2" charset="0"/>
              </a:rPr>
              <a:t>moûng haún ñi….do chính con ngöôøi gaây ra</a:t>
            </a:r>
            <a:r>
              <a:rPr lang="en-US" sz="2400" b="1">
                <a:solidFill>
                  <a:srgbClr val="FFFFCC"/>
                </a:solidFill>
                <a:latin typeface="VNI-Times" pitchFamily="2" charset="0"/>
              </a:rPr>
              <a:t>, khieán taàng ozon phaàn naøo maát taùc duïng.</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24933"/>
                                        </p:tgtEl>
                                        <p:attrNameLst>
                                          <p:attrName>style.visibility</p:attrName>
                                        </p:attrNameLst>
                                      </p:cBhvr>
                                      <p:to>
                                        <p:strVal val="visible"/>
                                      </p:to>
                                    </p:set>
                                    <p:animEffect transition="in" filter="checkerboard(across)">
                                      <p:cBhvr>
                                        <p:cTn id="7" dur="500"/>
                                        <p:tgtEl>
                                          <p:spTgt spid="1249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24932"/>
                                        </p:tgtEl>
                                        <p:attrNameLst>
                                          <p:attrName>style.visibility</p:attrName>
                                        </p:attrNameLst>
                                      </p:cBhvr>
                                      <p:to>
                                        <p:strVal val="visible"/>
                                      </p:to>
                                    </p:set>
                                    <p:animEffect transition="in" filter="blinds(horizontal)">
                                      <p:cBhvr>
                                        <p:cTn id="12" dur="500"/>
                                        <p:tgtEl>
                                          <p:spTgt spid="12493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24936"/>
                                        </p:tgtEl>
                                        <p:attrNameLst>
                                          <p:attrName>style.visibility</p:attrName>
                                        </p:attrNameLst>
                                      </p:cBhvr>
                                      <p:to>
                                        <p:strVal val="visible"/>
                                      </p:to>
                                    </p:set>
                                    <p:animEffect transition="in" filter="blinds(horizontal)">
                                      <p:cBhvr>
                                        <p:cTn id="17" dur="500"/>
                                        <p:tgtEl>
                                          <p:spTgt spid="12493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xit" presetSubtype="10" fill="hold" grpId="1" nodeType="clickEffect">
                                  <p:stCondLst>
                                    <p:cond delay="0"/>
                                  </p:stCondLst>
                                  <p:childTnLst>
                                    <p:animEffect transition="out" filter="checkerboard(across)">
                                      <p:cBhvr>
                                        <p:cTn id="21" dur="500"/>
                                        <p:tgtEl>
                                          <p:spTgt spid="124936"/>
                                        </p:tgtEl>
                                      </p:cBhvr>
                                    </p:animEffect>
                                    <p:set>
                                      <p:cBhvr>
                                        <p:cTn id="22" dur="1" fill="hold">
                                          <p:stCondLst>
                                            <p:cond delay="499"/>
                                          </p:stCondLst>
                                        </p:cTn>
                                        <p:tgtEl>
                                          <p:spTgt spid="124936"/>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24934"/>
                                        </p:tgtEl>
                                        <p:attrNameLst>
                                          <p:attrName>style.visibility</p:attrName>
                                        </p:attrNameLst>
                                      </p:cBhvr>
                                      <p:to>
                                        <p:strVal val="visible"/>
                                      </p:to>
                                    </p:set>
                                    <p:animEffect transition="in" filter="blinds(horizontal)">
                                      <p:cBhvr>
                                        <p:cTn id="27" dur="500"/>
                                        <p:tgtEl>
                                          <p:spTgt spid="12493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nodeType="clickEffect">
                                  <p:stCondLst>
                                    <p:cond delay="0"/>
                                  </p:stCondLst>
                                  <p:childTnLst>
                                    <p:set>
                                      <p:cBhvr>
                                        <p:cTn id="31" dur="1" fill="hold">
                                          <p:stCondLst>
                                            <p:cond delay="0"/>
                                          </p:stCondLst>
                                        </p:cTn>
                                        <p:tgtEl>
                                          <p:spTgt spid="124935"/>
                                        </p:tgtEl>
                                        <p:attrNameLst>
                                          <p:attrName>style.visibility</p:attrName>
                                        </p:attrNameLst>
                                      </p:cBhvr>
                                      <p:to>
                                        <p:strVal val="visible"/>
                                      </p:to>
                                    </p:set>
                                    <p:animEffect transition="in" filter="blinds(horizontal)">
                                      <p:cBhvr>
                                        <p:cTn id="32" dur="500"/>
                                        <p:tgtEl>
                                          <p:spTgt spid="12493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24937"/>
                                        </p:tgtEl>
                                        <p:attrNameLst>
                                          <p:attrName>style.visibility</p:attrName>
                                        </p:attrNameLst>
                                      </p:cBhvr>
                                      <p:to>
                                        <p:strVal val="visible"/>
                                      </p:to>
                                    </p:set>
                                    <p:animEffect transition="in" filter="checkerboard(across)">
                                      <p:cBhvr>
                                        <p:cTn id="37" dur="500"/>
                                        <p:tgtEl>
                                          <p:spTgt spid="1249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3" grpId="0" animBg="1"/>
      <p:bldP spid="124934" grpId="0" animBg="1"/>
      <p:bldP spid="124936" grpId="0" animBg="1"/>
      <p:bldP spid="124936" grpId="1" animBg="1"/>
      <p:bldP spid="12493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descr="Frames PPT 00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9" name="Text Box 4"/>
          <p:cNvSpPr txBox="1">
            <a:spLocks noChangeArrowheads="1"/>
          </p:cNvSpPr>
          <p:nvPr/>
        </p:nvSpPr>
        <p:spPr bwMode="auto">
          <a:xfrm>
            <a:off x="533400" y="1066800"/>
            <a:ext cx="8077200" cy="519113"/>
          </a:xfrm>
          <a:prstGeom prst="rect">
            <a:avLst/>
          </a:prstGeom>
          <a:solidFill>
            <a:srgbClr val="99CC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sz="2800" b="1">
                <a:solidFill>
                  <a:srgbClr val="CC3300"/>
                </a:solidFill>
                <a:latin typeface="VNI-Times" pitchFamily="2" charset="0"/>
              </a:rPr>
              <a:t>do chính con ngöôøi gaây ra…..</a:t>
            </a:r>
          </a:p>
        </p:txBody>
      </p:sp>
      <p:pic>
        <p:nvPicPr>
          <p:cNvPr id="107525" name="Picture 5" descr="100609_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752600"/>
            <a:ext cx="5029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6" name="Text Box 6"/>
          <p:cNvSpPr txBox="1">
            <a:spLocks noChangeArrowheads="1"/>
          </p:cNvSpPr>
          <p:nvPr/>
        </p:nvSpPr>
        <p:spPr bwMode="auto">
          <a:xfrm>
            <a:off x="5562600" y="1828800"/>
            <a:ext cx="2895600" cy="350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800" b="1">
                <a:solidFill>
                  <a:srgbClr val="000066"/>
                </a:solidFill>
                <a:latin typeface="VNI-Times" pitchFamily="2" charset="0"/>
              </a:rPr>
              <a:t>Nhieàu loaïi khí thaûi trong coâng nghieäp, hoaëc sinh hoaït cuûa con ngöôøi….ñeàu aûnh höôûng ñeán sự biến ñổi của khí hậu.</a:t>
            </a:r>
          </a:p>
        </p:txBody>
      </p:sp>
      <p:pic>
        <p:nvPicPr>
          <p:cNvPr id="107527" name="Picture 7" descr="images309988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752600"/>
            <a:ext cx="51816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8" name="Picture 8" descr="images309986_2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1752600"/>
            <a:ext cx="51816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9" name="Picture 9" descr="9[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1752600"/>
            <a:ext cx="5257800"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7526"/>
                                        </p:tgtEl>
                                        <p:attrNameLst>
                                          <p:attrName>style.visibility</p:attrName>
                                        </p:attrNameLst>
                                      </p:cBhvr>
                                      <p:to>
                                        <p:strVal val="visible"/>
                                      </p:to>
                                    </p:set>
                                    <p:animEffect transition="in" filter="checkerboard(across)">
                                      <p:cBhvr>
                                        <p:cTn id="7" dur="500"/>
                                        <p:tgtEl>
                                          <p:spTgt spid="1075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107525"/>
                                        </p:tgtEl>
                                        <p:attrNameLst>
                                          <p:attrName>style.visibility</p:attrName>
                                        </p:attrNameLst>
                                      </p:cBhvr>
                                      <p:to>
                                        <p:strVal val="visible"/>
                                      </p:to>
                                    </p:set>
                                    <p:animEffect transition="in" filter="box(in)">
                                      <p:cBhvr>
                                        <p:cTn id="12" dur="500"/>
                                        <p:tgtEl>
                                          <p:spTgt spid="1075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107527"/>
                                        </p:tgtEl>
                                        <p:attrNameLst>
                                          <p:attrName>style.visibility</p:attrName>
                                        </p:attrNameLst>
                                      </p:cBhvr>
                                      <p:to>
                                        <p:strVal val="visible"/>
                                      </p:to>
                                    </p:set>
                                    <p:animEffect transition="in" filter="box(in)">
                                      <p:cBhvr>
                                        <p:cTn id="17" dur="500"/>
                                        <p:tgtEl>
                                          <p:spTgt spid="10752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107528"/>
                                        </p:tgtEl>
                                        <p:attrNameLst>
                                          <p:attrName>style.visibility</p:attrName>
                                        </p:attrNameLst>
                                      </p:cBhvr>
                                      <p:to>
                                        <p:strVal val="visible"/>
                                      </p:to>
                                    </p:set>
                                    <p:animEffect transition="in" filter="blinds(horizontal)">
                                      <p:cBhvr>
                                        <p:cTn id="22" dur="500"/>
                                        <p:tgtEl>
                                          <p:spTgt spid="10752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107529"/>
                                        </p:tgtEl>
                                        <p:attrNameLst>
                                          <p:attrName>style.visibility</p:attrName>
                                        </p:attrNameLst>
                                      </p:cBhvr>
                                      <p:to>
                                        <p:strVal val="visible"/>
                                      </p:to>
                                    </p:set>
                                    <p:animEffect transition="in" filter="blinds(horizontal)">
                                      <p:cBhvr>
                                        <p:cTn id="27" dur="500"/>
                                        <p:tgtEl>
                                          <p:spTgt spid="1075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4"/>
          <p:cNvSpPr txBox="1">
            <a:spLocks noChangeArrowheads="1"/>
          </p:cNvSpPr>
          <p:nvPr/>
        </p:nvSpPr>
        <p:spPr bwMode="auto">
          <a:xfrm>
            <a:off x="1736725" y="533400"/>
            <a:ext cx="5121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sz="2400">
              <a:latin typeface="VNI-Times" pitchFamily="2" charset="0"/>
            </a:endParaRPr>
          </a:p>
        </p:txBody>
      </p:sp>
      <p:sp>
        <p:nvSpPr>
          <p:cNvPr id="25603" name="Text Box 5"/>
          <p:cNvSpPr txBox="1">
            <a:spLocks noChangeArrowheads="1"/>
          </p:cNvSpPr>
          <p:nvPr/>
        </p:nvSpPr>
        <p:spPr bwMode="auto">
          <a:xfrm>
            <a:off x="228600" y="1295400"/>
            <a:ext cx="8915400" cy="2101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4400" b="1">
                <a:solidFill>
                  <a:srgbClr val="0000FF"/>
                </a:solidFill>
                <a:latin typeface="Times New Roman" panose="02020603050405020304" pitchFamily="18" charset="0"/>
              </a:rPr>
              <a:t>    Là học sinh chúng ta phải làm gì để giảm thiểu gây biến đổi khí hậu hiện nay ?</a:t>
            </a:r>
          </a:p>
        </p:txBody>
      </p:sp>
    </p:spTree>
  </p:cSld>
  <p:clrMapOvr>
    <a:masterClrMapping/>
  </p:clrMapOvr>
  <p:transition spd="slow">
    <p:random/>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4" name="Text Box 143"/>
          <p:cNvSpPr txBox="1">
            <a:spLocks noChangeArrowheads="1"/>
          </p:cNvSpPr>
          <p:nvPr/>
        </p:nvSpPr>
        <p:spPr bwMode="auto">
          <a:xfrm>
            <a:off x="152400" y="774700"/>
            <a:ext cx="4876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800" b="1">
                <a:solidFill>
                  <a:srgbClr val="0000FF"/>
                </a:solidFill>
                <a:latin typeface="Times New Roman" panose="02020603050405020304" pitchFamily="18" charset="0"/>
              </a:rPr>
              <a:t>I. Sự nóng chảy</a:t>
            </a:r>
          </a:p>
        </p:txBody>
      </p:sp>
      <p:sp>
        <p:nvSpPr>
          <p:cNvPr id="10245" name="Text Box 144"/>
          <p:cNvSpPr txBox="1">
            <a:spLocks noChangeArrowheads="1"/>
          </p:cNvSpPr>
          <p:nvPr/>
        </p:nvSpPr>
        <p:spPr bwMode="auto">
          <a:xfrm>
            <a:off x="114300" y="1143000"/>
            <a:ext cx="6019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800" b="1" i="1">
                <a:solidFill>
                  <a:srgbClr val="FF0000"/>
                </a:solidFill>
                <a:latin typeface="Times New Roman" panose="02020603050405020304" pitchFamily="18" charset="0"/>
              </a:rPr>
              <a:t>2. Phân tích kết quả thí nghiệm</a:t>
            </a:r>
          </a:p>
        </p:txBody>
      </p:sp>
      <p:sp>
        <p:nvSpPr>
          <p:cNvPr id="113810" name="Text Box 146"/>
          <p:cNvSpPr txBox="1">
            <a:spLocks noChangeArrowheads="1"/>
          </p:cNvSpPr>
          <p:nvPr/>
        </p:nvSpPr>
        <p:spPr bwMode="auto">
          <a:xfrm>
            <a:off x="457200" y="2057400"/>
            <a:ext cx="44958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800" i="1">
                <a:solidFill>
                  <a:srgbClr val="0000FF"/>
                </a:solidFill>
                <a:latin typeface="Times New Roman" panose="02020603050405020304" pitchFamily="18" charset="0"/>
              </a:rPr>
              <a:t>        Thời gian tiến hành thí nghiệm trong bao lâu ?</a:t>
            </a:r>
          </a:p>
        </p:txBody>
      </p:sp>
      <p:sp>
        <p:nvSpPr>
          <p:cNvPr id="113811" name="Text Box 147"/>
          <p:cNvSpPr txBox="1">
            <a:spLocks noChangeArrowheads="1"/>
          </p:cNvSpPr>
          <p:nvPr/>
        </p:nvSpPr>
        <p:spPr bwMode="auto">
          <a:xfrm>
            <a:off x="304800" y="2057400"/>
            <a:ext cx="49530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800" i="1">
                <a:latin typeface="Times New Roman" panose="02020603050405020304" pitchFamily="18" charset="0"/>
              </a:rPr>
              <a:t>        Nhiệt độ của băng phiến thay đổi như thế nào ?</a:t>
            </a:r>
          </a:p>
        </p:txBody>
      </p:sp>
      <p:sp>
        <p:nvSpPr>
          <p:cNvPr id="113812" name="Text Box 148"/>
          <p:cNvSpPr txBox="1">
            <a:spLocks noChangeArrowheads="1"/>
          </p:cNvSpPr>
          <p:nvPr/>
        </p:nvSpPr>
        <p:spPr bwMode="auto">
          <a:xfrm>
            <a:off x="381000" y="2057400"/>
            <a:ext cx="46482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800" i="1">
                <a:solidFill>
                  <a:srgbClr val="0000FF"/>
                </a:solidFill>
                <a:latin typeface="Times New Roman" panose="02020603050405020304" pitchFamily="18" charset="0"/>
              </a:rPr>
              <a:t>        Trong thời gian nào thì  băng phiến ở thể rắn ?</a:t>
            </a:r>
          </a:p>
        </p:txBody>
      </p:sp>
      <p:sp>
        <p:nvSpPr>
          <p:cNvPr id="113813" name="Text Box 149"/>
          <p:cNvSpPr txBox="1">
            <a:spLocks noChangeArrowheads="1"/>
          </p:cNvSpPr>
          <p:nvPr/>
        </p:nvSpPr>
        <p:spPr bwMode="auto">
          <a:xfrm>
            <a:off x="381000" y="2057400"/>
            <a:ext cx="48768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800" i="1">
                <a:latin typeface="Times New Roman" panose="02020603050405020304" pitchFamily="18" charset="0"/>
              </a:rPr>
              <a:t>       Trong thời gian nào thì  băng phiến ở thể lỏng ?</a:t>
            </a:r>
          </a:p>
        </p:txBody>
      </p:sp>
      <p:sp>
        <p:nvSpPr>
          <p:cNvPr id="113814" name="Text Box 150"/>
          <p:cNvSpPr txBox="1">
            <a:spLocks noChangeArrowheads="1"/>
          </p:cNvSpPr>
          <p:nvPr/>
        </p:nvSpPr>
        <p:spPr bwMode="auto">
          <a:xfrm>
            <a:off x="76200" y="2133600"/>
            <a:ext cx="50292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2800" i="1">
                <a:solidFill>
                  <a:srgbClr val="0000FF"/>
                </a:solidFill>
                <a:latin typeface="Times New Roman" panose="02020603050405020304" pitchFamily="18" charset="0"/>
              </a:rPr>
              <a:t> Trong thời gian nào thì băng phiến tồn tại ở cả hai thể?</a:t>
            </a:r>
          </a:p>
        </p:txBody>
      </p:sp>
      <p:sp>
        <p:nvSpPr>
          <p:cNvPr id="113816" name="Text Box 152"/>
          <p:cNvSpPr txBox="1">
            <a:spLocks noChangeArrowheads="1"/>
          </p:cNvSpPr>
          <p:nvPr/>
        </p:nvSpPr>
        <p:spPr bwMode="auto">
          <a:xfrm>
            <a:off x="152400" y="2895600"/>
            <a:ext cx="4648200" cy="1433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3200" b="1">
                <a:solidFill>
                  <a:srgbClr val="0000FF"/>
                </a:solidFill>
                <a:latin typeface="Times New Roman" panose="02020603050405020304" pitchFamily="18" charset="0"/>
              </a:rPr>
              <a:t>       </a:t>
            </a:r>
            <a:r>
              <a:rPr lang="en-US" sz="2800" i="1">
                <a:solidFill>
                  <a:srgbClr val="0000FF"/>
                </a:solidFill>
                <a:latin typeface="Times New Roman" panose="02020603050405020304" pitchFamily="18" charset="0"/>
              </a:rPr>
              <a:t>Em có nhận xét gì về nhiệt độ của băng phiến trong thời gian này ?</a:t>
            </a:r>
          </a:p>
        </p:txBody>
      </p:sp>
      <p:graphicFrame>
        <p:nvGraphicFramePr>
          <p:cNvPr id="10327" name="Group 87"/>
          <p:cNvGraphicFramePr>
            <a:graphicFrameLocks noGrp="1"/>
          </p:cNvGraphicFramePr>
          <p:nvPr>
            <p:ph idx="4294967295"/>
            <p:extLst>
              <p:ext uri="{D42A27DB-BD31-4B8C-83A1-F6EECF244321}">
                <p14:modId xmlns:p14="http://schemas.microsoft.com/office/powerpoint/2010/main" val="3558407439"/>
              </p:ext>
            </p:extLst>
          </p:nvPr>
        </p:nvGraphicFramePr>
        <p:xfrm>
          <a:off x="5257800" y="489878"/>
          <a:ext cx="3886200" cy="6063322"/>
        </p:xfrm>
        <a:graphic>
          <a:graphicData uri="http://schemas.openxmlformats.org/drawingml/2006/table">
            <a:tbl>
              <a:tblPr/>
              <a:tblGrid>
                <a:gridCol w="1233488">
                  <a:extLst>
                    <a:ext uri="{9D8B030D-6E8A-4147-A177-3AD203B41FA5}">
                      <a16:colId xmlns:a16="http://schemas.microsoft.com/office/drawing/2014/main" xmlns="" val="20000"/>
                    </a:ext>
                  </a:extLst>
                </a:gridCol>
                <a:gridCol w="1068387">
                  <a:extLst>
                    <a:ext uri="{9D8B030D-6E8A-4147-A177-3AD203B41FA5}">
                      <a16:colId xmlns:a16="http://schemas.microsoft.com/office/drawing/2014/main" xmlns="" val="20001"/>
                    </a:ext>
                  </a:extLst>
                </a:gridCol>
                <a:gridCol w="1584325">
                  <a:extLst>
                    <a:ext uri="{9D8B030D-6E8A-4147-A177-3AD203B41FA5}">
                      <a16:colId xmlns:a16="http://schemas.microsoft.com/office/drawing/2014/main" xmlns="" val="20002"/>
                    </a:ext>
                  </a:extLst>
                </a:gridCol>
              </a:tblGrid>
              <a:tr h="62865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Thời gian </a:t>
                      </a:r>
                    </a:p>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đun(phút)</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Nhiệt độ</a:t>
                      </a:r>
                    </a:p>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 (</a:t>
                      </a:r>
                      <a:r>
                        <a:rPr kumimoji="0" lang="en-US" sz="1600" b="1" i="0" u="none" strike="noStrike" cap="none" normalizeH="0" baseline="3000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0</a:t>
                      </a: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C)</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Thể rắn hay lỏng</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0"/>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0</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60</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1"/>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1</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63</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2"/>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2</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66</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3"/>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3</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69</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4"/>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4</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72</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5"/>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5</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75</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6"/>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77</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7"/>
                  </a:ext>
                </a:extLst>
              </a:tr>
              <a:tr h="3540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79</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8"/>
                  </a:ext>
                </a:extLst>
              </a:tr>
              <a:tr h="35242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dirty="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9"/>
                  </a:ext>
                </a:extLst>
              </a:tr>
              <a:tr h="35242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9</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0"/>
                  </a:ext>
                </a:extLst>
              </a:tr>
              <a:tr h="35242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10</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1"/>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11</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2"/>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12</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81</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3"/>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13</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82</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4"/>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14</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84</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5"/>
                  </a:ext>
                </a:extLst>
              </a:tr>
              <a:tr h="3349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15</a:t>
                      </a:r>
                    </a:p>
                  </a:txBody>
                  <a:tcPr marT="45721" marB="4572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86</a:t>
                      </a:r>
                    </a:p>
                  </a:txBody>
                  <a:tcPr marT="45721" marB="4572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dirty="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1" marB="4572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6"/>
                  </a:ext>
                </a:extLst>
              </a:tr>
            </a:tbl>
          </a:graphicData>
        </a:graphic>
      </p:graphicFrame>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1" nodeType="clickEffect">
                                  <p:stCondLst>
                                    <p:cond delay="0"/>
                                  </p:stCondLst>
                                  <p:childTnLst>
                                    <p:set>
                                      <p:cBhvr>
                                        <p:cTn id="6" dur="1" fill="hold">
                                          <p:stCondLst>
                                            <p:cond delay="0"/>
                                          </p:stCondLst>
                                        </p:cTn>
                                        <p:tgtEl>
                                          <p:spTgt spid="113810"/>
                                        </p:tgtEl>
                                        <p:attrNameLst>
                                          <p:attrName>style.visibility</p:attrName>
                                        </p:attrNameLst>
                                      </p:cBhvr>
                                      <p:to>
                                        <p:strVal val="visible"/>
                                      </p:to>
                                    </p:set>
                                    <p:animEffect transition="in" filter="blinds(horizontal)">
                                      <p:cBhvr>
                                        <p:cTn id="7" dur="500"/>
                                        <p:tgtEl>
                                          <p:spTgt spid="1138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grpId="0" nodeType="clickEffect">
                                  <p:stCondLst>
                                    <p:cond delay="0"/>
                                  </p:stCondLst>
                                  <p:childTnLst>
                                    <p:animEffect transition="out" filter="blinds(horizontal)">
                                      <p:cBhvr>
                                        <p:cTn id="11" dur="500"/>
                                        <p:tgtEl>
                                          <p:spTgt spid="113810"/>
                                        </p:tgtEl>
                                      </p:cBhvr>
                                    </p:animEffect>
                                    <p:set>
                                      <p:cBhvr>
                                        <p:cTn id="12" dur="1" fill="hold">
                                          <p:stCondLst>
                                            <p:cond delay="499"/>
                                          </p:stCondLst>
                                        </p:cTn>
                                        <p:tgtEl>
                                          <p:spTgt spid="113810"/>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1" nodeType="clickEffect">
                                  <p:stCondLst>
                                    <p:cond delay="0"/>
                                  </p:stCondLst>
                                  <p:childTnLst>
                                    <p:set>
                                      <p:cBhvr>
                                        <p:cTn id="16" dur="1" fill="hold">
                                          <p:stCondLst>
                                            <p:cond delay="0"/>
                                          </p:stCondLst>
                                        </p:cTn>
                                        <p:tgtEl>
                                          <p:spTgt spid="113811"/>
                                        </p:tgtEl>
                                        <p:attrNameLst>
                                          <p:attrName>style.visibility</p:attrName>
                                        </p:attrNameLst>
                                      </p:cBhvr>
                                      <p:to>
                                        <p:strVal val="visible"/>
                                      </p:to>
                                    </p:set>
                                    <p:animEffect transition="in" filter="blinds(horizontal)">
                                      <p:cBhvr>
                                        <p:cTn id="17" dur="500"/>
                                        <p:tgtEl>
                                          <p:spTgt spid="1138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grpId="0" nodeType="clickEffect">
                                  <p:stCondLst>
                                    <p:cond delay="0"/>
                                  </p:stCondLst>
                                  <p:childTnLst>
                                    <p:animEffect transition="out" filter="blinds(horizontal)">
                                      <p:cBhvr>
                                        <p:cTn id="21" dur="500"/>
                                        <p:tgtEl>
                                          <p:spTgt spid="113811"/>
                                        </p:tgtEl>
                                      </p:cBhvr>
                                    </p:animEffect>
                                    <p:set>
                                      <p:cBhvr>
                                        <p:cTn id="22" dur="1" fill="hold">
                                          <p:stCondLst>
                                            <p:cond delay="499"/>
                                          </p:stCondLst>
                                        </p:cTn>
                                        <p:tgtEl>
                                          <p:spTgt spid="113811"/>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16" fill="hold" grpId="1" nodeType="clickEffect">
                                  <p:stCondLst>
                                    <p:cond delay="0"/>
                                  </p:stCondLst>
                                  <p:childTnLst>
                                    <p:set>
                                      <p:cBhvr>
                                        <p:cTn id="26" dur="1" fill="hold">
                                          <p:stCondLst>
                                            <p:cond delay="0"/>
                                          </p:stCondLst>
                                        </p:cTn>
                                        <p:tgtEl>
                                          <p:spTgt spid="113812"/>
                                        </p:tgtEl>
                                        <p:attrNameLst>
                                          <p:attrName>style.visibility</p:attrName>
                                        </p:attrNameLst>
                                      </p:cBhvr>
                                      <p:to>
                                        <p:strVal val="visible"/>
                                      </p:to>
                                    </p:set>
                                    <p:animEffect transition="in" filter="box(in)">
                                      <p:cBhvr>
                                        <p:cTn id="27" dur="500"/>
                                        <p:tgtEl>
                                          <p:spTgt spid="1138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xit" presetSubtype="10" fill="hold" grpId="0" nodeType="clickEffect">
                                  <p:stCondLst>
                                    <p:cond delay="0"/>
                                  </p:stCondLst>
                                  <p:childTnLst>
                                    <p:animEffect transition="out" filter="blinds(horizontal)">
                                      <p:cBhvr>
                                        <p:cTn id="31" dur="500"/>
                                        <p:tgtEl>
                                          <p:spTgt spid="113812"/>
                                        </p:tgtEl>
                                      </p:cBhvr>
                                    </p:animEffect>
                                    <p:set>
                                      <p:cBhvr>
                                        <p:cTn id="32" dur="1" fill="hold">
                                          <p:stCondLst>
                                            <p:cond delay="499"/>
                                          </p:stCondLst>
                                        </p:cTn>
                                        <p:tgtEl>
                                          <p:spTgt spid="113812"/>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16" fill="hold" grpId="1" nodeType="clickEffect">
                                  <p:stCondLst>
                                    <p:cond delay="0"/>
                                  </p:stCondLst>
                                  <p:childTnLst>
                                    <p:set>
                                      <p:cBhvr>
                                        <p:cTn id="36" dur="1" fill="hold">
                                          <p:stCondLst>
                                            <p:cond delay="0"/>
                                          </p:stCondLst>
                                        </p:cTn>
                                        <p:tgtEl>
                                          <p:spTgt spid="113813"/>
                                        </p:tgtEl>
                                        <p:attrNameLst>
                                          <p:attrName>style.visibility</p:attrName>
                                        </p:attrNameLst>
                                      </p:cBhvr>
                                      <p:to>
                                        <p:strVal val="visible"/>
                                      </p:to>
                                    </p:set>
                                    <p:animEffect transition="in" filter="box(in)">
                                      <p:cBhvr>
                                        <p:cTn id="37" dur="500"/>
                                        <p:tgtEl>
                                          <p:spTgt spid="11381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xit" presetSubtype="10" fill="hold" grpId="0" nodeType="clickEffect">
                                  <p:stCondLst>
                                    <p:cond delay="0"/>
                                  </p:stCondLst>
                                  <p:childTnLst>
                                    <p:animEffect transition="out" filter="blinds(horizontal)">
                                      <p:cBhvr>
                                        <p:cTn id="41" dur="500"/>
                                        <p:tgtEl>
                                          <p:spTgt spid="113813"/>
                                        </p:tgtEl>
                                      </p:cBhvr>
                                    </p:animEffect>
                                    <p:set>
                                      <p:cBhvr>
                                        <p:cTn id="42" dur="1" fill="hold">
                                          <p:stCondLst>
                                            <p:cond delay="499"/>
                                          </p:stCondLst>
                                        </p:cTn>
                                        <p:tgtEl>
                                          <p:spTgt spid="113813"/>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4" presetClass="entr" presetSubtype="16" fill="hold" grpId="0" nodeType="clickEffect">
                                  <p:stCondLst>
                                    <p:cond delay="0"/>
                                  </p:stCondLst>
                                  <p:childTnLst>
                                    <p:set>
                                      <p:cBhvr>
                                        <p:cTn id="46" dur="1" fill="hold">
                                          <p:stCondLst>
                                            <p:cond delay="0"/>
                                          </p:stCondLst>
                                        </p:cTn>
                                        <p:tgtEl>
                                          <p:spTgt spid="113814"/>
                                        </p:tgtEl>
                                        <p:attrNameLst>
                                          <p:attrName>style.visibility</p:attrName>
                                        </p:attrNameLst>
                                      </p:cBhvr>
                                      <p:to>
                                        <p:strVal val="visible"/>
                                      </p:to>
                                    </p:set>
                                    <p:animEffect transition="in" filter="box(in)">
                                      <p:cBhvr>
                                        <p:cTn id="47" dur="500"/>
                                        <p:tgtEl>
                                          <p:spTgt spid="11381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ntr" presetSubtype="16" fill="hold" grpId="0" nodeType="clickEffect">
                                  <p:stCondLst>
                                    <p:cond delay="0"/>
                                  </p:stCondLst>
                                  <p:childTnLst>
                                    <p:set>
                                      <p:cBhvr>
                                        <p:cTn id="51" dur="1" fill="hold">
                                          <p:stCondLst>
                                            <p:cond delay="0"/>
                                          </p:stCondLst>
                                        </p:cTn>
                                        <p:tgtEl>
                                          <p:spTgt spid="113816"/>
                                        </p:tgtEl>
                                        <p:attrNameLst>
                                          <p:attrName>style.visibility</p:attrName>
                                        </p:attrNameLst>
                                      </p:cBhvr>
                                      <p:to>
                                        <p:strVal val="visible"/>
                                      </p:to>
                                    </p:set>
                                    <p:animEffect transition="in" filter="box(in)">
                                      <p:cBhvr>
                                        <p:cTn id="52" dur="500"/>
                                        <p:tgtEl>
                                          <p:spTgt spid="113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810" grpId="0"/>
      <p:bldP spid="113810" grpId="1"/>
      <p:bldP spid="113811" grpId="0"/>
      <p:bldP spid="113811" grpId="1"/>
      <p:bldP spid="113812" grpId="0"/>
      <p:bldP spid="113812" grpId="1"/>
      <p:bldP spid="113813" grpId="0"/>
      <p:bldP spid="113813" grpId="1"/>
      <p:bldP spid="113814" grpId="0"/>
      <p:bldP spid="11381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10" name="Text Box 6"/>
          <p:cNvSpPr txBox="1">
            <a:spLocks noChangeArrowheads="1"/>
          </p:cNvSpPr>
          <p:nvPr/>
        </p:nvSpPr>
        <p:spPr bwMode="auto">
          <a:xfrm>
            <a:off x="0" y="2413000"/>
            <a:ext cx="4495800" cy="2235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80000"/>
              </a:lnSpc>
            </a:pPr>
            <a:r>
              <a:rPr lang="en-US" sz="3200" b="1">
                <a:solidFill>
                  <a:srgbClr val="0000FF"/>
                </a:solidFill>
                <a:latin typeface="Times New Roman" panose="02020603050405020304" pitchFamily="18" charset="0"/>
              </a:rPr>
              <a:t>    </a:t>
            </a:r>
            <a:r>
              <a:rPr lang="en-US" sz="2400">
                <a:latin typeface="Times New Roman" panose="02020603050405020304" pitchFamily="18" charset="0"/>
              </a:rPr>
              <a:t>* Trục nằm ngang:</a:t>
            </a:r>
            <a:r>
              <a:rPr lang="en-US" sz="2400">
                <a:solidFill>
                  <a:srgbClr val="0000FF"/>
                </a:solidFill>
                <a:latin typeface="Times New Roman" panose="02020603050405020304" pitchFamily="18" charset="0"/>
              </a:rPr>
              <a:t> Là trục thời gian(phút).</a:t>
            </a:r>
          </a:p>
          <a:p>
            <a:pPr eaLnBrk="1" hangingPunct="1">
              <a:lnSpc>
                <a:spcPct val="80000"/>
              </a:lnSpc>
            </a:pPr>
            <a:r>
              <a:rPr lang="en-US" sz="2400">
                <a:solidFill>
                  <a:srgbClr val="0000FF"/>
                </a:solidFill>
                <a:latin typeface="Times New Roman" panose="02020603050405020304" pitchFamily="18" charset="0"/>
              </a:rPr>
              <a:t>     + Mỗi cạnh của ô vuông nằm trên trục này biểu thị 1 phút.</a:t>
            </a:r>
          </a:p>
          <a:p>
            <a:pPr eaLnBrk="1" hangingPunct="1">
              <a:lnSpc>
                <a:spcPct val="80000"/>
              </a:lnSpc>
            </a:pPr>
            <a:r>
              <a:rPr lang="en-US" sz="2400">
                <a:solidFill>
                  <a:srgbClr val="0000FF"/>
                </a:solidFill>
                <a:latin typeface="Times New Roman" panose="02020603050405020304" pitchFamily="18" charset="0"/>
              </a:rPr>
              <a:t>     + Gốc của trục thời gian ghi phút 0.</a:t>
            </a:r>
          </a:p>
          <a:p>
            <a:pPr eaLnBrk="1" hangingPunct="1">
              <a:lnSpc>
                <a:spcPct val="80000"/>
              </a:lnSpc>
            </a:pPr>
            <a:r>
              <a:rPr lang="en-US" sz="2400">
                <a:solidFill>
                  <a:srgbClr val="0000FF"/>
                </a:solidFill>
                <a:latin typeface="Times New Roman" panose="02020603050405020304" pitchFamily="18" charset="0"/>
              </a:rPr>
              <a:t>    </a:t>
            </a:r>
            <a:endParaRPr lang="en-US" sz="2400">
              <a:latin typeface="Times New Roman" panose="02020603050405020304" pitchFamily="18" charset="0"/>
            </a:endParaRPr>
          </a:p>
        </p:txBody>
      </p:sp>
      <p:graphicFrame>
        <p:nvGraphicFramePr>
          <p:cNvPr id="11729" name="Group 465"/>
          <p:cNvGraphicFramePr>
            <a:graphicFrameLocks noGrp="1"/>
          </p:cNvGraphicFramePr>
          <p:nvPr/>
        </p:nvGraphicFramePr>
        <p:xfrm>
          <a:off x="4800600" y="161925"/>
          <a:ext cx="3657600" cy="6356350"/>
        </p:xfrm>
        <a:graphic>
          <a:graphicData uri="http://schemas.openxmlformats.org/drawingml/2006/table">
            <a:tbl>
              <a:tblPr/>
              <a:tblGrid>
                <a:gridCol w="244475">
                  <a:extLst>
                    <a:ext uri="{9D8B030D-6E8A-4147-A177-3AD203B41FA5}">
                      <a16:colId xmlns:a16="http://schemas.microsoft.com/office/drawing/2014/main" xmlns="" val="20000"/>
                    </a:ext>
                  </a:extLst>
                </a:gridCol>
                <a:gridCol w="242888">
                  <a:extLst>
                    <a:ext uri="{9D8B030D-6E8A-4147-A177-3AD203B41FA5}">
                      <a16:colId xmlns:a16="http://schemas.microsoft.com/office/drawing/2014/main" xmlns="" val="20001"/>
                    </a:ext>
                  </a:extLst>
                </a:gridCol>
                <a:gridCol w="244475">
                  <a:extLst>
                    <a:ext uri="{9D8B030D-6E8A-4147-A177-3AD203B41FA5}">
                      <a16:colId xmlns:a16="http://schemas.microsoft.com/office/drawing/2014/main" xmlns="" val="20002"/>
                    </a:ext>
                  </a:extLst>
                </a:gridCol>
                <a:gridCol w="242887">
                  <a:extLst>
                    <a:ext uri="{9D8B030D-6E8A-4147-A177-3AD203B41FA5}">
                      <a16:colId xmlns:a16="http://schemas.microsoft.com/office/drawing/2014/main" xmlns="" val="20003"/>
                    </a:ext>
                  </a:extLst>
                </a:gridCol>
                <a:gridCol w="244475">
                  <a:extLst>
                    <a:ext uri="{9D8B030D-6E8A-4147-A177-3AD203B41FA5}">
                      <a16:colId xmlns:a16="http://schemas.microsoft.com/office/drawing/2014/main" xmlns="" val="20004"/>
                    </a:ext>
                  </a:extLst>
                </a:gridCol>
                <a:gridCol w="244475">
                  <a:extLst>
                    <a:ext uri="{9D8B030D-6E8A-4147-A177-3AD203B41FA5}">
                      <a16:colId xmlns:a16="http://schemas.microsoft.com/office/drawing/2014/main" xmlns="" val="20005"/>
                    </a:ext>
                  </a:extLst>
                </a:gridCol>
                <a:gridCol w="242888">
                  <a:extLst>
                    <a:ext uri="{9D8B030D-6E8A-4147-A177-3AD203B41FA5}">
                      <a16:colId xmlns:a16="http://schemas.microsoft.com/office/drawing/2014/main" xmlns="" val="20006"/>
                    </a:ext>
                  </a:extLst>
                </a:gridCol>
                <a:gridCol w="244475">
                  <a:extLst>
                    <a:ext uri="{9D8B030D-6E8A-4147-A177-3AD203B41FA5}">
                      <a16:colId xmlns:a16="http://schemas.microsoft.com/office/drawing/2014/main" xmlns="" val="20007"/>
                    </a:ext>
                  </a:extLst>
                </a:gridCol>
                <a:gridCol w="242887">
                  <a:extLst>
                    <a:ext uri="{9D8B030D-6E8A-4147-A177-3AD203B41FA5}">
                      <a16:colId xmlns:a16="http://schemas.microsoft.com/office/drawing/2014/main" xmlns="" val="20008"/>
                    </a:ext>
                  </a:extLst>
                </a:gridCol>
                <a:gridCol w="244475">
                  <a:extLst>
                    <a:ext uri="{9D8B030D-6E8A-4147-A177-3AD203B41FA5}">
                      <a16:colId xmlns:a16="http://schemas.microsoft.com/office/drawing/2014/main" xmlns="" val="20009"/>
                    </a:ext>
                  </a:extLst>
                </a:gridCol>
                <a:gridCol w="244475">
                  <a:extLst>
                    <a:ext uri="{9D8B030D-6E8A-4147-A177-3AD203B41FA5}">
                      <a16:colId xmlns:a16="http://schemas.microsoft.com/office/drawing/2014/main" xmlns="" val="20010"/>
                    </a:ext>
                  </a:extLst>
                </a:gridCol>
                <a:gridCol w="242888">
                  <a:extLst>
                    <a:ext uri="{9D8B030D-6E8A-4147-A177-3AD203B41FA5}">
                      <a16:colId xmlns:a16="http://schemas.microsoft.com/office/drawing/2014/main" xmlns="" val="20011"/>
                    </a:ext>
                  </a:extLst>
                </a:gridCol>
                <a:gridCol w="247650">
                  <a:extLst>
                    <a:ext uri="{9D8B030D-6E8A-4147-A177-3AD203B41FA5}">
                      <a16:colId xmlns:a16="http://schemas.microsoft.com/office/drawing/2014/main" xmlns="" val="20012"/>
                    </a:ext>
                  </a:extLst>
                </a:gridCol>
                <a:gridCol w="239712">
                  <a:extLst>
                    <a:ext uri="{9D8B030D-6E8A-4147-A177-3AD203B41FA5}">
                      <a16:colId xmlns:a16="http://schemas.microsoft.com/office/drawing/2014/main" xmlns="" val="20013"/>
                    </a:ext>
                  </a:extLst>
                </a:gridCol>
                <a:gridCol w="244475">
                  <a:extLst>
                    <a:ext uri="{9D8B030D-6E8A-4147-A177-3AD203B41FA5}">
                      <a16:colId xmlns:a16="http://schemas.microsoft.com/office/drawing/2014/main" xmlns="" val="20014"/>
                    </a:ext>
                  </a:extLst>
                </a:gridCol>
              </a:tblGrid>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7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7"/>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8"/>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9"/>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5"/>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6"/>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7"/>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8"/>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9"/>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5"/>
                  </a:ext>
                </a:extLst>
              </a:tr>
            </a:tbl>
          </a:graphicData>
        </a:graphic>
      </p:graphicFrame>
      <p:sp>
        <p:nvSpPr>
          <p:cNvPr id="124813" name="Line 438"/>
          <p:cNvSpPr>
            <a:spLocks noChangeShapeType="1"/>
          </p:cNvSpPr>
          <p:nvPr/>
        </p:nvSpPr>
        <p:spPr bwMode="auto">
          <a:xfrm>
            <a:off x="4800600" y="6477000"/>
            <a:ext cx="4343400" cy="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24845" name="Group 941"/>
          <p:cNvGrpSpPr>
            <a:grpSpLocks/>
          </p:cNvGrpSpPr>
          <p:nvPr/>
        </p:nvGrpSpPr>
        <p:grpSpPr bwMode="auto">
          <a:xfrm>
            <a:off x="4324350" y="0"/>
            <a:ext cx="1663700" cy="5878513"/>
            <a:chOff x="2724" y="0"/>
            <a:chExt cx="1048" cy="3703"/>
          </a:xfrm>
        </p:grpSpPr>
        <p:sp>
          <p:nvSpPr>
            <p:cNvPr id="11717" name="Text Box 448"/>
            <p:cNvSpPr txBox="1">
              <a:spLocks noChangeArrowheads="1"/>
            </p:cNvSpPr>
            <p:nvPr/>
          </p:nvSpPr>
          <p:spPr bwMode="auto">
            <a:xfrm>
              <a:off x="2780" y="744"/>
              <a:ext cx="4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81</a:t>
              </a:r>
            </a:p>
          </p:txBody>
        </p:sp>
        <p:sp>
          <p:nvSpPr>
            <p:cNvPr id="11718" name="Text Box 449"/>
            <p:cNvSpPr txBox="1">
              <a:spLocks noChangeArrowheads="1"/>
            </p:cNvSpPr>
            <p:nvPr/>
          </p:nvSpPr>
          <p:spPr bwMode="auto">
            <a:xfrm>
              <a:off x="2764" y="576"/>
              <a:ext cx="10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endParaRPr lang="en-US" b="1"/>
            </a:p>
          </p:txBody>
        </p:sp>
        <p:sp>
          <p:nvSpPr>
            <p:cNvPr id="11719" name="Text Box 450"/>
            <p:cNvSpPr txBox="1">
              <a:spLocks noChangeArrowheads="1"/>
            </p:cNvSpPr>
            <p:nvPr/>
          </p:nvSpPr>
          <p:spPr bwMode="auto">
            <a:xfrm>
              <a:off x="2764" y="288"/>
              <a:ext cx="4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84</a:t>
              </a:r>
            </a:p>
          </p:txBody>
        </p:sp>
        <p:sp>
          <p:nvSpPr>
            <p:cNvPr id="11720" name="Text Box 451"/>
            <p:cNvSpPr txBox="1">
              <a:spLocks noChangeArrowheads="1"/>
            </p:cNvSpPr>
            <p:nvPr/>
          </p:nvSpPr>
          <p:spPr bwMode="auto">
            <a:xfrm>
              <a:off x="2772" y="0"/>
              <a:ext cx="38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86</a:t>
              </a:r>
            </a:p>
          </p:txBody>
        </p:sp>
        <p:grpSp>
          <p:nvGrpSpPr>
            <p:cNvPr id="11721" name="Group 940"/>
            <p:cNvGrpSpPr>
              <a:grpSpLocks/>
            </p:cNvGrpSpPr>
            <p:nvPr/>
          </p:nvGrpSpPr>
          <p:grpSpPr bwMode="auto">
            <a:xfrm>
              <a:off x="2724" y="1181"/>
              <a:ext cx="492" cy="2522"/>
              <a:chOff x="2724" y="1181"/>
              <a:chExt cx="492" cy="2522"/>
            </a:xfrm>
          </p:grpSpPr>
          <p:sp>
            <p:nvSpPr>
              <p:cNvPr id="11722" name="Text Box 441"/>
              <p:cNvSpPr txBox="1">
                <a:spLocks noChangeArrowheads="1"/>
              </p:cNvSpPr>
              <p:nvPr/>
            </p:nvSpPr>
            <p:spPr bwMode="auto">
              <a:xfrm>
                <a:off x="2784" y="3472"/>
                <a:ext cx="28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63</a:t>
                </a:r>
              </a:p>
            </p:txBody>
          </p:sp>
          <p:sp>
            <p:nvSpPr>
              <p:cNvPr id="11723" name="Text Box 442"/>
              <p:cNvSpPr txBox="1">
                <a:spLocks noChangeArrowheads="1"/>
              </p:cNvSpPr>
              <p:nvPr/>
            </p:nvSpPr>
            <p:spPr bwMode="auto">
              <a:xfrm>
                <a:off x="2772" y="3081"/>
                <a:ext cx="3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66</a:t>
                </a:r>
              </a:p>
            </p:txBody>
          </p:sp>
          <p:sp>
            <p:nvSpPr>
              <p:cNvPr id="11724" name="Text Box 443"/>
              <p:cNvSpPr txBox="1">
                <a:spLocks noChangeArrowheads="1"/>
              </p:cNvSpPr>
              <p:nvPr/>
            </p:nvSpPr>
            <p:spPr bwMode="auto">
              <a:xfrm>
                <a:off x="2772" y="2601"/>
                <a:ext cx="3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69</a:t>
                </a:r>
              </a:p>
            </p:txBody>
          </p:sp>
          <p:sp>
            <p:nvSpPr>
              <p:cNvPr id="11725" name="Text Box 444"/>
              <p:cNvSpPr txBox="1">
                <a:spLocks noChangeArrowheads="1"/>
              </p:cNvSpPr>
              <p:nvPr/>
            </p:nvSpPr>
            <p:spPr bwMode="auto">
              <a:xfrm>
                <a:off x="2772" y="2169"/>
                <a:ext cx="3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72</a:t>
                </a:r>
              </a:p>
            </p:txBody>
          </p:sp>
          <p:sp>
            <p:nvSpPr>
              <p:cNvPr id="11726" name="Text Box 445"/>
              <p:cNvSpPr txBox="1">
                <a:spLocks noChangeArrowheads="1"/>
              </p:cNvSpPr>
              <p:nvPr/>
            </p:nvSpPr>
            <p:spPr bwMode="auto">
              <a:xfrm>
                <a:off x="2772" y="1689"/>
                <a:ext cx="4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75</a:t>
                </a:r>
              </a:p>
            </p:txBody>
          </p:sp>
          <p:sp>
            <p:nvSpPr>
              <p:cNvPr id="11727" name="Text Box 452"/>
              <p:cNvSpPr txBox="1">
                <a:spLocks noChangeArrowheads="1"/>
              </p:cNvSpPr>
              <p:nvPr/>
            </p:nvSpPr>
            <p:spPr bwMode="auto">
              <a:xfrm>
                <a:off x="2724" y="1181"/>
                <a:ext cx="3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78</a:t>
                </a:r>
              </a:p>
            </p:txBody>
          </p:sp>
        </p:grpSp>
      </p:grpSp>
      <p:sp>
        <p:nvSpPr>
          <p:cNvPr id="11705" name="TextBox 40"/>
          <p:cNvSpPr txBox="1">
            <a:spLocks noChangeArrowheads="1"/>
          </p:cNvSpPr>
          <p:nvPr/>
        </p:nvSpPr>
        <p:spPr bwMode="auto">
          <a:xfrm>
            <a:off x="8686800" y="6858000"/>
            <a:ext cx="19050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FF0000"/>
                </a:solidFill>
              </a:rPr>
              <a:t>Thời gian (phút)</a:t>
            </a:r>
          </a:p>
        </p:txBody>
      </p:sp>
      <p:sp>
        <p:nvSpPr>
          <p:cNvPr id="124828" name="TextBox 42"/>
          <p:cNvSpPr txBox="1">
            <a:spLocks noChangeArrowheads="1"/>
          </p:cNvSpPr>
          <p:nvPr/>
        </p:nvSpPr>
        <p:spPr bwMode="auto">
          <a:xfrm>
            <a:off x="5067300" y="6432550"/>
            <a:ext cx="4038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0000FF"/>
                </a:solidFill>
                <a:latin typeface="Times New Roman" panose="02020603050405020304" pitchFamily="18" charset="0"/>
              </a:rPr>
              <a:t>  2  3   4   5   6  7   8   9  10 11 12 13 14 15</a:t>
            </a:r>
          </a:p>
        </p:txBody>
      </p:sp>
      <p:sp>
        <p:nvSpPr>
          <p:cNvPr id="124829" name="Rectangle 925"/>
          <p:cNvSpPr>
            <a:spLocks noChangeArrowheads="1"/>
          </p:cNvSpPr>
          <p:nvPr/>
        </p:nvSpPr>
        <p:spPr bwMode="auto">
          <a:xfrm>
            <a:off x="4610100" y="643255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a:latin typeface="Times New Roman" panose="02020603050405020304" pitchFamily="18" charset="0"/>
              </a:rPr>
              <a:t> </a:t>
            </a:r>
            <a:r>
              <a:rPr lang="en-US" sz="1600" b="1">
                <a:solidFill>
                  <a:srgbClr val="FF0000"/>
                </a:solidFill>
                <a:latin typeface="Times New Roman" panose="02020603050405020304" pitchFamily="18" charset="0"/>
              </a:rPr>
              <a:t>0 </a:t>
            </a:r>
          </a:p>
        </p:txBody>
      </p:sp>
      <p:sp>
        <p:nvSpPr>
          <p:cNvPr id="124830" name="Rectangle 926"/>
          <p:cNvSpPr>
            <a:spLocks noChangeArrowheads="1"/>
          </p:cNvSpPr>
          <p:nvPr/>
        </p:nvSpPr>
        <p:spPr bwMode="auto">
          <a:xfrm>
            <a:off x="4832350" y="64389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0000FF"/>
                </a:solidFill>
                <a:latin typeface="Times New Roman" panose="02020603050405020304" pitchFamily="18" charset="0"/>
              </a:rPr>
              <a:t> 1 </a:t>
            </a:r>
          </a:p>
        </p:txBody>
      </p:sp>
      <p:sp>
        <p:nvSpPr>
          <p:cNvPr id="124831" name="Text Box 441"/>
          <p:cNvSpPr txBox="1">
            <a:spLocks noChangeArrowheads="1"/>
          </p:cNvSpPr>
          <p:nvPr/>
        </p:nvSpPr>
        <p:spPr bwMode="auto">
          <a:xfrm>
            <a:off x="4419600" y="62484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60</a:t>
            </a:r>
            <a:endParaRPr lang="en-US"/>
          </a:p>
        </p:txBody>
      </p:sp>
      <p:sp>
        <p:nvSpPr>
          <p:cNvPr id="124838" name="Line 438"/>
          <p:cNvSpPr>
            <a:spLocks noChangeShapeType="1"/>
          </p:cNvSpPr>
          <p:nvPr/>
        </p:nvSpPr>
        <p:spPr bwMode="auto">
          <a:xfrm flipH="1" flipV="1">
            <a:off x="4800600" y="-25400"/>
            <a:ext cx="0" cy="651510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24843" name="Text Box 437"/>
          <p:cNvSpPr txBox="1">
            <a:spLocks noChangeArrowheads="1"/>
          </p:cNvSpPr>
          <p:nvPr/>
        </p:nvSpPr>
        <p:spPr bwMode="auto">
          <a:xfrm>
            <a:off x="4876800" y="0"/>
            <a:ext cx="1676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i="1">
                <a:solidFill>
                  <a:srgbClr val="FF0000"/>
                </a:solidFill>
                <a:latin typeface="Times New Roman" panose="02020603050405020304" pitchFamily="18" charset="0"/>
              </a:rPr>
              <a:t>Nhiệt độ (</a:t>
            </a:r>
            <a:r>
              <a:rPr lang="en-US" b="1" i="1" baseline="30000">
                <a:solidFill>
                  <a:srgbClr val="FF0000"/>
                </a:solidFill>
                <a:latin typeface="Times New Roman" panose="02020603050405020304" pitchFamily="18" charset="0"/>
              </a:rPr>
              <a:t>0</a:t>
            </a:r>
            <a:r>
              <a:rPr lang="en-US" b="1" i="1">
                <a:solidFill>
                  <a:srgbClr val="FF0000"/>
                </a:solidFill>
                <a:latin typeface="Times New Roman" panose="02020603050405020304" pitchFamily="18" charset="0"/>
              </a:rPr>
              <a:t>C)</a:t>
            </a:r>
          </a:p>
        </p:txBody>
      </p:sp>
      <p:sp>
        <p:nvSpPr>
          <p:cNvPr id="124846" name="Text Box 437"/>
          <p:cNvSpPr txBox="1">
            <a:spLocks noChangeArrowheads="1"/>
          </p:cNvSpPr>
          <p:nvPr/>
        </p:nvSpPr>
        <p:spPr bwMode="auto">
          <a:xfrm>
            <a:off x="7467600" y="6096000"/>
            <a:ext cx="2057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i="1">
                <a:solidFill>
                  <a:srgbClr val="FF0000"/>
                </a:solidFill>
                <a:latin typeface="Times New Roman" panose="02020603050405020304" pitchFamily="18" charset="0"/>
              </a:rPr>
              <a:t>Thời gian (phút)</a:t>
            </a:r>
          </a:p>
        </p:txBody>
      </p:sp>
      <p:sp>
        <p:nvSpPr>
          <p:cNvPr id="124848" name="Text Box 944"/>
          <p:cNvSpPr txBox="1">
            <a:spLocks noChangeArrowheads="1"/>
          </p:cNvSpPr>
          <p:nvPr/>
        </p:nvSpPr>
        <p:spPr bwMode="auto">
          <a:xfrm>
            <a:off x="152400" y="2498725"/>
            <a:ext cx="4495800" cy="1844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80000"/>
              </a:lnSpc>
            </a:pPr>
            <a:r>
              <a:rPr lang="en-US" sz="2400">
                <a:latin typeface="Times New Roman" panose="02020603050405020304" pitchFamily="18" charset="0"/>
              </a:rPr>
              <a:t>* Trục thẳng đứng:</a:t>
            </a:r>
            <a:r>
              <a:rPr lang="en-US" sz="2400">
                <a:solidFill>
                  <a:srgbClr val="0000FF"/>
                </a:solidFill>
                <a:latin typeface="Times New Roman" panose="02020603050405020304" pitchFamily="18" charset="0"/>
              </a:rPr>
              <a:t> </a:t>
            </a:r>
          </a:p>
          <a:p>
            <a:pPr eaLnBrk="1" hangingPunct="1">
              <a:lnSpc>
                <a:spcPct val="80000"/>
              </a:lnSpc>
            </a:pPr>
            <a:r>
              <a:rPr lang="en-US" sz="2400">
                <a:solidFill>
                  <a:srgbClr val="0000FF"/>
                </a:solidFill>
                <a:latin typeface="Times New Roman" panose="02020603050405020304" pitchFamily="18" charset="0"/>
              </a:rPr>
              <a:t>Là trục nhiệt độ (</a:t>
            </a:r>
            <a:r>
              <a:rPr lang="en-US" sz="2400" baseline="30000">
                <a:solidFill>
                  <a:srgbClr val="0000FF"/>
                </a:solidFill>
                <a:latin typeface="Times New Roman" panose="02020603050405020304" pitchFamily="18" charset="0"/>
              </a:rPr>
              <a:t>0</a:t>
            </a:r>
            <a:r>
              <a:rPr lang="en-US" sz="2400">
                <a:solidFill>
                  <a:srgbClr val="0000FF"/>
                </a:solidFill>
                <a:latin typeface="Times New Roman" panose="02020603050405020304" pitchFamily="18" charset="0"/>
              </a:rPr>
              <a:t>C).</a:t>
            </a:r>
          </a:p>
          <a:p>
            <a:pPr eaLnBrk="1" hangingPunct="1">
              <a:lnSpc>
                <a:spcPct val="80000"/>
              </a:lnSpc>
            </a:pPr>
            <a:r>
              <a:rPr lang="en-US" sz="2400">
                <a:solidFill>
                  <a:srgbClr val="0000FF"/>
                </a:solidFill>
                <a:latin typeface="Times New Roman" panose="02020603050405020304" pitchFamily="18" charset="0"/>
              </a:rPr>
              <a:t>	+ Mỗi cạnh của ô vuông</a:t>
            </a:r>
          </a:p>
          <a:p>
            <a:pPr eaLnBrk="1" hangingPunct="1">
              <a:lnSpc>
                <a:spcPct val="80000"/>
              </a:lnSpc>
            </a:pPr>
            <a:r>
              <a:rPr lang="en-US" sz="2400">
                <a:solidFill>
                  <a:srgbClr val="0000FF"/>
                </a:solidFill>
                <a:latin typeface="Times New Roman" panose="02020603050405020304" pitchFamily="18" charset="0"/>
              </a:rPr>
              <a:t> nằm trên trục này biểu thị 1</a:t>
            </a:r>
            <a:r>
              <a:rPr lang="en-US" sz="2400" baseline="30000">
                <a:solidFill>
                  <a:srgbClr val="0000FF"/>
                </a:solidFill>
                <a:latin typeface="Times New Roman" panose="02020603050405020304" pitchFamily="18" charset="0"/>
              </a:rPr>
              <a:t>0</a:t>
            </a:r>
            <a:r>
              <a:rPr lang="en-US" sz="2400">
                <a:solidFill>
                  <a:srgbClr val="0000FF"/>
                </a:solidFill>
                <a:latin typeface="Times New Roman" panose="02020603050405020304" pitchFamily="18" charset="0"/>
              </a:rPr>
              <a:t>C.</a:t>
            </a:r>
          </a:p>
          <a:p>
            <a:pPr eaLnBrk="1" hangingPunct="1">
              <a:lnSpc>
                <a:spcPct val="80000"/>
              </a:lnSpc>
            </a:pPr>
            <a:r>
              <a:rPr lang="en-US" sz="2400">
                <a:solidFill>
                  <a:srgbClr val="0000FF"/>
                </a:solidFill>
                <a:latin typeface="Times New Roman" panose="02020603050405020304" pitchFamily="18" charset="0"/>
              </a:rPr>
              <a:t>	+ Gốc của trục nhiệt độ ghi 60</a:t>
            </a:r>
            <a:r>
              <a:rPr lang="en-US" sz="2400" baseline="30000">
                <a:solidFill>
                  <a:srgbClr val="0000FF"/>
                </a:solidFill>
                <a:latin typeface="Times New Roman" panose="02020603050405020304" pitchFamily="18" charset="0"/>
              </a:rPr>
              <a:t>0</a:t>
            </a:r>
            <a:r>
              <a:rPr lang="en-US" sz="2400">
                <a:solidFill>
                  <a:srgbClr val="0000FF"/>
                </a:solidFill>
                <a:latin typeface="Times New Roman" panose="02020603050405020304" pitchFamily="18" charset="0"/>
              </a:rPr>
              <a:t>C</a:t>
            </a:r>
            <a:endParaRPr lang="en-US" sz="2400">
              <a:latin typeface="Times New Roman" panose="02020603050405020304" pitchFamily="18" charset="0"/>
            </a:endParaRPr>
          </a:p>
        </p:txBody>
      </p:sp>
      <p:sp>
        <p:nvSpPr>
          <p:cNvPr id="11714" name="Text Box 945"/>
          <p:cNvSpPr txBox="1">
            <a:spLocks noChangeArrowheads="1"/>
          </p:cNvSpPr>
          <p:nvPr/>
        </p:nvSpPr>
        <p:spPr bwMode="auto">
          <a:xfrm>
            <a:off x="152400" y="812800"/>
            <a:ext cx="35052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000" b="1">
                <a:solidFill>
                  <a:srgbClr val="0000FF"/>
                </a:solidFill>
                <a:latin typeface="Times New Roman" panose="02020603050405020304" pitchFamily="18" charset="0"/>
              </a:rPr>
              <a:t>I. Sự nóng chảy</a:t>
            </a:r>
          </a:p>
        </p:txBody>
      </p:sp>
      <p:sp>
        <p:nvSpPr>
          <p:cNvPr id="11715" name="Text Box 946"/>
          <p:cNvSpPr txBox="1">
            <a:spLocks noChangeArrowheads="1"/>
          </p:cNvSpPr>
          <p:nvPr/>
        </p:nvSpPr>
        <p:spPr bwMode="auto">
          <a:xfrm>
            <a:off x="114300" y="1143000"/>
            <a:ext cx="6019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000" b="1" i="1">
                <a:solidFill>
                  <a:srgbClr val="FF0000"/>
                </a:solidFill>
                <a:latin typeface="Times New Roman" panose="02020603050405020304" pitchFamily="18" charset="0"/>
              </a:rPr>
              <a:t>2. Phân tích kết quả thí nghiệm</a:t>
            </a:r>
          </a:p>
        </p:txBody>
      </p:sp>
      <p:sp>
        <p:nvSpPr>
          <p:cNvPr id="11716" name="Text Box 947"/>
          <p:cNvSpPr txBox="1">
            <a:spLocks noChangeArrowheads="1"/>
          </p:cNvSpPr>
          <p:nvPr/>
        </p:nvSpPr>
        <p:spPr bwMode="auto">
          <a:xfrm>
            <a:off x="152400" y="1431925"/>
            <a:ext cx="36576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000" b="1" i="1">
                <a:solidFill>
                  <a:srgbClr val="002060"/>
                </a:solidFill>
                <a:latin typeface="Times New Roman" panose="02020603050405020304" pitchFamily="18" charset="0"/>
              </a:rPr>
              <a:t>a. Vẽ trục nhiệt độ và thời gian</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1729"/>
                                        </p:tgtEl>
                                        <p:attrNameLst>
                                          <p:attrName>style.visibility</p:attrName>
                                        </p:attrNameLst>
                                      </p:cBhvr>
                                      <p:to>
                                        <p:strVal val="visible"/>
                                      </p:to>
                                    </p:set>
                                    <p:anim calcmode="lin" valueType="num">
                                      <p:cBhvr additive="base">
                                        <p:cTn id="7" dur="500" fill="hold"/>
                                        <p:tgtEl>
                                          <p:spTgt spid="11729"/>
                                        </p:tgtEl>
                                        <p:attrNameLst>
                                          <p:attrName>ppt_x</p:attrName>
                                        </p:attrNameLst>
                                      </p:cBhvr>
                                      <p:tavLst>
                                        <p:tav tm="0">
                                          <p:val>
                                            <p:strVal val="#ppt_x"/>
                                          </p:val>
                                        </p:tav>
                                        <p:tav tm="100000">
                                          <p:val>
                                            <p:strVal val="#ppt_x"/>
                                          </p:val>
                                        </p:tav>
                                      </p:tavLst>
                                    </p:anim>
                                    <p:anim calcmode="lin" valueType="num">
                                      <p:cBhvr additive="base">
                                        <p:cTn id="8" dur="500" fill="hold"/>
                                        <p:tgtEl>
                                          <p:spTgt spid="1172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grpId="0" nodeType="clickEffect">
                                  <p:stCondLst>
                                    <p:cond delay="0"/>
                                  </p:stCondLst>
                                  <p:childTnLst>
                                    <p:set>
                                      <p:cBhvr>
                                        <p:cTn id="12" dur="1" fill="hold">
                                          <p:stCondLst>
                                            <p:cond delay="0"/>
                                          </p:stCondLst>
                                        </p:cTn>
                                        <p:tgtEl>
                                          <p:spTgt spid="123910"/>
                                        </p:tgtEl>
                                        <p:attrNameLst>
                                          <p:attrName>style.visibility</p:attrName>
                                        </p:attrNameLst>
                                      </p:cBhvr>
                                      <p:to>
                                        <p:strVal val="visible"/>
                                      </p:to>
                                    </p:set>
                                    <p:animEffect transition="in" filter="box(in)">
                                      <p:cBhvr>
                                        <p:cTn id="13" dur="500"/>
                                        <p:tgtEl>
                                          <p:spTgt spid="12391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124813"/>
                                        </p:tgtEl>
                                        <p:attrNameLst>
                                          <p:attrName>style.visibility</p:attrName>
                                        </p:attrNameLst>
                                      </p:cBhvr>
                                      <p:to>
                                        <p:strVal val="visible"/>
                                      </p:to>
                                    </p:set>
                                    <p:animEffect transition="in" filter="blinds(horizontal)">
                                      <p:cBhvr>
                                        <p:cTn id="18" dur="500"/>
                                        <p:tgtEl>
                                          <p:spTgt spid="12481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grpId="0" nodeType="clickEffect">
                                  <p:stCondLst>
                                    <p:cond delay="0"/>
                                  </p:stCondLst>
                                  <p:childTnLst>
                                    <p:set>
                                      <p:cBhvr>
                                        <p:cTn id="22" dur="1" fill="hold">
                                          <p:stCondLst>
                                            <p:cond delay="0"/>
                                          </p:stCondLst>
                                        </p:cTn>
                                        <p:tgtEl>
                                          <p:spTgt spid="124846"/>
                                        </p:tgtEl>
                                        <p:attrNameLst>
                                          <p:attrName>style.visibility</p:attrName>
                                        </p:attrNameLst>
                                      </p:cBhvr>
                                      <p:to>
                                        <p:strVal val="visible"/>
                                      </p:to>
                                    </p:set>
                                    <p:animEffect transition="in" filter="box(in)">
                                      <p:cBhvr>
                                        <p:cTn id="23" dur="500"/>
                                        <p:tgtEl>
                                          <p:spTgt spid="12484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124829"/>
                                        </p:tgtEl>
                                        <p:attrNameLst>
                                          <p:attrName>style.visibility</p:attrName>
                                        </p:attrNameLst>
                                      </p:cBhvr>
                                      <p:to>
                                        <p:strVal val="visible"/>
                                      </p:to>
                                    </p:set>
                                    <p:animEffect transition="in" filter="blinds(horizontal)">
                                      <p:cBhvr>
                                        <p:cTn id="28" dur="500"/>
                                        <p:tgtEl>
                                          <p:spTgt spid="124829"/>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124830"/>
                                        </p:tgtEl>
                                        <p:attrNameLst>
                                          <p:attrName>style.visibility</p:attrName>
                                        </p:attrNameLst>
                                      </p:cBhvr>
                                      <p:to>
                                        <p:strVal val="visible"/>
                                      </p:to>
                                    </p:set>
                                    <p:animEffect transition="in" filter="blinds(horizontal)">
                                      <p:cBhvr>
                                        <p:cTn id="33" dur="500"/>
                                        <p:tgtEl>
                                          <p:spTgt spid="124830"/>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124828"/>
                                        </p:tgtEl>
                                        <p:attrNameLst>
                                          <p:attrName>style.visibility</p:attrName>
                                        </p:attrNameLst>
                                      </p:cBhvr>
                                      <p:to>
                                        <p:strVal val="visible"/>
                                      </p:to>
                                    </p:set>
                                    <p:animEffect transition="in" filter="blinds(horizontal)">
                                      <p:cBhvr>
                                        <p:cTn id="38" dur="500"/>
                                        <p:tgtEl>
                                          <p:spTgt spid="124828"/>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3" presetClass="exit" presetSubtype="10" fill="hold" grpId="1" nodeType="clickEffect">
                                  <p:stCondLst>
                                    <p:cond delay="0"/>
                                  </p:stCondLst>
                                  <p:childTnLst>
                                    <p:animEffect transition="out" filter="blinds(horizontal)">
                                      <p:cBhvr>
                                        <p:cTn id="42" dur="500"/>
                                        <p:tgtEl>
                                          <p:spTgt spid="123910"/>
                                        </p:tgtEl>
                                      </p:cBhvr>
                                    </p:animEffect>
                                    <p:set>
                                      <p:cBhvr>
                                        <p:cTn id="43" dur="1" fill="hold">
                                          <p:stCondLst>
                                            <p:cond delay="499"/>
                                          </p:stCondLst>
                                        </p:cTn>
                                        <p:tgtEl>
                                          <p:spTgt spid="123910"/>
                                        </p:tgtEl>
                                        <p:attrNameLst>
                                          <p:attrName>style.visibility</p:attrName>
                                        </p:attrNameLst>
                                      </p:cBhvr>
                                      <p:to>
                                        <p:strVal val="hidden"/>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4" presetClass="entr" presetSubtype="16" fill="hold" grpId="0" nodeType="clickEffect">
                                  <p:stCondLst>
                                    <p:cond delay="0"/>
                                  </p:stCondLst>
                                  <p:childTnLst>
                                    <p:set>
                                      <p:cBhvr>
                                        <p:cTn id="47" dur="1" fill="hold">
                                          <p:stCondLst>
                                            <p:cond delay="0"/>
                                          </p:stCondLst>
                                        </p:cTn>
                                        <p:tgtEl>
                                          <p:spTgt spid="124848"/>
                                        </p:tgtEl>
                                        <p:attrNameLst>
                                          <p:attrName>style.visibility</p:attrName>
                                        </p:attrNameLst>
                                      </p:cBhvr>
                                      <p:to>
                                        <p:strVal val="visible"/>
                                      </p:to>
                                    </p:set>
                                    <p:animEffect transition="in" filter="box(in)">
                                      <p:cBhvr>
                                        <p:cTn id="48" dur="500"/>
                                        <p:tgtEl>
                                          <p:spTgt spid="124848"/>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3" presetClass="entr" presetSubtype="10" fill="hold" grpId="0" nodeType="clickEffect">
                                  <p:stCondLst>
                                    <p:cond delay="0"/>
                                  </p:stCondLst>
                                  <p:childTnLst>
                                    <p:set>
                                      <p:cBhvr>
                                        <p:cTn id="52" dur="1" fill="hold">
                                          <p:stCondLst>
                                            <p:cond delay="0"/>
                                          </p:stCondLst>
                                        </p:cTn>
                                        <p:tgtEl>
                                          <p:spTgt spid="124838"/>
                                        </p:tgtEl>
                                        <p:attrNameLst>
                                          <p:attrName>style.visibility</p:attrName>
                                        </p:attrNameLst>
                                      </p:cBhvr>
                                      <p:to>
                                        <p:strVal val="visible"/>
                                      </p:to>
                                    </p:set>
                                    <p:animEffect transition="in" filter="blinds(horizontal)">
                                      <p:cBhvr>
                                        <p:cTn id="53" dur="500"/>
                                        <p:tgtEl>
                                          <p:spTgt spid="124838"/>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4" presetClass="entr" presetSubtype="16" fill="hold" grpId="0" nodeType="clickEffect">
                                  <p:stCondLst>
                                    <p:cond delay="0"/>
                                  </p:stCondLst>
                                  <p:childTnLst>
                                    <p:set>
                                      <p:cBhvr>
                                        <p:cTn id="57" dur="1" fill="hold">
                                          <p:stCondLst>
                                            <p:cond delay="0"/>
                                          </p:stCondLst>
                                        </p:cTn>
                                        <p:tgtEl>
                                          <p:spTgt spid="124843"/>
                                        </p:tgtEl>
                                        <p:attrNameLst>
                                          <p:attrName>style.visibility</p:attrName>
                                        </p:attrNameLst>
                                      </p:cBhvr>
                                      <p:to>
                                        <p:strVal val="visible"/>
                                      </p:to>
                                    </p:set>
                                    <p:animEffect transition="in" filter="box(in)">
                                      <p:cBhvr>
                                        <p:cTn id="58" dur="500"/>
                                        <p:tgtEl>
                                          <p:spTgt spid="12484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124831"/>
                                        </p:tgtEl>
                                        <p:attrNameLst>
                                          <p:attrName>style.visibility</p:attrName>
                                        </p:attrNameLst>
                                      </p:cBhvr>
                                      <p:to>
                                        <p:strVal val="visible"/>
                                      </p:to>
                                    </p:set>
                                    <p:anim calcmode="lin" valueType="num">
                                      <p:cBhvr additive="base">
                                        <p:cTn id="63" dur="500" fill="hold"/>
                                        <p:tgtEl>
                                          <p:spTgt spid="124831"/>
                                        </p:tgtEl>
                                        <p:attrNameLst>
                                          <p:attrName>ppt_x</p:attrName>
                                        </p:attrNameLst>
                                      </p:cBhvr>
                                      <p:tavLst>
                                        <p:tav tm="0">
                                          <p:val>
                                            <p:strVal val="#ppt_x"/>
                                          </p:val>
                                        </p:tav>
                                        <p:tav tm="100000">
                                          <p:val>
                                            <p:strVal val="#ppt_x"/>
                                          </p:val>
                                        </p:tav>
                                      </p:tavLst>
                                    </p:anim>
                                    <p:anim calcmode="lin" valueType="num">
                                      <p:cBhvr additive="base">
                                        <p:cTn id="64" dur="500" fill="hold"/>
                                        <p:tgtEl>
                                          <p:spTgt spid="124831"/>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4" fill="hold" nodeType="clickEffect">
                                  <p:stCondLst>
                                    <p:cond delay="0"/>
                                  </p:stCondLst>
                                  <p:childTnLst>
                                    <p:set>
                                      <p:cBhvr>
                                        <p:cTn id="68" dur="1" fill="hold">
                                          <p:stCondLst>
                                            <p:cond delay="0"/>
                                          </p:stCondLst>
                                        </p:cTn>
                                        <p:tgtEl>
                                          <p:spTgt spid="124845"/>
                                        </p:tgtEl>
                                        <p:attrNameLst>
                                          <p:attrName>style.visibility</p:attrName>
                                        </p:attrNameLst>
                                      </p:cBhvr>
                                      <p:to>
                                        <p:strVal val="visible"/>
                                      </p:to>
                                    </p:set>
                                    <p:animEffect transition="in" filter="wipe(down)">
                                      <p:cBhvr>
                                        <p:cTn id="69" dur="500"/>
                                        <p:tgtEl>
                                          <p:spTgt spid="1248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10" grpId="0"/>
      <p:bldP spid="123910" grpId="1"/>
      <p:bldP spid="124813" grpId="0" animBg="1"/>
      <p:bldP spid="124828" grpId="0"/>
      <p:bldP spid="124829" grpId="0"/>
      <p:bldP spid="124830" grpId="0"/>
      <p:bldP spid="124838" grpId="0" animBg="1"/>
      <p:bldP spid="124843" grpId="0"/>
      <p:bldP spid="124846" grpId="0"/>
      <p:bldP spid="12484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845" name="Group 557"/>
          <p:cNvGraphicFramePr>
            <a:graphicFrameLocks noGrp="1"/>
          </p:cNvGraphicFramePr>
          <p:nvPr/>
        </p:nvGraphicFramePr>
        <p:xfrm>
          <a:off x="4800600" y="161925"/>
          <a:ext cx="3657600" cy="6356350"/>
        </p:xfrm>
        <a:graphic>
          <a:graphicData uri="http://schemas.openxmlformats.org/drawingml/2006/table">
            <a:tbl>
              <a:tblPr/>
              <a:tblGrid>
                <a:gridCol w="244475">
                  <a:extLst>
                    <a:ext uri="{9D8B030D-6E8A-4147-A177-3AD203B41FA5}">
                      <a16:colId xmlns:a16="http://schemas.microsoft.com/office/drawing/2014/main" xmlns="" val="20000"/>
                    </a:ext>
                  </a:extLst>
                </a:gridCol>
                <a:gridCol w="242888">
                  <a:extLst>
                    <a:ext uri="{9D8B030D-6E8A-4147-A177-3AD203B41FA5}">
                      <a16:colId xmlns:a16="http://schemas.microsoft.com/office/drawing/2014/main" xmlns="" val="20001"/>
                    </a:ext>
                  </a:extLst>
                </a:gridCol>
                <a:gridCol w="244475">
                  <a:extLst>
                    <a:ext uri="{9D8B030D-6E8A-4147-A177-3AD203B41FA5}">
                      <a16:colId xmlns:a16="http://schemas.microsoft.com/office/drawing/2014/main" xmlns="" val="20002"/>
                    </a:ext>
                  </a:extLst>
                </a:gridCol>
                <a:gridCol w="242887">
                  <a:extLst>
                    <a:ext uri="{9D8B030D-6E8A-4147-A177-3AD203B41FA5}">
                      <a16:colId xmlns:a16="http://schemas.microsoft.com/office/drawing/2014/main" xmlns="" val="20003"/>
                    </a:ext>
                  </a:extLst>
                </a:gridCol>
                <a:gridCol w="244475">
                  <a:extLst>
                    <a:ext uri="{9D8B030D-6E8A-4147-A177-3AD203B41FA5}">
                      <a16:colId xmlns:a16="http://schemas.microsoft.com/office/drawing/2014/main" xmlns="" val="20004"/>
                    </a:ext>
                  </a:extLst>
                </a:gridCol>
                <a:gridCol w="244475">
                  <a:extLst>
                    <a:ext uri="{9D8B030D-6E8A-4147-A177-3AD203B41FA5}">
                      <a16:colId xmlns:a16="http://schemas.microsoft.com/office/drawing/2014/main" xmlns="" val="20005"/>
                    </a:ext>
                  </a:extLst>
                </a:gridCol>
                <a:gridCol w="242888">
                  <a:extLst>
                    <a:ext uri="{9D8B030D-6E8A-4147-A177-3AD203B41FA5}">
                      <a16:colId xmlns:a16="http://schemas.microsoft.com/office/drawing/2014/main" xmlns="" val="20006"/>
                    </a:ext>
                  </a:extLst>
                </a:gridCol>
                <a:gridCol w="244475">
                  <a:extLst>
                    <a:ext uri="{9D8B030D-6E8A-4147-A177-3AD203B41FA5}">
                      <a16:colId xmlns:a16="http://schemas.microsoft.com/office/drawing/2014/main" xmlns="" val="20007"/>
                    </a:ext>
                  </a:extLst>
                </a:gridCol>
                <a:gridCol w="242887">
                  <a:extLst>
                    <a:ext uri="{9D8B030D-6E8A-4147-A177-3AD203B41FA5}">
                      <a16:colId xmlns:a16="http://schemas.microsoft.com/office/drawing/2014/main" xmlns="" val="20008"/>
                    </a:ext>
                  </a:extLst>
                </a:gridCol>
                <a:gridCol w="244475">
                  <a:extLst>
                    <a:ext uri="{9D8B030D-6E8A-4147-A177-3AD203B41FA5}">
                      <a16:colId xmlns:a16="http://schemas.microsoft.com/office/drawing/2014/main" xmlns="" val="20009"/>
                    </a:ext>
                  </a:extLst>
                </a:gridCol>
                <a:gridCol w="244475">
                  <a:extLst>
                    <a:ext uri="{9D8B030D-6E8A-4147-A177-3AD203B41FA5}">
                      <a16:colId xmlns:a16="http://schemas.microsoft.com/office/drawing/2014/main" xmlns="" val="20010"/>
                    </a:ext>
                  </a:extLst>
                </a:gridCol>
                <a:gridCol w="242888">
                  <a:extLst>
                    <a:ext uri="{9D8B030D-6E8A-4147-A177-3AD203B41FA5}">
                      <a16:colId xmlns:a16="http://schemas.microsoft.com/office/drawing/2014/main" xmlns="" val="20011"/>
                    </a:ext>
                  </a:extLst>
                </a:gridCol>
                <a:gridCol w="247650">
                  <a:extLst>
                    <a:ext uri="{9D8B030D-6E8A-4147-A177-3AD203B41FA5}">
                      <a16:colId xmlns:a16="http://schemas.microsoft.com/office/drawing/2014/main" xmlns="" val="20012"/>
                    </a:ext>
                  </a:extLst>
                </a:gridCol>
                <a:gridCol w="239712">
                  <a:extLst>
                    <a:ext uri="{9D8B030D-6E8A-4147-A177-3AD203B41FA5}">
                      <a16:colId xmlns:a16="http://schemas.microsoft.com/office/drawing/2014/main" xmlns="" val="20013"/>
                    </a:ext>
                  </a:extLst>
                </a:gridCol>
                <a:gridCol w="244475">
                  <a:extLst>
                    <a:ext uri="{9D8B030D-6E8A-4147-A177-3AD203B41FA5}">
                      <a16:colId xmlns:a16="http://schemas.microsoft.com/office/drawing/2014/main" xmlns="" val="20014"/>
                    </a:ext>
                  </a:extLst>
                </a:gridCol>
              </a:tblGrid>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7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7"/>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8"/>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9"/>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5"/>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6"/>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7"/>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8"/>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9"/>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5"/>
                  </a:ext>
                </a:extLst>
              </a:tr>
            </a:tbl>
          </a:graphicData>
        </a:graphic>
      </p:graphicFrame>
      <p:sp>
        <p:nvSpPr>
          <p:cNvPr id="12724" name="Line 438"/>
          <p:cNvSpPr>
            <a:spLocks noChangeShapeType="1"/>
          </p:cNvSpPr>
          <p:nvPr/>
        </p:nvSpPr>
        <p:spPr bwMode="auto">
          <a:xfrm>
            <a:off x="4800600" y="6477000"/>
            <a:ext cx="4343400" cy="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2725" name="Group 440"/>
          <p:cNvGrpSpPr>
            <a:grpSpLocks/>
          </p:cNvGrpSpPr>
          <p:nvPr/>
        </p:nvGrpSpPr>
        <p:grpSpPr bwMode="auto">
          <a:xfrm>
            <a:off x="4387850" y="0"/>
            <a:ext cx="1835150" cy="5878513"/>
            <a:chOff x="2764" y="0"/>
            <a:chExt cx="1156" cy="3703"/>
          </a:xfrm>
        </p:grpSpPr>
        <p:sp>
          <p:nvSpPr>
            <p:cNvPr id="12831" name="Text Box 446"/>
            <p:cNvSpPr txBox="1">
              <a:spLocks noChangeArrowheads="1"/>
            </p:cNvSpPr>
            <p:nvPr/>
          </p:nvSpPr>
          <p:spPr bwMode="auto">
            <a:xfrm>
              <a:off x="2768" y="1057"/>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79</a:t>
              </a:r>
            </a:p>
          </p:txBody>
        </p:sp>
        <p:sp>
          <p:nvSpPr>
            <p:cNvPr id="12832" name="Text Box 447"/>
            <p:cNvSpPr txBox="1">
              <a:spLocks noChangeArrowheads="1"/>
            </p:cNvSpPr>
            <p:nvPr/>
          </p:nvSpPr>
          <p:spPr bwMode="auto">
            <a:xfrm>
              <a:off x="2764" y="890"/>
              <a:ext cx="4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80</a:t>
              </a:r>
            </a:p>
          </p:txBody>
        </p:sp>
        <p:sp>
          <p:nvSpPr>
            <p:cNvPr id="12833" name="Text Box 448"/>
            <p:cNvSpPr txBox="1">
              <a:spLocks noChangeArrowheads="1"/>
            </p:cNvSpPr>
            <p:nvPr/>
          </p:nvSpPr>
          <p:spPr bwMode="auto">
            <a:xfrm>
              <a:off x="2780" y="744"/>
              <a:ext cx="4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81</a:t>
              </a:r>
            </a:p>
          </p:txBody>
        </p:sp>
        <p:sp>
          <p:nvSpPr>
            <p:cNvPr id="12834" name="Text Box 449"/>
            <p:cNvSpPr txBox="1">
              <a:spLocks noChangeArrowheads="1"/>
            </p:cNvSpPr>
            <p:nvPr/>
          </p:nvSpPr>
          <p:spPr bwMode="auto">
            <a:xfrm>
              <a:off x="2764" y="576"/>
              <a:ext cx="10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82</a:t>
              </a:r>
            </a:p>
          </p:txBody>
        </p:sp>
        <p:sp>
          <p:nvSpPr>
            <p:cNvPr id="12835" name="Text Box 450"/>
            <p:cNvSpPr txBox="1">
              <a:spLocks noChangeArrowheads="1"/>
            </p:cNvSpPr>
            <p:nvPr/>
          </p:nvSpPr>
          <p:spPr bwMode="auto">
            <a:xfrm>
              <a:off x="2764" y="288"/>
              <a:ext cx="4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84</a:t>
              </a:r>
            </a:p>
          </p:txBody>
        </p:sp>
        <p:sp>
          <p:nvSpPr>
            <p:cNvPr id="12836" name="Text Box 451"/>
            <p:cNvSpPr txBox="1">
              <a:spLocks noChangeArrowheads="1"/>
            </p:cNvSpPr>
            <p:nvPr/>
          </p:nvSpPr>
          <p:spPr bwMode="auto">
            <a:xfrm>
              <a:off x="2772" y="0"/>
              <a:ext cx="38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86</a:t>
              </a:r>
            </a:p>
          </p:txBody>
        </p:sp>
        <p:grpSp>
          <p:nvGrpSpPr>
            <p:cNvPr id="12837" name="Group 447"/>
            <p:cNvGrpSpPr>
              <a:grpSpLocks/>
            </p:cNvGrpSpPr>
            <p:nvPr/>
          </p:nvGrpSpPr>
          <p:grpSpPr bwMode="auto">
            <a:xfrm>
              <a:off x="2772" y="1401"/>
              <a:ext cx="444" cy="2302"/>
              <a:chOff x="2772" y="1401"/>
              <a:chExt cx="444" cy="2302"/>
            </a:xfrm>
          </p:grpSpPr>
          <p:sp>
            <p:nvSpPr>
              <p:cNvPr id="12838" name="Text Box 441"/>
              <p:cNvSpPr txBox="1">
                <a:spLocks noChangeArrowheads="1"/>
              </p:cNvSpPr>
              <p:nvPr/>
            </p:nvSpPr>
            <p:spPr bwMode="auto">
              <a:xfrm>
                <a:off x="2784" y="3472"/>
                <a:ext cx="28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63</a:t>
                </a:r>
              </a:p>
            </p:txBody>
          </p:sp>
          <p:sp>
            <p:nvSpPr>
              <p:cNvPr id="12839" name="Text Box 442"/>
              <p:cNvSpPr txBox="1">
                <a:spLocks noChangeArrowheads="1"/>
              </p:cNvSpPr>
              <p:nvPr/>
            </p:nvSpPr>
            <p:spPr bwMode="auto">
              <a:xfrm>
                <a:off x="2772" y="3081"/>
                <a:ext cx="3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66</a:t>
                </a:r>
              </a:p>
            </p:txBody>
          </p:sp>
          <p:sp>
            <p:nvSpPr>
              <p:cNvPr id="12840" name="Text Box 443"/>
              <p:cNvSpPr txBox="1">
                <a:spLocks noChangeArrowheads="1"/>
              </p:cNvSpPr>
              <p:nvPr/>
            </p:nvSpPr>
            <p:spPr bwMode="auto">
              <a:xfrm>
                <a:off x="2772" y="2601"/>
                <a:ext cx="3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69</a:t>
                </a:r>
              </a:p>
            </p:txBody>
          </p:sp>
          <p:sp>
            <p:nvSpPr>
              <p:cNvPr id="12841" name="Text Box 444"/>
              <p:cNvSpPr txBox="1">
                <a:spLocks noChangeArrowheads="1"/>
              </p:cNvSpPr>
              <p:nvPr/>
            </p:nvSpPr>
            <p:spPr bwMode="auto">
              <a:xfrm>
                <a:off x="2772" y="2169"/>
                <a:ext cx="3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72</a:t>
                </a:r>
              </a:p>
            </p:txBody>
          </p:sp>
          <p:sp>
            <p:nvSpPr>
              <p:cNvPr id="12842" name="Text Box 445"/>
              <p:cNvSpPr txBox="1">
                <a:spLocks noChangeArrowheads="1"/>
              </p:cNvSpPr>
              <p:nvPr/>
            </p:nvSpPr>
            <p:spPr bwMode="auto">
              <a:xfrm>
                <a:off x="2772" y="1689"/>
                <a:ext cx="4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75</a:t>
                </a:r>
              </a:p>
            </p:txBody>
          </p:sp>
          <p:sp>
            <p:nvSpPr>
              <p:cNvPr id="12843" name="Text Box 452"/>
              <p:cNvSpPr txBox="1">
                <a:spLocks noChangeArrowheads="1"/>
              </p:cNvSpPr>
              <p:nvPr/>
            </p:nvSpPr>
            <p:spPr bwMode="auto">
              <a:xfrm>
                <a:off x="2772" y="1401"/>
                <a:ext cx="3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77</a:t>
                </a:r>
              </a:p>
            </p:txBody>
          </p:sp>
        </p:grpSp>
      </p:grpSp>
      <p:sp>
        <p:nvSpPr>
          <p:cNvPr id="12726" name="TextBox 40"/>
          <p:cNvSpPr txBox="1">
            <a:spLocks noChangeArrowheads="1"/>
          </p:cNvSpPr>
          <p:nvPr/>
        </p:nvSpPr>
        <p:spPr bwMode="auto">
          <a:xfrm>
            <a:off x="8686800" y="6858000"/>
            <a:ext cx="19050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FF0000"/>
                </a:solidFill>
              </a:rPr>
              <a:t>Thời gian (phút)</a:t>
            </a:r>
          </a:p>
        </p:txBody>
      </p:sp>
      <p:sp>
        <p:nvSpPr>
          <p:cNvPr id="12727" name="TextBox 42"/>
          <p:cNvSpPr txBox="1">
            <a:spLocks noChangeArrowheads="1"/>
          </p:cNvSpPr>
          <p:nvPr/>
        </p:nvSpPr>
        <p:spPr bwMode="auto">
          <a:xfrm>
            <a:off x="5067300" y="6432550"/>
            <a:ext cx="4038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0000FF"/>
                </a:solidFill>
                <a:latin typeface="Times New Roman" panose="02020603050405020304" pitchFamily="18" charset="0"/>
              </a:rPr>
              <a:t>  2  3   4   5   6  7   8   9  10 11 12 13 14 15</a:t>
            </a:r>
          </a:p>
        </p:txBody>
      </p:sp>
      <p:sp>
        <p:nvSpPr>
          <p:cNvPr id="12728" name="Rectangle 456"/>
          <p:cNvSpPr>
            <a:spLocks noChangeArrowheads="1"/>
          </p:cNvSpPr>
          <p:nvPr/>
        </p:nvSpPr>
        <p:spPr bwMode="auto">
          <a:xfrm>
            <a:off x="4610100" y="648335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a:solidFill>
                  <a:srgbClr val="0000FF"/>
                </a:solidFill>
                <a:latin typeface="Times New Roman" panose="02020603050405020304" pitchFamily="18" charset="0"/>
              </a:rPr>
              <a:t> </a:t>
            </a:r>
            <a:r>
              <a:rPr lang="en-US" sz="1600" b="1">
                <a:solidFill>
                  <a:srgbClr val="0000FF"/>
                </a:solidFill>
                <a:latin typeface="Times New Roman" panose="02020603050405020304" pitchFamily="18" charset="0"/>
              </a:rPr>
              <a:t>0 </a:t>
            </a:r>
          </a:p>
        </p:txBody>
      </p:sp>
      <p:sp>
        <p:nvSpPr>
          <p:cNvPr id="12729" name="Rectangle 457"/>
          <p:cNvSpPr>
            <a:spLocks noChangeArrowheads="1"/>
          </p:cNvSpPr>
          <p:nvPr/>
        </p:nvSpPr>
        <p:spPr bwMode="auto">
          <a:xfrm>
            <a:off x="4832350" y="64389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0000FF"/>
                </a:solidFill>
                <a:latin typeface="Times New Roman" panose="02020603050405020304" pitchFamily="18" charset="0"/>
              </a:rPr>
              <a:t> 1 </a:t>
            </a:r>
          </a:p>
        </p:txBody>
      </p:sp>
      <p:sp>
        <p:nvSpPr>
          <p:cNvPr id="12730" name="Text Box 441"/>
          <p:cNvSpPr txBox="1">
            <a:spLocks noChangeArrowheads="1"/>
          </p:cNvSpPr>
          <p:nvPr/>
        </p:nvSpPr>
        <p:spPr bwMode="auto">
          <a:xfrm>
            <a:off x="4419600" y="62484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60</a:t>
            </a:r>
            <a:endParaRPr lang="en-US"/>
          </a:p>
        </p:txBody>
      </p:sp>
      <p:sp>
        <p:nvSpPr>
          <p:cNvPr id="12731" name="Line 438"/>
          <p:cNvSpPr>
            <a:spLocks noChangeShapeType="1"/>
          </p:cNvSpPr>
          <p:nvPr/>
        </p:nvSpPr>
        <p:spPr bwMode="auto">
          <a:xfrm flipH="1" flipV="1">
            <a:off x="4800600" y="-25400"/>
            <a:ext cx="0" cy="651510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2732" name="Text Box 437"/>
          <p:cNvSpPr txBox="1">
            <a:spLocks noChangeArrowheads="1"/>
          </p:cNvSpPr>
          <p:nvPr/>
        </p:nvSpPr>
        <p:spPr bwMode="auto">
          <a:xfrm>
            <a:off x="4876800" y="0"/>
            <a:ext cx="1676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i="1">
                <a:solidFill>
                  <a:srgbClr val="FF0000"/>
                </a:solidFill>
                <a:latin typeface="Times New Roman" panose="02020603050405020304" pitchFamily="18" charset="0"/>
              </a:rPr>
              <a:t>Nhiệt độ (</a:t>
            </a:r>
            <a:r>
              <a:rPr lang="en-US" b="1" i="1" baseline="30000">
                <a:solidFill>
                  <a:srgbClr val="FF0000"/>
                </a:solidFill>
                <a:latin typeface="Times New Roman" panose="02020603050405020304" pitchFamily="18" charset="0"/>
              </a:rPr>
              <a:t>0</a:t>
            </a:r>
            <a:r>
              <a:rPr lang="en-US" b="1" i="1">
                <a:solidFill>
                  <a:srgbClr val="FF0000"/>
                </a:solidFill>
                <a:latin typeface="Times New Roman" panose="02020603050405020304" pitchFamily="18" charset="0"/>
              </a:rPr>
              <a:t>C)</a:t>
            </a:r>
          </a:p>
        </p:txBody>
      </p:sp>
      <p:sp>
        <p:nvSpPr>
          <p:cNvPr id="12733" name="Text Box 437"/>
          <p:cNvSpPr txBox="1">
            <a:spLocks noChangeArrowheads="1"/>
          </p:cNvSpPr>
          <p:nvPr/>
        </p:nvSpPr>
        <p:spPr bwMode="auto">
          <a:xfrm>
            <a:off x="7467600" y="6096000"/>
            <a:ext cx="2057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i="1">
                <a:solidFill>
                  <a:srgbClr val="FF0000"/>
                </a:solidFill>
                <a:latin typeface="Times New Roman" panose="02020603050405020304" pitchFamily="18" charset="0"/>
              </a:rPr>
              <a:t>Thời gian (phút)</a:t>
            </a:r>
          </a:p>
        </p:txBody>
      </p:sp>
      <p:sp>
        <p:nvSpPr>
          <p:cNvPr id="12734" name="Text Box 467"/>
          <p:cNvSpPr txBox="1">
            <a:spLocks noChangeArrowheads="1"/>
          </p:cNvSpPr>
          <p:nvPr/>
        </p:nvSpPr>
        <p:spPr bwMode="auto">
          <a:xfrm>
            <a:off x="228600" y="257175"/>
            <a:ext cx="4038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lnSpc>
                <a:spcPct val="80000"/>
              </a:lnSpc>
            </a:pPr>
            <a:r>
              <a:rPr lang="en-US" sz="2000" b="1" i="1" dirty="0">
                <a:solidFill>
                  <a:srgbClr val="0000FF"/>
                </a:solidFill>
                <a:latin typeface="Times New Roman" panose="02020603050405020304" pitchFamily="18" charset="0"/>
              </a:rPr>
              <a:t>b. Xác định điểm biểu diễn nhiệt độ ứng với thời gian đun</a:t>
            </a:r>
          </a:p>
        </p:txBody>
      </p:sp>
      <p:sp>
        <p:nvSpPr>
          <p:cNvPr id="25" name="Oval 24"/>
          <p:cNvSpPr/>
          <p:nvPr/>
        </p:nvSpPr>
        <p:spPr>
          <a:xfrm>
            <a:off x="4991100" y="56769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2" name="Oval 24"/>
          <p:cNvSpPr/>
          <p:nvPr/>
        </p:nvSpPr>
        <p:spPr>
          <a:xfrm>
            <a:off x="4762500" y="64262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 name="Oval 24"/>
          <p:cNvSpPr/>
          <p:nvPr/>
        </p:nvSpPr>
        <p:spPr>
          <a:xfrm>
            <a:off x="5232400" y="49530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4" name="Oval 24"/>
          <p:cNvSpPr/>
          <p:nvPr/>
        </p:nvSpPr>
        <p:spPr>
          <a:xfrm>
            <a:off x="5473700" y="42291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5" name="Oval 24"/>
          <p:cNvSpPr/>
          <p:nvPr/>
        </p:nvSpPr>
        <p:spPr>
          <a:xfrm>
            <a:off x="5715000" y="35052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6" name="Oval 24"/>
          <p:cNvSpPr/>
          <p:nvPr/>
        </p:nvSpPr>
        <p:spPr>
          <a:xfrm>
            <a:off x="5969000" y="27940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7" name="Oval 24"/>
          <p:cNvSpPr/>
          <p:nvPr/>
        </p:nvSpPr>
        <p:spPr>
          <a:xfrm>
            <a:off x="6210300" y="22860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8" name="Oval 24"/>
          <p:cNvSpPr/>
          <p:nvPr/>
        </p:nvSpPr>
        <p:spPr>
          <a:xfrm>
            <a:off x="6464300" y="18034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9" name="Oval 24"/>
          <p:cNvSpPr/>
          <p:nvPr/>
        </p:nvSpPr>
        <p:spPr>
          <a:xfrm>
            <a:off x="6692900" y="1566863"/>
            <a:ext cx="109538" cy="109537"/>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0" name="Oval 24"/>
          <p:cNvSpPr/>
          <p:nvPr/>
        </p:nvSpPr>
        <p:spPr>
          <a:xfrm>
            <a:off x="6934200" y="1566863"/>
            <a:ext cx="109538" cy="109537"/>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1" name="Oval 24"/>
          <p:cNvSpPr/>
          <p:nvPr/>
        </p:nvSpPr>
        <p:spPr>
          <a:xfrm>
            <a:off x="7188200" y="15621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2" name="Oval 24"/>
          <p:cNvSpPr/>
          <p:nvPr/>
        </p:nvSpPr>
        <p:spPr>
          <a:xfrm>
            <a:off x="7429500" y="15621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3" name="Oval 24"/>
          <p:cNvSpPr/>
          <p:nvPr/>
        </p:nvSpPr>
        <p:spPr>
          <a:xfrm>
            <a:off x="7696200" y="12954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4" name="Oval 24"/>
          <p:cNvSpPr/>
          <p:nvPr/>
        </p:nvSpPr>
        <p:spPr>
          <a:xfrm>
            <a:off x="7912100" y="10668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5" name="Oval 24"/>
          <p:cNvSpPr/>
          <p:nvPr/>
        </p:nvSpPr>
        <p:spPr>
          <a:xfrm>
            <a:off x="8153400" y="5969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6" name="Oval 24"/>
          <p:cNvSpPr/>
          <p:nvPr/>
        </p:nvSpPr>
        <p:spPr>
          <a:xfrm>
            <a:off x="8407400" y="1016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218612" name="Line 500"/>
          <p:cNvSpPr>
            <a:spLocks noChangeShapeType="1"/>
          </p:cNvSpPr>
          <p:nvPr/>
        </p:nvSpPr>
        <p:spPr bwMode="auto">
          <a:xfrm>
            <a:off x="5041900" y="5486400"/>
            <a:ext cx="0" cy="990600"/>
          </a:xfrm>
          <a:prstGeom prst="line">
            <a:avLst/>
          </a:prstGeom>
          <a:ln>
            <a:headEnd type="none" w="sm" len="sm"/>
            <a:tailEnd type="none" w="sm" len="sm"/>
          </a:ln>
        </p:spPr>
        <p:style>
          <a:lnRef idx="3">
            <a:schemeClr val="accent4"/>
          </a:lnRef>
          <a:fillRef idx="0">
            <a:schemeClr val="accent4"/>
          </a:fillRef>
          <a:effectRef idx="2">
            <a:schemeClr val="accent4"/>
          </a:effectRef>
          <a:fontRef idx="minor">
            <a:schemeClr val="tx1"/>
          </a:fontRef>
        </p:style>
        <p:txBody>
          <a:bodyPr/>
          <a:lstStyle/>
          <a:p>
            <a:pPr>
              <a:defRPr/>
            </a:pPr>
            <a:endParaRPr lang="en-US"/>
          </a:p>
        </p:txBody>
      </p:sp>
      <p:sp>
        <p:nvSpPr>
          <p:cNvPr id="218614" name="Line 502"/>
          <p:cNvSpPr>
            <a:spLocks noChangeShapeType="1"/>
          </p:cNvSpPr>
          <p:nvPr/>
        </p:nvSpPr>
        <p:spPr bwMode="auto">
          <a:xfrm flipH="1">
            <a:off x="4724400" y="5740400"/>
            <a:ext cx="457200" cy="0"/>
          </a:xfrm>
          <a:prstGeom prst="line">
            <a:avLst/>
          </a:prstGeom>
          <a:ln>
            <a:headEnd type="none" w="sm" len="sm"/>
            <a:tailEnd type="none" w="sm" len="sm"/>
          </a:ln>
        </p:spPr>
        <p:style>
          <a:lnRef idx="3">
            <a:schemeClr val="accent4"/>
          </a:lnRef>
          <a:fillRef idx="0">
            <a:schemeClr val="accent4"/>
          </a:fillRef>
          <a:effectRef idx="2">
            <a:schemeClr val="accent4"/>
          </a:effectRef>
          <a:fontRef idx="minor">
            <a:schemeClr val="tx1"/>
          </a:fontRef>
        </p:style>
        <p:txBody>
          <a:bodyPr/>
          <a:lstStyle/>
          <a:p>
            <a:pPr>
              <a:defRPr/>
            </a:pPr>
            <a:endParaRPr lang="en-US"/>
          </a:p>
        </p:txBody>
      </p:sp>
      <p:sp>
        <p:nvSpPr>
          <p:cNvPr id="218615" name="Line 503"/>
          <p:cNvSpPr>
            <a:spLocks noChangeShapeType="1"/>
          </p:cNvSpPr>
          <p:nvPr/>
        </p:nvSpPr>
        <p:spPr bwMode="auto">
          <a:xfrm>
            <a:off x="5295900" y="4572000"/>
            <a:ext cx="0" cy="1866900"/>
          </a:xfrm>
          <a:prstGeom prst="line">
            <a:avLst/>
          </a:prstGeom>
          <a:ln>
            <a:headEnd type="none" w="sm" len="sm"/>
            <a:tailEnd type="none" w="sm" len="sm"/>
          </a:ln>
        </p:spPr>
        <p:style>
          <a:lnRef idx="3">
            <a:schemeClr val="accent6"/>
          </a:lnRef>
          <a:fillRef idx="0">
            <a:schemeClr val="accent6"/>
          </a:fillRef>
          <a:effectRef idx="2">
            <a:schemeClr val="accent6"/>
          </a:effectRef>
          <a:fontRef idx="minor">
            <a:schemeClr val="tx1"/>
          </a:fontRef>
        </p:style>
        <p:txBody>
          <a:bodyPr/>
          <a:lstStyle/>
          <a:p>
            <a:pPr>
              <a:defRPr/>
            </a:pPr>
            <a:endParaRPr lang="en-US" dirty="0"/>
          </a:p>
        </p:txBody>
      </p:sp>
      <p:sp>
        <p:nvSpPr>
          <p:cNvPr id="218616" name="Line 504"/>
          <p:cNvSpPr>
            <a:spLocks noChangeShapeType="1"/>
          </p:cNvSpPr>
          <p:nvPr/>
        </p:nvSpPr>
        <p:spPr bwMode="auto">
          <a:xfrm flipH="1">
            <a:off x="4787900" y="5016500"/>
            <a:ext cx="1003300" cy="0"/>
          </a:xfrm>
          <a:prstGeom prst="line">
            <a:avLst/>
          </a:prstGeom>
          <a:ln>
            <a:headEnd type="none" w="sm" len="sm"/>
            <a:tailEnd type="none" w="sm" len="sm"/>
          </a:ln>
        </p:spPr>
        <p:style>
          <a:lnRef idx="3">
            <a:schemeClr val="accent4"/>
          </a:lnRef>
          <a:fillRef idx="0">
            <a:schemeClr val="accent4"/>
          </a:fillRef>
          <a:effectRef idx="2">
            <a:schemeClr val="accent4"/>
          </a:effectRef>
          <a:fontRef idx="minor">
            <a:schemeClr val="tx1"/>
          </a:fontRef>
        </p:style>
        <p:txBody>
          <a:bodyPr/>
          <a:lstStyle/>
          <a:p>
            <a:pPr>
              <a:defRPr/>
            </a:pPr>
            <a:endParaRPr lang="en-US"/>
          </a:p>
        </p:txBody>
      </p:sp>
      <p:graphicFrame>
        <p:nvGraphicFramePr>
          <p:cNvPr id="218775" name="Group 663"/>
          <p:cNvGraphicFramePr>
            <a:graphicFrameLocks noGrp="1"/>
          </p:cNvGraphicFramePr>
          <p:nvPr>
            <p:ph idx="4294967295"/>
            <p:extLst>
              <p:ext uri="{D42A27DB-BD31-4B8C-83A1-F6EECF244321}">
                <p14:modId xmlns:p14="http://schemas.microsoft.com/office/powerpoint/2010/main" val="235692857"/>
              </p:ext>
            </p:extLst>
          </p:nvPr>
        </p:nvGraphicFramePr>
        <p:xfrm>
          <a:off x="304800" y="971358"/>
          <a:ext cx="3886200" cy="5505642"/>
        </p:xfrm>
        <a:graphic>
          <a:graphicData uri="http://schemas.openxmlformats.org/drawingml/2006/table">
            <a:tbl>
              <a:tblPr/>
              <a:tblGrid>
                <a:gridCol w="1233488">
                  <a:extLst>
                    <a:ext uri="{9D8B030D-6E8A-4147-A177-3AD203B41FA5}">
                      <a16:colId xmlns:a16="http://schemas.microsoft.com/office/drawing/2014/main" xmlns="" val="20000"/>
                    </a:ext>
                  </a:extLst>
                </a:gridCol>
                <a:gridCol w="1068387">
                  <a:extLst>
                    <a:ext uri="{9D8B030D-6E8A-4147-A177-3AD203B41FA5}">
                      <a16:colId xmlns:a16="http://schemas.microsoft.com/office/drawing/2014/main" xmlns="" val="20001"/>
                    </a:ext>
                  </a:extLst>
                </a:gridCol>
                <a:gridCol w="1584325">
                  <a:extLst>
                    <a:ext uri="{9D8B030D-6E8A-4147-A177-3AD203B41FA5}">
                      <a16:colId xmlns:a16="http://schemas.microsoft.com/office/drawing/2014/main" xmlns="" val="20002"/>
                    </a:ext>
                  </a:extLst>
                </a:gridCol>
              </a:tblGrid>
              <a:tr h="62865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Thời gian </a:t>
                      </a:r>
                    </a:p>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đun(phút)</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Nhiệt độ</a:t>
                      </a:r>
                    </a:p>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 (</a:t>
                      </a:r>
                      <a:r>
                        <a:rPr kumimoji="0" lang="en-US" sz="1600" b="1" i="0" u="none" strike="noStrike" cap="none" normalizeH="0" baseline="3000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0</a:t>
                      </a: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C)</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Thể rắn hay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0"/>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0</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1"/>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1</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63</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2"/>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2</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66</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3"/>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3</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69</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4"/>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4</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72</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5"/>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5</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75</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6"/>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77</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7"/>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79</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8"/>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9"/>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9</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0"/>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10</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1"/>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11</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2"/>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12</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81</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3"/>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13</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82</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4"/>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14</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84</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5"/>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15</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86</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dirty="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6"/>
                  </a:ext>
                </a:extLst>
              </a:tr>
            </a:tbl>
          </a:graphicData>
        </a:graphic>
      </p:graphicFrame>
      <p:sp>
        <p:nvSpPr>
          <p:cNvPr id="17" name="Rectangle 16"/>
          <p:cNvSpPr/>
          <p:nvPr/>
        </p:nvSpPr>
        <p:spPr>
          <a:xfrm>
            <a:off x="4325938" y="1987550"/>
            <a:ext cx="457200" cy="2413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b="1" dirty="0">
                <a:solidFill>
                  <a:schemeClr val="tx1"/>
                </a:solidFill>
              </a:rPr>
              <a:t>78</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218612"/>
                                        </p:tgtEl>
                                        <p:attrNameLst>
                                          <p:attrName>style.visibility</p:attrName>
                                        </p:attrNameLst>
                                      </p:cBhvr>
                                      <p:to>
                                        <p:strVal val="visible"/>
                                      </p:to>
                                    </p:set>
                                    <p:animEffect transition="in" filter="wipe(down)">
                                      <p:cBhvr>
                                        <p:cTn id="12" dur="500"/>
                                        <p:tgtEl>
                                          <p:spTgt spid="2186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218614"/>
                                        </p:tgtEl>
                                        <p:attrNameLst>
                                          <p:attrName>style.visibility</p:attrName>
                                        </p:attrNameLst>
                                      </p:cBhvr>
                                      <p:to>
                                        <p:strVal val="visible"/>
                                      </p:to>
                                    </p:set>
                                    <p:animEffect transition="in" filter="wipe(down)">
                                      <p:cBhvr>
                                        <p:cTn id="17" dur="500"/>
                                        <p:tgtEl>
                                          <p:spTgt spid="21861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repeatCount="indefinite"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box(in)">
                                      <p:cBhvr>
                                        <p:cTn id="22" dur="500"/>
                                        <p:tgtEl>
                                          <p:spTgt spid="2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7" presetClass="entr" presetSubtype="0" fill="hold" nodeType="clickEffect">
                                  <p:stCondLst>
                                    <p:cond delay="0"/>
                                  </p:stCondLst>
                                  <p:childTnLst>
                                    <p:set>
                                      <p:cBhvr>
                                        <p:cTn id="26" dur="1" fill="hold">
                                          <p:stCondLst>
                                            <p:cond delay="0"/>
                                          </p:stCondLst>
                                        </p:cTn>
                                        <p:tgtEl>
                                          <p:spTgt spid="218615"/>
                                        </p:tgtEl>
                                        <p:attrNameLst>
                                          <p:attrName>style.visibility</p:attrName>
                                        </p:attrNameLst>
                                      </p:cBhvr>
                                      <p:to>
                                        <p:strVal val="visible"/>
                                      </p:to>
                                    </p:set>
                                    <p:animEffect transition="in" filter="fade">
                                      <p:cBhvr>
                                        <p:cTn id="27" dur="1000"/>
                                        <p:tgtEl>
                                          <p:spTgt spid="218615"/>
                                        </p:tgtEl>
                                      </p:cBhvr>
                                    </p:animEffect>
                                    <p:anim calcmode="lin" valueType="num">
                                      <p:cBhvr>
                                        <p:cTn id="28" dur="1000" fill="hold"/>
                                        <p:tgtEl>
                                          <p:spTgt spid="218615"/>
                                        </p:tgtEl>
                                        <p:attrNameLst>
                                          <p:attrName>ppt_x</p:attrName>
                                        </p:attrNameLst>
                                      </p:cBhvr>
                                      <p:tavLst>
                                        <p:tav tm="0">
                                          <p:val>
                                            <p:strVal val="#ppt_x"/>
                                          </p:val>
                                        </p:tav>
                                        <p:tav tm="100000">
                                          <p:val>
                                            <p:strVal val="#ppt_x"/>
                                          </p:val>
                                        </p:tav>
                                      </p:tavLst>
                                    </p:anim>
                                    <p:anim calcmode="lin" valueType="num">
                                      <p:cBhvr>
                                        <p:cTn id="29" dur="900" decel="100000" fill="hold"/>
                                        <p:tgtEl>
                                          <p:spTgt spid="218615"/>
                                        </p:tgtEl>
                                        <p:attrNameLst>
                                          <p:attrName>ppt_y</p:attrName>
                                        </p:attrNameLst>
                                      </p:cBhvr>
                                      <p:tavLst>
                                        <p:tav tm="0">
                                          <p:val>
                                            <p:strVal val="#ppt_y+1"/>
                                          </p:val>
                                        </p:tav>
                                        <p:tav tm="100000">
                                          <p:val>
                                            <p:strVal val="#ppt_y-.03"/>
                                          </p:val>
                                        </p:tav>
                                      </p:tavLst>
                                    </p:anim>
                                    <p:anim calcmode="lin" valueType="num">
                                      <p:cBhvr>
                                        <p:cTn id="30" dur="100" accel="100000" fill="hold">
                                          <p:stCondLst>
                                            <p:cond delay="900"/>
                                          </p:stCondLst>
                                        </p:cTn>
                                        <p:tgtEl>
                                          <p:spTgt spid="218615"/>
                                        </p:tgtEl>
                                        <p:attrNameLst>
                                          <p:attrName>ppt_y</p:attrName>
                                        </p:attrNameLst>
                                      </p:cBhvr>
                                      <p:tavLst>
                                        <p:tav tm="0">
                                          <p:val>
                                            <p:strVal val="#ppt_y-.03"/>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3" presetClass="entr" presetSubtype="10" fill="hold" nodeType="clickEffect">
                                  <p:stCondLst>
                                    <p:cond delay="0"/>
                                  </p:stCondLst>
                                  <p:childTnLst>
                                    <p:set>
                                      <p:cBhvr>
                                        <p:cTn id="34" dur="1" fill="hold">
                                          <p:stCondLst>
                                            <p:cond delay="0"/>
                                          </p:stCondLst>
                                        </p:cTn>
                                        <p:tgtEl>
                                          <p:spTgt spid="218616"/>
                                        </p:tgtEl>
                                        <p:attrNameLst>
                                          <p:attrName>style.visibility</p:attrName>
                                        </p:attrNameLst>
                                      </p:cBhvr>
                                      <p:to>
                                        <p:strVal val="visible"/>
                                      </p:to>
                                    </p:set>
                                    <p:animEffect transition="in" filter="blinds(horizontal)">
                                      <p:cBhvr>
                                        <p:cTn id="35" dur="500"/>
                                        <p:tgtEl>
                                          <p:spTgt spid="21861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4" presetClass="entr" presetSubtype="16"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box(in)">
                                      <p:cBhvr>
                                        <p:cTn id="40" dur="500"/>
                                        <p:tgtEl>
                                          <p:spTgt spid="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4" presetClass="entr" presetSubtype="16"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box(in)">
                                      <p:cBhvr>
                                        <p:cTn id="45" dur="500"/>
                                        <p:tgtEl>
                                          <p:spTgt spid="4"/>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4" presetClass="entr" presetSubtype="16"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box(in)">
                                      <p:cBhvr>
                                        <p:cTn id="50" dur="500"/>
                                        <p:tgtEl>
                                          <p:spTgt spid="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4" presetClass="entr" presetSubtype="16" fill="hold" grpId="0" nodeType="click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box(in)">
                                      <p:cBhvr>
                                        <p:cTn id="55" dur="500"/>
                                        <p:tgtEl>
                                          <p:spTgt spid="6"/>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4" presetClass="entr" presetSubtype="16" fill="hold" grpId="0" nodeType="clickEffect">
                                  <p:stCondLst>
                                    <p:cond delay="0"/>
                                  </p:stCondLst>
                                  <p:childTnLst>
                                    <p:set>
                                      <p:cBhvr>
                                        <p:cTn id="59" dur="1" fill="hold">
                                          <p:stCondLst>
                                            <p:cond delay="0"/>
                                          </p:stCondLst>
                                        </p:cTn>
                                        <p:tgtEl>
                                          <p:spTgt spid="7"/>
                                        </p:tgtEl>
                                        <p:attrNameLst>
                                          <p:attrName>style.visibility</p:attrName>
                                        </p:attrNameLst>
                                      </p:cBhvr>
                                      <p:to>
                                        <p:strVal val="visible"/>
                                      </p:to>
                                    </p:set>
                                    <p:animEffect transition="in" filter="box(in)">
                                      <p:cBhvr>
                                        <p:cTn id="60" dur="500"/>
                                        <p:tgtEl>
                                          <p:spTgt spid="7"/>
                                        </p:tgtEl>
                                      </p:cBhvr>
                                    </p:animEffect>
                                  </p:childTnLst>
                                </p:cTn>
                              </p:par>
                              <p:par>
                                <p:cTn id="61" presetID="4" presetClass="entr" presetSubtype="16"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box(in)">
                                      <p:cBhvr>
                                        <p:cTn id="63" dur="500"/>
                                        <p:tgtEl>
                                          <p:spTgt spid="8"/>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4" presetClass="entr" presetSubtype="16" fill="hold" grpId="0" nodeType="clickEffect">
                                  <p:stCondLst>
                                    <p:cond delay="0"/>
                                  </p:stCondLst>
                                  <p:childTnLst>
                                    <p:set>
                                      <p:cBhvr>
                                        <p:cTn id="67" dur="1" fill="hold">
                                          <p:stCondLst>
                                            <p:cond delay="0"/>
                                          </p:stCondLst>
                                        </p:cTn>
                                        <p:tgtEl>
                                          <p:spTgt spid="9"/>
                                        </p:tgtEl>
                                        <p:attrNameLst>
                                          <p:attrName>style.visibility</p:attrName>
                                        </p:attrNameLst>
                                      </p:cBhvr>
                                      <p:to>
                                        <p:strVal val="visible"/>
                                      </p:to>
                                    </p:set>
                                    <p:animEffect transition="in" filter="box(in)">
                                      <p:cBhvr>
                                        <p:cTn id="68" dur="500"/>
                                        <p:tgtEl>
                                          <p:spTgt spid="9"/>
                                        </p:tgtEl>
                                      </p:cBhvr>
                                    </p:animEffect>
                                  </p:childTnLst>
                                </p:cTn>
                              </p:par>
                              <p:par>
                                <p:cTn id="69" presetID="4" presetClass="entr" presetSubtype="16" fill="hold" grpId="0" nodeType="with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box(in)">
                                      <p:cBhvr>
                                        <p:cTn id="71" dur="500"/>
                                        <p:tgtEl>
                                          <p:spTgt spid="10"/>
                                        </p:tgtEl>
                                      </p:cBhvr>
                                    </p:animEffect>
                                  </p:childTnLst>
                                </p:cTn>
                              </p:par>
                              <p:par>
                                <p:cTn id="72" presetID="4" presetClass="entr" presetSubtype="16" fill="hold" grpId="0" nodeType="with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box(in)">
                                      <p:cBhvr>
                                        <p:cTn id="74" dur="500"/>
                                        <p:tgtEl>
                                          <p:spTgt spid="11"/>
                                        </p:tgtEl>
                                      </p:cBhvr>
                                    </p:animEffect>
                                  </p:childTnLst>
                                </p:cTn>
                              </p:par>
                              <p:par>
                                <p:cTn id="75" presetID="4" presetClass="entr" presetSubtype="16" fill="hold" grpId="0" nodeType="withEffect">
                                  <p:stCondLst>
                                    <p:cond delay="0"/>
                                  </p:stCondLst>
                                  <p:childTnLst>
                                    <p:set>
                                      <p:cBhvr>
                                        <p:cTn id="76" dur="1" fill="hold">
                                          <p:stCondLst>
                                            <p:cond delay="0"/>
                                          </p:stCondLst>
                                        </p:cTn>
                                        <p:tgtEl>
                                          <p:spTgt spid="12"/>
                                        </p:tgtEl>
                                        <p:attrNameLst>
                                          <p:attrName>style.visibility</p:attrName>
                                        </p:attrNameLst>
                                      </p:cBhvr>
                                      <p:to>
                                        <p:strVal val="visible"/>
                                      </p:to>
                                    </p:set>
                                    <p:animEffect transition="in" filter="box(in)">
                                      <p:cBhvr>
                                        <p:cTn id="77" dur="500"/>
                                        <p:tgtEl>
                                          <p:spTgt spid="12"/>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4" presetClass="entr" presetSubtype="16" fill="hold" grpId="0" nodeType="click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box(in)">
                                      <p:cBhvr>
                                        <p:cTn id="82" dur="500"/>
                                        <p:tgtEl>
                                          <p:spTgt spid="13"/>
                                        </p:tgtEl>
                                      </p:cBhvr>
                                    </p:animEffect>
                                  </p:childTnLst>
                                </p:cTn>
                              </p:par>
                              <p:par>
                                <p:cTn id="83" presetID="4" presetClass="entr" presetSubtype="16" fill="hold" grpId="0" nodeType="withEffect">
                                  <p:stCondLst>
                                    <p:cond delay="0"/>
                                  </p:stCondLst>
                                  <p:childTnLst>
                                    <p:set>
                                      <p:cBhvr>
                                        <p:cTn id="84" dur="1" fill="hold">
                                          <p:stCondLst>
                                            <p:cond delay="0"/>
                                          </p:stCondLst>
                                        </p:cTn>
                                        <p:tgtEl>
                                          <p:spTgt spid="14"/>
                                        </p:tgtEl>
                                        <p:attrNameLst>
                                          <p:attrName>style.visibility</p:attrName>
                                        </p:attrNameLst>
                                      </p:cBhvr>
                                      <p:to>
                                        <p:strVal val="visible"/>
                                      </p:to>
                                    </p:set>
                                    <p:animEffect transition="in" filter="box(in)">
                                      <p:cBhvr>
                                        <p:cTn id="85" dur="500"/>
                                        <p:tgtEl>
                                          <p:spTgt spid="14"/>
                                        </p:tgtEl>
                                      </p:cBhvr>
                                    </p:animEffect>
                                  </p:childTnLst>
                                </p:cTn>
                              </p:par>
                              <p:par>
                                <p:cTn id="86" presetID="4" presetClass="entr" presetSubtype="16" fill="hold" grpId="0" nodeType="with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box(in)">
                                      <p:cBhvr>
                                        <p:cTn id="88" dur="500"/>
                                        <p:tgtEl>
                                          <p:spTgt spid="15"/>
                                        </p:tgtEl>
                                      </p:cBhvr>
                                    </p:animEffect>
                                  </p:childTnLst>
                                </p:cTn>
                              </p:par>
                              <p:par>
                                <p:cTn id="89" presetID="4" presetClass="entr" presetSubtype="16" fill="hold" grpId="0" nodeType="withEffect">
                                  <p:stCondLst>
                                    <p:cond delay="0"/>
                                  </p:stCondLst>
                                  <p:childTnLst>
                                    <p:set>
                                      <p:cBhvr>
                                        <p:cTn id="90" dur="1" fill="hold">
                                          <p:stCondLst>
                                            <p:cond delay="0"/>
                                          </p:stCondLst>
                                        </p:cTn>
                                        <p:tgtEl>
                                          <p:spTgt spid="16"/>
                                        </p:tgtEl>
                                        <p:attrNameLst>
                                          <p:attrName>style.visibility</p:attrName>
                                        </p:attrNameLst>
                                      </p:cBhvr>
                                      <p:to>
                                        <p:strVal val="visible"/>
                                      </p:to>
                                    </p:set>
                                    <p:animEffect transition="in" filter="box(in)">
                                      <p:cBhvr>
                                        <p:cTn id="9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876" name="Group 564"/>
          <p:cNvGraphicFramePr>
            <a:graphicFrameLocks noGrp="1"/>
          </p:cNvGraphicFramePr>
          <p:nvPr/>
        </p:nvGraphicFramePr>
        <p:xfrm>
          <a:off x="4800600" y="161925"/>
          <a:ext cx="3657600" cy="6356350"/>
        </p:xfrm>
        <a:graphic>
          <a:graphicData uri="http://schemas.openxmlformats.org/drawingml/2006/table">
            <a:tbl>
              <a:tblPr/>
              <a:tblGrid>
                <a:gridCol w="244475">
                  <a:extLst>
                    <a:ext uri="{9D8B030D-6E8A-4147-A177-3AD203B41FA5}">
                      <a16:colId xmlns:a16="http://schemas.microsoft.com/office/drawing/2014/main" xmlns="" val="20000"/>
                    </a:ext>
                  </a:extLst>
                </a:gridCol>
                <a:gridCol w="242888">
                  <a:extLst>
                    <a:ext uri="{9D8B030D-6E8A-4147-A177-3AD203B41FA5}">
                      <a16:colId xmlns:a16="http://schemas.microsoft.com/office/drawing/2014/main" xmlns="" val="20001"/>
                    </a:ext>
                  </a:extLst>
                </a:gridCol>
                <a:gridCol w="244475">
                  <a:extLst>
                    <a:ext uri="{9D8B030D-6E8A-4147-A177-3AD203B41FA5}">
                      <a16:colId xmlns:a16="http://schemas.microsoft.com/office/drawing/2014/main" xmlns="" val="20002"/>
                    </a:ext>
                  </a:extLst>
                </a:gridCol>
                <a:gridCol w="242887">
                  <a:extLst>
                    <a:ext uri="{9D8B030D-6E8A-4147-A177-3AD203B41FA5}">
                      <a16:colId xmlns:a16="http://schemas.microsoft.com/office/drawing/2014/main" xmlns="" val="20003"/>
                    </a:ext>
                  </a:extLst>
                </a:gridCol>
                <a:gridCol w="244475">
                  <a:extLst>
                    <a:ext uri="{9D8B030D-6E8A-4147-A177-3AD203B41FA5}">
                      <a16:colId xmlns:a16="http://schemas.microsoft.com/office/drawing/2014/main" xmlns="" val="20004"/>
                    </a:ext>
                  </a:extLst>
                </a:gridCol>
                <a:gridCol w="244475">
                  <a:extLst>
                    <a:ext uri="{9D8B030D-6E8A-4147-A177-3AD203B41FA5}">
                      <a16:colId xmlns:a16="http://schemas.microsoft.com/office/drawing/2014/main" xmlns="" val="20005"/>
                    </a:ext>
                  </a:extLst>
                </a:gridCol>
                <a:gridCol w="242888">
                  <a:extLst>
                    <a:ext uri="{9D8B030D-6E8A-4147-A177-3AD203B41FA5}">
                      <a16:colId xmlns:a16="http://schemas.microsoft.com/office/drawing/2014/main" xmlns="" val="20006"/>
                    </a:ext>
                  </a:extLst>
                </a:gridCol>
                <a:gridCol w="244475">
                  <a:extLst>
                    <a:ext uri="{9D8B030D-6E8A-4147-A177-3AD203B41FA5}">
                      <a16:colId xmlns:a16="http://schemas.microsoft.com/office/drawing/2014/main" xmlns="" val="20007"/>
                    </a:ext>
                  </a:extLst>
                </a:gridCol>
                <a:gridCol w="242887">
                  <a:extLst>
                    <a:ext uri="{9D8B030D-6E8A-4147-A177-3AD203B41FA5}">
                      <a16:colId xmlns:a16="http://schemas.microsoft.com/office/drawing/2014/main" xmlns="" val="20008"/>
                    </a:ext>
                  </a:extLst>
                </a:gridCol>
                <a:gridCol w="244475">
                  <a:extLst>
                    <a:ext uri="{9D8B030D-6E8A-4147-A177-3AD203B41FA5}">
                      <a16:colId xmlns:a16="http://schemas.microsoft.com/office/drawing/2014/main" xmlns="" val="20009"/>
                    </a:ext>
                  </a:extLst>
                </a:gridCol>
                <a:gridCol w="244475">
                  <a:extLst>
                    <a:ext uri="{9D8B030D-6E8A-4147-A177-3AD203B41FA5}">
                      <a16:colId xmlns:a16="http://schemas.microsoft.com/office/drawing/2014/main" xmlns="" val="20010"/>
                    </a:ext>
                  </a:extLst>
                </a:gridCol>
                <a:gridCol w="242888">
                  <a:extLst>
                    <a:ext uri="{9D8B030D-6E8A-4147-A177-3AD203B41FA5}">
                      <a16:colId xmlns:a16="http://schemas.microsoft.com/office/drawing/2014/main" xmlns="" val="20011"/>
                    </a:ext>
                  </a:extLst>
                </a:gridCol>
                <a:gridCol w="247650">
                  <a:extLst>
                    <a:ext uri="{9D8B030D-6E8A-4147-A177-3AD203B41FA5}">
                      <a16:colId xmlns:a16="http://schemas.microsoft.com/office/drawing/2014/main" xmlns="" val="20012"/>
                    </a:ext>
                  </a:extLst>
                </a:gridCol>
                <a:gridCol w="239712">
                  <a:extLst>
                    <a:ext uri="{9D8B030D-6E8A-4147-A177-3AD203B41FA5}">
                      <a16:colId xmlns:a16="http://schemas.microsoft.com/office/drawing/2014/main" xmlns="" val="20013"/>
                    </a:ext>
                  </a:extLst>
                </a:gridCol>
                <a:gridCol w="244475">
                  <a:extLst>
                    <a:ext uri="{9D8B030D-6E8A-4147-A177-3AD203B41FA5}">
                      <a16:colId xmlns:a16="http://schemas.microsoft.com/office/drawing/2014/main" xmlns="" val="20014"/>
                    </a:ext>
                  </a:extLst>
                </a:gridCol>
              </a:tblGrid>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7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7"/>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8"/>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9"/>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5"/>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6"/>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7"/>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8"/>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9"/>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5"/>
                  </a:ext>
                </a:extLst>
              </a:tr>
            </a:tbl>
          </a:graphicData>
        </a:graphic>
      </p:graphicFrame>
      <p:sp>
        <p:nvSpPr>
          <p:cNvPr id="13750" name="Line 438"/>
          <p:cNvSpPr>
            <a:spLocks noChangeShapeType="1"/>
          </p:cNvSpPr>
          <p:nvPr/>
        </p:nvSpPr>
        <p:spPr bwMode="auto">
          <a:xfrm>
            <a:off x="4800600" y="6477000"/>
            <a:ext cx="4343400" cy="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3751" name="Group 439"/>
          <p:cNvGrpSpPr>
            <a:grpSpLocks/>
          </p:cNvGrpSpPr>
          <p:nvPr/>
        </p:nvGrpSpPr>
        <p:grpSpPr bwMode="auto">
          <a:xfrm>
            <a:off x="4387850" y="0"/>
            <a:ext cx="1835150" cy="5878513"/>
            <a:chOff x="2764" y="0"/>
            <a:chExt cx="1156" cy="3703"/>
          </a:xfrm>
        </p:grpSpPr>
        <p:sp>
          <p:nvSpPr>
            <p:cNvPr id="13862" name="Text Box 446"/>
            <p:cNvSpPr txBox="1">
              <a:spLocks noChangeArrowheads="1"/>
            </p:cNvSpPr>
            <p:nvPr/>
          </p:nvSpPr>
          <p:spPr bwMode="auto">
            <a:xfrm>
              <a:off x="2768" y="1057"/>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79</a:t>
              </a:r>
            </a:p>
          </p:txBody>
        </p:sp>
        <p:sp>
          <p:nvSpPr>
            <p:cNvPr id="13863" name="Text Box 447"/>
            <p:cNvSpPr txBox="1">
              <a:spLocks noChangeArrowheads="1"/>
            </p:cNvSpPr>
            <p:nvPr/>
          </p:nvSpPr>
          <p:spPr bwMode="auto">
            <a:xfrm>
              <a:off x="2764" y="890"/>
              <a:ext cx="4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80</a:t>
              </a:r>
            </a:p>
          </p:txBody>
        </p:sp>
        <p:sp>
          <p:nvSpPr>
            <p:cNvPr id="13864" name="Text Box 448"/>
            <p:cNvSpPr txBox="1">
              <a:spLocks noChangeArrowheads="1"/>
            </p:cNvSpPr>
            <p:nvPr/>
          </p:nvSpPr>
          <p:spPr bwMode="auto">
            <a:xfrm>
              <a:off x="2780" y="744"/>
              <a:ext cx="4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81</a:t>
              </a:r>
            </a:p>
          </p:txBody>
        </p:sp>
        <p:sp>
          <p:nvSpPr>
            <p:cNvPr id="13865" name="Text Box 449"/>
            <p:cNvSpPr txBox="1">
              <a:spLocks noChangeArrowheads="1"/>
            </p:cNvSpPr>
            <p:nvPr/>
          </p:nvSpPr>
          <p:spPr bwMode="auto">
            <a:xfrm>
              <a:off x="2764" y="576"/>
              <a:ext cx="10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82</a:t>
              </a:r>
            </a:p>
          </p:txBody>
        </p:sp>
        <p:sp>
          <p:nvSpPr>
            <p:cNvPr id="13866" name="Text Box 450"/>
            <p:cNvSpPr txBox="1">
              <a:spLocks noChangeArrowheads="1"/>
            </p:cNvSpPr>
            <p:nvPr/>
          </p:nvSpPr>
          <p:spPr bwMode="auto">
            <a:xfrm>
              <a:off x="2764" y="288"/>
              <a:ext cx="4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84</a:t>
              </a:r>
            </a:p>
          </p:txBody>
        </p:sp>
        <p:sp>
          <p:nvSpPr>
            <p:cNvPr id="13867" name="Text Box 451"/>
            <p:cNvSpPr txBox="1">
              <a:spLocks noChangeArrowheads="1"/>
            </p:cNvSpPr>
            <p:nvPr/>
          </p:nvSpPr>
          <p:spPr bwMode="auto">
            <a:xfrm>
              <a:off x="2772" y="0"/>
              <a:ext cx="38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86</a:t>
              </a:r>
            </a:p>
          </p:txBody>
        </p:sp>
        <p:grpSp>
          <p:nvGrpSpPr>
            <p:cNvPr id="13868" name="Group 446"/>
            <p:cNvGrpSpPr>
              <a:grpSpLocks/>
            </p:cNvGrpSpPr>
            <p:nvPr/>
          </p:nvGrpSpPr>
          <p:grpSpPr bwMode="auto">
            <a:xfrm>
              <a:off x="2772" y="1401"/>
              <a:ext cx="444" cy="2302"/>
              <a:chOff x="2772" y="1401"/>
              <a:chExt cx="444" cy="2302"/>
            </a:xfrm>
          </p:grpSpPr>
          <p:sp>
            <p:nvSpPr>
              <p:cNvPr id="13869" name="Text Box 441"/>
              <p:cNvSpPr txBox="1">
                <a:spLocks noChangeArrowheads="1"/>
              </p:cNvSpPr>
              <p:nvPr/>
            </p:nvSpPr>
            <p:spPr bwMode="auto">
              <a:xfrm>
                <a:off x="2784" y="3472"/>
                <a:ext cx="28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63</a:t>
                </a:r>
              </a:p>
            </p:txBody>
          </p:sp>
          <p:sp>
            <p:nvSpPr>
              <p:cNvPr id="13870" name="Text Box 442"/>
              <p:cNvSpPr txBox="1">
                <a:spLocks noChangeArrowheads="1"/>
              </p:cNvSpPr>
              <p:nvPr/>
            </p:nvSpPr>
            <p:spPr bwMode="auto">
              <a:xfrm>
                <a:off x="2772" y="3081"/>
                <a:ext cx="3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66</a:t>
                </a:r>
              </a:p>
            </p:txBody>
          </p:sp>
          <p:sp>
            <p:nvSpPr>
              <p:cNvPr id="13871" name="Text Box 443"/>
              <p:cNvSpPr txBox="1">
                <a:spLocks noChangeArrowheads="1"/>
              </p:cNvSpPr>
              <p:nvPr/>
            </p:nvSpPr>
            <p:spPr bwMode="auto">
              <a:xfrm>
                <a:off x="2772" y="2601"/>
                <a:ext cx="3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69</a:t>
                </a:r>
              </a:p>
            </p:txBody>
          </p:sp>
          <p:sp>
            <p:nvSpPr>
              <p:cNvPr id="13872" name="Text Box 444"/>
              <p:cNvSpPr txBox="1">
                <a:spLocks noChangeArrowheads="1"/>
              </p:cNvSpPr>
              <p:nvPr/>
            </p:nvSpPr>
            <p:spPr bwMode="auto">
              <a:xfrm>
                <a:off x="2772" y="2169"/>
                <a:ext cx="3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72</a:t>
                </a:r>
              </a:p>
            </p:txBody>
          </p:sp>
          <p:sp>
            <p:nvSpPr>
              <p:cNvPr id="13873" name="Text Box 445"/>
              <p:cNvSpPr txBox="1">
                <a:spLocks noChangeArrowheads="1"/>
              </p:cNvSpPr>
              <p:nvPr/>
            </p:nvSpPr>
            <p:spPr bwMode="auto">
              <a:xfrm>
                <a:off x="2772" y="1689"/>
                <a:ext cx="4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75</a:t>
                </a:r>
              </a:p>
            </p:txBody>
          </p:sp>
          <p:sp>
            <p:nvSpPr>
              <p:cNvPr id="13874" name="Text Box 452"/>
              <p:cNvSpPr txBox="1">
                <a:spLocks noChangeArrowheads="1"/>
              </p:cNvSpPr>
              <p:nvPr/>
            </p:nvSpPr>
            <p:spPr bwMode="auto">
              <a:xfrm>
                <a:off x="2772" y="1401"/>
                <a:ext cx="3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77</a:t>
                </a:r>
              </a:p>
            </p:txBody>
          </p:sp>
        </p:grpSp>
      </p:grpSp>
      <p:sp>
        <p:nvSpPr>
          <p:cNvPr id="13752" name="TextBox 40"/>
          <p:cNvSpPr txBox="1">
            <a:spLocks noChangeArrowheads="1"/>
          </p:cNvSpPr>
          <p:nvPr/>
        </p:nvSpPr>
        <p:spPr bwMode="auto">
          <a:xfrm>
            <a:off x="8686800" y="6858000"/>
            <a:ext cx="19050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FF0000"/>
                </a:solidFill>
              </a:rPr>
              <a:t>Thời gian (phút)</a:t>
            </a:r>
          </a:p>
        </p:txBody>
      </p:sp>
      <p:sp>
        <p:nvSpPr>
          <p:cNvPr id="13753" name="TextBox 42"/>
          <p:cNvSpPr txBox="1">
            <a:spLocks noChangeArrowheads="1"/>
          </p:cNvSpPr>
          <p:nvPr/>
        </p:nvSpPr>
        <p:spPr bwMode="auto">
          <a:xfrm>
            <a:off x="5067300" y="6432550"/>
            <a:ext cx="4038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0000FF"/>
                </a:solidFill>
                <a:latin typeface="Times New Roman" panose="02020603050405020304" pitchFamily="18" charset="0"/>
              </a:rPr>
              <a:t>  2  3   4   5   6  7   8   9  10 11 12 13 14 15</a:t>
            </a:r>
          </a:p>
        </p:txBody>
      </p:sp>
      <p:sp>
        <p:nvSpPr>
          <p:cNvPr id="13754" name="Rectangle 455"/>
          <p:cNvSpPr>
            <a:spLocks noChangeArrowheads="1"/>
          </p:cNvSpPr>
          <p:nvPr/>
        </p:nvSpPr>
        <p:spPr bwMode="auto">
          <a:xfrm>
            <a:off x="4610100" y="648335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a:solidFill>
                  <a:srgbClr val="0000FF"/>
                </a:solidFill>
                <a:latin typeface="Times New Roman" panose="02020603050405020304" pitchFamily="18" charset="0"/>
              </a:rPr>
              <a:t> </a:t>
            </a:r>
            <a:r>
              <a:rPr lang="en-US" sz="1600" b="1">
                <a:solidFill>
                  <a:srgbClr val="0000FF"/>
                </a:solidFill>
                <a:latin typeface="Times New Roman" panose="02020603050405020304" pitchFamily="18" charset="0"/>
              </a:rPr>
              <a:t>0 </a:t>
            </a:r>
          </a:p>
        </p:txBody>
      </p:sp>
      <p:sp>
        <p:nvSpPr>
          <p:cNvPr id="13755" name="Rectangle 456"/>
          <p:cNvSpPr>
            <a:spLocks noChangeArrowheads="1"/>
          </p:cNvSpPr>
          <p:nvPr/>
        </p:nvSpPr>
        <p:spPr bwMode="auto">
          <a:xfrm>
            <a:off x="4832350" y="64389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0000FF"/>
                </a:solidFill>
                <a:latin typeface="Times New Roman" panose="02020603050405020304" pitchFamily="18" charset="0"/>
              </a:rPr>
              <a:t> 1 </a:t>
            </a:r>
          </a:p>
        </p:txBody>
      </p:sp>
      <p:sp>
        <p:nvSpPr>
          <p:cNvPr id="13756" name="Text Box 441"/>
          <p:cNvSpPr txBox="1">
            <a:spLocks noChangeArrowheads="1"/>
          </p:cNvSpPr>
          <p:nvPr/>
        </p:nvSpPr>
        <p:spPr bwMode="auto">
          <a:xfrm>
            <a:off x="4419600" y="62484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60</a:t>
            </a:r>
            <a:endParaRPr lang="en-US"/>
          </a:p>
        </p:txBody>
      </p:sp>
      <p:sp>
        <p:nvSpPr>
          <p:cNvPr id="13757" name="Line 438"/>
          <p:cNvSpPr>
            <a:spLocks noChangeShapeType="1"/>
          </p:cNvSpPr>
          <p:nvPr/>
        </p:nvSpPr>
        <p:spPr bwMode="auto">
          <a:xfrm flipH="1" flipV="1">
            <a:off x="4800600" y="-25400"/>
            <a:ext cx="0" cy="651510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758" name="Text Box 437"/>
          <p:cNvSpPr txBox="1">
            <a:spLocks noChangeArrowheads="1"/>
          </p:cNvSpPr>
          <p:nvPr/>
        </p:nvSpPr>
        <p:spPr bwMode="auto">
          <a:xfrm>
            <a:off x="4876800" y="0"/>
            <a:ext cx="1676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i="1">
                <a:solidFill>
                  <a:srgbClr val="FF0000"/>
                </a:solidFill>
                <a:latin typeface="Times New Roman" panose="02020603050405020304" pitchFamily="18" charset="0"/>
              </a:rPr>
              <a:t>Nhiệt độ (</a:t>
            </a:r>
            <a:r>
              <a:rPr lang="en-US" b="1" i="1" baseline="30000">
                <a:solidFill>
                  <a:srgbClr val="FF0000"/>
                </a:solidFill>
                <a:latin typeface="Times New Roman" panose="02020603050405020304" pitchFamily="18" charset="0"/>
              </a:rPr>
              <a:t>0</a:t>
            </a:r>
            <a:r>
              <a:rPr lang="en-US" b="1" i="1">
                <a:solidFill>
                  <a:srgbClr val="FF0000"/>
                </a:solidFill>
                <a:latin typeface="Times New Roman" panose="02020603050405020304" pitchFamily="18" charset="0"/>
              </a:rPr>
              <a:t>C)</a:t>
            </a:r>
          </a:p>
        </p:txBody>
      </p:sp>
      <p:sp>
        <p:nvSpPr>
          <p:cNvPr id="13759" name="Text Box 437"/>
          <p:cNvSpPr txBox="1">
            <a:spLocks noChangeArrowheads="1"/>
          </p:cNvSpPr>
          <p:nvPr/>
        </p:nvSpPr>
        <p:spPr bwMode="auto">
          <a:xfrm>
            <a:off x="7467600" y="6096000"/>
            <a:ext cx="2057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i="1">
                <a:solidFill>
                  <a:srgbClr val="FF0000"/>
                </a:solidFill>
                <a:latin typeface="Times New Roman" panose="02020603050405020304" pitchFamily="18" charset="0"/>
              </a:rPr>
              <a:t>Thời gian (phút)</a:t>
            </a:r>
          </a:p>
        </p:txBody>
      </p:sp>
      <p:sp>
        <p:nvSpPr>
          <p:cNvPr id="13760" name="Text Box 461"/>
          <p:cNvSpPr txBox="1">
            <a:spLocks noChangeArrowheads="1"/>
          </p:cNvSpPr>
          <p:nvPr/>
        </p:nvSpPr>
        <p:spPr bwMode="auto">
          <a:xfrm>
            <a:off x="152400" y="257175"/>
            <a:ext cx="4038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lnSpc>
                <a:spcPct val="80000"/>
              </a:lnSpc>
            </a:pPr>
            <a:r>
              <a:rPr lang="en-US" sz="2000" b="1" i="1" dirty="0">
                <a:solidFill>
                  <a:srgbClr val="002060"/>
                </a:solidFill>
                <a:latin typeface="Times New Roman" panose="02020603050405020304" pitchFamily="18" charset="0"/>
              </a:rPr>
              <a:t>b. Xác định điểm biểu diễn nhiệt độ ứng với thời gian đun</a:t>
            </a:r>
          </a:p>
        </p:txBody>
      </p:sp>
      <p:sp>
        <p:nvSpPr>
          <p:cNvPr id="25" name="Oval 24"/>
          <p:cNvSpPr/>
          <p:nvPr/>
        </p:nvSpPr>
        <p:spPr>
          <a:xfrm>
            <a:off x="4991100" y="56769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2" name="Oval 24"/>
          <p:cNvSpPr/>
          <p:nvPr/>
        </p:nvSpPr>
        <p:spPr>
          <a:xfrm>
            <a:off x="4762500" y="64262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 name="Oval 24"/>
          <p:cNvSpPr/>
          <p:nvPr/>
        </p:nvSpPr>
        <p:spPr>
          <a:xfrm>
            <a:off x="5232400" y="49530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4" name="Oval 24"/>
          <p:cNvSpPr/>
          <p:nvPr/>
        </p:nvSpPr>
        <p:spPr>
          <a:xfrm>
            <a:off x="5473700" y="42291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5" name="Oval 24"/>
          <p:cNvSpPr/>
          <p:nvPr/>
        </p:nvSpPr>
        <p:spPr>
          <a:xfrm>
            <a:off x="5715000" y="35052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6" name="Oval 24"/>
          <p:cNvSpPr/>
          <p:nvPr/>
        </p:nvSpPr>
        <p:spPr>
          <a:xfrm>
            <a:off x="5969000" y="27940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7" name="Oval 24"/>
          <p:cNvSpPr/>
          <p:nvPr/>
        </p:nvSpPr>
        <p:spPr>
          <a:xfrm>
            <a:off x="6210300" y="22860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8" name="Oval 24"/>
          <p:cNvSpPr/>
          <p:nvPr/>
        </p:nvSpPr>
        <p:spPr>
          <a:xfrm>
            <a:off x="6464300" y="18034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9" name="Oval 24"/>
          <p:cNvSpPr/>
          <p:nvPr/>
        </p:nvSpPr>
        <p:spPr>
          <a:xfrm>
            <a:off x="6692900" y="1566863"/>
            <a:ext cx="109538" cy="109537"/>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0" name="Oval 24"/>
          <p:cNvSpPr/>
          <p:nvPr/>
        </p:nvSpPr>
        <p:spPr>
          <a:xfrm>
            <a:off x="6934200" y="1566863"/>
            <a:ext cx="109538" cy="109537"/>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1" name="Oval 24"/>
          <p:cNvSpPr/>
          <p:nvPr/>
        </p:nvSpPr>
        <p:spPr>
          <a:xfrm>
            <a:off x="7188200" y="15621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2" name="Oval 24"/>
          <p:cNvSpPr/>
          <p:nvPr/>
        </p:nvSpPr>
        <p:spPr>
          <a:xfrm>
            <a:off x="7429500" y="15621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3" name="Oval 24"/>
          <p:cNvSpPr/>
          <p:nvPr/>
        </p:nvSpPr>
        <p:spPr>
          <a:xfrm>
            <a:off x="7696200" y="12954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4" name="Oval 24"/>
          <p:cNvSpPr/>
          <p:nvPr/>
        </p:nvSpPr>
        <p:spPr>
          <a:xfrm>
            <a:off x="7912100" y="10668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5" name="Oval 24"/>
          <p:cNvSpPr/>
          <p:nvPr/>
        </p:nvSpPr>
        <p:spPr>
          <a:xfrm>
            <a:off x="8153400" y="5969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6" name="Oval 24"/>
          <p:cNvSpPr/>
          <p:nvPr/>
        </p:nvSpPr>
        <p:spPr>
          <a:xfrm>
            <a:off x="8407400" y="1016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graphicFrame>
        <p:nvGraphicFramePr>
          <p:cNvPr id="225758" name="Group 478"/>
          <p:cNvGraphicFramePr>
            <a:graphicFrameLocks noGrp="1"/>
          </p:cNvGraphicFramePr>
          <p:nvPr>
            <p:ph idx="4294967295"/>
            <p:extLst>
              <p:ext uri="{D42A27DB-BD31-4B8C-83A1-F6EECF244321}">
                <p14:modId xmlns:p14="http://schemas.microsoft.com/office/powerpoint/2010/main" val="2117366318"/>
              </p:ext>
            </p:extLst>
          </p:nvPr>
        </p:nvGraphicFramePr>
        <p:xfrm>
          <a:off x="304800" y="971358"/>
          <a:ext cx="3886200" cy="5505642"/>
        </p:xfrm>
        <a:graphic>
          <a:graphicData uri="http://schemas.openxmlformats.org/drawingml/2006/table">
            <a:tbl>
              <a:tblPr/>
              <a:tblGrid>
                <a:gridCol w="1233488">
                  <a:extLst>
                    <a:ext uri="{9D8B030D-6E8A-4147-A177-3AD203B41FA5}">
                      <a16:colId xmlns:a16="http://schemas.microsoft.com/office/drawing/2014/main" xmlns="" val="20000"/>
                    </a:ext>
                  </a:extLst>
                </a:gridCol>
                <a:gridCol w="1068387">
                  <a:extLst>
                    <a:ext uri="{9D8B030D-6E8A-4147-A177-3AD203B41FA5}">
                      <a16:colId xmlns:a16="http://schemas.microsoft.com/office/drawing/2014/main" xmlns="" val="20001"/>
                    </a:ext>
                  </a:extLst>
                </a:gridCol>
                <a:gridCol w="1584325">
                  <a:extLst>
                    <a:ext uri="{9D8B030D-6E8A-4147-A177-3AD203B41FA5}">
                      <a16:colId xmlns:a16="http://schemas.microsoft.com/office/drawing/2014/main" xmlns="" val="20002"/>
                    </a:ext>
                  </a:extLst>
                </a:gridCol>
              </a:tblGrid>
              <a:tr h="62865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Thời gian </a:t>
                      </a:r>
                    </a:p>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đun(phút)</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Nhiệt độ</a:t>
                      </a:r>
                    </a:p>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 (</a:t>
                      </a:r>
                      <a:r>
                        <a:rPr kumimoji="0" lang="en-US" sz="1600" b="1" i="0" u="none" strike="noStrike" cap="none" normalizeH="0" baseline="3000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0</a:t>
                      </a: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C)</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600" b="1" i="0" u="none" strike="noStrike" cap="none" normalizeH="0" baseline="0" smtClean="0">
                          <a:ln>
                            <a:noFill/>
                          </a:ln>
                          <a:solidFill>
                            <a:srgbClr val="0000FF"/>
                          </a:solidFill>
                          <a:effectLst>
                            <a:outerShdw blurRad="38100" dist="38100" dir="2700000" algn="tl">
                              <a:srgbClr val="000000"/>
                            </a:outerShdw>
                          </a:effectLst>
                          <a:latin typeface="Times New Roman" panose="02020603050405020304" pitchFamily="18" charset="0"/>
                          <a:cs typeface="Arial" panose="020B0604020202020204" pitchFamily="34" charset="0"/>
                        </a:rPr>
                        <a:t>Thể rắn hay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0"/>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0</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1"/>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1</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63</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2"/>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2</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66</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3"/>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3</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69</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4"/>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4</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72</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5"/>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5</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75</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6"/>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6</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77</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7"/>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79</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FF0000"/>
                          </a:solidFill>
                          <a:effectLst>
                            <a:outerShdw blurRad="38100" dist="38100" dir="2700000" algn="tl">
                              <a:srgbClr val="000000"/>
                            </a:outerShdw>
                          </a:effectLst>
                          <a:latin typeface="Verdana" panose="020B0604030504040204" pitchFamily="34" charset="0"/>
                          <a:cs typeface="Arial" panose="020B0604020202020204" pitchFamily="34" charset="0"/>
                        </a:rPr>
                        <a:t>Rắn</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8"/>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09"/>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9</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0"/>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10</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1"/>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11</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80</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FF"/>
                          </a:solidFill>
                          <a:effectLst>
                            <a:outerShdw blurRad="38100" dist="38100" dir="2700000" algn="tl">
                              <a:srgbClr val="000000"/>
                            </a:outerShdw>
                          </a:effectLst>
                          <a:latin typeface="Verdana" panose="020B0604030504040204" pitchFamily="34" charset="0"/>
                          <a:cs typeface="Arial" panose="020B0604020202020204" pitchFamily="34" charset="0"/>
                        </a:rPr>
                        <a:t>Rắn và 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2"/>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12</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81</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3"/>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13</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82</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4"/>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14</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84</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5"/>
                  </a:ext>
                </a:extLst>
              </a:tr>
              <a:tr h="3048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15</a:t>
                      </a:r>
                    </a:p>
                  </a:txBody>
                  <a:tcPr marT="45726" marB="45726"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86</a:t>
                      </a:r>
                    </a:p>
                  </a:txBody>
                  <a:tcPr marT="45726" marB="45726"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sz="1400" b="1" i="0" u="none" strike="noStrike" cap="none" normalizeH="0" baseline="0" dirty="0" smtClean="0">
                          <a:ln>
                            <a:noFill/>
                          </a:ln>
                          <a:solidFill>
                            <a:srgbClr val="000000"/>
                          </a:solidFill>
                          <a:effectLst>
                            <a:outerShdw blurRad="38100" dist="38100" dir="2700000" algn="tl">
                              <a:srgbClr val="FFFFFF"/>
                            </a:outerShdw>
                          </a:effectLst>
                          <a:latin typeface="Verdana" panose="020B0604030504040204" pitchFamily="34" charset="0"/>
                          <a:cs typeface="Arial" panose="020B0604020202020204" pitchFamily="34" charset="0"/>
                        </a:rPr>
                        <a:t>Lỏng</a:t>
                      </a:r>
                    </a:p>
                  </a:txBody>
                  <a:tcPr marT="45726" marB="45726"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xmlns="" val="10016"/>
                  </a:ext>
                </a:extLst>
              </a:tr>
            </a:tbl>
          </a:graphicData>
        </a:graphic>
      </p:graphicFrame>
      <p:grpSp>
        <p:nvGrpSpPr>
          <p:cNvPr id="225832" name="Group 552"/>
          <p:cNvGrpSpPr>
            <a:grpSpLocks/>
          </p:cNvGrpSpPr>
          <p:nvPr/>
        </p:nvGrpSpPr>
        <p:grpSpPr bwMode="auto">
          <a:xfrm>
            <a:off x="4800600" y="152400"/>
            <a:ext cx="3670300" cy="6324600"/>
            <a:chOff x="3024" y="96"/>
            <a:chExt cx="2312" cy="3984"/>
          </a:xfrm>
        </p:grpSpPr>
        <p:sp>
          <p:nvSpPr>
            <p:cNvPr id="13852" name="Line 553"/>
            <p:cNvSpPr>
              <a:spLocks noChangeShapeType="1"/>
            </p:cNvSpPr>
            <p:nvPr/>
          </p:nvSpPr>
          <p:spPr bwMode="auto">
            <a:xfrm flipV="1">
              <a:off x="4272" y="1008"/>
              <a:ext cx="432" cy="0"/>
            </a:xfrm>
            <a:prstGeom prst="line">
              <a:avLst/>
            </a:prstGeom>
            <a:noFill/>
            <a:ln w="50800" cap="sq">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3853" name="Group 554"/>
            <p:cNvGrpSpPr>
              <a:grpSpLocks/>
            </p:cNvGrpSpPr>
            <p:nvPr/>
          </p:nvGrpSpPr>
          <p:grpSpPr bwMode="auto">
            <a:xfrm>
              <a:off x="4712" y="96"/>
              <a:ext cx="624" cy="912"/>
              <a:chOff x="4712" y="96"/>
              <a:chExt cx="624" cy="912"/>
            </a:xfrm>
          </p:grpSpPr>
          <p:sp>
            <p:nvSpPr>
              <p:cNvPr id="13860" name="Line 555"/>
              <p:cNvSpPr>
                <a:spLocks noChangeShapeType="1"/>
              </p:cNvSpPr>
              <p:nvPr/>
            </p:nvSpPr>
            <p:spPr bwMode="auto">
              <a:xfrm flipV="1">
                <a:off x="4712" y="672"/>
                <a:ext cx="336" cy="336"/>
              </a:xfrm>
              <a:prstGeom prst="line">
                <a:avLst/>
              </a:prstGeom>
              <a:noFill/>
              <a:ln w="50800" cap="sq">
                <a:solidFill>
                  <a:srgbClr val="3399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61" name="Line 556"/>
              <p:cNvSpPr>
                <a:spLocks noChangeShapeType="1"/>
              </p:cNvSpPr>
              <p:nvPr/>
            </p:nvSpPr>
            <p:spPr bwMode="auto">
              <a:xfrm flipV="1">
                <a:off x="5000" y="96"/>
                <a:ext cx="336" cy="624"/>
              </a:xfrm>
              <a:prstGeom prst="line">
                <a:avLst/>
              </a:prstGeom>
              <a:noFill/>
              <a:ln w="50800" cap="sq">
                <a:solidFill>
                  <a:srgbClr val="3399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3854" name="Group 557"/>
            <p:cNvGrpSpPr>
              <a:grpSpLocks/>
            </p:cNvGrpSpPr>
            <p:nvPr/>
          </p:nvGrpSpPr>
          <p:grpSpPr bwMode="auto">
            <a:xfrm>
              <a:off x="3024" y="1008"/>
              <a:ext cx="1248" cy="3072"/>
              <a:chOff x="3024" y="1008"/>
              <a:chExt cx="1248" cy="3072"/>
            </a:xfrm>
          </p:grpSpPr>
          <p:grpSp>
            <p:nvGrpSpPr>
              <p:cNvPr id="13855" name="Group 558"/>
              <p:cNvGrpSpPr>
                <a:grpSpLocks/>
              </p:cNvGrpSpPr>
              <p:nvPr/>
            </p:nvGrpSpPr>
            <p:grpSpPr bwMode="auto">
              <a:xfrm>
                <a:off x="3024" y="1488"/>
                <a:ext cx="912" cy="2592"/>
                <a:chOff x="3024" y="1488"/>
                <a:chExt cx="912" cy="2592"/>
              </a:xfrm>
            </p:grpSpPr>
            <p:sp>
              <p:nvSpPr>
                <p:cNvPr id="13858" name="Line 559"/>
                <p:cNvSpPr>
                  <a:spLocks noChangeShapeType="1"/>
                </p:cNvSpPr>
                <p:nvPr/>
              </p:nvSpPr>
              <p:spPr bwMode="auto">
                <a:xfrm flipV="1">
                  <a:off x="3024" y="1776"/>
                  <a:ext cx="768" cy="2304"/>
                </a:xfrm>
                <a:prstGeom prst="line">
                  <a:avLst/>
                </a:prstGeom>
                <a:noFill/>
                <a:ln w="50800" cap="sq">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59" name="Line 560"/>
                <p:cNvSpPr>
                  <a:spLocks noChangeShapeType="1"/>
                </p:cNvSpPr>
                <p:nvPr/>
              </p:nvSpPr>
              <p:spPr bwMode="auto">
                <a:xfrm flipV="1">
                  <a:off x="3776" y="1488"/>
                  <a:ext cx="160" cy="336"/>
                </a:xfrm>
                <a:prstGeom prst="line">
                  <a:avLst/>
                </a:prstGeom>
                <a:noFill/>
                <a:ln w="50800" cap="sq">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3856" name="Line 561"/>
              <p:cNvSpPr>
                <a:spLocks noChangeShapeType="1"/>
              </p:cNvSpPr>
              <p:nvPr/>
            </p:nvSpPr>
            <p:spPr bwMode="auto">
              <a:xfrm flipV="1">
                <a:off x="4128" y="1008"/>
                <a:ext cx="144" cy="144"/>
              </a:xfrm>
              <a:prstGeom prst="line">
                <a:avLst/>
              </a:prstGeom>
              <a:noFill/>
              <a:ln w="50800" cap="sq">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57" name="Line 562"/>
              <p:cNvSpPr>
                <a:spLocks noChangeShapeType="1"/>
              </p:cNvSpPr>
              <p:nvPr/>
            </p:nvSpPr>
            <p:spPr bwMode="auto">
              <a:xfrm flipV="1">
                <a:off x="3936" y="1168"/>
                <a:ext cx="168" cy="320"/>
              </a:xfrm>
              <a:prstGeom prst="line">
                <a:avLst/>
              </a:prstGeom>
              <a:noFill/>
              <a:ln w="50800" cap="sq">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3" repeatCount="indefinite" fill="hold" nodeType="clickEffect">
                                  <p:stCondLst>
                                    <p:cond delay="0"/>
                                  </p:stCondLst>
                                  <p:endCondLst>
                                    <p:cond evt="onNext" delay="0">
                                      <p:tgtEl>
                                        <p:sldTgt/>
                                      </p:tgtEl>
                                    </p:cond>
                                  </p:endCondLst>
                                  <p:childTnLst>
                                    <p:set>
                                      <p:cBhvr>
                                        <p:cTn id="6" dur="1" fill="hold">
                                          <p:stCondLst>
                                            <p:cond delay="0"/>
                                          </p:stCondLst>
                                        </p:cTn>
                                        <p:tgtEl>
                                          <p:spTgt spid="225832"/>
                                        </p:tgtEl>
                                        <p:attrNameLst>
                                          <p:attrName>style.visibility</p:attrName>
                                        </p:attrNameLst>
                                      </p:cBhvr>
                                      <p:to>
                                        <p:strVal val="visible"/>
                                      </p:to>
                                    </p:set>
                                    <p:animEffect transition="in" filter="strips(upRight)">
                                      <p:cBhvr>
                                        <p:cTn id="7" dur="5000"/>
                                        <p:tgtEl>
                                          <p:spTgt spid="2258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835" name="Group 499"/>
          <p:cNvGraphicFramePr>
            <a:graphicFrameLocks noGrp="1"/>
          </p:cNvGraphicFramePr>
          <p:nvPr/>
        </p:nvGraphicFramePr>
        <p:xfrm>
          <a:off x="4800600" y="161925"/>
          <a:ext cx="3657600" cy="6367463"/>
        </p:xfrm>
        <a:graphic>
          <a:graphicData uri="http://schemas.openxmlformats.org/drawingml/2006/table">
            <a:tbl>
              <a:tblPr/>
              <a:tblGrid>
                <a:gridCol w="244475">
                  <a:extLst>
                    <a:ext uri="{9D8B030D-6E8A-4147-A177-3AD203B41FA5}">
                      <a16:colId xmlns:a16="http://schemas.microsoft.com/office/drawing/2014/main" xmlns="" val="20000"/>
                    </a:ext>
                  </a:extLst>
                </a:gridCol>
                <a:gridCol w="242888">
                  <a:extLst>
                    <a:ext uri="{9D8B030D-6E8A-4147-A177-3AD203B41FA5}">
                      <a16:colId xmlns:a16="http://schemas.microsoft.com/office/drawing/2014/main" xmlns="" val="20001"/>
                    </a:ext>
                  </a:extLst>
                </a:gridCol>
                <a:gridCol w="244475">
                  <a:extLst>
                    <a:ext uri="{9D8B030D-6E8A-4147-A177-3AD203B41FA5}">
                      <a16:colId xmlns:a16="http://schemas.microsoft.com/office/drawing/2014/main" xmlns="" val="20002"/>
                    </a:ext>
                  </a:extLst>
                </a:gridCol>
                <a:gridCol w="242887">
                  <a:extLst>
                    <a:ext uri="{9D8B030D-6E8A-4147-A177-3AD203B41FA5}">
                      <a16:colId xmlns:a16="http://schemas.microsoft.com/office/drawing/2014/main" xmlns="" val="20003"/>
                    </a:ext>
                  </a:extLst>
                </a:gridCol>
                <a:gridCol w="244475">
                  <a:extLst>
                    <a:ext uri="{9D8B030D-6E8A-4147-A177-3AD203B41FA5}">
                      <a16:colId xmlns:a16="http://schemas.microsoft.com/office/drawing/2014/main" xmlns="" val="20004"/>
                    </a:ext>
                  </a:extLst>
                </a:gridCol>
                <a:gridCol w="244475">
                  <a:extLst>
                    <a:ext uri="{9D8B030D-6E8A-4147-A177-3AD203B41FA5}">
                      <a16:colId xmlns:a16="http://schemas.microsoft.com/office/drawing/2014/main" xmlns="" val="20005"/>
                    </a:ext>
                  </a:extLst>
                </a:gridCol>
                <a:gridCol w="242888">
                  <a:extLst>
                    <a:ext uri="{9D8B030D-6E8A-4147-A177-3AD203B41FA5}">
                      <a16:colId xmlns:a16="http://schemas.microsoft.com/office/drawing/2014/main" xmlns="" val="20006"/>
                    </a:ext>
                  </a:extLst>
                </a:gridCol>
                <a:gridCol w="244475">
                  <a:extLst>
                    <a:ext uri="{9D8B030D-6E8A-4147-A177-3AD203B41FA5}">
                      <a16:colId xmlns:a16="http://schemas.microsoft.com/office/drawing/2014/main" xmlns="" val="20007"/>
                    </a:ext>
                  </a:extLst>
                </a:gridCol>
                <a:gridCol w="258762">
                  <a:extLst>
                    <a:ext uri="{9D8B030D-6E8A-4147-A177-3AD203B41FA5}">
                      <a16:colId xmlns:a16="http://schemas.microsoft.com/office/drawing/2014/main" xmlns="" val="20008"/>
                    </a:ext>
                  </a:extLst>
                </a:gridCol>
                <a:gridCol w="228600">
                  <a:extLst>
                    <a:ext uri="{9D8B030D-6E8A-4147-A177-3AD203B41FA5}">
                      <a16:colId xmlns:a16="http://schemas.microsoft.com/office/drawing/2014/main" xmlns="" val="20009"/>
                    </a:ext>
                  </a:extLst>
                </a:gridCol>
                <a:gridCol w="228600">
                  <a:extLst>
                    <a:ext uri="{9D8B030D-6E8A-4147-A177-3AD203B41FA5}">
                      <a16:colId xmlns:a16="http://schemas.microsoft.com/office/drawing/2014/main" xmlns="" val="20010"/>
                    </a:ext>
                  </a:extLst>
                </a:gridCol>
                <a:gridCol w="258763">
                  <a:extLst>
                    <a:ext uri="{9D8B030D-6E8A-4147-A177-3AD203B41FA5}">
                      <a16:colId xmlns:a16="http://schemas.microsoft.com/office/drawing/2014/main" xmlns="" val="20011"/>
                    </a:ext>
                  </a:extLst>
                </a:gridCol>
                <a:gridCol w="247650">
                  <a:extLst>
                    <a:ext uri="{9D8B030D-6E8A-4147-A177-3AD203B41FA5}">
                      <a16:colId xmlns:a16="http://schemas.microsoft.com/office/drawing/2014/main" xmlns="" val="20012"/>
                    </a:ext>
                  </a:extLst>
                </a:gridCol>
                <a:gridCol w="239712">
                  <a:extLst>
                    <a:ext uri="{9D8B030D-6E8A-4147-A177-3AD203B41FA5}">
                      <a16:colId xmlns:a16="http://schemas.microsoft.com/office/drawing/2014/main" xmlns="" val="20013"/>
                    </a:ext>
                  </a:extLst>
                </a:gridCol>
                <a:gridCol w="244475">
                  <a:extLst>
                    <a:ext uri="{9D8B030D-6E8A-4147-A177-3AD203B41FA5}">
                      <a16:colId xmlns:a16="http://schemas.microsoft.com/office/drawing/2014/main" xmlns="" val="20014"/>
                    </a:ext>
                  </a:extLst>
                </a:gridCol>
              </a:tblGrid>
              <a:tr h="217488">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217488">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217488">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7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21272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r h="27146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7"/>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8"/>
                  </a:ext>
                </a:extLst>
              </a:tr>
              <a:tr h="2159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9"/>
                  </a:ext>
                </a:extLst>
              </a:tr>
              <a:tr h="217488">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0"/>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1"/>
                  </a:ext>
                </a:extLst>
              </a:tr>
              <a:tr h="217488">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2"/>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3"/>
                  </a:ext>
                </a:extLst>
              </a:tr>
              <a:tr h="2159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4"/>
                  </a:ext>
                </a:extLst>
              </a:tr>
              <a:tr h="217488">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5"/>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6"/>
                  </a:ext>
                </a:extLst>
              </a:tr>
              <a:tr h="217488">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7"/>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8"/>
                  </a:ext>
                </a:extLst>
              </a:tr>
              <a:tr h="2159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9"/>
                  </a:ext>
                </a:extLst>
              </a:tr>
              <a:tr h="217488">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0"/>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1"/>
                  </a:ext>
                </a:extLst>
              </a:tr>
              <a:tr h="2159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2"/>
                  </a:ext>
                </a:extLst>
              </a:tr>
              <a:tr h="163513">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3"/>
                  </a:ext>
                </a:extLst>
              </a:tr>
              <a:tr h="215900">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4"/>
                  </a:ext>
                </a:extLst>
              </a:tr>
              <a:tr h="217488">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0"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5"/>
                  </a:ext>
                </a:extLst>
              </a:tr>
            </a:tbl>
          </a:graphicData>
        </a:graphic>
      </p:graphicFrame>
      <p:sp>
        <p:nvSpPr>
          <p:cNvPr id="14773" name="Line 438"/>
          <p:cNvSpPr>
            <a:spLocks noChangeShapeType="1"/>
          </p:cNvSpPr>
          <p:nvPr/>
        </p:nvSpPr>
        <p:spPr bwMode="auto">
          <a:xfrm>
            <a:off x="4800600" y="6477000"/>
            <a:ext cx="4343400" cy="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774" name="Text Box 446"/>
          <p:cNvSpPr txBox="1">
            <a:spLocks noChangeArrowheads="1"/>
          </p:cNvSpPr>
          <p:nvPr/>
        </p:nvSpPr>
        <p:spPr bwMode="auto">
          <a:xfrm>
            <a:off x="4394200" y="1677988"/>
            <a:ext cx="1828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79</a:t>
            </a:r>
          </a:p>
        </p:txBody>
      </p:sp>
      <p:sp>
        <p:nvSpPr>
          <p:cNvPr id="219577" name="Text Box 447"/>
          <p:cNvSpPr txBox="1">
            <a:spLocks noChangeArrowheads="1"/>
          </p:cNvSpPr>
          <p:nvPr/>
        </p:nvSpPr>
        <p:spPr bwMode="auto">
          <a:xfrm>
            <a:off x="4262438" y="1412875"/>
            <a:ext cx="555625" cy="3698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solidFill>
                  <a:srgbClr val="FF0000"/>
                </a:solidFill>
              </a:rPr>
              <a:t>80</a:t>
            </a:r>
          </a:p>
        </p:txBody>
      </p:sp>
      <p:sp>
        <p:nvSpPr>
          <p:cNvPr id="14776" name="Text Box 448"/>
          <p:cNvSpPr txBox="1">
            <a:spLocks noChangeArrowheads="1"/>
          </p:cNvSpPr>
          <p:nvPr/>
        </p:nvSpPr>
        <p:spPr bwMode="auto">
          <a:xfrm>
            <a:off x="4413250" y="1181100"/>
            <a:ext cx="762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81</a:t>
            </a:r>
          </a:p>
        </p:txBody>
      </p:sp>
      <p:sp>
        <p:nvSpPr>
          <p:cNvPr id="14777" name="Text Box 449"/>
          <p:cNvSpPr txBox="1">
            <a:spLocks noChangeArrowheads="1"/>
          </p:cNvSpPr>
          <p:nvPr/>
        </p:nvSpPr>
        <p:spPr bwMode="auto">
          <a:xfrm>
            <a:off x="4387850" y="914400"/>
            <a:ext cx="1600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82</a:t>
            </a:r>
          </a:p>
        </p:txBody>
      </p:sp>
      <p:sp>
        <p:nvSpPr>
          <p:cNvPr id="14778" name="Text Box 450"/>
          <p:cNvSpPr txBox="1">
            <a:spLocks noChangeArrowheads="1"/>
          </p:cNvSpPr>
          <p:nvPr/>
        </p:nvSpPr>
        <p:spPr bwMode="auto">
          <a:xfrm>
            <a:off x="4387850" y="457200"/>
            <a:ext cx="762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84</a:t>
            </a:r>
          </a:p>
        </p:txBody>
      </p:sp>
      <p:sp>
        <p:nvSpPr>
          <p:cNvPr id="14779" name="Text Box 451"/>
          <p:cNvSpPr txBox="1">
            <a:spLocks noChangeArrowheads="1"/>
          </p:cNvSpPr>
          <p:nvPr/>
        </p:nvSpPr>
        <p:spPr bwMode="auto">
          <a:xfrm>
            <a:off x="4400550" y="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86</a:t>
            </a:r>
          </a:p>
        </p:txBody>
      </p:sp>
      <p:grpSp>
        <p:nvGrpSpPr>
          <p:cNvPr id="14780" name="Group 446"/>
          <p:cNvGrpSpPr>
            <a:grpSpLocks/>
          </p:cNvGrpSpPr>
          <p:nvPr/>
        </p:nvGrpSpPr>
        <p:grpSpPr bwMode="auto">
          <a:xfrm>
            <a:off x="4400550" y="2224088"/>
            <a:ext cx="704850" cy="3654425"/>
            <a:chOff x="2772" y="1401"/>
            <a:chExt cx="444" cy="2302"/>
          </a:xfrm>
        </p:grpSpPr>
        <p:sp>
          <p:nvSpPr>
            <p:cNvPr id="14826" name="Text Box 441"/>
            <p:cNvSpPr txBox="1">
              <a:spLocks noChangeArrowheads="1"/>
            </p:cNvSpPr>
            <p:nvPr/>
          </p:nvSpPr>
          <p:spPr bwMode="auto">
            <a:xfrm>
              <a:off x="2784" y="3472"/>
              <a:ext cx="28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63</a:t>
              </a:r>
            </a:p>
          </p:txBody>
        </p:sp>
        <p:sp>
          <p:nvSpPr>
            <p:cNvPr id="14827" name="Text Box 442"/>
            <p:cNvSpPr txBox="1">
              <a:spLocks noChangeArrowheads="1"/>
            </p:cNvSpPr>
            <p:nvPr/>
          </p:nvSpPr>
          <p:spPr bwMode="auto">
            <a:xfrm>
              <a:off x="2772" y="3081"/>
              <a:ext cx="3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66</a:t>
              </a:r>
            </a:p>
          </p:txBody>
        </p:sp>
        <p:sp>
          <p:nvSpPr>
            <p:cNvPr id="14828" name="Text Box 443"/>
            <p:cNvSpPr txBox="1">
              <a:spLocks noChangeArrowheads="1"/>
            </p:cNvSpPr>
            <p:nvPr/>
          </p:nvSpPr>
          <p:spPr bwMode="auto">
            <a:xfrm>
              <a:off x="2772" y="2601"/>
              <a:ext cx="3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69</a:t>
              </a:r>
            </a:p>
          </p:txBody>
        </p:sp>
        <p:sp>
          <p:nvSpPr>
            <p:cNvPr id="14829" name="Text Box 444"/>
            <p:cNvSpPr txBox="1">
              <a:spLocks noChangeArrowheads="1"/>
            </p:cNvSpPr>
            <p:nvPr/>
          </p:nvSpPr>
          <p:spPr bwMode="auto">
            <a:xfrm>
              <a:off x="2772" y="2169"/>
              <a:ext cx="3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72</a:t>
              </a:r>
            </a:p>
          </p:txBody>
        </p:sp>
        <p:sp>
          <p:nvSpPr>
            <p:cNvPr id="14830" name="Text Box 445"/>
            <p:cNvSpPr txBox="1">
              <a:spLocks noChangeArrowheads="1"/>
            </p:cNvSpPr>
            <p:nvPr/>
          </p:nvSpPr>
          <p:spPr bwMode="auto">
            <a:xfrm>
              <a:off x="2772" y="1689"/>
              <a:ext cx="4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75</a:t>
              </a:r>
            </a:p>
          </p:txBody>
        </p:sp>
        <p:sp>
          <p:nvSpPr>
            <p:cNvPr id="14831" name="Text Box 452"/>
            <p:cNvSpPr txBox="1">
              <a:spLocks noChangeArrowheads="1"/>
            </p:cNvSpPr>
            <p:nvPr/>
          </p:nvSpPr>
          <p:spPr bwMode="auto">
            <a:xfrm>
              <a:off x="2772" y="1401"/>
              <a:ext cx="3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77</a:t>
              </a:r>
            </a:p>
          </p:txBody>
        </p:sp>
      </p:grpSp>
      <p:sp>
        <p:nvSpPr>
          <p:cNvPr id="14781" name="TextBox 42"/>
          <p:cNvSpPr txBox="1">
            <a:spLocks noChangeArrowheads="1"/>
          </p:cNvSpPr>
          <p:nvPr/>
        </p:nvSpPr>
        <p:spPr bwMode="auto">
          <a:xfrm>
            <a:off x="5067300" y="6432550"/>
            <a:ext cx="4038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0000FF"/>
                </a:solidFill>
                <a:latin typeface="Times New Roman" panose="02020603050405020304" pitchFamily="18" charset="0"/>
              </a:rPr>
              <a:t>  2  3   4   5   6  7   8   9  10 11 12 13 14 15</a:t>
            </a:r>
          </a:p>
        </p:txBody>
      </p:sp>
      <p:sp>
        <p:nvSpPr>
          <p:cNvPr id="14782" name="Rectangle 455"/>
          <p:cNvSpPr>
            <a:spLocks noChangeArrowheads="1"/>
          </p:cNvSpPr>
          <p:nvPr/>
        </p:nvSpPr>
        <p:spPr bwMode="auto">
          <a:xfrm>
            <a:off x="4610100" y="648335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a:solidFill>
                  <a:srgbClr val="0000FF"/>
                </a:solidFill>
                <a:latin typeface="Times New Roman" panose="02020603050405020304" pitchFamily="18" charset="0"/>
              </a:rPr>
              <a:t> </a:t>
            </a:r>
            <a:r>
              <a:rPr lang="en-US" sz="1600" b="1">
                <a:solidFill>
                  <a:srgbClr val="0000FF"/>
                </a:solidFill>
                <a:latin typeface="Times New Roman" panose="02020603050405020304" pitchFamily="18" charset="0"/>
              </a:rPr>
              <a:t>0 </a:t>
            </a:r>
          </a:p>
        </p:txBody>
      </p:sp>
      <p:sp>
        <p:nvSpPr>
          <p:cNvPr id="14783" name="Rectangle 456"/>
          <p:cNvSpPr>
            <a:spLocks noChangeArrowheads="1"/>
          </p:cNvSpPr>
          <p:nvPr/>
        </p:nvSpPr>
        <p:spPr bwMode="auto">
          <a:xfrm>
            <a:off x="4832350" y="64389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solidFill>
                  <a:srgbClr val="0000FF"/>
                </a:solidFill>
                <a:latin typeface="Times New Roman" panose="02020603050405020304" pitchFamily="18" charset="0"/>
              </a:rPr>
              <a:t> 1 </a:t>
            </a:r>
          </a:p>
        </p:txBody>
      </p:sp>
      <p:sp>
        <p:nvSpPr>
          <p:cNvPr id="14784" name="Text Box 441"/>
          <p:cNvSpPr txBox="1">
            <a:spLocks noChangeArrowheads="1"/>
          </p:cNvSpPr>
          <p:nvPr/>
        </p:nvSpPr>
        <p:spPr bwMode="auto">
          <a:xfrm>
            <a:off x="4419600" y="62484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60</a:t>
            </a:r>
            <a:endParaRPr lang="en-US"/>
          </a:p>
        </p:txBody>
      </p:sp>
      <p:sp>
        <p:nvSpPr>
          <p:cNvPr id="14785" name="Line 438"/>
          <p:cNvSpPr>
            <a:spLocks noChangeShapeType="1"/>
          </p:cNvSpPr>
          <p:nvPr/>
        </p:nvSpPr>
        <p:spPr bwMode="auto">
          <a:xfrm flipH="1" flipV="1">
            <a:off x="4800600" y="-25400"/>
            <a:ext cx="0" cy="651510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786" name="Text Box 437"/>
          <p:cNvSpPr txBox="1">
            <a:spLocks noChangeArrowheads="1"/>
          </p:cNvSpPr>
          <p:nvPr/>
        </p:nvSpPr>
        <p:spPr bwMode="auto">
          <a:xfrm>
            <a:off x="4876800" y="-61913"/>
            <a:ext cx="1676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i="1">
                <a:solidFill>
                  <a:srgbClr val="FF0000"/>
                </a:solidFill>
                <a:latin typeface="Times New Roman" panose="02020603050405020304" pitchFamily="18" charset="0"/>
              </a:rPr>
              <a:t>Nhiệt độ (</a:t>
            </a:r>
            <a:r>
              <a:rPr lang="en-US" b="1" i="1" baseline="30000">
                <a:solidFill>
                  <a:srgbClr val="FF0000"/>
                </a:solidFill>
                <a:latin typeface="Times New Roman" panose="02020603050405020304" pitchFamily="18" charset="0"/>
              </a:rPr>
              <a:t>0</a:t>
            </a:r>
            <a:r>
              <a:rPr lang="en-US" b="1" i="1">
                <a:solidFill>
                  <a:srgbClr val="FF0000"/>
                </a:solidFill>
                <a:latin typeface="Times New Roman" panose="02020603050405020304" pitchFamily="18" charset="0"/>
              </a:rPr>
              <a:t>C)</a:t>
            </a:r>
          </a:p>
        </p:txBody>
      </p:sp>
      <p:sp>
        <p:nvSpPr>
          <p:cNvPr id="14787" name="Text Box 437"/>
          <p:cNvSpPr txBox="1">
            <a:spLocks noChangeArrowheads="1"/>
          </p:cNvSpPr>
          <p:nvPr/>
        </p:nvSpPr>
        <p:spPr bwMode="auto">
          <a:xfrm>
            <a:off x="7467600" y="6096000"/>
            <a:ext cx="2057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i="1">
                <a:solidFill>
                  <a:srgbClr val="FF0000"/>
                </a:solidFill>
                <a:latin typeface="Times New Roman" panose="02020603050405020304" pitchFamily="18" charset="0"/>
              </a:rPr>
              <a:t>Thời gian (phút)</a:t>
            </a:r>
          </a:p>
        </p:txBody>
      </p:sp>
      <p:sp>
        <p:nvSpPr>
          <p:cNvPr id="14788" name="Text Box 461"/>
          <p:cNvSpPr txBox="1">
            <a:spLocks noChangeArrowheads="1"/>
          </p:cNvSpPr>
          <p:nvPr/>
        </p:nvSpPr>
        <p:spPr bwMode="auto">
          <a:xfrm>
            <a:off x="152400" y="533400"/>
            <a:ext cx="4876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sz="2000" b="1">
                <a:solidFill>
                  <a:srgbClr val="0000FF"/>
                </a:solidFill>
                <a:latin typeface="Times New Roman" panose="02020603050405020304" pitchFamily="18" charset="0"/>
              </a:rPr>
              <a:t>I. Sự nóng chảy</a:t>
            </a:r>
          </a:p>
        </p:txBody>
      </p:sp>
      <p:sp>
        <p:nvSpPr>
          <p:cNvPr id="25" name="Oval 24"/>
          <p:cNvSpPr/>
          <p:nvPr/>
        </p:nvSpPr>
        <p:spPr>
          <a:xfrm>
            <a:off x="4991100" y="56769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2" name="Oval 24"/>
          <p:cNvSpPr/>
          <p:nvPr/>
        </p:nvSpPr>
        <p:spPr>
          <a:xfrm>
            <a:off x="4762500" y="64262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 name="Oval 24"/>
          <p:cNvSpPr/>
          <p:nvPr/>
        </p:nvSpPr>
        <p:spPr>
          <a:xfrm>
            <a:off x="5232400" y="49530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4" name="Oval 24"/>
          <p:cNvSpPr/>
          <p:nvPr/>
        </p:nvSpPr>
        <p:spPr>
          <a:xfrm>
            <a:off x="5473700" y="42291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5" name="Oval 24"/>
          <p:cNvSpPr/>
          <p:nvPr/>
        </p:nvSpPr>
        <p:spPr>
          <a:xfrm>
            <a:off x="5715000" y="35052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6" name="Oval 24"/>
          <p:cNvSpPr/>
          <p:nvPr/>
        </p:nvSpPr>
        <p:spPr>
          <a:xfrm>
            <a:off x="5969000" y="27940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7" name="Oval 24"/>
          <p:cNvSpPr/>
          <p:nvPr/>
        </p:nvSpPr>
        <p:spPr>
          <a:xfrm>
            <a:off x="6210300" y="22860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8" name="Oval 24"/>
          <p:cNvSpPr/>
          <p:nvPr/>
        </p:nvSpPr>
        <p:spPr>
          <a:xfrm>
            <a:off x="6464300" y="18034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9" name="Oval 24"/>
          <p:cNvSpPr/>
          <p:nvPr/>
        </p:nvSpPr>
        <p:spPr>
          <a:xfrm>
            <a:off x="6692900" y="1566863"/>
            <a:ext cx="109538" cy="109537"/>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0" name="Oval 24"/>
          <p:cNvSpPr/>
          <p:nvPr/>
        </p:nvSpPr>
        <p:spPr>
          <a:xfrm>
            <a:off x="6934200" y="1566863"/>
            <a:ext cx="109538" cy="109537"/>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1" name="Oval 24"/>
          <p:cNvSpPr/>
          <p:nvPr/>
        </p:nvSpPr>
        <p:spPr>
          <a:xfrm>
            <a:off x="7188200" y="15621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2" name="Oval 24"/>
          <p:cNvSpPr/>
          <p:nvPr/>
        </p:nvSpPr>
        <p:spPr>
          <a:xfrm>
            <a:off x="7429500" y="15621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3" name="Oval 24"/>
          <p:cNvSpPr/>
          <p:nvPr/>
        </p:nvSpPr>
        <p:spPr>
          <a:xfrm>
            <a:off x="7696200" y="12954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4" name="Oval 24"/>
          <p:cNvSpPr/>
          <p:nvPr/>
        </p:nvSpPr>
        <p:spPr>
          <a:xfrm>
            <a:off x="7912100" y="10668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5" name="Oval 24"/>
          <p:cNvSpPr/>
          <p:nvPr/>
        </p:nvSpPr>
        <p:spPr>
          <a:xfrm>
            <a:off x="8153400" y="5969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6" name="Oval 24"/>
          <p:cNvSpPr/>
          <p:nvPr/>
        </p:nvSpPr>
        <p:spPr>
          <a:xfrm>
            <a:off x="8407400" y="101600"/>
            <a:ext cx="109538" cy="109538"/>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grpSp>
        <p:nvGrpSpPr>
          <p:cNvPr id="219720" name="Group 584"/>
          <p:cNvGrpSpPr>
            <a:grpSpLocks/>
          </p:cNvGrpSpPr>
          <p:nvPr/>
        </p:nvGrpSpPr>
        <p:grpSpPr bwMode="auto">
          <a:xfrm>
            <a:off x="4800600" y="2362200"/>
            <a:ext cx="1447800" cy="4114800"/>
            <a:chOff x="3024" y="1488"/>
            <a:chExt cx="912" cy="2592"/>
          </a:xfrm>
        </p:grpSpPr>
        <p:sp>
          <p:nvSpPr>
            <p:cNvPr id="14824" name="Line 486"/>
            <p:cNvSpPr>
              <a:spLocks noChangeShapeType="1"/>
            </p:cNvSpPr>
            <p:nvPr/>
          </p:nvSpPr>
          <p:spPr bwMode="auto">
            <a:xfrm flipV="1">
              <a:off x="3024" y="1776"/>
              <a:ext cx="768" cy="2304"/>
            </a:xfrm>
            <a:prstGeom prst="line">
              <a:avLst/>
            </a:prstGeom>
            <a:noFill/>
            <a:ln w="50800" cap="sq">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25" name="Line 487"/>
            <p:cNvSpPr>
              <a:spLocks noChangeShapeType="1"/>
            </p:cNvSpPr>
            <p:nvPr/>
          </p:nvSpPr>
          <p:spPr bwMode="auto">
            <a:xfrm flipV="1">
              <a:off x="3776" y="1488"/>
              <a:ext cx="160" cy="336"/>
            </a:xfrm>
            <a:prstGeom prst="line">
              <a:avLst/>
            </a:prstGeom>
            <a:noFill/>
            <a:ln w="50800" cap="sq">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806" name="Line 488"/>
          <p:cNvSpPr>
            <a:spLocks noChangeShapeType="1"/>
          </p:cNvSpPr>
          <p:nvPr/>
        </p:nvSpPr>
        <p:spPr bwMode="auto">
          <a:xfrm flipV="1">
            <a:off x="6553200" y="1600200"/>
            <a:ext cx="228600" cy="228600"/>
          </a:xfrm>
          <a:prstGeom prst="line">
            <a:avLst/>
          </a:prstGeom>
          <a:noFill/>
          <a:ln w="50800" cap="sq">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07" name="Line 489"/>
          <p:cNvSpPr>
            <a:spLocks noChangeShapeType="1"/>
          </p:cNvSpPr>
          <p:nvPr/>
        </p:nvSpPr>
        <p:spPr bwMode="auto">
          <a:xfrm flipV="1">
            <a:off x="6781800" y="1600200"/>
            <a:ext cx="685800" cy="0"/>
          </a:xfrm>
          <a:prstGeom prst="line">
            <a:avLst/>
          </a:prstGeom>
          <a:noFill/>
          <a:ln w="50800" cap="sq">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9630" name="Group 494"/>
          <p:cNvGrpSpPr>
            <a:grpSpLocks/>
          </p:cNvGrpSpPr>
          <p:nvPr/>
        </p:nvGrpSpPr>
        <p:grpSpPr bwMode="auto">
          <a:xfrm>
            <a:off x="7480300" y="152400"/>
            <a:ext cx="990600" cy="1447800"/>
            <a:chOff x="4712" y="96"/>
            <a:chExt cx="624" cy="912"/>
          </a:xfrm>
        </p:grpSpPr>
        <p:sp>
          <p:nvSpPr>
            <p:cNvPr id="14822" name="Line 490"/>
            <p:cNvSpPr>
              <a:spLocks noChangeShapeType="1"/>
            </p:cNvSpPr>
            <p:nvPr/>
          </p:nvSpPr>
          <p:spPr bwMode="auto">
            <a:xfrm flipV="1">
              <a:off x="4712" y="672"/>
              <a:ext cx="336" cy="336"/>
            </a:xfrm>
            <a:prstGeom prst="line">
              <a:avLst/>
            </a:prstGeom>
            <a:noFill/>
            <a:ln w="50800" cap="sq">
              <a:solidFill>
                <a:srgbClr val="FFC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23" name="Line 491"/>
            <p:cNvSpPr>
              <a:spLocks noChangeShapeType="1"/>
            </p:cNvSpPr>
            <p:nvPr/>
          </p:nvSpPr>
          <p:spPr bwMode="auto">
            <a:xfrm flipV="1">
              <a:off x="5000" y="96"/>
              <a:ext cx="336" cy="624"/>
            </a:xfrm>
            <a:prstGeom prst="line">
              <a:avLst/>
            </a:prstGeom>
            <a:noFill/>
            <a:ln w="50800" cap="sq">
              <a:solidFill>
                <a:srgbClr val="FFC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809" name="Line 583"/>
          <p:cNvSpPr>
            <a:spLocks noChangeShapeType="1"/>
          </p:cNvSpPr>
          <p:nvPr/>
        </p:nvSpPr>
        <p:spPr bwMode="auto">
          <a:xfrm flipV="1">
            <a:off x="6248400" y="1854200"/>
            <a:ext cx="266700" cy="508000"/>
          </a:xfrm>
          <a:prstGeom prst="line">
            <a:avLst/>
          </a:prstGeom>
          <a:noFill/>
          <a:ln w="50800" cap="sq">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Rounded Rectangle 16"/>
          <p:cNvSpPr/>
          <p:nvPr/>
        </p:nvSpPr>
        <p:spPr>
          <a:xfrm>
            <a:off x="-38100" y="1258888"/>
            <a:ext cx="4210050" cy="4397375"/>
          </a:xfrm>
          <a:prstGeom prst="roundRect">
            <a:avLst/>
          </a:prstGeom>
        </p:spPr>
        <p:style>
          <a:lnRef idx="1">
            <a:schemeClr val="accent1"/>
          </a:lnRef>
          <a:fillRef idx="2">
            <a:schemeClr val="accent1"/>
          </a:fillRef>
          <a:effectRef idx="1">
            <a:schemeClr val="accent1"/>
          </a:effectRef>
          <a:fontRef idx="minor">
            <a:schemeClr val="dk1"/>
          </a:fontRef>
        </p:style>
        <p:txBody>
          <a:bodyPr anchor="ctr"/>
          <a:lstStyle/>
          <a:p>
            <a:pPr algn="ctr">
              <a:defRPr/>
            </a:pPr>
            <a:r>
              <a:rPr lang="en-US" sz="2800" dirty="0">
                <a:solidFill>
                  <a:srgbClr val="FF0000"/>
                </a:solidFill>
                <a:latin typeface="Times New Roman" pitchFamily="18" charset="0"/>
                <a:cs typeface="Times New Roman" pitchFamily="18" charset="0"/>
              </a:rPr>
              <a:t>C1: </a:t>
            </a:r>
            <a:r>
              <a:rPr lang="en-US" sz="2800" dirty="0" err="1">
                <a:solidFill>
                  <a:srgbClr val="FF0000"/>
                </a:solidFill>
                <a:latin typeface="Times New Roman" pitchFamily="18" charset="0"/>
                <a:cs typeface="Times New Roman" pitchFamily="18" charset="0"/>
              </a:rPr>
              <a:t>Khi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được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đun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nóng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thì</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nhiệt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độ</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của</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băng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phiến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thay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đổi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như</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thế</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nào</a:t>
            </a:r>
            <a:r>
              <a:rPr lang="en-US" sz="2800" dirty="0">
                <a:solidFill>
                  <a:srgbClr val="FF0000"/>
                </a:solidFill>
                <a:latin typeface="Times New Roman" pitchFamily="18" charset="0"/>
                <a:cs typeface="Times New Roman" pitchFamily="18" charset="0"/>
              </a:rPr>
              <a:t>? </a:t>
            </a:r>
          </a:p>
          <a:p>
            <a:pPr marL="514350" indent="-514350" algn="ctr">
              <a:buFontTx/>
              <a:buAutoNum type="alphaUcPeriod"/>
              <a:defRPr/>
            </a:pPr>
            <a:r>
              <a:rPr lang="en-US" sz="2800" dirty="0" err="1">
                <a:solidFill>
                  <a:srgbClr val="FF0000"/>
                </a:solidFill>
                <a:latin typeface="Times New Roman" pitchFamily="18" charset="0"/>
                <a:cs typeface="Times New Roman" pitchFamily="18" charset="0"/>
              </a:rPr>
              <a:t>Tăng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dần</a:t>
            </a:r>
            <a:endParaRPr lang="en-US" sz="2800" dirty="0">
              <a:solidFill>
                <a:srgbClr val="FF0000"/>
              </a:solidFill>
              <a:latin typeface="Times New Roman" pitchFamily="18" charset="0"/>
              <a:cs typeface="Times New Roman" pitchFamily="18" charset="0"/>
            </a:endParaRPr>
          </a:p>
          <a:p>
            <a:pPr marL="514350" indent="-514350" algn="ctr">
              <a:buFontTx/>
              <a:buAutoNum type="alphaUcPeriod"/>
              <a:defRPr/>
            </a:pPr>
            <a:r>
              <a:rPr lang="en-US" sz="2800" dirty="0" err="1">
                <a:solidFill>
                  <a:srgbClr val="FF0000"/>
                </a:solidFill>
                <a:latin typeface="Times New Roman" pitchFamily="18" charset="0"/>
                <a:cs typeface="Times New Roman" pitchFamily="18" charset="0"/>
              </a:rPr>
              <a:t>Giảm</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dần</a:t>
            </a:r>
            <a:endParaRPr lang="en-US" sz="2800" dirty="0">
              <a:solidFill>
                <a:srgbClr val="FF0000"/>
              </a:solidFill>
              <a:latin typeface="Times New Roman" pitchFamily="18" charset="0"/>
              <a:cs typeface="Times New Roman" pitchFamily="18" charset="0"/>
            </a:endParaRPr>
          </a:p>
          <a:p>
            <a:pPr marL="514350" indent="-514350" algn="ctr">
              <a:buFontTx/>
              <a:buAutoNum type="alphaUcPeriod"/>
              <a:defRPr/>
            </a:pPr>
            <a:r>
              <a:rPr lang="en-US" sz="2800" dirty="0" err="1">
                <a:solidFill>
                  <a:srgbClr val="FF0000"/>
                </a:solidFill>
                <a:latin typeface="Times New Roman" pitchFamily="18" charset="0"/>
                <a:cs typeface="Times New Roman" pitchFamily="18" charset="0"/>
              </a:rPr>
              <a:t>Không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đổi</a:t>
            </a:r>
            <a:endParaRPr lang="en-US" sz="2800" dirty="0">
              <a:solidFill>
                <a:srgbClr val="FF0000"/>
              </a:solidFill>
              <a:latin typeface="Times New Roman" pitchFamily="18" charset="0"/>
              <a:cs typeface="Times New Roman" pitchFamily="18" charset="0"/>
            </a:endParaRPr>
          </a:p>
        </p:txBody>
      </p:sp>
      <p:sp>
        <p:nvSpPr>
          <p:cNvPr id="18" name="Left Arrow 17"/>
          <p:cNvSpPr/>
          <p:nvPr/>
        </p:nvSpPr>
        <p:spPr>
          <a:xfrm rot="1813521">
            <a:off x="5513388" y="4297363"/>
            <a:ext cx="2665412" cy="1273175"/>
          </a:xfrm>
          <a:prstGeom prst="leftArrow">
            <a:avLst>
              <a:gd name="adj1" fmla="val 62345"/>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dirty="0" err="1">
                <a:solidFill>
                  <a:srgbClr val="FF0000"/>
                </a:solidFill>
                <a:latin typeface="Times New Roman" pitchFamily="18" charset="0"/>
                <a:cs typeface="Times New Roman" pitchFamily="18" charset="0"/>
              </a:rPr>
              <a:t>Nằm</a:t>
            </a:r>
            <a:r>
              <a:rPr lang="en-US" sz="2800" b="1" dirty="0">
                <a:solidFill>
                  <a:srgbClr val="FF0000"/>
                </a:solidFill>
                <a:latin typeface="Times New Roman" pitchFamily="18" charset="0"/>
                <a:cs typeface="Times New Roman" pitchFamily="18" charset="0"/>
              </a:rPr>
              <a:t> </a:t>
            </a:r>
            <a:r>
              <a:rPr lang="en-US" sz="2800" b="1" dirty="0" err="1">
                <a:solidFill>
                  <a:srgbClr val="FF0000"/>
                </a:solidFill>
                <a:latin typeface="Times New Roman" pitchFamily="18" charset="0"/>
                <a:cs typeface="Times New Roman" pitchFamily="18" charset="0"/>
              </a:rPr>
              <a:t>nghiêng</a:t>
            </a:r>
            <a:r>
              <a:rPr lang="en-US" sz="2800" b="1" dirty="0">
                <a:solidFill>
                  <a:srgbClr val="FF0000"/>
                </a:solidFill>
                <a:latin typeface="Times New Roman" pitchFamily="18" charset="0"/>
                <a:cs typeface="Times New Roman" pitchFamily="18" charset="0"/>
              </a:rPr>
              <a:t> (</a:t>
            </a:r>
            <a:r>
              <a:rPr lang="en-US" sz="2800" b="1" dirty="0" err="1">
                <a:solidFill>
                  <a:srgbClr val="FF0000"/>
                </a:solidFill>
                <a:latin typeface="Times New Roman" pitchFamily="18" charset="0"/>
                <a:cs typeface="Times New Roman" pitchFamily="18" charset="0"/>
              </a:rPr>
              <a:t>hướng</a:t>
            </a:r>
            <a:r>
              <a:rPr lang="en-US" sz="2800" b="1" dirty="0">
                <a:solidFill>
                  <a:srgbClr val="FF0000"/>
                </a:solidFill>
                <a:latin typeface="Times New Roman" pitchFamily="18" charset="0"/>
                <a:cs typeface="Times New Roman" pitchFamily="18" charset="0"/>
              </a:rPr>
              <a:t> </a:t>
            </a:r>
            <a:r>
              <a:rPr lang="en-US" sz="2800" b="1" dirty="0" err="1">
                <a:solidFill>
                  <a:srgbClr val="FF0000"/>
                </a:solidFill>
                <a:latin typeface="Times New Roman" pitchFamily="18" charset="0"/>
                <a:cs typeface="Times New Roman" pitchFamily="18" charset="0"/>
              </a:rPr>
              <a:t>lên</a:t>
            </a:r>
            <a:r>
              <a:rPr lang="en-US" sz="2800" b="1" dirty="0">
                <a:solidFill>
                  <a:srgbClr val="FF0000"/>
                </a:solidFill>
                <a:latin typeface="Times New Roman" pitchFamily="18" charset="0"/>
                <a:cs typeface="Times New Roman" pitchFamily="18" charset="0"/>
              </a:rPr>
              <a:t>)</a:t>
            </a:r>
          </a:p>
        </p:txBody>
      </p:sp>
      <p:sp>
        <p:nvSpPr>
          <p:cNvPr id="57" name="Rounded Rectangle 56"/>
          <p:cNvSpPr/>
          <p:nvPr/>
        </p:nvSpPr>
        <p:spPr>
          <a:xfrm>
            <a:off x="52388" y="1333500"/>
            <a:ext cx="4210050" cy="4300538"/>
          </a:xfrm>
          <a:prstGeom prst="roundRect">
            <a:avLst/>
          </a:prstGeom>
        </p:spPr>
        <p:style>
          <a:lnRef idx="1">
            <a:schemeClr val="accent1"/>
          </a:lnRef>
          <a:fillRef idx="2">
            <a:schemeClr val="accent1"/>
          </a:fillRef>
          <a:effectRef idx="1">
            <a:schemeClr val="accent1"/>
          </a:effectRef>
          <a:fontRef idx="minor">
            <a:schemeClr val="dk1"/>
          </a:fontRef>
        </p:style>
        <p:txBody>
          <a:bodyPr anchor="ctr"/>
          <a:lstStyle/>
          <a:p>
            <a:pPr algn="ctr">
              <a:defRPr/>
            </a:pPr>
            <a:r>
              <a:rPr lang="en-US" sz="3200" dirty="0">
                <a:solidFill>
                  <a:srgbClr val="FF0000"/>
                </a:solidFill>
                <a:latin typeface="Times New Roman" pitchFamily="18" charset="0"/>
                <a:cs typeface="Times New Roman" pitchFamily="18" charset="0"/>
              </a:rPr>
              <a:t>C2: </a:t>
            </a:r>
            <a:r>
              <a:rPr lang="en-US" sz="3200" dirty="0" err="1">
                <a:solidFill>
                  <a:srgbClr val="FF0000"/>
                </a:solidFill>
                <a:latin typeface="Times New Roman" pitchFamily="18" charset="0"/>
                <a:cs typeface="Times New Roman" pitchFamily="18" charset="0"/>
              </a:rPr>
              <a:t>Tới</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nhiệt</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độ</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nào</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băng</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phiến</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bắt</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đầu</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nóng</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chảy</a:t>
            </a:r>
            <a:endParaRPr lang="en-US" sz="3200" dirty="0">
              <a:solidFill>
                <a:srgbClr val="FF0000"/>
              </a:solidFill>
              <a:latin typeface="Times New Roman" pitchFamily="18" charset="0"/>
              <a:cs typeface="Times New Roman" pitchFamily="18" charset="0"/>
            </a:endParaRPr>
          </a:p>
        </p:txBody>
      </p:sp>
      <p:sp>
        <p:nvSpPr>
          <p:cNvPr id="58" name="Rounded Rectangle 57"/>
          <p:cNvSpPr/>
          <p:nvPr/>
        </p:nvSpPr>
        <p:spPr>
          <a:xfrm>
            <a:off x="0" y="1295400"/>
            <a:ext cx="4210050" cy="4397375"/>
          </a:xfrm>
          <a:prstGeom prst="roundRect">
            <a:avLst/>
          </a:prstGeom>
        </p:spPr>
        <p:style>
          <a:lnRef idx="1">
            <a:schemeClr val="accent1"/>
          </a:lnRef>
          <a:fillRef idx="2">
            <a:schemeClr val="accent1"/>
          </a:fillRef>
          <a:effectRef idx="1">
            <a:schemeClr val="accent1"/>
          </a:effectRef>
          <a:fontRef idx="minor">
            <a:schemeClr val="dk1"/>
          </a:fontRef>
        </p:style>
        <p:txBody>
          <a:bodyPr anchor="ctr"/>
          <a:lstStyle/>
          <a:p>
            <a:pPr algn="ctr">
              <a:defRPr/>
            </a:pPr>
            <a:r>
              <a:rPr lang="en-US" sz="2800" dirty="0">
                <a:solidFill>
                  <a:srgbClr val="FF0000"/>
                </a:solidFill>
                <a:latin typeface="Times New Roman" pitchFamily="18" charset="0"/>
                <a:cs typeface="Times New Roman" pitchFamily="18" charset="0"/>
              </a:rPr>
              <a:t>C2: </a:t>
            </a:r>
            <a:r>
              <a:rPr lang="en-US" sz="2800" dirty="0" err="1">
                <a:solidFill>
                  <a:srgbClr val="FF0000"/>
                </a:solidFill>
                <a:latin typeface="Times New Roman" pitchFamily="18" charset="0"/>
                <a:cs typeface="Times New Roman" pitchFamily="18" charset="0"/>
              </a:rPr>
              <a:t>Lúc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này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băng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phiến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tồn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tại</a:t>
            </a:r>
            <a:r>
              <a:rPr lang="en-US" sz="2800" dirty="0">
                <a:solidFill>
                  <a:srgbClr val="FF0000"/>
                </a:solidFill>
                <a:latin typeface="Times New Roman" pitchFamily="18" charset="0"/>
                <a:cs typeface="Times New Roman" pitchFamily="18" charset="0"/>
              </a:rPr>
              <a:t> ở </a:t>
            </a:r>
            <a:r>
              <a:rPr lang="en-US" sz="2800" dirty="0" err="1">
                <a:solidFill>
                  <a:srgbClr val="FF0000"/>
                </a:solidFill>
                <a:latin typeface="Times New Roman" pitchFamily="18" charset="0"/>
                <a:cs typeface="Times New Roman" pitchFamily="18" charset="0"/>
              </a:rPr>
              <a:t>những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thể</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nào</a:t>
            </a:r>
            <a:r>
              <a:rPr lang="en-US" sz="2800" dirty="0">
                <a:solidFill>
                  <a:srgbClr val="FF0000"/>
                </a:solidFill>
                <a:latin typeface="Times New Roman" pitchFamily="18" charset="0"/>
                <a:cs typeface="Times New Roman" pitchFamily="18" charset="0"/>
              </a:rPr>
              <a:t>?</a:t>
            </a:r>
          </a:p>
        </p:txBody>
      </p:sp>
      <p:sp>
        <p:nvSpPr>
          <p:cNvPr id="19" name="Curved Down Arrow 18"/>
          <p:cNvSpPr/>
          <p:nvPr/>
        </p:nvSpPr>
        <p:spPr>
          <a:xfrm rot="20743715">
            <a:off x="1884363" y="3175"/>
            <a:ext cx="5543550" cy="2146300"/>
          </a:xfrm>
          <a:prstGeom prst="curvedDownArrow">
            <a:avLst>
              <a:gd name="adj1" fmla="val 25000"/>
              <a:gd name="adj2" fmla="val 50000"/>
              <a:gd name="adj3" fmla="val 43229"/>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sp>
        <p:nvSpPr>
          <p:cNvPr id="61" name="Left Arrow 60"/>
          <p:cNvSpPr/>
          <p:nvPr/>
        </p:nvSpPr>
        <p:spPr>
          <a:xfrm rot="3136018">
            <a:off x="6604000" y="2239963"/>
            <a:ext cx="2665413" cy="1036637"/>
          </a:xfrm>
          <a:prstGeom prst="leftArrow">
            <a:avLst>
              <a:gd name="adj1" fmla="val 62345"/>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dirty="0" err="1">
                <a:solidFill>
                  <a:srgbClr val="FF0000"/>
                </a:solidFill>
                <a:latin typeface="Times New Roman" pitchFamily="18" charset="0"/>
                <a:cs typeface="Times New Roman" pitchFamily="18" charset="0"/>
              </a:rPr>
              <a:t>Rắn</a:t>
            </a:r>
            <a:r>
              <a:rPr lang="en-US" sz="2800" b="1" dirty="0">
                <a:solidFill>
                  <a:srgbClr val="FF0000"/>
                </a:solidFill>
                <a:latin typeface="Times New Roman" pitchFamily="18" charset="0"/>
                <a:cs typeface="Times New Roman" pitchFamily="18" charset="0"/>
              </a:rPr>
              <a:t> </a:t>
            </a:r>
            <a:r>
              <a:rPr lang="en-US" sz="2800" b="1" dirty="0" err="1">
                <a:solidFill>
                  <a:srgbClr val="FF0000"/>
                </a:solidFill>
                <a:latin typeface="Times New Roman" pitchFamily="18" charset="0"/>
                <a:cs typeface="Times New Roman" pitchFamily="18" charset="0"/>
              </a:rPr>
              <a:t>và</a:t>
            </a:r>
            <a:r>
              <a:rPr lang="en-US" sz="2800" b="1" dirty="0">
                <a:solidFill>
                  <a:srgbClr val="FF0000"/>
                </a:solidFill>
                <a:latin typeface="Times New Roman" pitchFamily="18" charset="0"/>
                <a:cs typeface="Times New Roman" pitchFamily="18" charset="0"/>
              </a:rPr>
              <a:t> </a:t>
            </a:r>
            <a:r>
              <a:rPr lang="en-US" sz="2800" b="1" dirty="0" err="1">
                <a:solidFill>
                  <a:srgbClr val="FF0000"/>
                </a:solidFill>
                <a:latin typeface="Times New Roman" pitchFamily="18" charset="0"/>
                <a:cs typeface="Times New Roman" pitchFamily="18" charset="0"/>
              </a:rPr>
              <a:t>lỏng</a:t>
            </a:r>
            <a:endParaRPr lang="en-US" sz="2800" b="1" dirty="0">
              <a:solidFill>
                <a:srgbClr val="FF0000"/>
              </a:solidFill>
              <a:latin typeface="Times New Roman" pitchFamily="18" charset="0"/>
              <a:cs typeface="Times New Roman" pitchFamily="18" charset="0"/>
            </a:endParaRPr>
          </a:p>
        </p:txBody>
      </p:sp>
      <p:sp>
        <p:nvSpPr>
          <p:cNvPr id="63" name="Rounded Rectangle 62"/>
          <p:cNvSpPr/>
          <p:nvPr/>
        </p:nvSpPr>
        <p:spPr>
          <a:xfrm>
            <a:off x="-38100" y="1181100"/>
            <a:ext cx="4210050" cy="2763838"/>
          </a:xfrm>
          <a:prstGeom prst="roundRect">
            <a:avLst/>
          </a:prstGeom>
        </p:spPr>
        <p:style>
          <a:lnRef idx="1">
            <a:schemeClr val="accent1"/>
          </a:lnRef>
          <a:fillRef idx="2">
            <a:schemeClr val="accent1"/>
          </a:fillRef>
          <a:effectRef idx="1">
            <a:schemeClr val="accent1"/>
          </a:effectRef>
          <a:fontRef idx="minor">
            <a:schemeClr val="dk1"/>
          </a:fontRef>
        </p:style>
        <p:txBody>
          <a:bodyPr anchor="ctr"/>
          <a:lstStyle/>
          <a:p>
            <a:pPr algn="ctr">
              <a:defRPr/>
            </a:pPr>
            <a:r>
              <a:rPr lang="en-US" sz="2800" dirty="0">
                <a:solidFill>
                  <a:srgbClr val="FF0000"/>
                </a:solidFill>
                <a:latin typeface="Times New Roman" pitchFamily="18" charset="0"/>
                <a:cs typeface="Times New Roman" pitchFamily="18" charset="0"/>
              </a:rPr>
              <a:t>C3: </a:t>
            </a:r>
            <a:r>
              <a:rPr lang="en-US" sz="2800" dirty="0" err="1">
                <a:solidFill>
                  <a:srgbClr val="FF0000"/>
                </a:solidFill>
                <a:latin typeface="Times New Roman" pitchFamily="18" charset="0"/>
                <a:cs typeface="Times New Roman" pitchFamily="18" charset="0"/>
              </a:rPr>
              <a:t>Trong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suốt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thời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gian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nóng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chảy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nhiệt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độ</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của</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băng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phiến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có</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thay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đổi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không</a:t>
            </a:r>
            <a:r>
              <a:rPr lang="en-US" sz="2800" dirty="0">
                <a:solidFill>
                  <a:srgbClr val="FF0000"/>
                </a:solidFill>
                <a:latin typeface="Times New Roman" pitchFamily="18" charset="0"/>
                <a:cs typeface="Times New Roman" pitchFamily="18" charset="0"/>
              </a:rPr>
              <a:t>?</a:t>
            </a:r>
          </a:p>
          <a:p>
            <a:pPr marL="514350" indent="-514350" algn="ctr">
              <a:buFontTx/>
              <a:buAutoNum type="alphaUcPeriod"/>
              <a:defRPr/>
            </a:pPr>
            <a:r>
              <a:rPr lang="en-US" sz="2800" dirty="0">
                <a:solidFill>
                  <a:srgbClr val="FF0000"/>
                </a:solidFill>
                <a:latin typeface="Times New Roman" pitchFamily="18" charset="0"/>
                <a:cs typeface="Times New Roman" pitchFamily="18" charset="0"/>
              </a:rPr>
              <a:t>CÓ</a:t>
            </a:r>
          </a:p>
          <a:p>
            <a:pPr marL="514350" indent="-514350" algn="ctr">
              <a:buFontTx/>
              <a:buAutoNum type="alphaUcPeriod"/>
              <a:defRPr/>
            </a:pPr>
            <a:r>
              <a:rPr lang="en-US" sz="2800" dirty="0">
                <a:solidFill>
                  <a:srgbClr val="FF0000"/>
                </a:solidFill>
                <a:latin typeface="Times New Roman" pitchFamily="18" charset="0"/>
                <a:cs typeface="Times New Roman" pitchFamily="18" charset="0"/>
              </a:rPr>
              <a:t>KHÔNG</a:t>
            </a:r>
          </a:p>
        </p:txBody>
      </p:sp>
      <p:sp>
        <p:nvSpPr>
          <p:cNvPr id="66" name="Content Placeholder 65"/>
          <p:cNvSpPr>
            <a:spLocks noGrp="1"/>
          </p:cNvSpPr>
          <p:nvPr>
            <p:ph idx="4294967295"/>
          </p:nvPr>
        </p:nvSpPr>
        <p:spPr>
          <a:xfrm rot="3967477">
            <a:off x="6623050" y="1576388"/>
            <a:ext cx="2520950" cy="1125537"/>
          </a:xfrm>
          <a:prstGeom prst="leftArrow">
            <a:avLst>
              <a:gd name="adj1" fmla="val 62345"/>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noAutofit/>
          </a:bodyPr>
          <a:lstStyle/>
          <a:p>
            <a:pPr marL="0" indent="0" algn="ctr">
              <a:buFont typeface="Wingdings" panose="05000000000000000000" pitchFamily="2" charset="2"/>
              <a:buNone/>
            </a:pPr>
            <a:r>
              <a:rPr lang="en-US" sz="2400" b="1">
                <a:solidFill>
                  <a:srgbClr val="FF0000"/>
                </a:solidFill>
                <a:latin typeface="Times New Roman" panose="02020603050405020304" pitchFamily="18" charset="0"/>
                <a:cs typeface="Times New Roman" panose="02020603050405020304" pitchFamily="18" charset="0"/>
              </a:rPr>
              <a:t>Nằm nghiêng (hướng lên</a:t>
            </a:r>
          </a:p>
        </p:txBody>
      </p:sp>
      <p:sp>
        <p:nvSpPr>
          <p:cNvPr id="67" name="Left Arrow 66"/>
          <p:cNvSpPr/>
          <p:nvPr/>
        </p:nvSpPr>
        <p:spPr>
          <a:xfrm rot="3130498">
            <a:off x="6546850" y="2265363"/>
            <a:ext cx="2665413" cy="1036637"/>
          </a:xfrm>
          <a:prstGeom prst="leftArrow">
            <a:avLst>
              <a:gd name="adj1" fmla="val 62345"/>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b="1" dirty="0" err="1">
                <a:solidFill>
                  <a:srgbClr val="FF0000"/>
                </a:solidFill>
                <a:latin typeface="Times New Roman" pitchFamily="18" charset="0"/>
                <a:cs typeface="Times New Roman" pitchFamily="18" charset="0"/>
              </a:rPr>
              <a:t>Nằm</a:t>
            </a:r>
            <a:r>
              <a:rPr lang="en-US" sz="2800" b="1" dirty="0">
                <a:solidFill>
                  <a:srgbClr val="FF0000"/>
                </a:solidFill>
                <a:latin typeface="Times New Roman" pitchFamily="18" charset="0"/>
                <a:cs typeface="Times New Roman" pitchFamily="18" charset="0"/>
              </a:rPr>
              <a:t> </a:t>
            </a:r>
            <a:r>
              <a:rPr lang="en-US" sz="2800" b="1" dirty="0" err="1">
                <a:solidFill>
                  <a:srgbClr val="FF0000"/>
                </a:solidFill>
                <a:latin typeface="Times New Roman" pitchFamily="18" charset="0"/>
                <a:cs typeface="Times New Roman" pitchFamily="18" charset="0"/>
              </a:rPr>
              <a:t>ngang</a:t>
            </a:r>
            <a:endParaRPr lang="en-US" sz="2800" b="1" dirty="0">
              <a:solidFill>
                <a:srgbClr val="FF0000"/>
              </a:solidFill>
              <a:latin typeface="Times New Roman" pitchFamily="18" charset="0"/>
              <a:cs typeface="Times New Roman" pitchFamily="18" charset="0"/>
            </a:endParaRPr>
          </a:p>
        </p:txBody>
      </p:sp>
      <p:sp>
        <p:nvSpPr>
          <p:cNvPr id="68" name="Rounded Rectangle 67"/>
          <p:cNvSpPr/>
          <p:nvPr/>
        </p:nvSpPr>
        <p:spPr>
          <a:xfrm>
            <a:off x="0" y="3862388"/>
            <a:ext cx="4210050" cy="2922587"/>
          </a:xfrm>
          <a:prstGeom prst="roundRect">
            <a:avLst/>
          </a:prstGeom>
        </p:spPr>
        <p:style>
          <a:lnRef idx="1">
            <a:schemeClr val="accent1"/>
          </a:lnRef>
          <a:fillRef idx="2">
            <a:schemeClr val="accent1"/>
          </a:fillRef>
          <a:effectRef idx="1">
            <a:schemeClr val="accent1"/>
          </a:effectRef>
          <a:fontRef idx="minor">
            <a:schemeClr val="dk1"/>
          </a:fontRef>
        </p:style>
        <p:txBody>
          <a:bodyPr anchor="ctr"/>
          <a:lstStyle/>
          <a:p>
            <a:pPr algn="ctr">
              <a:defRPr/>
            </a:pPr>
            <a:r>
              <a:rPr lang="en-US" sz="2800" dirty="0">
                <a:solidFill>
                  <a:srgbClr val="FF0000"/>
                </a:solidFill>
                <a:latin typeface="Times New Roman" pitchFamily="18" charset="0"/>
                <a:cs typeface="Times New Roman" pitchFamily="18" charset="0"/>
              </a:rPr>
              <a:t>C4: </a:t>
            </a:r>
            <a:r>
              <a:rPr lang="en-US" sz="2800" dirty="0" err="1">
                <a:solidFill>
                  <a:srgbClr val="FF0000"/>
                </a:solidFill>
                <a:latin typeface="Times New Roman" pitchFamily="18" charset="0"/>
                <a:cs typeface="Times New Roman" pitchFamily="18" charset="0"/>
              </a:rPr>
              <a:t>Khi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băng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phiến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nóng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chảy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hết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thì</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nhiệt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độ</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của</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băng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phiến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thay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đổi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như</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thế</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nào</a:t>
            </a:r>
            <a:r>
              <a:rPr lang="en-US" sz="2800" dirty="0">
                <a:solidFill>
                  <a:srgbClr val="FF0000"/>
                </a:solidFill>
                <a:latin typeface="Times New Roman" pitchFamily="18" charset="0"/>
                <a:cs typeface="Times New Roman" pitchFamily="18" charset="0"/>
              </a:rPr>
              <a:t>?</a:t>
            </a:r>
          </a:p>
          <a:p>
            <a:pPr marL="514350" indent="-514350">
              <a:buFontTx/>
              <a:buAutoNum type="alphaUcPeriod"/>
              <a:defRPr/>
            </a:pPr>
            <a:r>
              <a:rPr lang="en-US" sz="2800" dirty="0" err="1">
                <a:solidFill>
                  <a:srgbClr val="FF0000"/>
                </a:solidFill>
                <a:latin typeface="Times New Roman" pitchFamily="18" charset="0"/>
                <a:cs typeface="Times New Roman" pitchFamily="18" charset="0"/>
              </a:rPr>
              <a:t>Tăng</a:t>
            </a:r>
            <a:endParaRPr lang="en-US" sz="2800" dirty="0">
              <a:solidFill>
                <a:srgbClr val="FF0000"/>
              </a:solidFill>
              <a:latin typeface="Times New Roman" pitchFamily="18" charset="0"/>
              <a:cs typeface="Times New Roman" pitchFamily="18" charset="0"/>
            </a:endParaRPr>
          </a:p>
          <a:p>
            <a:pPr marL="514350" indent="-514350">
              <a:buFontTx/>
              <a:buAutoNum type="alphaUcPeriod"/>
              <a:defRPr/>
            </a:pPr>
            <a:r>
              <a:rPr lang="en-US" sz="2800" dirty="0" err="1">
                <a:solidFill>
                  <a:srgbClr val="FF0000"/>
                </a:solidFill>
                <a:latin typeface="Times New Roman" pitchFamily="18" charset="0"/>
                <a:cs typeface="Times New Roman" pitchFamily="18" charset="0"/>
              </a:rPr>
              <a:t>Giảm</a:t>
            </a:r>
            <a:r>
              <a:rPr lang="en-US" sz="2800" dirty="0">
                <a:solidFill>
                  <a:srgbClr val="FF0000"/>
                </a:solidFill>
                <a:latin typeface="Times New Roman" pitchFamily="18" charset="0"/>
                <a:cs typeface="Times New Roman" pitchFamily="18" charset="0"/>
              </a:rPr>
              <a:t> </a:t>
            </a:r>
          </a:p>
          <a:p>
            <a:pPr marL="514350" indent="-514350">
              <a:buFontTx/>
              <a:buAutoNum type="alphaUcPeriod"/>
              <a:defRPr/>
            </a:pPr>
            <a:r>
              <a:rPr lang="en-US" sz="2800" dirty="0" err="1">
                <a:solidFill>
                  <a:srgbClr val="FF0000"/>
                </a:solidFill>
                <a:latin typeface="Times New Roman" pitchFamily="18" charset="0"/>
                <a:cs typeface="Times New Roman" pitchFamily="18" charset="0"/>
              </a:rPr>
              <a:t>Không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đổi</a:t>
            </a:r>
            <a:endParaRPr lang="en-US" sz="2800" dirty="0">
              <a:solidFill>
                <a:srgbClr val="FF0000"/>
              </a:solidFill>
              <a:latin typeface="Times New Roman" pitchFamily="18" charset="0"/>
              <a:cs typeface="Times New Roman" pitchFamily="18" charset="0"/>
            </a:endParaRPr>
          </a:p>
        </p:txBody>
      </p:sp>
      <p:sp>
        <p:nvSpPr>
          <p:cNvPr id="22" name="Oval 21"/>
          <p:cNvSpPr/>
          <p:nvPr/>
        </p:nvSpPr>
        <p:spPr>
          <a:xfrm>
            <a:off x="990600" y="3443288"/>
            <a:ext cx="533400" cy="4191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srgbClr val="FF0000"/>
                </a:solidFill>
                <a:latin typeface="Times New Roman" pitchFamily="18" charset="0"/>
                <a:cs typeface="Times New Roman" pitchFamily="18" charset="0"/>
              </a:rPr>
              <a:t>B</a:t>
            </a:r>
          </a:p>
        </p:txBody>
      </p:sp>
      <p:sp>
        <p:nvSpPr>
          <p:cNvPr id="71" name="Oval 70"/>
          <p:cNvSpPr/>
          <p:nvPr/>
        </p:nvSpPr>
        <p:spPr>
          <a:xfrm>
            <a:off x="114300" y="5532438"/>
            <a:ext cx="533400" cy="4191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srgbClr val="FF0000"/>
                </a:solidFill>
                <a:latin typeface="Times New Roman" pitchFamily="18" charset="0"/>
                <a:cs typeface="Times New Roman" pitchFamily="18" charset="0"/>
              </a:rPr>
              <a:t>A</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1" presetClass="exit" presetSubtype="1" fill="hold" nodeType="clickEffect">
                                  <p:stCondLst>
                                    <p:cond delay="0"/>
                                  </p:stCondLst>
                                  <p:childTnLst>
                                    <p:animEffect transition="out" filter="wheel(1)">
                                      <p:cBhvr>
                                        <p:cTn id="13" dur="2000"/>
                                        <p:tgtEl>
                                          <p:spTgt spid="17">
                                            <p:txEl>
                                              <p:pRg st="2" end="2"/>
                                            </p:txEl>
                                          </p:spTgt>
                                        </p:tgtEl>
                                      </p:cBhvr>
                                    </p:animEffect>
                                    <p:set>
                                      <p:cBhvr>
                                        <p:cTn id="14" dur="1" fill="hold">
                                          <p:stCondLst>
                                            <p:cond delay="1999"/>
                                          </p:stCondLst>
                                        </p:cTn>
                                        <p:tgtEl>
                                          <p:spTgt spid="17">
                                            <p:txEl>
                                              <p:pRg st="2" end="2"/>
                                            </p:txEl>
                                          </p:spTgt>
                                        </p:tgtEl>
                                        <p:attrNameLst>
                                          <p:attrName>style.visibility</p:attrName>
                                        </p:attrNameLst>
                                      </p:cBhvr>
                                      <p:to>
                                        <p:strVal val="hidden"/>
                                      </p:to>
                                    </p:set>
                                  </p:childTnLst>
                                </p:cTn>
                              </p:par>
                              <p:par>
                                <p:cTn id="15" presetID="21" presetClass="exit" presetSubtype="1" fill="hold" nodeType="withEffect">
                                  <p:stCondLst>
                                    <p:cond delay="0"/>
                                  </p:stCondLst>
                                  <p:childTnLst>
                                    <p:animEffect transition="out" filter="wheel(1)">
                                      <p:cBhvr>
                                        <p:cTn id="16" dur="2000"/>
                                        <p:tgtEl>
                                          <p:spTgt spid="17">
                                            <p:txEl>
                                              <p:pRg st="3" end="3"/>
                                            </p:txEl>
                                          </p:spTgt>
                                        </p:tgtEl>
                                      </p:cBhvr>
                                    </p:animEffect>
                                    <p:set>
                                      <p:cBhvr>
                                        <p:cTn id="17" dur="1" fill="hold">
                                          <p:stCondLst>
                                            <p:cond delay="1999"/>
                                          </p:stCondLst>
                                        </p:cTn>
                                        <p:tgtEl>
                                          <p:spTgt spid="17">
                                            <p:txEl>
                                              <p:pRg st="3" end="3"/>
                                            </p:txEl>
                                          </p:spTgt>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6" presetClass="emph" presetSubtype="0" repeatCount="10000" fill="hold" nodeType="clickEffect">
                                  <p:stCondLst>
                                    <p:cond delay="0"/>
                                  </p:stCondLst>
                                  <p:childTnLst>
                                    <p:animEffect transition="out" filter="fade">
                                      <p:cBhvr>
                                        <p:cTn id="21" dur="500" tmFilter="0, 0; .2, .5; .8, .5; 1, 0"/>
                                        <p:tgtEl>
                                          <p:spTgt spid="219720"/>
                                        </p:tgtEl>
                                      </p:cBhvr>
                                    </p:animEffect>
                                    <p:animScale>
                                      <p:cBhvr>
                                        <p:cTn id="22" dur="250" autoRev="1" fill="hold"/>
                                        <p:tgtEl>
                                          <p:spTgt spid="219720"/>
                                        </p:tgtEl>
                                      </p:cBhvr>
                                      <p:by x="105000" y="105000"/>
                                    </p:animScale>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down)">
                                      <p:cBhvr>
                                        <p:cTn id="27" dur="500"/>
                                        <p:tgtEl>
                                          <p:spTgt spid="1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4" fill="hold" nodeType="clickEffect">
                                  <p:stCondLst>
                                    <p:cond delay="0"/>
                                  </p:stCondLst>
                                  <p:childTnLst>
                                    <p:set>
                                      <p:cBhvr>
                                        <p:cTn id="31" dur="1" fill="hold">
                                          <p:stCondLst>
                                            <p:cond delay="0"/>
                                          </p:stCondLst>
                                        </p:cTn>
                                        <p:tgtEl>
                                          <p:spTgt spid="18">
                                            <p:txEl>
                                              <p:pRg st="0" end="0"/>
                                            </p:txEl>
                                          </p:spTgt>
                                        </p:tgtEl>
                                        <p:attrNameLst>
                                          <p:attrName>style.visibility</p:attrName>
                                        </p:attrNameLst>
                                      </p:cBhvr>
                                      <p:to>
                                        <p:strVal val="visible"/>
                                      </p:to>
                                    </p:set>
                                    <p:animEffect transition="in" filter="wipe(down)">
                                      <p:cBhvr>
                                        <p:cTn id="32" dur="500"/>
                                        <p:tgtEl>
                                          <p:spTgt spid="18">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57"/>
                                        </p:tgtEl>
                                        <p:attrNameLst>
                                          <p:attrName>style.visibility</p:attrName>
                                        </p:attrNameLst>
                                      </p:cBhvr>
                                      <p:to>
                                        <p:strVal val="visible"/>
                                      </p:to>
                                    </p:set>
                                    <p:animEffect transition="in" filter="barn(inVertical)">
                                      <p:cBhvr>
                                        <p:cTn id="37" dur="500"/>
                                        <p:tgtEl>
                                          <p:spTgt spid="5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16" repeatCount="10000" fill="hold" grpId="0" nodeType="clickEffect">
                                  <p:stCondLst>
                                    <p:cond delay="0"/>
                                  </p:stCondLst>
                                  <p:childTnLst>
                                    <p:set>
                                      <p:cBhvr>
                                        <p:cTn id="41" dur="1" fill="hold">
                                          <p:stCondLst>
                                            <p:cond delay="0"/>
                                          </p:stCondLst>
                                        </p:cTn>
                                        <p:tgtEl>
                                          <p:spTgt spid="219577"/>
                                        </p:tgtEl>
                                        <p:attrNameLst>
                                          <p:attrName>style.visibility</p:attrName>
                                        </p:attrNameLst>
                                      </p:cBhvr>
                                      <p:to>
                                        <p:strVal val="visible"/>
                                      </p:to>
                                    </p:set>
                                    <p:animEffect transition="in" filter="box(in)">
                                      <p:cBhvr>
                                        <p:cTn id="42" dur="500"/>
                                        <p:tgtEl>
                                          <p:spTgt spid="219577"/>
                                        </p:tgtEl>
                                      </p:cBhvr>
                                    </p:animEffect>
                                  </p:childTnLst>
                                  <p:subTnLst>
                                    <p:animClr clrSpc="rgb" dir="cw">
                                      <p:cBhvr override="childStyle">
                                        <p:cTn dur="1" fill="hold" display="0" masterRel="nextClick" afterEffect="1"/>
                                        <p:tgtEl>
                                          <p:spTgt spid="219577"/>
                                        </p:tgtEl>
                                        <p:attrNameLst>
                                          <p:attrName>ppt_c</p:attrName>
                                        </p:attrNameLst>
                                      </p:cBhvr>
                                      <p:to>
                                        <a:srgbClr val="FF0000"/>
                                      </p:to>
                                    </p:animClr>
                                  </p:subTnLst>
                                </p:cTn>
                              </p:par>
                              <p:par>
                                <p:cTn id="43" presetID="6" presetClass="entr" presetSubtype="16"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circle(in)">
                                      <p:cBhvr>
                                        <p:cTn id="45" dur="2000"/>
                                        <p:tgtEl>
                                          <p:spTgt spid="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58"/>
                                        </p:tgtEl>
                                        <p:attrNameLst>
                                          <p:attrName>style.visibility</p:attrName>
                                        </p:attrNameLst>
                                      </p:cBhvr>
                                      <p:to>
                                        <p:strVal val="visible"/>
                                      </p:to>
                                    </p:set>
                                    <p:animEffect transition="in" filter="fade">
                                      <p:cBhvr>
                                        <p:cTn id="50" dur="1000"/>
                                        <p:tgtEl>
                                          <p:spTgt spid="58"/>
                                        </p:tgtEl>
                                      </p:cBhvr>
                                    </p:animEffect>
                                    <p:anim calcmode="lin" valueType="num">
                                      <p:cBhvr>
                                        <p:cTn id="51" dur="1000" fill="hold"/>
                                        <p:tgtEl>
                                          <p:spTgt spid="58"/>
                                        </p:tgtEl>
                                        <p:attrNameLst>
                                          <p:attrName>ppt_x</p:attrName>
                                        </p:attrNameLst>
                                      </p:cBhvr>
                                      <p:tavLst>
                                        <p:tav tm="0">
                                          <p:val>
                                            <p:strVal val="#ppt_x"/>
                                          </p:val>
                                        </p:tav>
                                        <p:tav tm="100000">
                                          <p:val>
                                            <p:strVal val="#ppt_x"/>
                                          </p:val>
                                        </p:tav>
                                      </p:tavLst>
                                    </p:anim>
                                    <p:anim calcmode="lin" valueType="num">
                                      <p:cBhvr>
                                        <p:cTn id="52"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61"/>
                                        </p:tgtEl>
                                        <p:attrNameLst>
                                          <p:attrName>style.visibility</p:attrName>
                                        </p:attrNameLst>
                                      </p:cBhvr>
                                      <p:to>
                                        <p:strVal val="visible"/>
                                      </p:to>
                                    </p:set>
                                    <p:animEffect transition="in" filter="wipe(down)">
                                      <p:cBhvr>
                                        <p:cTn id="57" dur="500"/>
                                        <p:tgtEl>
                                          <p:spTgt spid="6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barn(inVertical)">
                                      <p:cBhvr>
                                        <p:cTn id="62" dur="500"/>
                                        <p:tgtEl>
                                          <p:spTgt spid="63"/>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6" presetClass="entr" presetSubtype="16" fill="hold" grpId="0" nodeType="click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circle(in)">
                                      <p:cBhvr>
                                        <p:cTn id="67" dur="2000"/>
                                        <p:tgtEl>
                                          <p:spTgt spid="22"/>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4" fill="hold" grpId="0" nodeType="clickEffect">
                                  <p:stCondLst>
                                    <p:cond delay="0"/>
                                  </p:stCondLst>
                                  <p:childTnLst>
                                    <p:set>
                                      <p:cBhvr>
                                        <p:cTn id="71" dur="1" fill="hold">
                                          <p:stCondLst>
                                            <p:cond delay="0"/>
                                          </p:stCondLst>
                                        </p:cTn>
                                        <p:tgtEl>
                                          <p:spTgt spid="67"/>
                                        </p:tgtEl>
                                        <p:attrNameLst>
                                          <p:attrName>style.visibility</p:attrName>
                                        </p:attrNameLst>
                                      </p:cBhvr>
                                      <p:to>
                                        <p:strVal val="visible"/>
                                      </p:to>
                                    </p:set>
                                    <p:animEffect transition="in" filter="wipe(down)">
                                      <p:cBhvr>
                                        <p:cTn id="72" dur="500"/>
                                        <p:tgtEl>
                                          <p:spTgt spid="67"/>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6" presetClass="entr" presetSubtype="21" fill="hold" grpId="0" nodeType="click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barn(inVertical)">
                                      <p:cBhvr>
                                        <p:cTn id="77" dur="500"/>
                                        <p:tgtEl>
                                          <p:spTgt spid="68"/>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32" presetClass="emph" presetSubtype="0" repeatCount="indefinite" fill="hold" nodeType="clickEffect">
                                  <p:stCondLst>
                                    <p:cond delay="0"/>
                                  </p:stCondLst>
                                  <p:childTnLst>
                                    <p:animClr clrSpc="rgb" dir="cw">
                                      <p:cBhvr override="childStyle">
                                        <p:cTn id="81" dur="100" fill="hold"/>
                                        <p:tgtEl>
                                          <p:spTgt spid="219630"/>
                                        </p:tgtEl>
                                        <p:attrNameLst>
                                          <p:attrName>style.color</p:attrName>
                                        </p:attrNameLst>
                                      </p:cBhvr>
                                      <p:to>
                                        <a:schemeClr val="accent2"/>
                                      </p:to>
                                    </p:animClr>
                                    <p:animClr clrSpc="rgb" dir="cw">
                                      <p:cBhvr>
                                        <p:cTn id="82" dur="100" fill="hold"/>
                                        <p:tgtEl>
                                          <p:spTgt spid="219630"/>
                                        </p:tgtEl>
                                        <p:attrNameLst>
                                          <p:attrName>fillcolor</p:attrName>
                                        </p:attrNameLst>
                                      </p:cBhvr>
                                      <p:to>
                                        <a:schemeClr val="accent2"/>
                                      </p:to>
                                    </p:animClr>
                                    <p:set>
                                      <p:cBhvr>
                                        <p:cTn id="83" dur="100" fill="hold"/>
                                        <p:tgtEl>
                                          <p:spTgt spid="219630"/>
                                        </p:tgtEl>
                                        <p:attrNameLst>
                                          <p:attrName>fill.type</p:attrName>
                                        </p:attrNameLst>
                                      </p:cBhvr>
                                      <p:to>
                                        <p:strVal val="solid"/>
                                      </p:to>
                                    </p:set>
                                    <p:set>
                                      <p:cBhvr>
                                        <p:cTn id="84" dur="100" fill="hold"/>
                                        <p:tgtEl>
                                          <p:spTgt spid="219630"/>
                                        </p:tgtEl>
                                        <p:attrNameLst>
                                          <p:attrName>fill.on</p:attrName>
                                        </p:attrNameLst>
                                      </p:cBhvr>
                                      <p:to>
                                        <p:strVal val="true"/>
                                      </p:to>
                                    </p:set>
                                    <p:animRot by="120000">
                                      <p:cBhvr>
                                        <p:cTn id="85" dur="100" fill="hold">
                                          <p:stCondLst>
                                            <p:cond delay="0"/>
                                          </p:stCondLst>
                                        </p:cTn>
                                        <p:tgtEl>
                                          <p:spTgt spid="219630"/>
                                        </p:tgtEl>
                                        <p:attrNameLst>
                                          <p:attrName>r</p:attrName>
                                        </p:attrNameLst>
                                      </p:cBhvr>
                                    </p:animRot>
                                    <p:animRot by="-240000">
                                      <p:cBhvr>
                                        <p:cTn id="86" dur="200" fill="hold">
                                          <p:stCondLst>
                                            <p:cond delay="200"/>
                                          </p:stCondLst>
                                        </p:cTn>
                                        <p:tgtEl>
                                          <p:spTgt spid="219630"/>
                                        </p:tgtEl>
                                        <p:attrNameLst>
                                          <p:attrName>r</p:attrName>
                                        </p:attrNameLst>
                                      </p:cBhvr>
                                    </p:animRot>
                                    <p:animRot by="240000">
                                      <p:cBhvr>
                                        <p:cTn id="87" dur="200" fill="hold">
                                          <p:stCondLst>
                                            <p:cond delay="400"/>
                                          </p:stCondLst>
                                        </p:cTn>
                                        <p:tgtEl>
                                          <p:spTgt spid="219630"/>
                                        </p:tgtEl>
                                        <p:attrNameLst>
                                          <p:attrName>r</p:attrName>
                                        </p:attrNameLst>
                                      </p:cBhvr>
                                    </p:animRot>
                                    <p:animRot by="-240000">
                                      <p:cBhvr>
                                        <p:cTn id="88" dur="200" fill="hold">
                                          <p:stCondLst>
                                            <p:cond delay="600"/>
                                          </p:stCondLst>
                                        </p:cTn>
                                        <p:tgtEl>
                                          <p:spTgt spid="219630"/>
                                        </p:tgtEl>
                                        <p:attrNameLst>
                                          <p:attrName>r</p:attrName>
                                        </p:attrNameLst>
                                      </p:cBhvr>
                                    </p:animRot>
                                    <p:animRot by="120000">
                                      <p:cBhvr>
                                        <p:cTn id="89" dur="200" fill="hold">
                                          <p:stCondLst>
                                            <p:cond delay="800"/>
                                          </p:stCondLst>
                                        </p:cTn>
                                        <p:tgtEl>
                                          <p:spTgt spid="219630"/>
                                        </p:tgtEl>
                                        <p:attrNameLst>
                                          <p:attrName>r</p:attrName>
                                        </p:attrNameLst>
                                      </p:cBhvr>
                                    </p:animRot>
                                  </p:childTnLst>
                                </p:cTn>
                              </p:par>
                            </p:childTnLst>
                          </p:cTn>
                        </p:par>
                      </p:childTnLst>
                    </p:cTn>
                  </p:par>
                  <p:par>
                    <p:cTn id="90" fill="hold" nodeType="clickPar">
                      <p:stCondLst>
                        <p:cond delay="indefinite"/>
                      </p:stCondLst>
                      <p:childTnLst>
                        <p:par>
                          <p:cTn id="91" fill="hold" nodeType="withGroup">
                            <p:stCondLst>
                              <p:cond delay="0"/>
                            </p:stCondLst>
                            <p:childTnLst>
                              <p:par>
                                <p:cTn id="92" presetID="6" presetClass="entr" presetSubtype="16" fill="hold" grpId="0" nodeType="clickEffect">
                                  <p:stCondLst>
                                    <p:cond delay="0"/>
                                  </p:stCondLst>
                                  <p:childTnLst>
                                    <p:set>
                                      <p:cBhvr>
                                        <p:cTn id="93" dur="1" fill="hold">
                                          <p:stCondLst>
                                            <p:cond delay="0"/>
                                          </p:stCondLst>
                                        </p:cTn>
                                        <p:tgtEl>
                                          <p:spTgt spid="71"/>
                                        </p:tgtEl>
                                        <p:attrNameLst>
                                          <p:attrName>style.visibility</p:attrName>
                                        </p:attrNameLst>
                                      </p:cBhvr>
                                      <p:to>
                                        <p:strVal val="visible"/>
                                      </p:to>
                                    </p:set>
                                    <p:animEffect transition="in" filter="circle(in)">
                                      <p:cBhvr>
                                        <p:cTn id="94" dur="2000"/>
                                        <p:tgtEl>
                                          <p:spTgt spid="71"/>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66">
                                            <p:bg/>
                                          </p:spTgt>
                                        </p:tgtEl>
                                        <p:attrNameLst>
                                          <p:attrName>style.visibility</p:attrName>
                                        </p:attrNameLst>
                                      </p:cBhvr>
                                      <p:to>
                                        <p:strVal val="visible"/>
                                      </p:to>
                                    </p:set>
                                    <p:animEffect transition="in" filter="circle(in)">
                                      <p:cBhvr>
                                        <p:cTn id="99" dur="2000"/>
                                        <p:tgtEl>
                                          <p:spTgt spid="66">
                                            <p:bg/>
                                          </p:spTgt>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6" presetClass="entr" presetSubtype="16" fill="hold" grpId="0" nodeType="clickEffect">
                                  <p:stCondLst>
                                    <p:cond delay="0"/>
                                  </p:stCondLst>
                                  <p:childTnLst>
                                    <p:set>
                                      <p:cBhvr>
                                        <p:cTn id="103" dur="1" fill="hold">
                                          <p:stCondLst>
                                            <p:cond delay="0"/>
                                          </p:stCondLst>
                                        </p:cTn>
                                        <p:tgtEl>
                                          <p:spTgt spid="66">
                                            <p:txEl>
                                              <p:pRg st="0" end="0"/>
                                            </p:txEl>
                                          </p:spTgt>
                                        </p:tgtEl>
                                        <p:attrNameLst>
                                          <p:attrName>style.visibility</p:attrName>
                                        </p:attrNameLst>
                                      </p:cBhvr>
                                      <p:to>
                                        <p:strVal val="visible"/>
                                      </p:to>
                                    </p:set>
                                    <p:animEffect transition="in" filter="circle(in)">
                                      <p:cBhvr>
                                        <p:cTn id="104" dur="2000"/>
                                        <p:tgtEl>
                                          <p:spTgt spid="6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577" grpId="0" animBg="1"/>
      <p:bldP spid="17" grpId="0" animBg="1"/>
      <p:bldP spid="18" grpId="0" animBg="1"/>
      <p:bldP spid="57" grpId="0" animBg="1"/>
      <p:bldP spid="58" grpId="0" animBg="1"/>
      <p:bldP spid="19" grpId="0" animBg="1"/>
      <p:bldP spid="61" grpId="0" animBg="1"/>
      <p:bldP spid="63" grpId="0" animBg="1"/>
      <p:bldP spid="66" grpId="0" build="p" animBg="1"/>
      <p:bldP spid="67" grpId="0" animBg="1"/>
      <p:bldP spid="68" grpId="0" animBg="1"/>
      <p:bldP spid="22" grpId="0" animBg="1"/>
      <p:bldP spid="7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851" name="Group 491"/>
          <p:cNvGraphicFramePr>
            <a:graphicFrameLocks noGrp="1"/>
          </p:cNvGraphicFramePr>
          <p:nvPr/>
        </p:nvGraphicFramePr>
        <p:xfrm>
          <a:off x="3371850" y="290513"/>
          <a:ext cx="4038600" cy="6356350"/>
        </p:xfrm>
        <a:graphic>
          <a:graphicData uri="http://schemas.openxmlformats.org/drawingml/2006/table">
            <a:tbl>
              <a:tblPr/>
              <a:tblGrid>
                <a:gridCol w="269875">
                  <a:extLst>
                    <a:ext uri="{9D8B030D-6E8A-4147-A177-3AD203B41FA5}">
                      <a16:colId xmlns:a16="http://schemas.microsoft.com/office/drawing/2014/main" xmlns="" val="20000"/>
                    </a:ext>
                  </a:extLst>
                </a:gridCol>
                <a:gridCol w="268288">
                  <a:extLst>
                    <a:ext uri="{9D8B030D-6E8A-4147-A177-3AD203B41FA5}">
                      <a16:colId xmlns:a16="http://schemas.microsoft.com/office/drawing/2014/main" xmlns="" val="20001"/>
                    </a:ext>
                  </a:extLst>
                </a:gridCol>
                <a:gridCol w="269875">
                  <a:extLst>
                    <a:ext uri="{9D8B030D-6E8A-4147-A177-3AD203B41FA5}">
                      <a16:colId xmlns:a16="http://schemas.microsoft.com/office/drawing/2014/main" xmlns="" val="20002"/>
                    </a:ext>
                  </a:extLst>
                </a:gridCol>
                <a:gridCol w="268287">
                  <a:extLst>
                    <a:ext uri="{9D8B030D-6E8A-4147-A177-3AD203B41FA5}">
                      <a16:colId xmlns:a16="http://schemas.microsoft.com/office/drawing/2014/main" xmlns="" val="20003"/>
                    </a:ext>
                  </a:extLst>
                </a:gridCol>
                <a:gridCol w="269875">
                  <a:extLst>
                    <a:ext uri="{9D8B030D-6E8A-4147-A177-3AD203B41FA5}">
                      <a16:colId xmlns:a16="http://schemas.microsoft.com/office/drawing/2014/main" xmlns="" val="20004"/>
                    </a:ext>
                  </a:extLst>
                </a:gridCol>
                <a:gridCol w="269875">
                  <a:extLst>
                    <a:ext uri="{9D8B030D-6E8A-4147-A177-3AD203B41FA5}">
                      <a16:colId xmlns:a16="http://schemas.microsoft.com/office/drawing/2014/main" xmlns="" val="20005"/>
                    </a:ext>
                  </a:extLst>
                </a:gridCol>
                <a:gridCol w="268288">
                  <a:extLst>
                    <a:ext uri="{9D8B030D-6E8A-4147-A177-3AD203B41FA5}">
                      <a16:colId xmlns:a16="http://schemas.microsoft.com/office/drawing/2014/main" xmlns="" val="20006"/>
                    </a:ext>
                  </a:extLst>
                </a:gridCol>
                <a:gridCol w="269875">
                  <a:extLst>
                    <a:ext uri="{9D8B030D-6E8A-4147-A177-3AD203B41FA5}">
                      <a16:colId xmlns:a16="http://schemas.microsoft.com/office/drawing/2014/main" xmlns="" val="20007"/>
                    </a:ext>
                  </a:extLst>
                </a:gridCol>
                <a:gridCol w="268287">
                  <a:extLst>
                    <a:ext uri="{9D8B030D-6E8A-4147-A177-3AD203B41FA5}">
                      <a16:colId xmlns:a16="http://schemas.microsoft.com/office/drawing/2014/main" xmlns="" val="20008"/>
                    </a:ext>
                  </a:extLst>
                </a:gridCol>
                <a:gridCol w="269875">
                  <a:extLst>
                    <a:ext uri="{9D8B030D-6E8A-4147-A177-3AD203B41FA5}">
                      <a16:colId xmlns:a16="http://schemas.microsoft.com/office/drawing/2014/main" xmlns="" val="20009"/>
                    </a:ext>
                  </a:extLst>
                </a:gridCol>
                <a:gridCol w="269875">
                  <a:extLst>
                    <a:ext uri="{9D8B030D-6E8A-4147-A177-3AD203B41FA5}">
                      <a16:colId xmlns:a16="http://schemas.microsoft.com/office/drawing/2014/main" xmlns="" val="20010"/>
                    </a:ext>
                  </a:extLst>
                </a:gridCol>
                <a:gridCol w="268288">
                  <a:extLst>
                    <a:ext uri="{9D8B030D-6E8A-4147-A177-3AD203B41FA5}">
                      <a16:colId xmlns:a16="http://schemas.microsoft.com/office/drawing/2014/main" xmlns="" val="20011"/>
                    </a:ext>
                  </a:extLst>
                </a:gridCol>
                <a:gridCol w="274637">
                  <a:extLst>
                    <a:ext uri="{9D8B030D-6E8A-4147-A177-3AD203B41FA5}">
                      <a16:colId xmlns:a16="http://schemas.microsoft.com/office/drawing/2014/main" xmlns="" val="20012"/>
                    </a:ext>
                  </a:extLst>
                </a:gridCol>
                <a:gridCol w="263525">
                  <a:extLst>
                    <a:ext uri="{9D8B030D-6E8A-4147-A177-3AD203B41FA5}">
                      <a16:colId xmlns:a16="http://schemas.microsoft.com/office/drawing/2014/main" xmlns="" val="20013"/>
                    </a:ext>
                  </a:extLst>
                </a:gridCol>
                <a:gridCol w="269875">
                  <a:extLst>
                    <a:ext uri="{9D8B030D-6E8A-4147-A177-3AD203B41FA5}">
                      <a16:colId xmlns:a16="http://schemas.microsoft.com/office/drawing/2014/main" xmlns="" val="20014"/>
                    </a:ext>
                  </a:extLst>
                </a:gridCol>
              </a:tblGrid>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7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7"/>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8"/>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9"/>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5"/>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6"/>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7"/>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8"/>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19"/>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0"/>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1"/>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2"/>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3"/>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4"/>
                  </a:ext>
                </a:extLst>
              </a:tr>
              <a:tr h="244475">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Font typeface="Wingdings" panose="05000000000000000000" pitchFamily="2" charset="2"/>
                        <a:defRPr sz="28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1pPr>
                      <a:lvl2pPr marL="742950" indent="-285750">
                        <a:spcBef>
                          <a:spcPct val="20000"/>
                        </a:spcBef>
                        <a:buClr>
                          <a:schemeClr val="accent2"/>
                        </a:buClr>
                        <a:buFont typeface="Wingdings" panose="05000000000000000000" pitchFamily="2" charset="2"/>
                        <a:defRPr sz="24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2pPr>
                      <a:lvl3pPr marL="1143000" indent="-228600">
                        <a:spcBef>
                          <a:spcPct val="20000"/>
                        </a:spcBef>
                        <a:buClr>
                          <a:schemeClr val="hlink"/>
                        </a:buClr>
                        <a:buFont typeface="Wingdings" panose="05000000000000000000" pitchFamily="2" charset="2"/>
                        <a:defRPr sz="2000">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3pPr>
                      <a:lvl4pPr marL="1600200" indent="-228600">
                        <a:spcBef>
                          <a:spcPct val="20000"/>
                        </a:spcBef>
                        <a:buClr>
                          <a:schemeClr val="accent2"/>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4pPr>
                      <a:lvl5pPr marL="2057400" indent="-228600">
                        <a:spcBef>
                          <a:spcPct val="20000"/>
                        </a:spcBef>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5pPr>
                      <a:lvl6pPr marL="25146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6pPr>
                      <a:lvl7pPr marL="29718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7pPr>
                      <a:lvl8pPr marL="34290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8pPr>
                      <a:lvl9pPr marL="3886200" indent="-228600" fontAlgn="base">
                        <a:spcBef>
                          <a:spcPct val="20000"/>
                        </a:spcBef>
                        <a:spcAft>
                          <a:spcPct val="0"/>
                        </a:spcAft>
                        <a:buClr>
                          <a:schemeClr val="hlink"/>
                        </a:buClr>
                        <a:buFont typeface="Wingdings" panose="05000000000000000000" pitchFamily="2" charset="2"/>
                        <a:defRPr>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en-US" sz="1000" b="1" i="0" u="none" strike="noStrike" cap="none" normalizeH="0" baseline="0" smtClean="0">
                        <a:ln>
                          <a:noFill/>
                        </a:ln>
                        <a:solidFill>
                          <a:schemeClr val="tx1"/>
                        </a:solidFill>
                        <a:effectLst>
                          <a:outerShdw blurRad="38100" dist="38100" dir="2700000" algn="tl">
                            <a:srgbClr val="000000"/>
                          </a:outerShdw>
                        </a:effectLst>
                        <a:latin typeface="Verdana" panose="020B0604030504040204" pitchFamily="34" charset="0"/>
                        <a:cs typeface="Arial" panose="020B0604020202020204" pitchFamily="34"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25"/>
                  </a:ext>
                </a:extLst>
              </a:tr>
            </a:tbl>
          </a:graphicData>
        </a:graphic>
      </p:graphicFrame>
      <p:sp>
        <p:nvSpPr>
          <p:cNvPr id="15796" name="Text Box 437"/>
          <p:cNvSpPr txBox="1">
            <a:spLocks noChangeArrowheads="1"/>
          </p:cNvSpPr>
          <p:nvPr/>
        </p:nvSpPr>
        <p:spPr bwMode="auto">
          <a:xfrm>
            <a:off x="1524000" y="0"/>
            <a:ext cx="1676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solidFill>
                  <a:srgbClr val="FF0000"/>
                </a:solidFill>
              </a:rPr>
              <a:t>Nhiệt độ (</a:t>
            </a:r>
            <a:r>
              <a:rPr lang="en-US" b="1" baseline="30000">
                <a:solidFill>
                  <a:srgbClr val="FF0000"/>
                </a:solidFill>
              </a:rPr>
              <a:t>0</a:t>
            </a:r>
            <a:r>
              <a:rPr lang="en-US" b="1">
                <a:solidFill>
                  <a:srgbClr val="FF0000"/>
                </a:solidFill>
              </a:rPr>
              <a:t>C)</a:t>
            </a:r>
          </a:p>
        </p:txBody>
      </p:sp>
      <p:sp>
        <p:nvSpPr>
          <p:cNvPr id="15797" name="Line 438"/>
          <p:cNvSpPr>
            <a:spLocks noChangeShapeType="1"/>
          </p:cNvSpPr>
          <p:nvPr/>
        </p:nvSpPr>
        <p:spPr bwMode="auto">
          <a:xfrm>
            <a:off x="3352800" y="6629400"/>
            <a:ext cx="4572000" cy="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798" name="Line 439"/>
          <p:cNvSpPr>
            <a:spLocks noChangeShapeType="1"/>
          </p:cNvSpPr>
          <p:nvPr/>
        </p:nvSpPr>
        <p:spPr bwMode="auto">
          <a:xfrm flipV="1">
            <a:off x="3352800" y="0"/>
            <a:ext cx="0" cy="6629400"/>
          </a:xfrm>
          <a:prstGeom prst="line">
            <a:avLst/>
          </a:prstGeom>
          <a:noFill/>
          <a:ln w="5715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799" name="Text Box 441"/>
          <p:cNvSpPr txBox="1">
            <a:spLocks noChangeArrowheads="1"/>
          </p:cNvSpPr>
          <p:nvPr/>
        </p:nvSpPr>
        <p:spPr bwMode="auto">
          <a:xfrm>
            <a:off x="2952750" y="570071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63</a:t>
            </a:r>
          </a:p>
        </p:txBody>
      </p:sp>
      <p:sp>
        <p:nvSpPr>
          <p:cNvPr id="15800" name="Text Box 442"/>
          <p:cNvSpPr txBox="1">
            <a:spLocks noChangeArrowheads="1"/>
          </p:cNvSpPr>
          <p:nvPr/>
        </p:nvSpPr>
        <p:spPr bwMode="auto">
          <a:xfrm>
            <a:off x="2952750" y="4938713"/>
            <a:ext cx="167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66</a:t>
            </a:r>
          </a:p>
        </p:txBody>
      </p:sp>
      <p:sp>
        <p:nvSpPr>
          <p:cNvPr id="15801" name="Text Box 443"/>
          <p:cNvSpPr txBox="1">
            <a:spLocks noChangeArrowheads="1"/>
          </p:cNvSpPr>
          <p:nvPr/>
        </p:nvSpPr>
        <p:spPr bwMode="auto">
          <a:xfrm>
            <a:off x="2952750" y="4267200"/>
            <a:ext cx="1905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69</a:t>
            </a:r>
          </a:p>
        </p:txBody>
      </p:sp>
      <p:sp>
        <p:nvSpPr>
          <p:cNvPr id="15802" name="Text Box 444"/>
          <p:cNvSpPr txBox="1">
            <a:spLocks noChangeArrowheads="1"/>
          </p:cNvSpPr>
          <p:nvPr/>
        </p:nvSpPr>
        <p:spPr bwMode="auto">
          <a:xfrm>
            <a:off x="2952750" y="3490913"/>
            <a:ext cx="2133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72</a:t>
            </a:r>
          </a:p>
        </p:txBody>
      </p:sp>
      <p:sp>
        <p:nvSpPr>
          <p:cNvPr id="15803" name="Text Box 445"/>
          <p:cNvSpPr txBox="1">
            <a:spLocks noChangeArrowheads="1"/>
          </p:cNvSpPr>
          <p:nvPr/>
        </p:nvSpPr>
        <p:spPr bwMode="auto">
          <a:xfrm>
            <a:off x="2952750" y="2805113"/>
            <a:ext cx="1447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75</a:t>
            </a:r>
          </a:p>
        </p:txBody>
      </p:sp>
      <p:sp>
        <p:nvSpPr>
          <p:cNvPr id="15804" name="Text Box 446"/>
          <p:cNvSpPr txBox="1">
            <a:spLocks noChangeArrowheads="1"/>
          </p:cNvSpPr>
          <p:nvPr/>
        </p:nvSpPr>
        <p:spPr bwMode="auto">
          <a:xfrm>
            <a:off x="2952750" y="1814513"/>
            <a:ext cx="1828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79</a:t>
            </a:r>
          </a:p>
        </p:txBody>
      </p:sp>
      <p:sp>
        <p:nvSpPr>
          <p:cNvPr id="15805" name="Text Box 447"/>
          <p:cNvSpPr txBox="1">
            <a:spLocks noChangeArrowheads="1"/>
          </p:cNvSpPr>
          <p:nvPr/>
        </p:nvSpPr>
        <p:spPr bwMode="auto">
          <a:xfrm>
            <a:off x="2971800" y="1585913"/>
            <a:ext cx="762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80</a:t>
            </a:r>
          </a:p>
        </p:txBody>
      </p:sp>
      <p:sp>
        <p:nvSpPr>
          <p:cNvPr id="15806" name="Text Box 448"/>
          <p:cNvSpPr txBox="1">
            <a:spLocks noChangeArrowheads="1"/>
          </p:cNvSpPr>
          <p:nvPr/>
        </p:nvSpPr>
        <p:spPr bwMode="auto">
          <a:xfrm>
            <a:off x="2971800" y="1371600"/>
            <a:ext cx="1524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81</a:t>
            </a:r>
          </a:p>
        </p:txBody>
      </p:sp>
      <p:sp>
        <p:nvSpPr>
          <p:cNvPr id="15807" name="Text Box 449"/>
          <p:cNvSpPr txBox="1">
            <a:spLocks noChangeArrowheads="1"/>
          </p:cNvSpPr>
          <p:nvPr/>
        </p:nvSpPr>
        <p:spPr bwMode="auto">
          <a:xfrm>
            <a:off x="2952750" y="1066800"/>
            <a:ext cx="1600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82</a:t>
            </a:r>
          </a:p>
        </p:txBody>
      </p:sp>
      <p:sp>
        <p:nvSpPr>
          <p:cNvPr id="15808" name="Text Box 450"/>
          <p:cNvSpPr txBox="1">
            <a:spLocks noChangeArrowheads="1"/>
          </p:cNvSpPr>
          <p:nvPr/>
        </p:nvSpPr>
        <p:spPr bwMode="auto">
          <a:xfrm>
            <a:off x="2952750" y="595313"/>
            <a:ext cx="762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84</a:t>
            </a:r>
          </a:p>
        </p:txBody>
      </p:sp>
      <p:sp>
        <p:nvSpPr>
          <p:cNvPr id="15809" name="Text Box 451"/>
          <p:cNvSpPr txBox="1">
            <a:spLocks noChangeArrowheads="1"/>
          </p:cNvSpPr>
          <p:nvPr/>
        </p:nvSpPr>
        <p:spPr bwMode="auto">
          <a:xfrm>
            <a:off x="2952750" y="1524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86</a:t>
            </a:r>
          </a:p>
        </p:txBody>
      </p:sp>
      <p:sp>
        <p:nvSpPr>
          <p:cNvPr id="15810" name="Text Box 452"/>
          <p:cNvSpPr txBox="1">
            <a:spLocks noChangeArrowheads="1"/>
          </p:cNvSpPr>
          <p:nvPr/>
        </p:nvSpPr>
        <p:spPr bwMode="auto">
          <a:xfrm>
            <a:off x="2952750" y="2271713"/>
            <a:ext cx="1752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77</a:t>
            </a:r>
          </a:p>
        </p:txBody>
      </p:sp>
      <p:sp>
        <p:nvSpPr>
          <p:cNvPr id="25" name="Oval 24"/>
          <p:cNvSpPr/>
          <p:nvPr/>
        </p:nvSpPr>
        <p:spPr>
          <a:xfrm>
            <a:off x="3257550" y="655320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26" name="Oval 25"/>
          <p:cNvSpPr/>
          <p:nvPr/>
        </p:nvSpPr>
        <p:spPr>
          <a:xfrm>
            <a:off x="3562350" y="5824538"/>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27" name="Oval 26"/>
          <p:cNvSpPr/>
          <p:nvPr/>
        </p:nvSpPr>
        <p:spPr>
          <a:xfrm>
            <a:off x="3829050" y="510540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28" name="Oval 27"/>
          <p:cNvSpPr/>
          <p:nvPr/>
        </p:nvSpPr>
        <p:spPr>
          <a:xfrm>
            <a:off x="4100513" y="4357688"/>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29" name="Oval 28"/>
          <p:cNvSpPr/>
          <p:nvPr/>
        </p:nvSpPr>
        <p:spPr>
          <a:xfrm>
            <a:off x="4362450" y="360045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0" name="Oval 29"/>
          <p:cNvSpPr/>
          <p:nvPr/>
        </p:nvSpPr>
        <p:spPr>
          <a:xfrm>
            <a:off x="4648200" y="289560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1" name="Oval 30"/>
          <p:cNvSpPr/>
          <p:nvPr/>
        </p:nvSpPr>
        <p:spPr>
          <a:xfrm>
            <a:off x="7319963" y="214313"/>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2" name="Oval 31"/>
          <p:cNvSpPr/>
          <p:nvPr/>
        </p:nvSpPr>
        <p:spPr>
          <a:xfrm>
            <a:off x="7086600" y="68580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3" name="Oval 32"/>
          <p:cNvSpPr/>
          <p:nvPr/>
        </p:nvSpPr>
        <p:spPr>
          <a:xfrm>
            <a:off x="6800850" y="118110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4" name="Oval 33"/>
          <p:cNvSpPr/>
          <p:nvPr/>
        </p:nvSpPr>
        <p:spPr>
          <a:xfrm>
            <a:off x="6248400" y="1662113"/>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5" name="Oval 34"/>
          <p:cNvSpPr/>
          <p:nvPr/>
        </p:nvSpPr>
        <p:spPr>
          <a:xfrm>
            <a:off x="6000750" y="167640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6" name="Oval 35"/>
          <p:cNvSpPr/>
          <p:nvPr/>
        </p:nvSpPr>
        <p:spPr>
          <a:xfrm>
            <a:off x="6538913" y="142875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7" name="Oval 36"/>
          <p:cNvSpPr/>
          <p:nvPr/>
        </p:nvSpPr>
        <p:spPr>
          <a:xfrm>
            <a:off x="5695950" y="167640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8" name="Oval 37"/>
          <p:cNvSpPr/>
          <p:nvPr/>
        </p:nvSpPr>
        <p:spPr>
          <a:xfrm>
            <a:off x="5467350" y="1676400"/>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39" name="Oval 38"/>
          <p:cNvSpPr/>
          <p:nvPr/>
        </p:nvSpPr>
        <p:spPr>
          <a:xfrm>
            <a:off x="5181600" y="1909763"/>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40" name="Oval 39"/>
          <p:cNvSpPr/>
          <p:nvPr/>
        </p:nvSpPr>
        <p:spPr>
          <a:xfrm>
            <a:off x="4895850" y="2395538"/>
            <a:ext cx="152400" cy="152400"/>
          </a:xfrm>
          <a:prstGeom prst="ellipse">
            <a:avLst/>
          </a:prstGeom>
          <a:solidFill>
            <a:srgbClr val="FF33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800" b="1">
              <a:solidFill>
                <a:srgbClr val="FFFFFF"/>
              </a:solidFill>
            </a:endParaRPr>
          </a:p>
        </p:txBody>
      </p:sp>
      <p:sp>
        <p:nvSpPr>
          <p:cNvPr id="15827" name="TextBox 40"/>
          <p:cNvSpPr txBox="1">
            <a:spLocks noChangeArrowheads="1"/>
          </p:cNvSpPr>
          <p:nvPr/>
        </p:nvSpPr>
        <p:spPr bwMode="auto">
          <a:xfrm>
            <a:off x="7467600" y="6262688"/>
            <a:ext cx="2514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b="1">
                <a:solidFill>
                  <a:srgbClr val="FF0000"/>
                </a:solidFill>
              </a:rPr>
              <a:t>Thời gian(phút)</a:t>
            </a:r>
          </a:p>
        </p:txBody>
      </p:sp>
      <p:sp>
        <p:nvSpPr>
          <p:cNvPr id="15828" name="TextBox 42"/>
          <p:cNvSpPr txBox="1">
            <a:spLocks noChangeArrowheads="1"/>
          </p:cNvSpPr>
          <p:nvPr/>
        </p:nvSpPr>
        <p:spPr bwMode="auto">
          <a:xfrm>
            <a:off x="3200400" y="6596063"/>
            <a:ext cx="47244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sz="1600" b="1">
                <a:latin typeface="Times New Roman" panose="02020603050405020304" pitchFamily="18" charset="0"/>
              </a:rPr>
              <a:t>0   1   2    3   4    5   6   7   8    9  10  11 12 13 14  15</a:t>
            </a:r>
          </a:p>
        </p:txBody>
      </p:sp>
      <p:sp>
        <p:nvSpPr>
          <p:cNvPr id="15829" name="Text Box 441"/>
          <p:cNvSpPr txBox="1">
            <a:spLocks noChangeArrowheads="1"/>
          </p:cNvSpPr>
          <p:nvPr/>
        </p:nvSpPr>
        <p:spPr bwMode="auto">
          <a:xfrm>
            <a:off x="2895600" y="6491288"/>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b="1"/>
              <a:t>60</a:t>
            </a:r>
          </a:p>
        </p:txBody>
      </p:sp>
      <p:sp>
        <p:nvSpPr>
          <p:cNvPr id="15830" name="Line 470"/>
          <p:cNvSpPr>
            <a:spLocks noChangeShapeType="1"/>
          </p:cNvSpPr>
          <p:nvPr/>
        </p:nvSpPr>
        <p:spPr bwMode="auto">
          <a:xfrm>
            <a:off x="3629025" y="5881688"/>
            <a:ext cx="0" cy="762000"/>
          </a:xfrm>
          <a:prstGeom prst="line">
            <a:avLst/>
          </a:prstGeom>
          <a:noFill/>
          <a:ln w="38100">
            <a:solidFill>
              <a:srgbClr val="FF3300"/>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31" name="Line 471"/>
          <p:cNvSpPr>
            <a:spLocks noChangeShapeType="1"/>
          </p:cNvSpPr>
          <p:nvPr/>
        </p:nvSpPr>
        <p:spPr bwMode="auto">
          <a:xfrm>
            <a:off x="3429000" y="5886450"/>
            <a:ext cx="228600" cy="0"/>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32" name="Line 472"/>
          <p:cNvSpPr>
            <a:spLocks noChangeShapeType="1"/>
          </p:cNvSpPr>
          <p:nvPr/>
        </p:nvSpPr>
        <p:spPr bwMode="auto">
          <a:xfrm flipH="1">
            <a:off x="3352800" y="5867400"/>
            <a:ext cx="304800" cy="7620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33" name="Line 473"/>
          <p:cNvSpPr>
            <a:spLocks noChangeShapeType="1"/>
          </p:cNvSpPr>
          <p:nvPr/>
        </p:nvSpPr>
        <p:spPr bwMode="auto">
          <a:xfrm flipH="1">
            <a:off x="3657600" y="5181600"/>
            <a:ext cx="228600" cy="6858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34" name="Line 474"/>
          <p:cNvSpPr>
            <a:spLocks noChangeShapeType="1"/>
          </p:cNvSpPr>
          <p:nvPr/>
        </p:nvSpPr>
        <p:spPr bwMode="auto">
          <a:xfrm flipV="1">
            <a:off x="3886200" y="4419600"/>
            <a:ext cx="304800" cy="7620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35" name="Line 475"/>
          <p:cNvSpPr>
            <a:spLocks noChangeShapeType="1"/>
          </p:cNvSpPr>
          <p:nvPr/>
        </p:nvSpPr>
        <p:spPr bwMode="auto">
          <a:xfrm flipV="1">
            <a:off x="4191000" y="3657600"/>
            <a:ext cx="228600" cy="7620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36" name="Line 476"/>
          <p:cNvSpPr>
            <a:spLocks noChangeShapeType="1"/>
          </p:cNvSpPr>
          <p:nvPr/>
        </p:nvSpPr>
        <p:spPr bwMode="auto">
          <a:xfrm flipH="1">
            <a:off x="4419600" y="2971800"/>
            <a:ext cx="304800" cy="6858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37" name="Line 477"/>
          <p:cNvSpPr>
            <a:spLocks noChangeShapeType="1"/>
          </p:cNvSpPr>
          <p:nvPr/>
        </p:nvSpPr>
        <p:spPr bwMode="auto">
          <a:xfrm flipH="1">
            <a:off x="4724400" y="2438400"/>
            <a:ext cx="241300" cy="5334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38" name="Line 478"/>
          <p:cNvSpPr>
            <a:spLocks noChangeShapeType="1"/>
          </p:cNvSpPr>
          <p:nvPr/>
        </p:nvSpPr>
        <p:spPr bwMode="auto">
          <a:xfrm flipH="1">
            <a:off x="4953000" y="1981200"/>
            <a:ext cx="304800" cy="5334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39" name="Line 479"/>
          <p:cNvSpPr>
            <a:spLocks noChangeShapeType="1"/>
          </p:cNvSpPr>
          <p:nvPr/>
        </p:nvSpPr>
        <p:spPr bwMode="auto">
          <a:xfrm flipH="1">
            <a:off x="5257800" y="1752600"/>
            <a:ext cx="304800" cy="2286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40" name="Line 480"/>
          <p:cNvSpPr>
            <a:spLocks noChangeShapeType="1"/>
          </p:cNvSpPr>
          <p:nvPr/>
        </p:nvSpPr>
        <p:spPr bwMode="auto">
          <a:xfrm>
            <a:off x="5562600" y="1752600"/>
            <a:ext cx="762000" cy="0"/>
          </a:xfrm>
          <a:prstGeom prst="line">
            <a:avLst/>
          </a:prstGeom>
          <a:noFill/>
          <a:ln w="762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41" name="Line 481"/>
          <p:cNvSpPr>
            <a:spLocks noChangeShapeType="1"/>
          </p:cNvSpPr>
          <p:nvPr/>
        </p:nvSpPr>
        <p:spPr bwMode="auto">
          <a:xfrm flipH="1">
            <a:off x="6324600" y="1447800"/>
            <a:ext cx="304800" cy="304800"/>
          </a:xfrm>
          <a:prstGeom prst="line">
            <a:avLst/>
          </a:prstGeom>
          <a:noFill/>
          <a:ln w="571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42" name="Line 482"/>
          <p:cNvSpPr>
            <a:spLocks noChangeShapeType="1"/>
          </p:cNvSpPr>
          <p:nvPr/>
        </p:nvSpPr>
        <p:spPr bwMode="auto">
          <a:xfrm flipH="1">
            <a:off x="6553200" y="1219200"/>
            <a:ext cx="304800" cy="304800"/>
          </a:xfrm>
          <a:prstGeom prst="line">
            <a:avLst/>
          </a:prstGeom>
          <a:noFill/>
          <a:ln w="571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43" name="Line 483"/>
          <p:cNvSpPr>
            <a:spLocks noChangeShapeType="1"/>
          </p:cNvSpPr>
          <p:nvPr/>
        </p:nvSpPr>
        <p:spPr bwMode="auto">
          <a:xfrm flipH="1">
            <a:off x="6858000" y="762000"/>
            <a:ext cx="304800" cy="457200"/>
          </a:xfrm>
          <a:prstGeom prst="line">
            <a:avLst/>
          </a:prstGeom>
          <a:noFill/>
          <a:ln w="571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44" name="Line 484"/>
          <p:cNvSpPr>
            <a:spLocks noChangeShapeType="1"/>
          </p:cNvSpPr>
          <p:nvPr/>
        </p:nvSpPr>
        <p:spPr bwMode="auto">
          <a:xfrm flipH="1">
            <a:off x="7162800" y="304800"/>
            <a:ext cx="228600" cy="457200"/>
          </a:xfrm>
          <a:prstGeom prst="line">
            <a:avLst/>
          </a:prstGeom>
          <a:noFill/>
          <a:ln w="571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061" name="AutoShape 485"/>
          <p:cNvSpPr>
            <a:spLocks noChangeArrowheads="1"/>
          </p:cNvSpPr>
          <p:nvPr/>
        </p:nvSpPr>
        <p:spPr bwMode="auto">
          <a:xfrm rot="3142932">
            <a:off x="4038600" y="4495800"/>
            <a:ext cx="1371600" cy="1219200"/>
          </a:xfrm>
          <a:prstGeom prst="leftArrow">
            <a:avLst>
              <a:gd name="adj1" fmla="val 50000"/>
              <a:gd name="adj2" fmla="val 28125"/>
            </a:avLst>
          </a:prstGeom>
          <a:solidFill>
            <a:schemeClr val="tx1"/>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sz="2700" b="1">
                <a:solidFill>
                  <a:schemeClr val="bg1"/>
                </a:solidFill>
                <a:latin typeface="VNI-Times" pitchFamily="2" charset="0"/>
              </a:rPr>
              <a:t>Theå raén</a:t>
            </a:r>
          </a:p>
        </p:txBody>
      </p:sp>
      <p:sp>
        <p:nvSpPr>
          <p:cNvPr id="153063" name="AutoShape 487"/>
          <p:cNvSpPr>
            <a:spLocks noChangeArrowheads="1"/>
          </p:cNvSpPr>
          <p:nvPr/>
        </p:nvSpPr>
        <p:spPr bwMode="auto">
          <a:xfrm rot="-2955897">
            <a:off x="6483350" y="1136650"/>
            <a:ext cx="1511300" cy="457200"/>
          </a:xfrm>
          <a:prstGeom prst="upArrowCallout">
            <a:avLst>
              <a:gd name="adj1" fmla="val 82639"/>
              <a:gd name="adj2" fmla="val 82639"/>
              <a:gd name="adj3" fmla="val 16667"/>
              <a:gd name="adj4" fmla="val 66667"/>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sz="2400" b="1">
                <a:solidFill>
                  <a:srgbClr val="A50021"/>
                </a:solidFill>
                <a:latin typeface="VNI-Times" pitchFamily="2" charset="0"/>
              </a:rPr>
              <a:t>Theå loûng</a:t>
            </a:r>
          </a:p>
        </p:txBody>
      </p:sp>
      <p:sp>
        <p:nvSpPr>
          <p:cNvPr id="153068" name="Text Box 492"/>
          <p:cNvSpPr txBox="1">
            <a:spLocks noChangeArrowheads="1"/>
          </p:cNvSpPr>
          <p:nvPr/>
        </p:nvSpPr>
        <p:spPr bwMode="auto">
          <a:xfrm>
            <a:off x="0" y="1295400"/>
            <a:ext cx="31242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3200" b="1">
                <a:solidFill>
                  <a:srgbClr val="FF3300"/>
                </a:solidFill>
                <a:latin typeface="VNI-Times" pitchFamily="2" charset="0"/>
              </a:rPr>
              <a:t>Theá naøo goïi laø söï noùng chaûy ?</a:t>
            </a:r>
          </a:p>
        </p:txBody>
      </p:sp>
      <p:sp>
        <p:nvSpPr>
          <p:cNvPr id="153069" name="Text Box 493"/>
          <p:cNvSpPr txBox="1">
            <a:spLocks noChangeArrowheads="1"/>
          </p:cNvSpPr>
          <p:nvPr/>
        </p:nvSpPr>
        <p:spPr bwMode="auto">
          <a:xfrm>
            <a:off x="228600" y="2362200"/>
            <a:ext cx="2743200" cy="137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lnSpc>
                <a:spcPct val="75000"/>
              </a:lnSpc>
              <a:spcBef>
                <a:spcPct val="10000"/>
              </a:spcBef>
            </a:pPr>
            <a:r>
              <a:rPr lang="en-US" sz="2800" b="1">
                <a:solidFill>
                  <a:srgbClr val="003366"/>
                </a:solidFill>
                <a:latin typeface="VNI-Times" pitchFamily="2" charset="0"/>
              </a:rPr>
              <a:t>Söï chuyeån theå töø </a:t>
            </a:r>
            <a:r>
              <a:rPr lang="en-US" sz="2800" b="1">
                <a:solidFill>
                  <a:srgbClr val="FF3300"/>
                </a:solidFill>
                <a:latin typeface="VNI-Times" pitchFamily="2" charset="0"/>
              </a:rPr>
              <a:t>theå raén</a:t>
            </a:r>
            <a:r>
              <a:rPr lang="en-US" sz="2800" b="1">
                <a:solidFill>
                  <a:srgbClr val="003366"/>
                </a:solidFill>
                <a:latin typeface="VNI-Times" pitchFamily="2" charset="0"/>
              </a:rPr>
              <a:t> sang</a:t>
            </a:r>
            <a:r>
              <a:rPr lang="en-US" sz="2800" b="1">
                <a:solidFill>
                  <a:srgbClr val="FF0066"/>
                </a:solidFill>
                <a:latin typeface="VNI-Times" pitchFamily="2" charset="0"/>
              </a:rPr>
              <a:t> theå loûng</a:t>
            </a:r>
            <a:r>
              <a:rPr lang="en-US" sz="2800" b="1">
                <a:solidFill>
                  <a:srgbClr val="003366"/>
                </a:solidFill>
                <a:latin typeface="VNI-Times" pitchFamily="2" charset="0"/>
              </a:rPr>
              <a:t> goïi laø söï noùng chaûy.</a:t>
            </a:r>
          </a:p>
        </p:txBody>
      </p:sp>
      <p:sp>
        <p:nvSpPr>
          <p:cNvPr id="153070" name="Text Box 494"/>
          <p:cNvSpPr txBox="1">
            <a:spLocks noChangeArrowheads="1"/>
          </p:cNvSpPr>
          <p:nvPr/>
        </p:nvSpPr>
        <p:spPr bwMode="auto">
          <a:xfrm>
            <a:off x="66675" y="1406525"/>
            <a:ext cx="2971800" cy="2528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sz="3200" b="1">
                <a:solidFill>
                  <a:srgbClr val="0000FF"/>
                </a:solidFill>
                <a:latin typeface="VNI-Times" pitchFamily="2" charset="0"/>
              </a:rPr>
              <a:t>Khi tieán haønh ñun noùng thì baêng phieán chuyeån töø theå gì sang theå gì?</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53070"/>
                                        </p:tgtEl>
                                        <p:attrNameLst>
                                          <p:attrName>style.visibility</p:attrName>
                                        </p:attrNameLst>
                                      </p:cBhvr>
                                      <p:to>
                                        <p:strVal val="visible"/>
                                      </p:to>
                                    </p:set>
                                    <p:animEffect transition="in" filter="checkerboard(across)">
                                      <p:cBhvr>
                                        <p:cTn id="7" dur="500"/>
                                        <p:tgtEl>
                                          <p:spTgt spid="1530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xit" presetSubtype="10" fill="hold" grpId="1" nodeType="clickEffect">
                                  <p:stCondLst>
                                    <p:cond delay="0"/>
                                  </p:stCondLst>
                                  <p:childTnLst>
                                    <p:animEffect transition="out" filter="checkerboard(across)">
                                      <p:cBhvr>
                                        <p:cTn id="11" dur="500"/>
                                        <p:tgtEl>
                                          <p:spTgt spid="153070"/>
                                        </p:tgtEl>
                                      </p:cBhvr>
                                    </p:animEffect>
                                    <p:set>
                                      <p:cBhvr>
                                        <p:cTn id="12" dur="1" fill="hold">
                                          <p:stCondLst>
                                            <p:cond delay="499"/>
                                          </p:stCondLst>
                                        </p:cTn>
                                        <p:tgtEl>
                                          <p:spTgt spid="153070"/>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53061"/>
                                        </p:tgtEl>
                                        <p:attrNameLst>
                                          <p:attrName>style.visibility</p:attrName>
                                        </p:attrNameLst>
                                      </p:cBhvr>
                                      <p:to>
                                        <p:strVal val="visible"/>
                                      </p:to>
                                    </p:set>
                                    <p:animEffect transition="in" filter="checkerboard(across)">
                                      <p:cBhvr>
                                        <p:cTn id="17" dur="500"/>
                                        <p:tgtEl>
                                          <p:spTgt spid="153061"/>
                                        </p:tgtEl>
                                      </p:cBhvr>
                                    </p:animEffect>
                                  </p:childTnLst>
                                </p:cTn>
                              </p:par>
                              <p:par>
                                <p:cTn id="18" presetID="8" presetClass="entr" presetSubtype="16" fill="hold" grpId="0" nodeType="withEffect">
                                  <p:stCondLst>
                                    <p:cond delay="0"/>
                                  </p:stCondLst>
                                  <p:childTnLst>
                                    <p:set>
                                      <p:cBhvr>
                                        <p:cTn id="19" dur="1" fill="hold">
                                          <p:stCondLst>
                                            <p:cond delay="0"/>
                                          </p:stCondLst>
                                        </p:cTn>
                                        <p:tgtEl>
                                          <p:spTgt spid="153063"/>
                                        </p:tgtEl>
                                        <p:attrNameLst>
                                          <p:attrName>style.visibility</p:attrName>
                                        </p:attrNameLst>
                                      </p:cBhvr>
                                      <p:to>
                                        <p:strVal val="visible"/>
                                      </p:to>
                                    </p:set>
                                    <p:animEffect transition="in" filter="diamond(in)">
                                      <p:cBhvr>
                                        <p:cTn id="20" dur="500"/>
                                        <p:tgtEl>
                                          <p:spTgt spid="15306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153068"/>
                                        </p:tgtEl>
                                        <p:attrNameLst>
                                          <p:attrName>style.visibility</p:attrName>
                                        </p:attrNameLst>
                                      </p:cBhvr>
                                      <p:to>
                                        <p:strVal val="visible"/>
                                      </p:to>
                                    </p:set>
                                    <p:animEffect transition="in" filter="blinds(horizontal)">
                                      <p:cBhvr>
                                        <p:cTn id="25" dur="500"/>
                                        <p:tgtEl>
                                          <p:spTgt spid="15306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5" presetClass="entr" presetSubtype="10" fill="hold" nodeType="clickEffect">
                                  <p:stCondLst>
                                    <p:cond delay="0"/>
                                  </p:stCondLst>
                                  <p:childTnLst>
                                    <p:set>
                                      <p:cBhvr>
                                        <p:cTn id="29" dur="1" fill="hold">
                                          <p:stCondLst>
                                            <p:cond delay="0"/>
                                          </p:stCondLst>
                                        </p:cTn>
                                        <p:tgtEl>
                                          <p:spTgt spid="153069"/>
                                        </p:tgtEl>
                                        <p:attrNameLst>
                                          <p:attrName>style.visibility</p:attrName>
                                        </p:attrNameLst>
                                      </p:cBhvr>
                                      <p:to>
                                        <p:strVal val="visible"/>
                                      </p:to>
                                    </p:set>
                                    <p:animEffect transition="in" filter="checkerboard(across)">
                                      <p:cBhvr>
                                        <p:cTn id="30" dur="500"/>
                                        <p:tgtEl>
                                          <p:spTgt spid="15306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 presetClass="exit" presetSubtype="16" fill="hold" grpId="1" nodeType="clickEffect">
                                  <p:stCondLst>
                                    <p:cond delay="0"/>
                                  </p:stCondLst>
                                  <p:childTnLst>
                                    <p:animEffect transition="out" filter="box(in)">
                                      <p:cBhvr>
                                        <p:cTn id="34" dur="500"/>
                                        <p:tgtEl>
                                          <p:spTgt spid="153068"/>
                                        </p:tgtEl>
                                      </p:cBhvr>
                                    </p:animEffect>
                                    <p:set>
                                      <p:cBhvr>
                                        <p:cTn id="35" dur="1" fill="hold">
                                          <p:stCondLst>
                                            <p:cond delay="499"/>
                                          </p:stCondLst>
                                        </p:cTn>
                                        <p:tgtEl>
                                          <p:spTgt spid="15306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061" grpId="0" animBg="1"/>
      <p:bldP spid="153063" grpId="0" animBg="1"/>
      <p:bldP spid="153068" grpId="0"/>
      <p:bldP spid="153068" grpId="1"/>
      <p:bldP spid="153070" grpId="0"/>
      <p:bldP spid="153070"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noRot="1" noChangeAspect="1" noMove="1" noResize="1" noEditPoints="1" noAdjustHandles="1" noChangeArrowheads="1" noChangeShapeType="1" noTextEdit="1"/>
          </p:cNvSpPr>
          <p:nvPr/>
        </p:nvSpPr>
        <p:spPr>
          <a:xfrm>
            <a:off x="0" y="838200"/>
            <a:ext cx="4572000" cy="5867400"/>
          </a:xfrm>
          <a:prstGeom prst="rect">
            <a:avLst/>
          </a:prstGeom>
          <a:blipFill rotWithShape="1">
            <a:blip r:embed="rId2"/>
            <a:stretch>
              <a:fillRect l="-2000" t="-832" r="-2000"/>
            </a:stretch>
          </a:blipFill>
        </p:spPr>
        <p:txBody>
          <a:bodyPr/>
          <a:lstStyle/>
          <a:p>
            <a:pPr>
              <a:defRPr/>
            </a:pPr>
            <a:r>
              <a:rPr lang="en-US">
                <a:noFill/>
                <a:latin typeface="Calibri" pitchFamily="34" charset="0"/>
                <a:cs typeface="Arial" charset="0"/>
              </a:rPr>
              <a:t> </a:t>
            </a:r>
          </a:p>
        </p:txBody>
      </p:sp>
      <p:cxnSp>
        <p:nvCxnSpPr>
          <p:cNvPr id="8" name="Straight Connector 7"/>
          <p:cNvCxnSpPr/>
          <p:nvPr/>
        </p:nvCxnSpPr>
        <p:spPr>
          <a:xfrm>
            <a:off x="4648200" y="685800"/>
            <a:ext cx="0" cy="6172200"/>
          </a:xfrm>
          <a:prstGeom prst="line">
            <a:avLst/>
          </a:prstGeom>
        </p:spPr>
        <p:style>
          <a:lnRef idx="1">
            <a:schemeClr val="accent1"/>
          </a:lnRef>
          <a:fillRef idx="0">
            <a:schemeClr val="accent1"/>
          </a:fillRef>
          <a:effectRef idx="0">
            <a:schemeClr val="accent1"/>
          </a:effectRef>
          <a:fontRef idx="minor">
            <a:schemeClr val="tx1"/>
          </a:fontRef>
        </p:style>
      </p:cxnSp>
      <p:grpSp>
        <p:nvGrpSpPr>
          <p:cNvPr id="9223" name="Group 179"/>
          <p:cNvGrpSpPr>
            <a:grpSpLocks/>
          </p:cNvGrpSpPr>
          <p:nvPr/>
        </p:nvGrpSpPr>
        <p:grpSpPr bwMode="auto">
          <a:xfrm>
            <a:off x="5884863" y="5105400"/>
            <a:ext cx="1681162" cy="1066800"/>
            <a:chOff x="4149" y="3221"/>
            <a:chExt cx="1059" cy="672"/>
          </a:xfrm>
        </p:grpSpPr>
        <p:sp>
          <p:nvSpPr>
            <p:cNvPr id="9239" name="Rectangle 180" descr="Papyrus"/>
            <p:cNvSpPr>
              <a:spLocks noChangeArrowheads="1"/>
            </p:cNvSpPr>
            <p:nvPr/>
          </p:nvSpPr>
          <p:spPr bwMode="auto">
            <a:xfrm rot="5400000" flipV="1">
              <a:off x="4475" y="3159"/>
              <a:ext cx="408" cy="1059"/>
            </a:xfrm>
            <a:prstGeom prst="rect">
              <a:avLst/>
            </a:prstGeom>
            <a:blipFill dpi="0" rotWithShape="1">
              <a:blip r:embed="rId3"/>
              <a:srcRect/>
              <a:tile tx="0" ty="0" sx="100000" sy="100000" flip="none" algn="tl"/>
            </a:blipFill>
            <a:ln w="9525">
              <a:miter lim="800000"/>
              <a:headEnd/>
              <a:tailEnd/>
            </a:ln>
            <a:scene3d>
              <a:camera prst="legacyPerspectiveFront">
                <a:rot lat="18000000" lon="0" rev="0"/>
              </a:camera>
              <a:lightRig rig="legacyFlat4" dir="b"/>
            </a:scene3d>
            <a:sp3d extrusionH="49200" prstMaterial="legacyMatte">
              <a:bevelT w="13500" h="13500" prst="angle"/>
              <a:bevelB w="13500" h="13500" prst="angle"/>
              <a:extrusionClr>
                <a:srgbClr val="CC6600"/>
              </a:extrusionClr>
            </a:sp3d>
          </p:spPr>
          <p:txBody>
            <a:bodyPr wrap="none" anchor="ctr">
              <a:flatTx/>
            </a:bodyPr>
            <a:lstStyle/>
            <a:p>
              <a:endParaRPr lang="en-US" altLang="en-US">
                <a:solidFill>
                  <a:srgbClr val="0033CC"/>
                </a:solidFill>
                <a:latin typeface="Times New Roman" pitchFamily="18" charset="0"/>
                <a:cs typeface="Arial" charset="0"/>
              </a:endParaRPr>
            </a:p>
          </p:txBody>
        </p:sp>
        <p:sp>
          <p:nvSpPr>
            <p:cNvPr id="9240" name="Oval 181"/>
            <p:cNvSpPr>
              <a:spLocks noChangeArrowheads="1"/>
            </p:cNvSpPr>
            <p:nvPr/>
          </p:nvSpPr>
          <p:spPr bwMode="auto">
            <a:xfrm>
              <a:off x="4332" y="3612"/>
              <a:ext cx="205" cy="182"/>
            </a:xfrm>
            <a:prstGeom prst="ellipse">
              <a:avLst/>
            </a:prstGeom>
            <a:solidFill>
              <a:schemeClr val="bg2"/>
            </a:solidFill>
            <a:ln w="9525">
              <a:solidFill>
                <a:schemeClr val="tx1"/>
              </a:solidFill>
              <a:round/>
              <a:headEnd/>
              <a:tailEnd/>
            </a:ln>
          </p:spPr>
          <p:txBody>
            <a:bodyPr wrap="none" anchor="ctr"/>
            <a:lstStyle/>
            <a:p>
              <a:endParaRPr lang="en-US" altLang="en-US">
                <a:solidFill>
                  <a:srgbClr val="0033CC"/>
                </a:solidFill>
                <a:latin typeface="Times New Roman" pitchFamily="18" charset="0"/>
                <a:cs typeface="Arial" charset="0"/>
              </a:endParaRPr>
            </a:p>
          </p:txBody>
        </p:sp>
        <p:sp>
          <p:nvSpPr>
            <p:cNvPr id="9241" name="Oval 182"/>
            <p:cNvSpPr>
              <a:spLocks noChangeArrowheads="1"/>
            </p:cNvSpPr>
            <p:nvPr/>
          </p:nvSpPr>
          <p:spPr bwMode="auto">
            <a:xfrm>
              <a:off x="4830" y="3612"/>
              <a:ext cx="205" cy="182"/>
            </a:xfrm>
            <a:prstGeom prst="ellipse">
              <a:avLst/>
            </a:prstGeom>
            <a:solidFill>
              <a:schemeClr val="bg2"/>
            </a:solidFill>
            <a:ln w="9525">
              <a:solidFill>
                <a:schemeClr val="tx1"/>
              </a:solidFill>
              <a:round/>
              <a:headEnd/>
              <a:tailEnd/>
            </a:ln>
          </p:spPr>
          <p:txBody>
            <a:bodyPr wrap="none" anchor="ctr"/>
            <a:lstStyle/>
            <a:p>
              <a:endParaRPr lang="en-US" altLang="en-US">
                <a:solidFill>
                  <a:srgbClr val="0033CC"/>
                </a:solidFill>
                <a:latin typeface="Times New Roman" pitchFamily="18" charset="0"/>
                <a:cs typeface="Arial" charset="0"/>
              </a:endParaRPr>
            </a:p>
          </p:txBody>
        </p:sp>
        <p:sp>
          <p:nvSpPr>
            <p:cNvPr id="9242" name="Rectangle 183" descr="Papyrus"/>
            <p:cNvSpPr>
              <a:spLocks noChangeArrowheads="1"/>
            </p:cNvSpPr>
            <p:nvPr/>
          </p:nvSpPr>
          <p:spPr bwMode="auto">
            <a:xfrm rot="5400000" flipV="1">
              <a:off x="4517" y="2963"/>
              <a:ext cx="345" cy="862"/>
            </a:xfrm>
            <a:prstGeom prst="rect">
              <a:avLst/>
            </a:prstGeom>
            <a:blipFill dpi="0" rotWithShape="1">
              <a:blip r:embed="rId3"/>
              <a:srcRect/>
              <a:tile tx="0" ty="0" sx="100000" sy="100000" flip="none" algn="tl"/>
            </a:blipFill>
            <a:ln w="9525">
              <a:miter lim="800000"/>
              <a:headEnd/>
              <a:tailEnd/>
            </a:ln>
            <a:scene3d>
              <a:camera prst="legacyPerspectiveFront">
                <a:rot lat="18000000" lon="0" rev="0"/>
              </a:camera>
              <a:lightRig rig="legacyFlat4" dir="b"/>
            </a:scene3d>
            <a:sp3d extrusionH="49200" prstMaterial="legacyMatte">
              <a:bevelT w="13500" h="13500" prst="angle"/>
              <a:bevelB w="13500" h="13500" prst="angle"/>
              <a:extrusionClr>
                <a:srgbClr val="CC6600"/>
              </a:extrusionClr>
            </a:sp3d>
          </p:spPr>
          <p:txBody>
            <a:bodyPr wrap="none" anchor="ctr">
              <a:flatTx/>
            </a:bodyPr>
            <a:lstStyle/>
            <a:p>
              <a:endParaRPr lang="en-US" altLang="en-US">
                <a:solidFill>
                  <a:srgbClr val="0033CC"/>
                </a:solidFill>
                <a:latin typeface="Times New Roman" pitchFamily="18" charset="0"/>
                <a:cs typeface="Arial" charset="0"/>
              </a:endParaRPr>
            </a:p>
          </p:txBody>
        </p:sp>
        <p:sp>
          <p:nvSpPr>
            <p:cNvPr id="9243" name="Oval 184"/>
            <p:cNvSpPr>
              <a:spLocks noChangeArrowheads="1"/>
            </p:cNvSpPr>
            <p:nvPr/>
          </p:nvSpPr>
          <p:spPr bwMode="auto">
            <a:xfrm>
              <a:off x="4333" y="3295"/>
              <a:ext cx="205" cy="18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ltLang="en-US">
                <a:solidFill>
                  <a:srgbClr val="0033CC"/>
                </a:solidFill>
                <a:latin typeface="Times New Roman" pitchFamily="18" charset="0"/>
                <a:cs typeface="Arial" charset="0"/>
              </a:endParaRPr>
            </a:p>
          </p:txBody>
        </p:sp>
        <p:sp>
          <p:nvSpPr>
            <p:cNvPr id="9244" name="Oval 185"/>
            <p:cNvSpPr>
              <a:spLocks noChangeArrowheads="1"/>
            </p:cNvSpPr>
            <p:nvPr/>
          </p:nvSpPr>
          <p:spPr bwMode="auto">
            <a:xfrm>
              <a:off x="4831" y="3295"/>
              <a:ext cx="205" cy="18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ltLang="en-US">
                <a:solidFill>
                  <a:srgbClr val="0033CC"/>
                </a:solidFill>
                <a:latin typeface="Times New Roman" pitchFamily="18" charset="0"/>
                <a:cs typeface="Arial" charset="0"/>
              </a:endParaRPr>
            </a:p>
          </p:txBody>
        </p:sp>
        <p:sp>
          <p:nvSpPr>
            <p:cNvPr id="9245" name="Line 186"/>
            <p:cNvSpPr>
              <a:spLocks noChangeShapeType="1"/>
            </p:cNvSpPr>
            <p:nvPr/>
          </p:nvSpPr>
          <p:spPr bwMode="auto">
            <a:xfrm>
              <a:off x="5103" y="3521"/>
              <a:ext cx="0" cy="272"/>
            </a:xfrm>
            <a:prstGeom prst="line">
              <a:avLst/>
            </a:prstGeom>
            <a:noFill/>
            <a:ln w="76200">
              <a:solidFill>
                <a:srgbClr val="996633"/>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9246" name="Line 187"/>
            <p:cNvSpPr>
              <a:spLocks noChangeShapeType="1"/>
            </p:cNvSpPr>
            <p:nvPr/>
          </p:nvSpPr>
          <p:spPr bwMode="auto">
            <a:xfrm>
              <a:off x="4259" y="3521"/>
              <a:ext cx="0" cy="272"/>
            </a:xfrm>
            <a:prstGeom prst="line">
              <a:avLst/>
            </a:prstGeom>
            <a:noFill/>
            <a:ln w="76200">
              <a:solidFill>
                <a:srgbClr val="996633"/>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grpSp>
      <p:sp>
        <p:nvSpPr>
          <p:cNvPr id="9224" name="AutoShape 189"/>
          <p:cNvSpPr>
            <a:spLocks noChangeArrowheads="1"/>
          </p:cNvSpPr>
          <p:nvPr/>
        </p:nvSpPr>
        <p:spPr bwMode="auto">
          <a:xfrm>
            <a:off x="6186488" y="4121150"/>
            <a:ext cx="304800" cy="1828800"/>
          </a:xfrm>
          <a:prstGeom prst="can">
            <a:avLst>
              <a:gd name="adj" fmla="val 150000"/>
            </a:avLst>
          </a:prstGeom>
          <a:solidFill>
            <a:srgbClr val="CCFFFF"/>
          </a:solidFill>
          <a:ln w="3175">
            <a:solidFill>
              <a:schemeClr val="accent1"/>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9225" name="Oval 190"/>
          <p:cNvSpPr>
            <a:spLocks noChangeArrowheads="1"/>
          </p:cNvSpPr>
          <p:nvPr/>
        </p:nvSpPr>
        <p:spPr bwMode="auto">
          <a:xfrm>
            <a:off x="6224588" y="5492750"/>
            <a:ext cx="228600" cy="228600"/>
          </a:xfrm>
          <a:prstGeom prst="ellipse">
            <a:avLst/>
          </a:prstGeom>
          <a:solidFill>
            <a:srgbClr val="FF0000"/>
          </a:solidFill>
          <a:ln w="9525">
            <a:solidFill>
              <a:schemeClr val="tx1"/>
            </a:solidFill>
            <a:round/>
            <a:headEnd/>
            <a:tailEnd/>
          </a:ln>
        </p:spPr>
        <p:txBody>
          <a:bodyPr wrap="none" anchor="ctr"/>
          <a:lstStyle/>
          <a:p>
            <a:pPr algn="ctr"/>
            <a:endParaRPr lang="en-US" altLang="en-US" sz="3200">
              <a:solidFill>
                <a:prstClr val="black"/>
              </a:solidFill>
              <a:latin typeface=".VnTime" pitchFamily="34" charset="0"/>
              <a:cs typeface="Arial" charset="0"/>
            </a:endParaRPr>
          </a:p>
        </p:txBody>
      </p:sp>
      <p:sp>
        <p:nvSpPr>
          <p:cNvPr id="9226" name="Line 191"/>
          <p:cNvSpPr>
            <a:spLocks noChangeShapeType="1"/>
          </p:cNvSpPr>
          <p:nvPr/>
        </p:nvSpPr>
        <p:spPr bwMode="auto">
          <a:xfrm flipH="1">
            <a:off x="6338888" y="1606550"/>
            <a:ext cx="12700" cy="388620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23" name="Line 192"/>
          <p:cNvSpPr>
            <a:spLocks noChangeShapeType="1"/>
          </p:cNvSpPr>
          <p:nvPr/>
        </p:nvSpPr>
        <p:spPr bwMode="auto">
          <a:xfrm flipH="1">
            <a:off x="6348413" y="2438400"/>
            <a:ext cx="0" cy="381000"/>
          </a:xfrm>
          <a:prstGeom prst="line">
            <a:avLst/>
          </a:prstGeom>
          <a:noFill/>
          <a:ln w="38100">
            <a:solidFill>
              <a:srgbClr val="FF66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24" name="Line 193"/>
          <p:cNvSpPr>
            <a:spLocks noChangeShapeType="1"/>
          </p:cNvSpPr>
          <p:nvPr/>
        </p:nvSpPr>
        <p:spPr bwMode="auto">
          <a:xfrm flipH="1">
            <a:off x="6345238" y="2819400"/>
            <a:ext cx="3175" cy="12255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9229" name="Text Box 195"/>
          <p:cNvSpPr txBox="1">
            <a:spLocks noChangeArrowheads="1"/>
          </p:cNvSpPr>
          <p:nvPr/>
        </p:nvSpPr>
        <p:spPr bwMode="auto">
          <a:xfrm>
            <a:off x="6569075" y="2559050"/>
            <a:ext cx="1219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srgbClr val="FF0000"/>
                </a:solidFill>
                <a:latin typeface="Times New Roman" pitchFamily="18" charset="0"/>
                <a:cs typeface="Arial" charset="0"/>
              </a:rPr>
              <a:t>86</a:t>
            </a:r>
            <a:r>
              <a:rPr lang="en-US" altLang="en-US" sz="2800" baseline="30000">
                <a:solidFill>
                  <a:srgbClr val="FF0000"/>
                </a:solidFill>
                <a:latin typeface="Times New Roman" pitchFamily="18" charset="0"/>
                <a:cs typeface="Arial" charset="0"/>
              </a:rPr>
              <a:t>0</a:t>
            </a:r>
            <a:r>
              <a:rPr lang="en-US" altLang="en-US" sz="2800">
                <a:solidFill>
                  <a:srgbClr val="FF0000"/>
                </a:solidFill>
                <a:latin typeface="Times New Roman" pitchFamily="18" charset="0"/>
                <a:cs typeface="Arial" charset="0"/>
              </a:rPr>
              <a:t>C</a:t>
            </a:r>
          </a:p>
        </p:txBody>
      </p:sp>
      <p:sp>
        <p:nvSpPr>
          <p:cNvPr id="9230" name="Line 197"/>
          <p:cNvSpPr>
            <a:spLocks noChangeShapeType="1"/>
          </p:cNvSpPr>
          <p:nvPr/>
        </p:nvSpPr>
        <p:spPr bwMode="auto">
          <a:xfrm>
            <a:off x="6338888" y="28194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9231" name="Line 199"/>
          <p:cNvSpPr>
            <a:spLocks noChangeShapeType="1"/>
          </p:cNvSpPr>
          <p:nvPr/>
        </p:nvSpPr>
        <p:spPr bwMode="auto">
          <a:xfrm>
            <a:off x="6338888" y="5492750"/>
            <a:ext cx="457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9232" name="Text Box 200"/>
          <p:cNvSpPr txBox="1">
            <a:spLocks noChangeArrowheads="1"/>
          </p:cNvSpPr>
          <p:nvPr/>
        </p:nvSpPr>
        <p:spPr bwMode="auto">
          <a:xfrm>
            <a:off x="6757988" y="5264150"/>
            <a:ext cx="838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sp>
        <p:nvSpPr>
          <p:cNvPr id="9233" name="Line 201"/>
          <p:cNvSpPr>
            <a:spLocks noChangeShapeType="1"/>
          </p:cNvSpPr>
          <p:nvPr/>
        </p:nvSpPr>
        <p:spPr bwMode="auto">
          <a:xfrm>
            <a:off x="6338888" y="404495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9234" name="Text Box 202"/>
          <p:cNvSpPr txBox="1">
            <a:spLocks noChangeArrowheads="1"/>
          </p:cNvSpPr>
          <p:nvPr/>
        </p:nvSpPr>
        <p:spPr bwMode="auto">
          <a:xfrm>
            <a:off x="6516688" y="3771900"/>
            <a:ext cx="1143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60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sp>
        <p:nvSpPr>
          <p:cNvPr id="9235" name="Oval 203"/>
          <p:cNvSpPr>
            <a:spLocks noChangeArrowheads="1"/>
          </p:cNvSpPr>
          <p:nvPr/>
        </p:nvSpPr>
        <p:spPr bwMode="auto">
          <a:xfrm>
            <a:off x="6224588" y="5721350"/>
            <a:ext cx="228600" cy="152400"/>
          </a:xfrm>
          <a:prstGeom prst="ellipse">
            <a:avLst/>
          </a:prstGeom>
          <a:solidFill>
            <a:srgbClr val="DFBFD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ltLang="en-US" sz="3200">
              <a:solidFill>
                <a:prstClr val="black"/>
              </a:solidFill>
              <a:latin typeface=".VnTime" pitchFamily="34" charset="0"/>
              <a:cs typeface="Arial" charset="0"/>
            </a:endParaRPr>
          </a:p>
        </p:txBody>
      </p:sp>
      <p:sp>
        <p:nvSpPr>
          <p:cNvPr id="9236" name="Line 204"/>
          <p:cNvSpPr>
            <a:spLocks noChangeShapeType="1"/>
          </p:cNvSpPr>
          <p:nvPr/>
        </p:nvSpPr>
        <p:spPr bwMode="auto">
          <a:xfrm>
            <a:off x="6345238" y="24384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
        <p:nvSpPr>
          <p:cNvPr id="9237" name="Text Box 205"/>
          <p:cNvSpPr txBox="1">
            <a:spLocks noChangeArrowheads="1"/>
          </p:cNvSpPr>
          <p:nvPr/>
        </p:nvSpPr>
        <p:spPr bwMode="auto">
          <a:xfrm>
            <a:off x="6569075" y="2178050"/>
            <a:ext cx="1143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en-US" sz="2800">
                <a:solidFill>
                  <a:prstClr val="black"/>
                </a:solidFill>
                <a:latin typeface="Times New Roman" pitchFamily="18" charset="0"/>
                <a:cs typeface="Arial" charset="0"/>
              </a:rPr>
              <a:t>90</a:t>
            </a:r>
            <a:r>
              <a:rPr lang="en-US" altLang="en-US" sz="2800" baseline="30000">
                <a:solidFill>
                  <a:prstClr val="black"/>
                </a:solidFill>
                <a:latin typeface="Times New Roman" pitchFamily="18" charset="0"/>
                <a:cs typeface="Arial" charset="0"/>
              </a:rPr>
              <a:t>0</a:t>
            </a:r>
            <a:r>
              <a:rPr lang="en-US" altLang="en-US" sz="2800">
                <a:solidFill>
                  <a:prstClr val="black"/>
                </a:solidFill>
                <a:latin typeface="Times New Roman" pitchFamily="18" charset="0"/>
                <a:cs typeface="Arial" charset="0"/>
              </a:rPr>
              <a:t>C</a:t>
            </a:r>
          </a:p>
        </p:txBody>
      </p:sp>
      <p:sp>
        <p:nvSpPr>
          <p:cNvPr id="9238" name="Line 207"/>
          <p:cNvSpPr>
            <a:spLocks noChangeShapeType="1"/>
          </p:cNvSpPr>
          <p:nvPr/>
        </p:nvSpPr>
        <p:spPr bwMode="auto">
          <a:xfrm flipH="1">
            <a:off x="6338888" y="4030663"/>
            <a:ext cx="6350" cy="1462087"/>
          </a:xfrm>
          <a:prstGeom prst="line">
            <a:avLst/>
          </a:prstGeom>
          <a:noFill/>
          <a:ln w="38100">
            <a:solidFill>
              <a:srgbClr val="FF3300"/>
            </a:solidFill>
            <a:round/>
            <a:headEnd/>
            <a:tailEnd/>
          </a:ln>
          <a:extLst>
            <a:ext uri="{909E8E84-426E-40DD-AFC4-6F175D3DCCD1}">
              <a14:hiddenFill xmlns:a14="http://schemas.microsoft.com/office/drawing/2010/main">
                <a:noFill/>
              </a14:hiddenFill>
            </a:ext>
          </a:extLst>
        </p:spPr>
        <p:txBody>
          <a:bodyPr/>
          <a:lstStyle/>
          <a:p>
            <a:endParaRPr lang="vi-VN">
              <a:solidFill>
                <a:prstClr val="black"/>
              </a:solidFill>
              <a:latin typeface="Calibri" pitchFamily="34" charset="0"/>
              <a:cs typeface="Arial" charset="0"/>
            </a:endParaRPr>
          </a:p>
        </p:txBody>
      </p:sp>
    </p:spTree>
    <p:extLst>
      <p:ext uri="{BB962C8B-B14F-4D97-AF65-F5344CB8AC3E}">
        <p14:creationId xmlns:p14="http://schemas.microsoft.com/office/powerpoint/2010/main" val="883518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xit" presetSubtype="1" fill="hold" grpId="0" nodeType="clickEffect">
                                  <p:stCondLst>
                                    <p:cond delay="0"/>
                                  </p:stCondLst>
                                  <p:childTnLst>
                                    <p:animEffect transition="out" filter="wipe(up)">
                                      <p:cBhvr>
                                        <p:cTn id="6" dur="500"/>
                                        <p:tgtEl>
                                          <p:spTgt spid="23"/>
                                        </p:tgtEl>
                                      </p:cBhvr>
                                    </p:animEffect>
                                    <p:set>
                                      <p:cBhvr>
                                        <p:cTn id="7" dur="1" fill="hold">
                                          <p:stCondLst>
                                            <p:cond delay="499"/>
                                          </p:stCondLst>
                                        </p:cTn>
                                        <p:tgtEl>
                                          <p:spTgt spid="23"/>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xit" presetSubtype="1" fill="hold" grpId="0" nodeType="clickEffect">
                                  <p:stCondLst>
                                    <p:cond delay="0"/>
                                  </p:stCondLst>
                                  <p:childTnLst>
                                    <p:animEffect transition="out" filter="wipe(up)">
                                      <p:cBhvr>
                                        <p:cTn id="11" dur="500"/>
                                        <p:tgtEl>
                                          <p:spTgt spid="24"/>
                                        </p:tgtEl>
                                      </p:cBhvr>
                                    </p:animEffect>
                                    <p:set>
                                      <p:cBhvr>
                                        <p:cTn id="12" dur="1" fill="hold">
                                          <p:stCondLst>
                                            <p:cond delay="4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10.0&quot;&gt;&lt;object type=&quot;1&quot; unique_id=&quot;10001&quot;&gt;&lt;object type=&quot;2&quot; unique_id=&quot;10002&quot;&gt;&lt;object type=&quot;3&quot; unique_id=&quot;12852&quot;&gt;&lt;property id=&quot;20148&quot; value=&quot;5&quot;/&gt;&lt;property id=&quot;20300&quot; value=&quot;Slide 2&quot;/&gt;&lt;property id=&quot;20307&quot; value=&quot;394&quot;/&gt;&lt;/object&gt;&lt;object type=&quot;3&quot; unique_id=&quot;12853&quot;&gt;&lt;property id=&quot;20148&quot; value=&quot;5&quot;/&gt;&lt;property id=&quot;20300&quot; value=&quot;Slide 3&quot;/&gt;&lt;property id=&quot;20307&quot; value=&quot;395&quot;/&gt;&lt;/object&gt;&lt;object type=&quot;3&quot; unique_id=&quot;12854&quot;&gt;&lt;property id=&quot;20148&quot; value=&quot;5&quot;/&gt;&lt;property id=&quot;20300&quot; value=&quot;Slide 4&quot;/&gt;&lt;property id=&quot;20307&quot; value=&quot;396&quot;/&gt;&lt;/object&gt;&lt;object type=&quot;3&quot; unique_id=&quot;12855&quot;&gt;&lt;property id=&quot;20148&quot; value=&quot;5&quot;/&gt;&lt;property id=&quot;20300&quot; value=&quot;Slide 5&quot;/&gt;&lt;property id=&quot;20307&quot; value=&quot;397&quot;/&gt;&lt;/object&gt;&lt;object type=&quot;3&quot; unique_id=&quot;12856&quot;&gt;&lt;property id=&quot;20148&quot; value=&quot;5&quot;/&gt;&lt;property id=&quot;20300&quot; value=&quot;Slide 6&quot;/&gt;&lt;property id=&quot;20307&quot; value=&quot;398&quot;/&gt;&lt;/object&gt;&lt;object type=&quot;3&quot; unique_id=&quot;12857&quot;&gt;&lt;property id=&quot;20148&quot; value=&quot;5&quot;/&gt;&lt;property id=&quot;20300&quot; value=&quot;Slide 7&quot;/&gt;&lt;property id=&quot;20307&quot; value=&quot;399&quot;/&gt;&lt;/object&gt;&lt;object type=&quot;3&quot; unique_id=&quot;12858&quot;&gt;&lt;property id=&quot;20148&quot; value=&quot;5&quot;/&gt;&lt;property id=&quot;20300&quot; value=&quot;Slide 8&quot;/&gt;&lt;property id=&quot;20307&quot; value=&quot;400&quot;/&gt;&lt;/object&gt;&lt;object type=&quot;3&quot; unique_id=&quot;12860&quot;&gt;&lt;property id=&quot;20148&quot; value=&quot;5&quot;/&gt;&lt;property id=&quot;20300&quot; value=&quot;Slide 15&quot;/&gt;&lt;property id=&quot;20307&quot; value=&quot;402&quot;/&gt;&lt;/object&gt;&lt;object type=&quot;3&quot; unique_id=&quot;12864&quot;&gt;&lt;property id=&quot;20148&quot; value=&quot;5&quot;/&gt;&lt;property id=&quot;20300&quot; value=&quot;Slide 19&quot;/&gt;&lt;property id=&quot;20307&quot; value=&quot;406&quot;/&gt;&lt;/object&gt;&lt;object type=&quot;3&quot; unique_id=&quot;12865&quot;&gt;&lt;property id=&quot;20148&quot; value=&quot;5&quot;/&gt;&lt;property id=&quot;20300&quot; value=&quot;Slide 20&quot;/&gt;&lt;property id=&quot;20307&quot; value=&quot;407&quot;/&gt;&lt;/object&gt;&lt;object type=&quot;3&quot; unique_id=&quot;12866&quot;&gt;&lt;property id=&quot;20148&quot; value=&quot;5&quot;/&gt;&lt;property id=&quot;20300&quot; value=&quot;Slide 21&quot;/&gt;&lt;property id=&quot;20307&quot; value=&quot;408&quot;/&gt;&lt;/object&gt;&lt;object type=&quot;3&quot; unique_id=&quot;12867&quot;&gt;&lt;property id=&quot;20148&quot; value=&quot;5&quot;/&gt;&lt;property id=&quot;20300&quot; value=&quot;Slide 22&quot;/&gt;&lt;property id=&quot;20307&quot; value=&quot;409&quot;/&gt;&lt;/object&gt;&lt;object type=&quot;3&quot; unique_id=&quot;12868&quot;&gt;&lt;property id=&quot;20148&quot; value=&quot;5&quot;/&gt;&lt;property id=&quot;20300&quot; value=&quot;Slide 23&quot;/&gt;&lt;property id=&quot;20307&quot; value=&quot;410&quot;/&gt;&lt;/object&gt;&lt;object type=&quot;3&quot; unique_id=&quot;13147&quot;&gt;&lt;property id=&quot;20148&quot; value=&quot;5&quot;/&gt;&lt;property id=&quot;20300&quot; value=&quot;Slide 1&quot;/&gt;&lt;property id=&quot;20307&quot; value=&quot;415&quot;/&gt;&lt;/object&gt;&lt;object type=&quot;3&quot; unique_id=&quot;14365&quot;&gt;&lt;property id=&quot;20148&quot; value=&quot;5&quot;/&gt;&lt;property id=&quot;20300&quot; value=&quot;Slide 10&quot;/&gt;&lt;property id=&quot;20307&quot; value=&quot;419&quot;/&gt;&lt;/object&gt;&lt;object type=&quot;3&quot; unique_id=&quot;15725&quot;&gt;&lt;property id=&quot;20148&quot; value=&quot;5&quot;/&gt;&lt;property id=&quot;20300&quot; value=&quot;Slide 11&quot;/&gt;&lt;property id=&quot;20307&quot; value=&quot;421&quot;/&gt;&lt;/object&gt;&lt;object type=&quot;3&quot; unique_id=&quot;15727&quot;&gt;&lt;property id=&quot;20148&quot; value=&quot;5&quot;/&gt;&lt;property id=&quot;20300&quot; value=&quot;Slide 9&quot;/&gt;&lt;property id=&quot;20307&quot; value=&quot;420&quot;/&gt;&lt;/object&gt;&lt;object type=&quot;3&quot; unique_id=&quot;15728&quot;&gt;&lt;property id=&quot;20148&quot; value=&quot;5&quot;/&gt;&lt;property id=&quot;20300&quot; value=&quot;Slide 12&quot;/&gt;&lt;property id=&quot;20307&quot; value=&quot;422&quot;/&gt;&lt;/object&gt;&lt;object type=&quot;3&quot; unique_id=&quot;15729&quot;&gt;&lt;property id=&quot;20148&quot; value=&quot;5&quot;/&gt;&lt;property id=&quot;20300&quot; value=&quot;Slide 13&quot;/&gt;&lt;property id=&quot;20307&quot; value=&quot;423&quot;/&gt;&lt;/object&gt;&lt;object type=&quot;3&quot; unique_id=&quot;15730&quot;&gt;&lt;property id=&quot;20148&quot; value=&quot;5&quot;/&gt;&lt;property id=&quot;20300&quot; value=&quot;Slide 14&quot;/&gt;&lt;property id=&quot;20307&quot; value=&quot;424&quot;/&gt;&lt;/object&gt;&lt;object type=&quot;3&quot; unique_id=&quot;15731&quot;&gt;&lt;property id=&quot;20148&quot; value=&quot;5&quot;/&gt;&lt;property id=&quot;20300&quot; value=&quot;Slide 16&quot;/&gt;&lt;property id=&quot;20307&quot; value=&quot;427&quot;/&gt;&lt;/object&gt;&lt;object type=&quot;3&quot; unique_id=&quot;15732&quot;&gt;&lt;property id=&quot;20148&quot; value=&quot;5&quot;/&gt;&lt;property id=&quot;20300&quot; value=&quot;Slide 17&quot;/&gt;&lt;property id=&quot;20307&quot; value=&quot;425&quot;/&gt;&lt;/object&gt;&lt;object type=&quot;3&quot; unique_id=&quot;15733&quot;&gt;&lt;property id=&quot;20148&quot; value=&quot;5&quot;/&gt;&lt;property id=&quot;20300&quot; value=&quot;Slide 18&quot;/&gt;&lt;property id=&quot;20307&quot; value=&quot;426&quot;/&gt;&lt;/object&gt;&lt;/object&gt;&lt;object type=&quot;8&quot; unique_id=&quot;10050&quot;&gt;&lt;/object&gt;&lt;/object&gt;&lt;/database&gt;"/>
  <p:tag name="SECTOMILLISECCONVERTED" val="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4370</TotalTime>
  <Words>1814</Words>
  <Application>Microsoft Office PowerPoint</Application>
  <PresentationFormat>On-screen Show (4:3)</PresentationFormat>
  <Paragraphs>566</Paragraphs>
  <Slides>23</Slides>
  <Notes>1</Notes>
  <HiddenSlides>0</HiddenSlides>
  <MMClips>0</MMClips>
  <ScaleCrop>false</ScaleCrop>
  <HeadingPairs>
    <vt:vector size="4" baseType="variant">
      <vt:variant>
        <vt:lpstr>Theme</vt:lpstr>
      </vt:variant>
      <vt:variant>
        <vt:i4>9</vt:i4>
      </vt:variant>
      <vt:variant>
        <vt:lpstr>Slide Titles</vt:lpstr>
      </vt:variant>
      <vt:variant>
        <vt:i4>23</vt:i4>
      </vt:variant>
    </vt:vector>
  </HeadingPairs>
  <TitlesOfParts>
    <vt:vector size="32" baseType="lpstr">
      <vt:lpstr>Office Theme</vt:lpstr>
      <vt:lpstr>1_Office Theme</vt:lpstr>
      <vt:lpstr>2_Office Theme</vt:lpstr>
      <vt:lpstr>3_Office Theme</vt:lpstr>
      <vt:lpstr>4_Office Theme</vt:lpstr>
      <vt:lpstr>5_Office Theme</vt:lpstr>
      <vt:lpstr>6_Office Theme</vt:lpstr>
      <vt:lpstr>7_Office Theme</vt:lpstr>
      <vt:lpstr>8_Office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VƠ SÁU</dc:creator>
  <cp:lastModifiedBy>MTC</cp:lastModifiedBy>
  <cp:revision>396</cp:revision>
  <dcterms:created xsi:type="dcterms:W3CDTF">2005-03-03T06:12:18Z</dcterms:created>
  <dcterms:modified xsi:type="dcterms:W3CDTF">2018-03-16T03:27:22Z</dcterms:modified>
</cp:coreProperties>
</file>