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7"/>
  </p:notesMasterIdLst>
  <p:handoutMasterIdLst>
    <p:handoutMasterId r:id="rId38"/>
  </p:handoutMasterIdLst>
  <p:sldIdLst>
    <p:sldId id="276" r:id="rId2"/>
    <p:sldId id="257" r:id="rId3"/>
    <p:sldId id="298" r:id="rId4"/>
    <p:sldId id="256" r:id="rId5"/>
    <p:sldId id="295" r:id="rId6"/>
    <p:sldId id="296" r:id="rId7"/>
    <p:sldId id="297" r:id="rId8"/>
    <p:sldId id="277" r:id="rId9"/>
    <p:sldId id="278" r:id="rId10"/>
    <p:sldId id="279" r:id="rId11"/>
    <p:sldId id="300" r:id="rId12"/>
    <p:sldId id="301" r:id="rId13"/>
    <p:sldId id="280" r:id="rId14"/>
    <p:sldId id="281" r:id="rId15"/>
    <p:sldId id="283" r:id="rId16"/>
    <p:sldId id="282" r:id="rId17"/>
    <p:sldId id="284" r:id="rId18"/>
    <p:sldId id="286" r:id="rId19"/>
    <p:sldId id="287" r:id="rId20"/>
    <p:sldId id="285" r:id="rId21"/>
    <p:sldId id="299" r:id="rId22"/>
    <p:sldId id="288" r:id="rId23"/>
    <p:sldId id="289" r:id="rId24"/>
    <p:sldId id="290" r:id="rId25"/>
    <p:sldId id="291" r:id="rId26"/>
    <p:sldId id="292" r:id="rId27"/>
    <p:sldId id="307" r:id="rId28"/>
    <p:sldId id="293" r:id="rId29"/>
    <p:sldId id="294" r:id="rId30"/>
    <p:sldId id="308" r:id="rId31"/>
    <p:sldId id="306" r:id="rId32"/>
    <p:sldId id="302" r:id="rId33"/>
    <p:sldId id="303" r:id="rId34"/>
    <p:sldId id="304" r:id="rId35"/>
    <p:sldId id="273" r:id="rId36"/>
  </p:sldIdLst>
  <p:sldSz cx="9144000" cy="6858000" type="screen4x3"/>
  <p:notesSz cx="6858000" cy="9144000"/>
  <p:custDataLst>
    <p:tags r:id="rId39"/>
  </p:custDataLst>
  <p:defaultTextStyle>
    <a:defPPr>
      <a:defRPr lang="en-US"/>
    </a:defPPr>
    <a:lvl1pPr algn="l" rtl="0" eaLnBrk="0" fontAlgn="base" hangingPunct="0">
      <a:spcBef>
        <a:spcPct val="0"/>
      </a:spcBef>
      <a:spcAft>
        <a:spcPct val="0"/>
      </a:spcAft>
      <a:defRPr sz="6000" kern="1200">
        <a:solidFill>
          <a:schemeClr val="tx1"/>
        </a:solidFill>
        <a:latin typeface="Arial" charset="0"/>
        <a:ea typeface="+mn-ea"/>
        <a:cs typeface="+mn-cs"/>
      </a:defRPr>
    </a:lvl1pPr>
    <a:lvl2pPr marL="457200" algn="l" rtl="0" eaLnBrk="0" fontAlgn="base" hangingPunct="0">
      <a:spcBef>
        <a:spcPct val="0"/>
      </a:spcBef>
      <a:spcAft>
        <a:spcPct val="0"/>
      </a:spcAft>
      <a:defRPr sz="6000" kern="1200">
        <a:solidFill>
          <a:schemeClr val="tx1"/>
        </a:solidFill>
        <a:latin typeface="Arial" charset="0"/>
        <a:ea typeface="+mn-ea"/>
        <a:cs typeface="+mn-cs"/>
      </a:defRPr>
    </a:lvl2pPr>
    <a:lvl3pPr marL="914400" algn="l" rtl="0" eaLnBrk="0" fontAlgn="base" hangingPunct="0">
      <a:spcBef>
        <a:spcPct val="0"/>
      </a:spcBef>
      <a:spcAft>
        <a:spcPct val="0"/>
      </a:spcAft>
      <a:defRPr sz="6000" kern="1200">
        <a:solidFill>
          <a:schemeClr val="tx1"/>
        </a:solidFill>
        <a:latin typeface="Arial" charset="0"/>
        <a:ea typeface="+mn-ea"/>
        <a:cs typeface="+mn-cs"/>
      </a:defRPr>
    </a:lvl3pPr>
    <a:lvl4pPr marL="1371600" algn="l" rtl="0" eaLnBrk="0" fontAlgn="base" hangingPunct="0">
      <a:spcBef>
        <a:spcPct val="0"/>
      </a:spcBef>
      <a:spcAft>
        <a:spcPct val="0"/>
      </a:spcAft>
      <a:defRPr sz="6000" kern="1200">
        <a:solidFill>
          <a:schemeClr val="tx1"/>
        </a:solidFill>
        <a:latin typeface="Arial" charset="0"/>
        <a:ea typeface="+mn-ea"/>
        <a:cs typeface="+mn-cs"/>
      </a:defRPr>
    </a:lvl4pPr>
    <a:lvl5pPr marL="1828800" algn="l" rtl="0" eaLnBrk="0" fontAlgn="base" hangingPunct="0">
      <a:spcBef>
        <a:spcPct val="0"/>
      </a:spcBef>
      <a:spcAft>
        <a:spcPct val="0"/>
      </a:spcAft>
      <a:defRPr sz="6000" kern="1200">
        <a:solidFill>
          <a:schemeClr val="tx1"/>
        </a:solidFill>
        <a:latin typeface="Arial" charset="0"/>
        <a:ea typeface="+mn-ea"/>
        <a:cs typeface="+mn-cs"/>
      </a:defRPr>
    </a:lvl5pPr>
    <a:lvl6pPr marL="2286000" algn="l" defTabSz="914400" rtl="0" eaLnBrk="1" latinLnBrk="0" hangingPunct="1">
      <a:defRPr sz="6000" kern="1200">
        <a:solidFill>
          <a:schemeClr val="tx1"/>
        </a:solidFill>
        <a:latin typeface="Arial" charset="0"/>
        <a:ea typeface="+mn-ea"/>
        <a:cs typeface="+mn-cs"/>
      </a:defRPr>
    </a:lvl6pPr>
    <a:lvl7pPr marL="2743200" algn="l" defTabSz="914400" rtl="0" eaLnBrk="1" latinLnBrk="0" hangingPunct="1">
      <a:defRPr sz="6000" kern="1200">
        <a:solidFill>
          <a:schemeClr val="tx1"/>
        </a:solidFill>
        <a:latin typeface="Arial" charset="0"/>
        <a:ea typeface="+mn-ea"/>
        <a:cs typeface="+mn-cs"/>
      </a:defRPr>
    </a:lvl7pPr>
    <a:lvl8pPr marL="3200400" algn="l" defTabSz="914400" rtl="0" eaLnBrk="1" latinLnBrk="0" hangingPunct="1">
      <a:defRPr sz="6000" kern="1200">
        <a:solidFill>
          <a:schemeClr val="tx1"/>
        </a:solidFill>
        <a:latin typeface="Arial" charset="0"/>
        <a:ea typeface="+mn-ea"/>
        <a:cs typeface="+mn-cs"/>
      </a:defRPr>
    </a:lvl8pPr>
    <a:lvl9pPr marL="3657600" algn="l" defTabSz="914400" rtl="0" eaLnBrk="1" latinLnBrk="0" hangingPunct="1">
      <a:defRPr sz="6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2F80C"/>
    <a:srgbClr val="60A4A4"/>
    <a:srgbClr val="D0F70D"/>
    <a:srgbClr val="9A55AF"/>
    <a:srgbClr val="0000FF"/>
    <a:srgbClr val="00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94660"/>
  </p:normalViewPr>
  <p:slideViewPr>
    <p:cSldViewPr>
      <p:cViewPr varScale="1">
        <p:scale>
          <a:sx n="66" d="100"/>
          <a:sy n="66" d="100"/>
        </p:scale>
        <p:origin x="159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6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6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6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3EA0501C-751E-469E-AF07-D6790FB91921}" type="slidenum">
              <a:rPr lang="en-US" altLang="en-US"/>
              <a:pPr/>
              <a:t>‹#›</a:t>
            </a:fld>
            <a:endParaRPr lang="en-US" altLang="en-US"/>
          </a:p>
        </p:txBody>
      </p:sp>
    </p:spTree>
    <p:extLst>
      <p:ext uri="{BB962C8B-B14F-4D97-AF65-F5344CB8AC3E}">
        <p14:creationId xmlns:p14="http://schemas.microsoft.com/office/powerpoint/2010/main" val="838673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45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50BF637-2798-4E4F-A7CB-39BA2C6A9DC4}" type="slidenum">
              <a:rPr lang="en-US" altLang="en-US"/>
              <a:pPr/>
              <a:t>‹#›</a:t>
            </a:fld>
            <a:endParaRPr lang="en-US" altLang="en-US"/>
          </a:p>
        </p:txBody>
      </p:sp>
    </p:spTree>
    <p:extLst>
      <p:ext uri="{BB962C8B-B14F-4D97-AF65-F5344CB8AC3E}">
        <p14:creationId xmlns:p14="http://schemas.microsoft.com/office/powerpoint/2010/main" val="374332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A63A652-0AFF-493D-86CF-2B5E712D0DAE}" type="slidenum">
              <a:rPr lang="en-US" altLang="en-US"/>
              <a:pPr/>
              <a:t>‹#›</a:t>
            </a:fld>
            <a:endParaRPr lang="en-US" altLang="en-US"/>
          </a:p>
        </p:txBody>
      </p:sp>
    </p:spTree>
    <p:extLst>
      <p:ext uri="{BB962C8B-B14F-4D97-AF65-F5344CB8AC3E}">
        <p14:creationId xmlns:p14="http://schemas.microsoft.com/office/powerpoint/2010/main" val="4197192342"/>
      </p:ext>
    </p:extLst>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1A914EE-B30C-41F2-8446-0D0C5EBC1BE9}" type="slidenum">
              <a:rPr lang="en-US" altLang="en-US"/>
              <a:pPr/>
              <a:t>‹#›</a:t>
            </a:fld>
            <a:endParaRPr lang="en-US" altLang="en-US"/>
          </a:p>
        </p:txBody>
      </p:sp>
    </p:spTree>
    <p:extLst>
      <p:ext uri="{BB962C8B-B14F-4D97-AF65-F5344CB8AC3E}">
        <p14:creationId xmlns:p14="http://schemas.microsoft.com/office/powerpoint/2010/main" val="1878822670"/>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9B1C467-AD19-4D16-B16E-25250BA74EC5}" type="slidenum">
              <a:rPr lang="en-US" altLang="en-US"/>
              <a:pPr/>
              <a:t>‹#›</a:t>
            </a:fld>
            <a:endParaRPr lang="en-US" altLang="en-US"/>
          </a:p>
        </p:txBody>
      </p:sp>
    </p:spTree>
    <p:extLst>
      <p:ext uri="{BB962C8B-B14F-4D97-AF65-F5344CB8AC3E}">
        <p14:creationId xmlns:p14="http://schemas.microsoft.com/office/powerpoint/2010/main" val="3774708362"/>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DB23D0E-B815-4F15-AFE3-C03EF5389722}" type="slidenum">
              <a:rPr lang="en-US" altLang="en-US"/>
              <a:pPr/>
              <a:t>‹#›</a:t>
            </a:fld>
            <a:endParaRPr lang="en-US" altLang="en-US"/>
          </a:p>
        </p:txBody>
      </p:sp>
    </p:spTree>
    <p:extLst>
      <p:ext uri="{BB962C8B-B14F-4D97-AF65-F5344CB8AC3E}">
        <p14:creationId xmlns:p14="http://schemas.microsoft.com/office/powerpoint/2010/main" val="3403528119"/>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E3C7962-5B15-4EF5-8B5F-7CEF6CC34B50}" type="slidenum">
              <a:rPr lang="en-US" altLang="en-US"/>
              <a:pPr/>
              <a:t>‹#›</a:t>
            </a:fld>
            <a:endParaRPr lang="en-US" altLang="en-US"/>
          </a:p>
        </p:txBody>
      </p:sp>
    </p:spTree>
    <p:extLst>
      <p:ext uri="{BB962C8B-B14F-4D97-AF65-F5344CB8AC3E}">
        <p14:creationId xmlns:p14="http://schemas.microsoft.com/office/powerpoint/2010/main" val="4104600033"/>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4396783-90D8-4237-B7F4-E6E4733A0A9E}" type="slidenum">
              <a:rPr lang="en-US" altLang="en-US"/>
              <a:pPr/>
              <a:t>‹#›</a:t>
            </a:fld>
            <a:endParaRPr lang="en-US" altLang="en-US"/>
          </a:p>
        </p:txBody>
      </p:sp>
    </p:spTree>
    <p:extLst>
      <p:ext uri="{BB962C8B-B14F-4D97-AF65-F5344CB8AC3E}">
        <p14:creationId xmlns:p14="http://schemas.microsoft.com/office/powerpoint/2010/main" val="2130201811"/>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D218B9C3-7648-4B8D-A521-70E1683ED739}" type="slidenum">
              <a:rPr lang="en-US" altLang="en-US"/>
              <a:pPr/>
              <a:t>‹#›</a:t>
            </a:fld>
            <a:endParaRPr lang="en-US" altLang="en-US"/>
          </a:p>
        </p:txBody>
      </p:sp>
    </p:spTree>
    <p:extLst>
      <p:ext uri="{BB962C8B-B14F-4D97-AF65-F5344CB8AC3E}">
        <p14:creationId xmlns:p14="http://schemas.microsoft.com/office/powerpoint/2010/main" val="3803779689"/>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145C7BD0-0589-40EB-8D70-D59977628452}" type="slidenum">
              <a:rPr lang="en-US" altLang="en-US"/>
              <a:pPr/>
              <a:t>‹#›</a:t>
            </a:fld>
            <a:endParaRPr lang="en-US" altLang="en-US"/>
          </a:p>
        </p:txBody>
      </p:sp>
    </p:spTree>
    <p:extLst>
      <p:ext uri="{BB962C8B-B14F-4D97-AF65-F5344CB8AC3E}">
        <p14:creationId xmlns:p14="http://schemas.microsoft.com/office/powerpoint/2010/main" val="325047162"/>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D60444A3-4D69-4343-A0A8-81CB125E441C}" type="slidenum">
              <a:rPr lang="en-US" altLang="en-US"/>
              <a:pPr/>
              <a:t>‹#›</a:t>
            </a:fld>
            <a:endParaRPr lang="en-US" altLang="en-US"/>
          </a:p>
        </p:txBody>
      </p:sp>
    </p:spTree>
    <p:extLst>
      <p:ext uri="{BB962C8B-B14F-4D97-AF65-F5344CB8AC3E}">
        <p14:creationId xmlns:p14="http://schemas.microsoft.com/office/powerpoint/2010/main" val="986373287"/>
      </p:ext>
    </p:extLst>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AB42BA3-68E5-4F17-B666-A08C201219C6}" type="slidenum">
              <a:rPr lang="en-US" altLang="en-US"/>
              <a:pPr/>
              <a:t>‹#›</a:t>
            </a:fld>
            <a:endParaRPr lang="en-US" altLang="en-US"/>
          </a:p>
        </p:txBody>
      </p:sp>
    </p:spTree>
    <p:extLst>
      <p:ext uri="{BB962C8B-B14F-4D97-AF65-F5344CB8AC3E}">
        <p14:creationId xmlns:p14="http://schemas.microsoft.com/office/powerpoint/2010/main" val="1680230703"/>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A646022-1CEF-4945-B12F-9BF37E16AE68}" type="slidenum">
              <a:rPr lang="en-US" altLang="en-US"/>
              <a:pPr/>
              <a:t>‹#›</a:t>
            </a:fld>
            <a:endParaRPr lang="en-US" altLang="en-US"/>
          </a:p>
        </p:txBody>
      </p:sp>
    </p:spTree>
    <p:extLst>
      <p:ext uri="{BB962C8B-B14F-4D97-AF65-F5344CB8AC3E}">
        <p14:creationId xmlns:p14="http://schemas.microsoft.com/office/powerpoint/2010/main" val="4279960985"/>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42082784-725D-4B9F-8D77-D75EA34C00A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strips dir="rd"/>
  </p:transition>
  <p:hf hdr="0" ftr="0" dt="0"/>
  <p:txStyles>
    <p:titleStyle>
      <a:lvl1pPr algn="ctr" rtl="0" eaLnBrk="0" fontAlgn="base" hangingPunct="0">
        <a:spcBef>
          <a:spcPct val="0"/>
        </a:spcBef>
        <a:spcAft>
          <a:spcPct val="0"/>
        </a:spcAft>
        <a:defRPr sz="4400" b="0" i="0" u="none"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gif"/><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31.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slideLayout" Target="../slideLayouts/slideLayout6.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048CFD6A-F31E-4927-9900-93388479ED7F}" type="slidenum">
              <a:rPr lang="en-US" altLang="en-US" sz="1400"/>
              <a:pPr/>
              <a:t>1</a:t>
            </a:fld>
            <a:endParaRPr lang="en-US" altLang="en-US" sz="1400"/>
          </a:p>
        </p:txBody>
      </p:sp>
      <p:sp>
        <p:nvSpPr>
          <p:cNvPr id="55299" name="Text Box 3"/>
          <p:cNvSpPr txBox="1">
            <a:spLocks noChangeArrowheads="1"/>
          </p:cNvSpPr>
          <p:nvPr/>
        </p:nvSpPr>
        <p:spPr bwMode="auto">
          <a:xfrm>
            <a:off x="0" y="2438400"/>
            <a:ext cx="9144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4400" b="1" dirty="0" err="1">
                <a:solidFill>
                  <a:schemeClr val="bg1"/>
                </a:solidFill>
                <a:effectLst>
                  <a:outerShdw blurRad="38100" dist="38100" dir="2700000" algn="tl">
                    <a:srgbClr val="C0C0C0"/>
                  </a:outerShdw>
                </a:effectLst>
                <a:latin typeface="Georgia" panose="02040502050405020303" pitchFamily="18" charset="0"/>
              </a:rPr>
              <a:t>Chương</a:t>
            </a:r>
            <a:r>
              <a:rPr lang="en-US" altLang="en-US" sz="4400" b="1" dirty="0">
                <a:solidFill>
                  <a:schemeClr val="bg1"/>
                </a:solidFill>
                <a:effectLst>
                  <a:outerShdw blurRad="38100" dist="38100" dir="2700000" algn="tl">
                    <a:srgbClr val="C0C0C0"/>
                  </a:outerShdw>
                </a:effectLst>
                <a:latin typeface="Georgia" panose="02040502050405020303" pitchFamily="18" charset="0"/>
              </a:rPr>
              <a:t> II: ÂM HỌC</a:t>
            </a:r>
          </a:p>
          <a:p>
            <a:pPr algn="ctr">
              <a:spcBef>
                <a:spcPct val="50000"/>
              </a:spcBef>
              <a:defRPr/>
            </a:pPr>
            <a:r>
              <a:rPr lang="en-US" altLang="en-US" sz="4400" b="1" dirty="0" err="1">
                <a:solidFill>
                  <a:schemeClr val="bg1"/>
                </a:solidFill>
                <a:effectLst>
                  <a:outerShdw blurRad="38100" dist="38100" dir="2700000" algn="tl">
                    <a:srgbClr val="C0C0C0"/>
                  </a:outerShdw>
                </a:effectLst>
                <a:latin typeface="Georgia" panose="02040502050405020303" pitchFamily="18" charset="0"/>
              </a:rPr>
              <a:t>Bài</a:t>
            </a:r>
            <a:r>
              <a:rPr lang="en-US" altLang="en-US" sz="4400" b="1" dirty="0">
                <a:solidFill>
                  <a:schemeClr val="bg1"/>
                </a:solidFill>
                <a:effectLst>
                  <a:outerShdw blurRad="38100" dist="38100" dir="2700000" algn="tl">
                    <a:srgbClr val="C0C0C0"/>
                  </a:outerShdw>
                </a:effectLst>
                <a:latin typeface="Georgia" panose="02040502050405020303" pitchFamily="18" charset="0"/>
              </a:rPr>
              <a:t> 15: CHỐNG Ô NHIỄM       TIẾNG ỒN</a:t>
            </a:r>
            <a:r>
              <a:rPr lang="en-US" altLang="en-US" sz="5400" b="1" dirty="0">
                <a:solidFill>
                  <a:schemeClr val="bg1"/>
                </a:solidFill>
                <a:effectLst>
                  <a:outerShdw blurRad="38100" dist="38100" dir="2700000" algn="tl">
                    <a:srgbClr val="C0C0C0"/>
                  </a:outerShdw>
                </a:effectLst>
                <a:latin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5299"/>
                                        </p:tgtEl>
                                        <p:attrNameLst>
                                          <p:attrName>style.visibility</p:attrName>
                                        </p:attrNameLst>
                                      </p:cBhvr>
                                      <p:to>
                                        <p:strVal val="visible"/>
                                      </p:to>
                                    </p:set>
                                    <p:anim calcmode="discrete" valueType="clr">
                                      <p:cBhvr override="childStyle">
                                        <p:cTn id="7" dur="80"/>
                                        <p:tgtEl>
                                          <p:spTgt spid="552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5299"/>
                                        </p:tgtEl>
                                        <p:attrNameLst>
                                          <p:attrName>fillcolor</p:attrName>
                                        </p:attrNameLst>
                                      </p:cBhvr>
                                      <p:tavLst>
                                        <p:tav tm="0">
                                          <p:val>
                                            <p:clrVal>
                                              <a:schemeClr val="accent2"/>
                                            </p:clrVal>
                                          </p:val>
                                        </p:tav>
                                        <p:tav tm="50000">
                                          <p:val>
                                            <p:clrVal>
                                              <a:schemeClr val="hlink"/>
                                            </p:clrVal>
                                          </p:val>
                                        </p:tav>
                                      </p:tavLst>
                                    </p:anim>
                                    <p:set>
                                      <p:cBhvr>
                                        <p:cTn id="9" dur="80"/>
                                        <p:tgtEl>
                                          <p:spTgt spid="552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626DDFCB-AF50-4E61-8EB8-DF8DCABC11FE}" type="slidenum">
              <a:rPr lang="en-US" altLang="en-US" sz="1400"/>
              <a:pPr/>
              <a:t>10</a:t>
            </a:fld>
            <a:endParaRPr lang="en-US" altLang="en-US" sz="1400"/>
          </a:p>
        </p:txBody>
      </p:sp>
      <p:sp>
        <p:nvSpPr>
          <p:cNvPr id="61442"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61443" name="Rectangle 3"/>
          <p:cNvSpPr>
            <a:spLocks noGrp="1" noChangeArrowheads="1"/>
          </p:cNvSpPr>
          <p:nvPr>
            <p:ph type="subTitle" idx="1"/>
          </p:nvPr>
        </p:nvSpPr>
        <p:spPr>
          <a:xfrm>
            <a:off x="0" y="990600"/>
            <a:ext cx="8763000" cy="1752600"/>
          </a:xfrm>
        </p:spPr>
        <p:txBody>
          <a:bodyPr/>
          <a:lstStyle/>
          <a:p>
            <a:pPr algn="l" eaLnBrk="1" hangingPunct="1">
              <a:defRPr/>
            </a:pPr>
            <a:r>
              <a:rPr lang="en-US" altLang="en-US" sz="3200" b="1" dirty="0" smtClean="0">
                <a:solidFill>
                  <a:schemeClr val="bg1"/>
                </a:solidFill>
                <a:effectLst>
                  <a:outerShdw blurRad="38100" dist="38100" dir="2700000" algn="tl">
                    <a:srgbClr val="C0C0C0"/>
                  </a:outerShdw>
                </a:effectLst>
              </a:rPr>
              <a:t>I. </a:t>
            </a:r>
            <a:r>
              <a:rPr lang="en-US" altLang="en-US" sz="3200" b="1" u="sng" dirty="0" err="1" smtClean="0">
                <a:solidFill>
                  <a:schemeClr val="bg1"/>
                </a:solidFill>
                <a:effectLst>
                  <a:outerShdw blurRad="38100" dist="38100" dir="2700000" algn="tl">
                    <a:srgbClr val="C0C0C0"/>
                  </a:outerShdw>
                </a:effectLst>
              </a:rPr>
              <a:t>Nhận</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biết</a:t>
            </a:r>
            <a:r>
              <a:rPr lang="en-US" altLang="en-US" sz="3200" b="1" u="sng" dirty="0" smtClean="0">
                <a:solidFill>
                  <a:schemeClr val="bg1"/>
                </a:solidFill>
                <a:effectLst>
                  <a:outerShdw blurRad="38100" dist="38100" dir="2700000" algn="tl">
                    <a:srgbClr val="C0C0C0"/>
                  </a:outerShdw>
                </a:effectLst>
              </a:rPr>
              <a:t> ô </a:t>
            </a:r>
            <a:r>
              <a:rPr lang="en-US" altLang="en-US" sz="3200" b="1" u="sng" dirty="0" err="1" smtClean="0">
                <a:solidFill>
                  <a:schemeClr val="bg1"/>
                </a:solidFill>
                <a:effectLst>
                  <a:outerShdw blurRad="38100" dist="38100" dir="2700000" algn="tl">
                    <a:srgbClr val="C0C0C0"/>
                  </a:outerShdw>
                </a:effectLst>
              </a:rPr>
              <a:t>nhiễm</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tiếng</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ồn</a:t>
            </a:r>
            <a:r>
              <a:rPr lang="en-US" altLang="en-US" sz="3200" b="1" u="sng" dirty="0" smtClean="0">
                <a:solidFill>
                  <a:schemeClr val="bg1"/>
                </a:solidFill>
                <a:effectLst>
                  <a:outerShdw blurRad="38100" dist="38100" dir="2700000" algn="tl">
                    <a:srgbClr val="C0C0C0"/>
                  </a:outerShdw>
                </a:effectLst>
              </a:rPr>
              <a:t> :</a:t>
            </a:r>
          </a:p>
        </p:txBody>
      </p:sp>
      <p:sp>
        <p:nvSpPr>
          <p:cNvPr id="13317" name="Text Box 5"/>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61447" name="Rectangle 7"/>
          <p:cNvSpPr>
            <a:spLocks noChangeArrowheads="1"/>
          </p:cNvSpPr>
          <p:nvPr/>
        </p:nvSpPr>
        <p:spPr bwMode="auto">
          <a:xfrm>
            <a:off x="266700" y="1535113"/>
            <a:ext cx="8229600" cy="1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lnSpc>
                <a:spcPct val="130000"/>
              </a:lnSpc>
              <a:defRPr/>
            </a:pPr>
            <a:r>
              <a:rPr lang="en-US" altLang="en-US" sz="3000" b="1" u="sng" dirty="0" smtClean="0">
                <a:solidFill>
                  <a:schemeClr val="accent2"/>
                </a:solidFill>
                <a:effectLst>
                  <a:outerShdw blurRad="38100" dist="38100" dir="2700000" algn="tl">
                    <a:srgbClr val="C0C0C0"/>
                  </a:outerShdw>
                </a:effectLst>
              </a:rPr>
              <a:t>C</a:t>
            </a:r>
            <a:r>
              <a:rPr lang="en-US" altLang="en-US" sz="3000" b="1" baseline="-25000" dirty="0" smtClean="0">
                <a:solidFill>
                  <a:schemeClr val="accent2"/>
                </a:solidFill>
                <a:effectLst>
                  <a:outerShdw blurRad="38100" dist="38100" dir="2700000" algn="tl">
                    <a:srgbClr val="C0C0C0"/>
                  </a:outerShdw>
                </a:effectLst>
              </a:rPr>
              <a:t>2</a:t>
            </a:r>
            <a:r>
              <a:rPr lang="en-US" altLang="en-US" sz="3000" dirty="0" smtClean="0">
                <a:solidFill>
                  <a:schemeClr val="accent2"/>
                </a:solidFill>
              </a:rPr>
              <a:t> . </a:t>
            </a:r>
            <a:r>
              <a:rPr lang="en-US" altLang="en-US" sz="3000" b="1" dirty="0" err="1" smtClean="0">
                <a:solidFill>
                  <a:schemeClr val="tx1"/>
                </a:solidFill>
                <a:effectLst>
                  <a:outerShdw blurRad="38100" dist="38100" dir="2700000" algn="tl">
                    <a:srgbClr val="C0C0C0"/>
                  </a:outerShdw>
                </a:effectLst>
              </a:rPr>
              <a:t>Những</a:t>
            </a:r>
            <a:r>
              <a:rPr lang="en-US" altLang="en-US" sz="3000" dirty="0" smtClean="0">
                <a:solidFill>
                  <a:schemeClr val="tx1"/>
                </a:solidFill>
              </a:rPr>
              <a:t> </a:t>
            </a:r>
            <a:r>
              <a:rPr lang="en-US" altLang="en-US" sz="3000" b="1" dirty="0" err="1" smtClean="0">
                <a:solidFill>
                  <a:schemeClr val="tx1"/>
                </a:solidFill>
                <a:effectLst>
                  <a:outerShdw blurRad="38100" dist="38100" dir="2700000" algn="tl">
                    <a:srgbClr val="C0C0C0"/>
                  </a:outerShdw>
                </a:effectLst>
              </a:rPr>
              <a:t>trường</a:t>
            </a:r>
            <a:r>
              <a:rPr lang="en-US" altLang="en-US" sz="3000" b="1" dirty="0" smtClean="0">
                <a:solidFill>
                  <a:schemeClr val="tx1"/>
                </a:solidFill>
                <a:effectLst>
                  <a:outerShdw blurRad="38100" dist="38100" dir="2700000" algn="tl">
                    <a:srgbClr val="C0C0C0"/>
                  </a:outerShdw>
                </a:effectLst>
              </a:rPr>
              <a:t> </a:t>
            </a:r>
            <a:r>
              <a:rPr lang="en-US" altLang="en-US" sz="3000" b="1" dirty="0" err="1" smtClean="0">
                <a:solidFill>
                  <a:schemeClr val="tx1"/>
                </a:solidFill>
                <a:effectLst>
                  <a:outerShdw blurRad="38100" dist="38100" dir="2700000" algn="tl">
                    <a:srgbClr val="C0C0C0"/>
                  </a:outerShdw>
                </a:effectLst>
              </a:rPr>
              <a:t>hợp</a:t>
            </a:r>
            <a:r>
              <a:rPr lang="en-US" altLang="en-US" sz="3000" b="1" dirty="0" smtClean="0">
                <a:solidFill>
                  <a:schemeClr val="tx1"/>
                </a:solidFill>
                <a:effectLst>
                  <a:outerShdw blurRad="38100" dist="38100" dir="2700000" algn="tl">
                    <a:srgbClr val="C0C0C0"/>
                  </a:outerShdw>
                </a:effectLst>
              </a:rPr>
              <a:t> </a:t>
            </a:r>
            <a:r>
              <a:rPr lang="en-US" altLang="en-US" sz="3000" b="1" dirty="0" err="1" smtClean="0">
                <a:solidFill>
                  <a:schemeClr val="tx1"/>
                </a:solidFill>
                <a:effectLst>
                  <a:outerShdw blurRad="38100" dist="38100" dir="2700000" algn="tl">
                    <a:srgbClr val="C0C0C0"/>
                  </a:outerShdw>
                </a:effectLst>
              </a:rPr>
              <a:t>nào</a:t>
            </a:r>
            <a:r>
              <a:rPr lang="en-US" altLang="en-US" sz="3000" b="1" dirty="0" smtClean="0">
                <a:solidFill>
                  <a:schemeClr val="tx1"/>
                </a:solidFill>
                <a:effectLst>
                  <a:outerShdw blurRad="38100" dist="38100" dir="2700000" algn="tl">
                    <a:srgbClr val="C0C0C0"/>
                  </a:outerShdw>
                </a:effectLst>
              </a:rPr>
              <a:t> </a:t>
            </a:r>
            <a:r>
              <a:rPr lang="en-US" altLang="en-US" sz="3000" b="1" dirty="0" err="1" smtClean="0">
                <a:solidFill>
                  <a:schemeClr val="tx1"/>
                </a:solidFill>
                <a:effectLst>
                  <a:outerShdw blurRad="38100" dist="38100" dir="2700000" algn="tl">
                    <a:srgbClr val="C0C0C0"/>
                  </a:outerShdw>
                </a:effectLst>
              </a:rPr>
              <a:t>sau</a:t>
            </a:r>
            <a:r>
              <a:rPr lang="en-US" altLang="en-US" sz="3000" b="1" dirty="0" smtClean="0">
                <a:solidFill>
                  <a:schemeClr val="tx1"/>
                </a:solidFill>
                <a:effectLst>
                  <a:outerShdw blurRad="38100" dist="38100" dir="2700000" algn="tl">
                    <a:srgbClr val="C0C0C0"/>
                  </a:outerShdw>
                </a:effectLst>
              </a:rPr>
              <a:t> </a:t>
            </a:r>
            <a:r>
              <a:rPr lang="en-US" altLang="en-US" sz="3000" b="1" dirty="0" err="1" smtClean="0">
                <a:solidFill>
                  <a:schemeClr val="tx1"/>
                </a:solidFill>
                <a:effectLst>
                  <a:outerShdw blurRad="38100" dist="38100" dir="2700000" algn="tl">
                    <a:srgbClr val="C0C0C0"/>
                  </a:outerShdw>
                </a:effectLst>
              </a:rPr>
              <a:t>đây</a:t>
            </a:r>
            <a:r>
              <a:rPr lang="en-US" altLang="en-US" sz="3000" b="1" dirty="0" smtClean="0">
                <a:solidFill>
                  <a:schemeClr val="tx1"/>
                </a:solidFill>
                <a:effectLst>
                  <a:outerShdw blurRad="38100" dist="38100" dir="2700000" algn="tl">
                    <a:srgbClr val="C0C0C0"/>
                  </a:outerShdw>
                </a:effectLst>
              </a:rPr>
              <a:t> </a:t>
            </a:r>
            <a:r>
              <a:rPr lang="en-US" altLang="en-US" sz="3000" b="1" dirty="0" err="1" smtClean="0">
                <a:solidFill>
                  <a:schemeClr val="tx1"/>
                </a:solidFill>
                <a:effectLst>
                  <a:outerShdw blurRad="38100" dist="38100" dir="2700000" algn="tl">
                    <a:srgbClr val="C0C0C0"/>
                  </a:outerShdw>
                </a:effectLst>
              </a:rPr>
              <a:t>có</a:t>
            </a:r>
            <a:r>
              <a:rPr lang="en-US" altLang="en-US" sz="3000" b="1" dirty="0" smtClean="0">
                <a:solidFill>
                  <a:schemeClr val="tx1"/>
                </a:solidFill>
                <a:effectLst>
                  <a:outerShdw blurRad="38100" dist="38100" dir="2700000" algn="tl">
                    <a:srgbClr val="C0C0C0"/>
                  </a:outerShdw>
                </a:effectLst>
              </a:rPr>
              <a:t> ô </a:t>
            </a:r>
            <a:r>
              <a:rPr lang="en-US" altLang="en-US" sz="3000" b="1" dirty="0" err="1" smtClean="0">
                <a:solidFill>
                  <a:schemeClr val="tx1"/>
                </a:solidFill>
                <a:effectLst>
                  <a:outerShdw blurRad="38100" dist="38100" dir="2700000" algn="tl">
                    <a:srgbClr val="C0C0C0"/>
                  </a:outerShdw>
                </a:effectLst>
              </a:rPr>
              <a:t>nhiễm</a:t>
            </a:r>
            <a:r>
              <a:rPr lang="en-US" altLang="en-US" sz="3000" b="1" dirty="0" smtClean="0">
                <a:solidFill>
                  <a:schemeClr val="tx1"/>
                </a:solidFill>
                <a:effectLst>
                  <a:outerShdw blurRad="38100" dist="38100" dir="2700000" algn="tl">
                    <a:srgbClr val="C0C0C0"/>
                  </a:outerShdw>
                </a:effectLst>
              </a:rPr>
              <a:t> </a:t>
            </a:r>
            <a:r>
              <a:rPr lang="en-US" altLang="en-US" sz="3000" b="1" dirty="0" err="1" smtClean="0">
                <a:solidFill>
                  <a:schemeClr val="tx1"/>
                </a:solidFill>
                <a:effectLst>
                  <a:outerShdw blurRad="38100" dist="38100" dir="2700000" algn="tl">
                    <a:srgbClr val="C0C0C0"/>
                  </a:outerShdw>
                </a:effectLst>
              </a:rPr>
              <a:t>tiếng</a:t>
            </a:r>
            <a:r>
              <a:rPr lang="en-US" altLang="en-US" sz="3000" b="1" dirty="0" smtClean="0">
                <a:solidFill>
                  <a:schemeClr val="tx1"/>
                </a:solidFill>
                <a:effectLst>
                  <a:outerShdw blurRad="38100" dist="38100" dir="2700000" algn="tl">
                    <a:srgbClr val="C0C0C0"/>
                  </a:outerShdw>
                </a:effectLst>
              </a:rPr>
              <a:t> </a:t>
            </a:r>
            <a:r>
              <a:rPr lang="en-US" altLang="en-US" sz="3000" b="1" dirty="0" err="1" smtClean="0">
                <a:solidFill>
                  <a:schemeClr val="tx1"/>
                </a:solidFill>
                <a:effectLst>
                  <a:outerShdw blurRad="38100" dist="38100" dir="2700000" algn="tl">
                    <a:srgbClr val="C0C0C0"/>
                  </a:outerShdw>
                </a:effectLst>
              </a:rPr>
              <a:t>ồn</a:t>
            </a:r>
            <a:r>
              <a:rPr lang="en-US" altLang="en-US" sz="3000" b="1" dirty="0" smtClean="0">
                <a:solidFill>
                  <a:schemeClr val="tx1"/>
                </a:solidFill>
                <a:effectLst>
                  <a:outerShdw blurRad="38100" dist="38100" dir="2700000" algn="tl">
                    <a:srgbClr val="C0C0C0"/>
                  </a:outerShdw>
                </a:effectLst>
              </a:rPr>
              <a:t> ?</a:t>
            </a:r>
          </a:p>
        </p:txBody>
      </p:sp>
      <p:sp>
        <p:nvSpPr>
          <p:cNvPr id="61448" name="Rectangle 8"/>
          <p:cNvSpPr>
            <a:spLocks noChangeArrowheads="1"/>
          </p:cNvSpPr>
          <p:nvPr/>
        </p:nvSpPr>
        <p:spPr bwMode="auto">
          <a:xfrm>
            <a:off x="741363" y="3197225"/>
            <a:ext cx="7924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130000"/>
              </a:lnSpc>
              <a:spcBef>
                <a:spcPct val="20000"/>
              </a:spcBef>
            </a:pPr>
            <a:r>
              <a:rPr lang="en-US" altLang="en-US" sz="3000" b="1">
                <a:solidFill>
                  <a:schemeClr val="accent2"/>
                </a:solidFill>
              </a:rPr>
              <a:t>A</a:t>
            </a:r>
            <a:r>
              <a:rPr lang="en-US" altLang="en-US" sz="3000"/>
              <a:t>. Tiếng hét rất to sát tai.</a:t>
            </a:r>
          </a:p>
          <a:p>
            <a:pPr marL="342900" indent="-342900" eaLnBrk="1" hangingPunct="1">
              <a:lnSpc>
                <a:spcPct val="130000"/>
              </a:lnSpc>
              <a:spcBef>
                <a:spcPct val="20000"/>
              </a:spcBef>
            </a:pPr>
            <a:r>
              <a:rPr lang="en-US" altLang="en-US" sz="3000" b="1">
                <a:solidFill>
                  <a:schemeClr val="accent2"/>
                </a:solidFill>
              </a:rPr>
              <a:t>B</a:t>
            </a:r>
            <a:r>
              <a:rPr lang="en-US" altLang="en-US" sz="3000"/>
              <a:t>. Làm việc cạnh máy xay thóc, gạo, ngô …</a:t>
            </a:r>
          </a:p>
          <a:p>
            <a:pPr marL="342900" indent="-342900" eaLnBrk="1" hangingPunct="1">
              <a:lnSpc>
                <a:spcPct val="130000"/>
              </a:lnSpc>
              <a:spcBef>
                <a:spcPct val="20000"/>
              </a:spcBef>
            </a:pPr>
            <a:r>
              <a:rPr lang="en-US" altLang="en-US" sz="3000" b="1">
                <a:solidFill>
                  <a:schemeClr val="accent2"/>
                </a:solidFill>
              </a:rPr>
              <a:t>C</a:t>
            </a:r>
            <a:r>
              <a:rPr lang="en-US" altLang="en-US" sz="3000"/>
              <a:t>. Nhà ở cạnh chợ.</a:t>
            </a:r>
          </a:p>
          <a:p>
            <a:pPr marL="342900" indent="-342900" eaLnBrk="1" hangingPunct="1">
              <a:lnSpc>
                <a:spcPct val="130000"/>
              </a:lnSpc>
              <a:spcBef>
                <a:spcPct val="20000"/>
              </a:spcBef>
            </a:pPr>
            <a:r>
              <a:rPr lang="en-US" altLang="en-US" sz="3000" b="1">
                <a:solidFill>
                  <a:schemeClr val="accent2"/>
                </a:solidFill>
              </a:rPr>
              <a:t>D</a:t>
            </a:r>
            <a:r>
              <a:rPr lang="en-US" altLang="en-US" sz="3000"/>
              <a:t>. Bệnh viện, trạm xá ở cạnh chợ.</a:t>
            </a:r>
          </a:p>
        </p:txBody>
      </p:sp>
      <p:pic>
        <p:nvPicPr>
          <p:cNvPr id="61449" name="Picture 9" descr="001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1313" y="40179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10" descr="001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725" y="541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1447"/>
                                        </p:tgtEl>
                                        <p:attrNameLst>
                                          <p:attrName>style.visibility</p:attrName>
                                        </p:attrNameLst>
                                      </p:cBhvr>
                                      <p:to>
                                        <p:strVal val="visible"/>
                                      </p:to>
                                    </p:set>
                                    <p:anim calcmode="discrete" valueType="clr">
                                      <p:cBhvr override="childStyle">
                                        <p:cTn id="7" dur="80"/>
                                        <p:tgtEl>
                                          <p:spTgt spid="614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47"/>
                                        </p:tgtEl>
                                        <p:attrNameLst>
                                          <p:attrName>fillcolor</p:attrName>
                                        </p:attrNameLst>
                                      </p:cBhvr>
                                      <p:tavLst>
                                        <p:tav tm="0">
                                          <p:val>
                                            <p:clrVal>
                                              <a:schemeClr val="accent2"/>
                                            </p:clrVal>
                                          </p:val>
                                        </p:tav>
                                        <p:tav tm="50000">
                                          <p:val>
                                            <p:clrVal>
                                              <a:schemeClr val="hlink"/>
                                            </p:clrVal>
                                          </p:val>
                                        </p:tav>
                                      </p:tavLst>
                                    </p:anim>
                                    <p:set>
                                      <p:cBhvr>
                                        <p:cTn id="9" dur="80"/>
                                        <p:tgtEl>
                                          <p:spTgt spid="61447"/>
                                        </p:tgtEl>
                                        <p:attrNameLst>
                                          <p:attrName>fill.type</p:attrName>
                                        </p:attrNameLst>
                                      </p:cBhvr>
                                      <p:to>
                                        <p:strVal val="solid"/>
                                      </p:to>
                                    </p:set>
                                  </p:childTnLst>
                                </p:cTn>
                              </p:par>
                            </p:childTnLst>
                          </p:cTn>
                        </p:par>
                        <p:par>
                          <p:cTn id="10" fill="hold" nodeType="afterGroup">
                            <p:stCondLst>
                              <p:cond delay="17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1448"/>
                                        </p:tgtEl>
                                        <p:attrNameLst>
                                          <p:attrName>style.visibility</p:attrName>
                                        </p:attrNameLst>
                                      </p:cBhvr>
                                      <p:to>
                                        <p:strVal val="visible"/>
                                      </p:to>
                                    </p:set>
                                    <p:anim calcmode="discrete" valueType="clr">
                                      <p:cBhvr override="childStyle">
                                        <p:cTn id="13" dur="80"/>
                                        <p:tgtEl>
                                          <p:spTgt spid="6144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1448"/>
                                        </p:tgtEl>
                                        <p:attrNameLst>
                                          <p:attrName>fillcolor</p:attrName>
                                        </p:attrNameLst>
                                      </p:cBhvr>
                                      <p:tavLst>
                                        <p:tav tm="0">
                                          <p:val>
                                            <p:clrVal>
                                              <a:schemeClr val="accent2"/>
                                            </p:clrVal>
                                          </p:val>
                                        </p:tav>
                                        <p:tav tm="50000">
                                          <p:val>
                                            <p:clrVal>
                                              <a:schemeClr val="hlink"/>
                                            </p:clrVal>
                                          </p:val>
                                        </p:tav>
                                      </p:tavLst>
                                    </p:anim>
                                    <p:set>
                                      <p:cBhvr>
                                        <p:cTn id="15" dur="80"/>
                                        <p:tgtEl>
                                          <p:spTgt spid="61448"/>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3" fill="hold" nodeType="clickEffect">
                                  <p:stCondLst>
                                    <p:cond delay="0"/>
                                  </p:stCondLst>
                                  <p:childTnLst>
                                    <p:set>
                                      <p:cBhvr>
                                        <p:cTn id="19" dur="1" fill="hold">
                                          <p:stCondLst>
                                            <p:cond delay="0"/>
                                          </p:stCondLst>
                                        </p:cTn>
                                        <p:tgtEl>
                                          <p:spTgt spid="61449"/>
                                        </p:tgtEl>
                                        <p:attrNameLst>
                                          <p:attrName>style.visibility</p:attrName>
                                        </p:attrNameLst>
                                      </p:cBhvr>
                                      <p:to>
                                        <p:strVal val="visible"/>
                                      </p:to>
                                    </p:set>
                                    <p:anim calcmode="lin" valueType="num">
                                      <p:cBhvr additive="base">
                                        <p:cTn id="20" dur="2000" fill="hold"/>
                                        <p:tgtEl>
                                          <p:spTgt spid="61449"/>
                                        </p:tgtEl>
                                        <p:attrNameLst>
                                          <p:attrName>ppt_x</p:attrName>
                                        </p:attrNameLst>
                                      </p:cBhvr>
                                      <p:tavLst>
                                        <p:tav tm="0">
                                          <p:val>
                                            <p:strVal val="1+#ppt_w/2"/>
                                          </p:val>
                                        </p:tav>
                                        <p:tav tm="100000">
                                          <p:val>
                                            <p:strVal val="#ppt_x"/>
                                          </p:val>
                                        </p:tav>
                                      </p:tavLst>
                                    </p:anim>
                                    <p:anim calcmode="lin" valueType="num">
                                      <p:cBhvr additive="base">
                                        <p:cTn id="21" dur="2000" fill="hold"/>
                                        <p:tgtEl>
                                          <p:spTgt spid="61449"/>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 presetClass="entr" presetSubtype="3" fill="hold" nodeType="afterEffect">
                                  <p:stCondLst>
                                    <p:cond delay="0"/>
                                  </p:stCondLst>
                                  <p:childTnLst>
                                    <p:set>
                                      <p:cBhvr>
                                        <p:cTn id="24" dur="1" fill="hold">
                                          <p:stCondLst>
                                            <p:cond delay="0"/>
                                          </p:stCondLst>
                                        </p:cTn>
                                        <p:tgtEl>
                                          <p:spTgt spid="61450"/>
                                        </p:tgtEl>
                                        <p:attrNameLst>
                                          <p:attrName>style.visibility</p:attrName>
                                        </p:attrNameLst>
                                      </p:cBhvr>
                                      <p:to>
                                        <p:strVal val="visible"/>
                                      </p:to>
                                    </p:set>
                                    <p:anim calcmode="lin" valueType="num">
                                      <p:cBhvr additive="base">
                                        <p:cTn id="25" dur="2000" fill="hold"/>
                                        <p:tgtEl>
                                          <p:spTgt spid="61450"/>
                                        </p:tgtEl>
                                        <p:attrNameLst>
                                          <p:attrName>ppt_x</p:attrName>
                                        </p:attrNameLst>
                                      </p:cBhvr>
                                      <p:tavLst>
                                        <p:tav tm="0">
                                          <p:val>
                                            <p:strVal val="1+#ppt_w/2"/>
                                          </p:val>
                                        </p:tav>
                                        <p:tav tm="100000">
                                          <p:val>
                                            <p:strVal val="#ppt_x"/>
                                          </p:val>
                                        </p:tav>
                                      </p:tavLst>
                                    </p:anim>
                                    <p:anim calcmode="lin" valueType="num">
                                      <p:cBhvr additive="base">
                                        <p:cTn id="26" dur="2000" fill="hold"/>
                                        <p:tgtEl>
                                          <p:spTgt spid="614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p:bldP spid="614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2B8AE24B-1A63-4E33-A3B8-7BE9FE670D51}" type="slidenum">
              <a:rPr lang="en-US" altLang="en-US" sz="1400"/>
              <a:pPr/>
              <a:t>11</a:t>
            </a:fld>
            <a:endParaRPr lang="en-US" altLang="en-US" sz="1400"/>
          </a:p>
        </p:txBody>
      </p:sp>
      <p:sp>
        <p:nvSpPr>
          <p:cNvPr id="82946"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82947" name="Rectangle 3"/>
          <p:cNvSpPr>
            <a:spLocks noGrp="1" noChangeArrowheads="1"/>
          </p:cNvSpPr>
          <p:nvPr>
            <p:ph type="subTitle" idx="1"/>
          </p:nvPr>
        </p:nvSpPr>
        <p:spPr>
          <a:xfrm>
            <a:off x="0" y="990600"/>
            <a:ext cx="8763000" cy="1752600"/>
          </a:xfrm>
        </p:spPr>
        <p:txBody>
          <a:bodyPr/>
          <a:lstStyle/>
          <a:p>
            <a:pPr algn="l" eaLnBrk="1" hangingPunct="1">
              <a:defRPr/>
            </a:pPr>
            <a:r>
              <a:rPr lang="en-US" altLang="en-US" sz="3200" b="1" dirty="0" smtClean="0">
                <a:solidFill>
                  <a:schemeClr val="bg1"/>
                </a:solidFill>
                <a:effectLst>
                  <a:outerShdw blurRad="38100" dist="38100" dir="2700000" algn="tl">
                    <a:srgbClr val="C0C0C0"/>
                  </a:outerShdw>
                </a:effectLst>
              </a:rPr>
              <a:t>I. </a:t>
            </a:r>
            <a:r>
              <a:rPr lang="en-US" altLang="en-US" sz="3200" b="1" u="sng" dirty="0" err="1" smtClean="0">
                <a:solidFill>
                  <a:schemeClr val="bg1"/>
                </a:solidFill>
                <a:effectLst>
                  <a:outerShdw blurRad="38100" dist="38100" dir="2700000" algn="tl">
                    <a:srgbClr val="C0C0C0"/>
                  </a:outerShdw>
                </a:effectLst>
              </a:rPr>
              <a:t>Nhận</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biết</a:t>
            </a:r>
            <a:r>
              <a:rPr lang="en-US" altLang="en-US" sz="3200" b="1" u="sng" dirty="0" smtClean="0">
                <a:solidFill>
                  <a:schemeClr val="bg1"/>
                </a:solidFill>
                <a:effectLst>
                  <a:outerShdw blurRad="38100" dist="38100" dir="2700000" algn="tl">
                    <a:srgbClr val="C0C0C0"/>
                  </a:outerShdw>
                </a:effectLst>
              </a:rPr>
              <a:t> ô </a:t>
            </a:r>
            <a:r>
              <a:rPr lang="en-US" altLang="en-US" sz="3200" b="1" u="sng" dirty="0" err="1" smtClean="0">
                <a:solidFill>
                  <a:schemeClr val="bg1"/>
                </a:solidFill>
                <a:effectLst>
                  <a:outerShdw blurRad="38100" dist="38100" dir="2700000" algn="tl">
                    <a:srgbClr val="C0C0C0"/>
                  </a:outerShdw>
                </a:effectLst>
              </a:rPr>
              <a:t>nhiễm</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tiếng</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ồn</a:t>
            </a:r>
            <a:r>
              <a:rPr lang="en-US" altLang="en-US" sz="3200" b="1" u="sng" dirty="0" smtClean="0">
                <a:solidFill>
                  <a:schemeClr val="bg1"/>
                </a:solidFill>
                <a:effectLst>
                  <a:outerShdw blurRad="38100" dist="38100" dir="2700000" algn="tl">
                    <a:srgbClr val="C0C0C0"/>
                  </a:outerShdw>
                </a:effectLst>
              </a:rPr>
              <a:t> :</a:t>
            </a:r>
          </a:p>
        </p:txBody>
      </p:sp>
      <p:sp>
        <p:nvSpPr>
          <p:cNvPr id="14341"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82953" name="Text Box 9"/>
          <p:cNvSpPr txBox="1">
            <a:spLocks noChangeArrowheads="1"/>
          </p:cNvSpPr>
          <p:nvPr/>
        </p:nvSpPr>
        <p:spPr bwMode="auto">
          <a:xfrm>
            <a:off x="1066800" y="2074863"/>
            <a:ext cx="7848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b="1"/>
              <a:t>Tác hại của ô nhiễm tiếng ồn ?  </a:t>
            </a:r>
          </a:p>
        </p:txBody>
      </p:sp>
      <p:sp>
        <p:nvSpPr>
          <p:cNvPr id="82954" name="Rectangle 10"/>
          <p:cNvSpPr>
            <a:spLocks noChangeArrowheads="1"/>
          </p:cNvSpPr>
          <p:nvPr/>
        </p:nvSpPr>
        <p:spPr bwMode="auto">
          <a:xfrm>
            <a:off x="304800" y="3081338"/>
            <a:ext cx="86106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3200" b="1">
                <a:solidFill>
                  <a:srgbClr val="006600"/>
                </a:solidFill>
              </a:rPr>
              <a:t>Tác động lâu dài của tiếng ồn đối với con người sẽ gây ra bệnh mất ngủ, suy nhược thần kinh, cũng như làm trầm trọng thêm các bệnh về tim mạch và huyết áp cao. </a:t>
            </a:r>
          </a:p>
        </p:txBody>
      </p:sp>
      <p:sp>
        <p:nvSpPr>
          <p:cNvPr id="82955" name="Rectangle 11"/>
          <p:cNvSpPr>
            <a:spLocks noChangeArrowheads="1"/>
          </p:cNvSpPr>
          <p:nvPr/>
        </p:nvSpPr>
        <p:spPr bwMode="auto">
          <a:xfrm>
            <a:off x="395288" y="3081338"/>
            <a:ext cx="836771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3200" b="1">
                <a:solidFill>
                  <a:srgbClr val="006600"/>
                </a:solidFill>
              </a:rPr>
              <a:t>Ở nhiều nước phương Tây, theo tính toán của các chuyên gia, do tác động của tiếng ồn, đã có tới 1/4 dân số phải dùng thuốc ngủ thường xuyên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953"/>
                                        </p:tgtEl>
                                        <p:attrNameLst>
                                          <p:attrName>style.visibility</p:attrName>
                                        </p:attrNameLst>
                                      </p:cBhvr>
                                      <p:to>
                                        <p:strVal val="visible"/>
                                      </p:to>
                                    </p:set>
                                    <p:anim calcmode="discrete" valueType="clr">
                                      <p:cBhvr override="childStyle">
                                        <p:cTn id="7" dur="80"/>
                                        <p:tgtEl>
                                          <p:spTgt spid="829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953"/>
                                        </p:tgtEl>
                                        <p:attrNameLst>
                                          <p:attrName>fillcolor</p:attrName>
                                        </p:attrNameLst>
                                      </p:cBhvr>
                                      <p:tavLst>
                                        <p:tav tm="0">
                                          <p:val>
                                            <p:clrVal>
                                              <a:schemeClr val="accent2"/>
                                            </p:clrVal>
                                          </p:val>
                                        </p:tav>
                                        <p:tav tm="50000">
                                          <p:val>
                                            <p:clrVal>
                                              <a:schemeClr val="hlink"/>
                                            </p:clrVal>
                                          </p:val>
                                        </p:tav>
                                      </p:tavLst>
                                    </p:anim>
                                    <p:set>
                                      <p:cBhvr>
                                        <p:cTn id="9" dur="80"/>
                                        <p:tgtEl>
                                          <p:spTgt spid="8295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2954"/>
                                        </p:tgtEl>
                                        <p:attrNameLst>
                                          <p:attrName>style.visibility</p:attrName>
                                        </p:attrNameLst>
                                      </p:cBhvr>
                                      <p:to>
                                        <p:strVal val="visible"/>
                                      </p:to>
                                    </p:set>
                                    <p:anim calcmode="discrete" valueType="clr">
                                      <p:cBhvr override="childStyle">
                                        <p:cTn id="14" dur="80"/>
                                        <p:tgtEl>
                                          <p:spTgt spid="8295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954"/>
                                        </p:tgtEl>
                                        <p:attrNameLst>
                                          <p:attrName>fillcolor</p:attrName>
                                        </p:attrNameLst>
                                      </p:cBhvr>
                                      <p:tavLst>
                                        <p:tav tm="0">
                                          <p:val>
                                            <p:clrVal>
                                              <a:schemeClr val="accent2"/>
                                            </p:clrVal>
                                          </p:val>
                                        </p:tav>
                                        <p:tav tm="50000">
                                          <p:val>
                                            <p:clrVal>
                                              <a:schemeClr val="hlink"/>
                                            </p:clrVal>
                                          </p:val>
                                        </p:tav>
                                      </p:tavLst>
                                    </p:anim>
                                    <p:set>
                                      <p:cBhvr>
                                        <p:cTn id="16" dur="80"/>
                                        <p:tgtEl>
                                          <p:spTgt spid="8295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1" nodeType="clickEffect">
                                  <p:stCondLst>
                                    <p:cond delay="0"/>
                                  </p:stCondLst>
                                  <p:iterate type="lt">
                                    <p:tmPct val="0"/>
                                  </p:iterate>
                                  <p:childTnLst>
                                    <p:animEffect transition="out" filter="box(in)">
                                      <p:cBhvr>
                                        <p:cTn id="20" dur="500"/>
                                        <p:tgtEl>
                                          <p:spTgt spid="82954"/>
                                        </p:tgtEl>
                                      </p:cBhvr>
                                    </p:animEffect>
                                    <p:set>
                                      <p:cBhvr>
                                        <p:cTn id="21" dur="1" fill="hold">
                                          <p:stCondLst>
                                            <p:cond delay="499"/>
                                          </p:stCondLst>
                                        </p:cTn>
                                        <p:tgtEl>
                                          <p:spTgt spid="82954"/>
                                        </p:tgtEl>
                                        <p:attrNameLst>
                                          <p:attrName>style.visibility</p:attrName>
                                        </p:attrNameLst>
                                      </p:cBhvr>
                                      <p:to>
                                        <p:strVal val="hidden"/>
                                      </p:to>
                                    </p:set>
                                  </p:childTnLst>
                                </p:cTn>
                              </p:par>
                            </p:childTnLst>
                          </p:cTn>
                        </p:par>
                        <p:par>
                          <p:cTn id="22" fill="hold" nodeType="afterGroup">
                            <p:stCondLst>
                              <p:cond delay="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82955"/>
                                        </p:tgtEl>
                                        <p:attrNameLst>
                                          <p:attrName>style.visibility</p:attrName>
                                        </p:attrNameLst>
                                      </p:cBhvr>
                                      <p:to>
                                        <p:strVal val="visible"/>
                                      </p:to>
                                    </p:set>
                                    <p:anim calcmode="discrete" valueType="clr">
                                      <p:cBhvr override="childStyle">
                                        <p:cTn id="25" dur="80"/>
                                        <p:tgtEl>
                                          <p:spTgt spid="8295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2955"/>
                                        </p:tgtEl>
                                        <p:attrNameLst>
                                          <p:attrName>fillcolor</p:attrName>
                                        </p:attrNameLst>
                                      </p:cBhvr>
                                      <p:tavLst>
                                        <p:tav tm="0">
                                          <p:val>
                                            <p:clrVal>
                                              <a:schemeClr val="accent2"/>
                                            </p:clrVal>
                                          </p:val>
                                        </p:tav>
                                        <p:tav tm="50000">
                                          <p:val>
                                            <p:clrVal>
                                              <a:schemeClr val="hlink"/>
                                            </p:clrVal>
                                          </p:val>
                                        </p:tav>
                                      </p:tavLst>
                                    </p:anim>
                                    <p:set>
                                      <p:cBhvr>
                                        <p:cTn id="27" dur="80"/>
                                        <p:tgtEl>
                                          <p:spTgt spid="829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3" grpId="0"/>
      <p:bldP spid="82954" grpId="0"/>
      <p:bldP spid="82954" grpId="1"/>
      <p:bldP spid="829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3504B0D6-3156-493D-A1D7-A3D80DDD0687}" type="slidenum">
              <a:rPr lang="en-US" altLang="en-US" sz="1400"/>
              <a:pPr/>
              <a:t>12</a:t>
            </a:fld>
            <a:endParaRPr lang="en-US" altLang="en-US" sz="1400"/>
          </a:p>
        </p:txBody>
      </p:sp>
      <p:sp>
        <p:nvSpPr>
          <p:cNvPr id="84994"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84995" name="Rectangle 3"/>
          <p:cNvSpPr>
            <a:spLocks noGrp="1" noChangeArrowheads="1"/>
          </p:cNvSpPr>
          <p:nvPr>
            <p:ph type="subTitle" idx="1"/>
          </p:nvPr>
        </p:nvSpPr>
        <p:spPr>
          <a:xfrm>
            <a:off x="0" y="990600"/>
            <a:ext cx="8763000" cy="1752600"/>
          </a:xfrm>
        </p:spPr>
        <p:txBody>
          <a:bodyPr/>
          <a:lstStyle/>
          <a:p>
            <a:pPr algn="l" eaLnBrk="1" hangingPunct="1">
              <a:defRPr/>
            </a:pPr>
            <a:r>
              <a:rPr lang="en-US" altLang="en-US" sz="3200" b="1" dirty="0" smtClean="0">
                <a:solidFill>
                  <a:schemeClr val="bg1"/>
                </a:solidFill>
                <a:effectLst>
                  <a:outerShdw blurRad="38100" dist="38100" dir="2700000" algn="tl">
                    <a:srgbClr val="C0C0C0"/>
                  </a:outerShdw>
                </a:effectLst>
              </a:rPr>
              <a:t>I. </a:t>
            </a:r>
            <a:r>
              <a:rPr lang="en-US" altLang="en-US" sz="3200" b="1" u="sng" dirty="0" err="1" smtClean="0">
                <a:solidFill>
                  <a:schemeClr val="bg1"/>
                </a:solidFill>
                <a:effectLst>
                  <a:outerShdw blurRad="38100" dist="38100" dir="2700000" algn="tl">
                    <a:srgbClr val="C0C0C0"/>
                  </a:outerShdw>
                </a:effectLst>
              </a:rPr>
              <a:t>Nhận</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biết</a:t>
            </a:r>
            <a:r>
              <a:rPr lang="en-US" altLang="en-US" sz="3200" b="1" u="sng" dirty="0" smtClean="0">
                <a:solidFill>
                  <a:schemeClr val="bg1"/>
                </a:solidFill>
                <a:effectLst>
                  <a:outerShdw blurRad="38100" dist="38100" dir="2700000" algn="tl">
                    <a:srgbClr val="C0C0C0"/>
                  </a:outerShdw>
                </a:effectLst>
              </a:rPr>
              <a:t> ô </a:t>
            </a:r>
            <a:r>
              <a:rPr lang="en-US" altLang="en-US" sz="3200" b="1" u="sng" dirty="0" err="1" smtClean="0">
                <a:solidFill>
                  <a:schemeClr val="bg1"/>
                </a:solidFill>
                <a:effectLst>
                  <a:outerShdw blurRad="38100" dist="38100" dir="2700000" algn="tl">
                    <a:srgbClr val="C0C0C0"/>
                  </a:outerShdw>
                </a:effectLst>
              </a:rPr>
              <a:t>nhiễm</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tiếng</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ồn</a:t>
            </a:r>
            <a:r>
              <a:rPr lang="en-US" altLang="en-US" sz="3200" b="1" u="sng" dirty="0" smtClean="0">
                <a:solidFill>
                  <a:schemeClr val="bg1"/>
                </a:solidFill>
                <a:effectLst>
                  <a:outerShdw blurRad="38100" dist="38100" dir="2700000" algn="tl">
                    <a:srgbClr val="C0C0C0"/>
                  </a:outerShdw>
                </a:effectLst>
              </a:rPr>
              <a:t> :</a:t>
            </a:r>
          </a:p>
        </p:txBody>
      </p:sp>
      <p:sp>
        <p:nvSpPr>
          <p:cNvPr id="15365"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15366" name="Text Box 5"/>
          <p:cNvSpPr txBox="1">
            <a:spLocks noChangeArrowheads="1"/>
          </p:cNvSpPr>
          <p:nvPr/>
        </p:nvSpPr>
        <p:spPr bwMode="auto">
          <a:xfrm>
            <a:off x="936625" y="1925638"/>
            <a:ext cx="7848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b="1"/>
              <a:t>Tác hại của ô nhiễm tiếng ồn ?  </a:t>
            </a:r>
          </a:p>
        </p:txBody>
      </p:sp>
      <p:sp>
        <p:nvSpPr>
          <p:cNvPr id="85000" name="Rectangle 8"/>
          <p:cNvSpPr>
            <a:spLocks noChangeArrowheads="1"/>
          </p:cNvSpPr>
          <p:nvPr/>
        </p:nvSpPr>
        <p:spPr bwMode="auto">
          <a:xfrm>
            <a:off x="76200" y="2595563"/>
            <a:ext cx="91440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lnSpc>
                <a:spcPct val="130000"/>
              </a:lnSpc>
            </a:pPr>
            <a:r>
              <a:rPr lang="en-US" altLang="en-US" sz="3000" b="1">
                <a:solidFill>
                  <a:srgbClr val="006600"/>
                </a:solidFill>
              </a:rPr>
              <a:t>- Tiếng ồn còn là nguyên nhân làm giảm thính lực của con người, gây điếc tai.</a:t>
            </a:r>
          </a:p>
          <a:p>
            <a:pPr eaLnBrk="1" hangingPunct="1">
              <a:lnSpc>
                <a:spcPct val="130000"/>
              </a:lnSpc>
            </a:pPr>
            <a:r>
              <a:rPr lang="en-US" altLang="en-US" sz="3000" b="1">
                <a:solidFill>
                  <a:srgbClr val="006600"/>
                </a:solidFill>
              </a:rPr>
              <a:t> - Làm tăng các bệnh thần kinh và cao huyết áp đối với những người lớn tuổi. </a:t>
            </a:r>
          </a:p>
          <a:p>
            <a:pPr eaLnBrk="1" hangingPunct="1">
              <a:lnSpc>
                <a:spcPct val="130000"/>
              </a:lnSpc>
            </a:pPr>
            <a:endParaRPr lang="en-US" altLang="en-US" sz="3000" b="1">
              <a:solidFill>
                <a:srgbClr val="006600"/>
              </a:solidFill>
            </a:endParaRPr>
          </a:p>
        </p:txBody>
      </p:sp>
      <p:sp>
        <p:nvSpPr>
          <p:cNvPr id="85001" name="Rectangle 9"/>
          <p:cNvSpPr>
            <a:spLocks noChangeArrowheads="1"/>
          </p:cNvSpPr>
          <p:nvPr/>
        </p:nvSpPr>
        <p:spPr bwMode="auto">
          <a:xfrm>
            <a:off x="152400" y="2620963"/>
            <a:ext cx="91440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30000"/>
              </a:lnSpc>
            </a:pPr>
            <a:r>
              <a:rPr lang="en-US" altLang="en-US" sz="3000" b="1">
                <a:solidFill>
                  <a:srgbClr val="006600"/>
                </a:solidFill>
              </a:rPr>
              <a:t>- Tác dụng liên tục của tiếng ồn có thể gây ra bệnh loét dạ dày. </a:t>
            </a:r>
          </a:p>
          <a:p>
            <a:pPr eaLnBrk="1" hangingPunct="1">
              <a:lnSpc>
                <a:spcPct val="130000"/>
              </a:lnSpc>
            </a:pPr>
            <a:r>
              <a:rPr lang="en-US" altLang="en-US" sz="3000" b="1">
                <a:solidFill>
                  <a:srgbClr val="006600"/>
                </a:solidFill>
              </a:rPr>
              <a:t>- Khi có tác động của tiếng ồn có thể dẫn tới giảm khả năng tập trung tư tưởng, giảm độ minh mẫn và giảm khả năng làm việc.</a:t>
            </a:r>
            <a:r>
              <a:rPr lang="en-US" altLang="en-US" sz="30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5000">
                                            <p:txEl>
                                              <p:pRg st="0" end="0"/>
                                            </p:txEl>
                                          </p:spTgt>
                                        </p:tgtEl>
                                        <p:attrNameLst>
                                          <p:attrName>style.visibility</p:attrName>
                                        </p:attrNameLst>
                                      </p:cBhvr>
                                      <p:to>
                                        <p:strVal val="visible"/>
                                      </p:to>
                                    </p:set>
                                    <p:anim calcmode="discrete" valueType="clr">
                                      <p:cBhvr override="childStyle">
                                        <p:cTn id="7" dur="80"/>
                                        <p:tgtEl>
                                          <p:spTgt spid="850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50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5000">
                                            <p:txEl>
                                              <p:pRg st="0" end="0"/>
                                            </p:txEl>
                                          </p:spTgt>
                                        </p:tgtEl>
                                        <p:attrNameLst>
                                          <p:attrName>fill.type</p:attrName>
                                        </p:attrNameLst>
                                      </p:cBhvr>
                                      <p:to>
                                        <p:strVal val="solid"/>
                                      </p:to>
                                    </p:set>
                                  </p:childTnLst>
                                </p:cTn>
                              </p:par>
                            </p:childTnLst>
                          </p:cTn>
                        </p:par>
                        <p:par>
                          <p:cTn id="10" fill="hold" nodeType="afterGroup">
                            <p:stCondLst>
                              <p:cond delay="248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85000">
                                            <p:txEl>
                                              <p:pRg st="1" end="1"/>
                                            </p:txEl>
                                          </p:spTgt>
                                        </p:tgtEl>
                                        <p:attrNameLst>
                                          <p:attrName>style.visibility</p:attrName>
                                        </p:attrNameLst>
                                      </p:cBhvr>
                                      <p:to>
                                        <p:strVal val="visible"/>
                                      </p:to>
                                    </p:set>
                                    <p:anim calcmode="discrete" valueType="clr">
                                      <p:cBhvr override="childStyle">
                                        <p:cTn id="13" dur="80"/>
                                        <p:tgtEl>
                                          <p:spTgt spid="8500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5000">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85000">
                                            <p:txEl>
                                              <p:pRg st="1" end="1"/>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nodeType="clickEffect">
                                  <p:stCondLst>
                                    <p:cond delay="0"/>
                                  </p:stCondLst>
                                  <p:iterate type="lt">
                                    <p:tmPct val="0"/>
                                  </p:iterate>
                                  <p:childTnLst>
                                    <p:animEffect transition="out" filter="box(in)">
                                      <p:cBhvr>
                                        <p:cTn id="19" dur="500"/>
                                        <p:tgtEl>
                                          <p:spTgt spid="85000">
                                            <p:txEl>
                                              <p:pRg st="0" end="0"/>
                                            </p:txEl>
                                          </p:spTgt>
                                        </p:tgtEl>
                                      </p:cBhvr>
                                    </p:animEffect>
                                    <p:set>
                                      <p:cBhvr>
                                        <p:cTn id="20" dur="1" fill="hold">
                                          <p:stCondLst>
                                            <p:cond delay="499"/>
                                          </p:stCondLst>
                                        </p:cTn>
                                        <p:tgtEl>
                                          <p:spTgt spid="85000">
                                            <p:txEl>
                                              <p:pRg st="0" end="0"/>
                                            </p:txEl>
                                          </p:spTgt>
                                        </p:tgtEl>
                                        <p:attrNameLst>
                                          <p:attrName>style.visibility</p:attrName>
                                        </p:attrNameLst>
                                      </p:cBhvr>
                                      <p:to>
                                        <p:strVal val="hidden"/>
                                      </p:to>
                                    </p:set>
                                  </p:childTnLst>
                                </p:cTn>
                              </p:par>
                              <p:par>
                                <p:cTn id="21" presetID="4" presetClass="exit" presetSubtype="16" fill="hold" nodeType="withEffect">
                                  <p:stCondLst>
                                    <p:cond delay="0"/>
                                  </p:stCondLst>
                                  <p:iterate type="lt">
                                    <p:tmPct val="0"/>
                                  </p:iterate>
                                  <p:childTnLst>
                                    <p:animEffect transition="out" filter="box(in)">
                                      <p:cBhvr>
                                        <p:cTn id="22" dur="500"/>
                                        <p:tgtEl>
                                          <p:spTgt spid="85000">
                                            <p:txEl>
                                              <p:pRg st="1" end="1"/>
                                            </p:txEl>
                                          </p:spTgt>
                                        </p:tgtEl>
                                      </p:cBhvr>
                                    </p:animEffect>
                                    <p:set>
                                      <p:cBhvr>
                                        <p:cTn id="23" dur="1" fill="hold">
                                          <p:stCondLst>
                                            <p:cond delay="499"/>
                                          </p:stCondLst>
                                        </p:cTn>
                                        <p:tgtEl>
                                          <p:spTgt spid="85000">
                                            <p:txEl>
                                              <p:pRg st="1" end="1"/>
                                            </p:txEl>
                                          </p:spTgt>
                                        </p:tgtEl>
                                        <p:attrNameLst>
                                          <p:attrName>style.visibility</p:attrName>
                                        </p:attrNameLst>
                                      </p:cBhvr>
                                      <p:to>
                                        <p:strVal val="hidden"/>
                                      </p:to>
                                    </p:set>
                                  </p:childTnLst>
                                </p:cTn>
                              </p:par>
                            </p:childTnLst>
                          </p:cTn>
                        </p:par>
                        <p:par>
                          <p:cTn id="24" fill="hold" nodeType="afterGroup">
                            <p:stCondLst>
                              <p:cond delay="50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85001"/>
                                        </p:tgtEl>
                                        <p:attrNameLst>
                                          <p:attrName>style.visibility</p:attrName>
                                        </p:attrNameLst>
                                      </p:cBhvr>
                                      <p:to>
                                        <p:strVal val="visible"/>
                                      </p:to>
                                    </p:set>
                                    <p:anim calcmode="discrete" valueType="clr">
                                      <p:cBhvr override="childStyle">
                                        <p:cTn id="27" dur="80"/>
                                        <p:tgtEl>
                                          <p:spTgt spid="8500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85001"/>
                                        </p:tgtEl>
                                        <p:attrNameLst>
                                          <p:attrName>fillcolor</p:attrName>
                                        </p:attrNameLst>
                                      </p:cBhvr>
                                      <p:tavLst>
                                        <p:tav tm="0">
                                          <p:val>
                                            <p:clrVal>
                                              <a:schemeClr val="accent2"/>
                                            </p:clrVal>
                                          </p:val>
                                        </p:tav>
                                        <p:tav tm="50000">
                                          <p:val>
                                            <p:clrVal>
                                              <a:schemeClr val="hlink"/>
                                            </p:clrVal>
                                          </p:val>
                                        </p:tav>
                                      </p:tavLst>
                                    </p:anim>
                                    <p:set>
                                      <p:cBhvr>
                                        <p:cTn id="29" dur="80"/>
                                        <p:tgtEl>
                                          <p:spTgt spid="850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391B0F51-C152-41C7-A1CA-A09C54935C40}" type="slidenum">
              <a:rPr lang="en-US" altLang="en-US" sz="1400"/>
              <a:pPr/>
              <a:t>13</a:t>
            </a:fld>
            <a:endParaRPr lang="en-US" altLang="en-US" sz="1400"/>
          </a:p>
        </p:txBody>
      </p:sp>
      <p:sp>
        <p:nvSpPr>
          <p:cNvPr id="62466"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62467" name="Rectangle 3"/>
          <p:cNvSpPr>
            <a:spLocks noGrp="1" noChangeArrowheads="1"/>
          </p:cNvSpPr>
          <p:nvPr>
            <p:ph type="subTitle" idx="1"/>
          </p:nvPr>
        </p:nvSpPr>
        <p:spPr>
          <a:xfrm>
            <a:off x="76200" y="838200"/>
            <a:ext cx="8763000" cy="1752600"/>
          </a:xfrm>
        </p:spPr>
        <p:txBody>
          <a:bodyPr/>
          <a:lstStyle/>
          <a:p>
            <a:pPr algn="l" eaLnBrk="1" hangingPunct="1">
              <a:defRPr/>
            </a:pPr>
            <a:r>
              <a:rPr lang="en-US" altLang="en-US" sz="3000" b="1" dirty="0" smtClean="0">
                <a:solidFill>
                  <a:schemeClr val="bg1"/>
                </a:solidFill>
                <a:effectLst>
                  <a:outerShdw blurRad="38100" dist="38100" dir="2700000" algn="tl">
                    <a:srgbClr val="C0C0C0"/>
                  </a:outerShdw>
                </a:effectLst>
              </a:rPr>
              <a:t>I. </a:t>
            </a: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 :</a:t>
            </a:r>
          </a:p>
        </p:txBody>
      </p:sp>
      <p:sp>
        <p:nvSpPr>
          <p:cNvPr id="16389"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62473" name="Rectangle 9"/>
          <p:cNvSpPr>
            <a:spLocks noChangeArrowheads="1"/>
          </p:cNvSpPr>
          <p:nvPr/>
        </p:nvSpPr>
        <p:spPr bwMode="auto">
          <a:xfrm>
            <a:off x="76200" y="1066800"/>
            <a:ext cx="1051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en-US" altLang="en-US" sz="3000" b="1" dirty="0" smtClean="0">
                <a:solidFill>
                  <a:schemeClr val="bg1"/>
                </a:solidFill>
                <a:effectLst>
                  <a:outerShdw blurRad="38100" dist="38100" dir="2700000" algn="tl">
                    <a:srgbClr val="C0C0C0"/>
                  </a:outerShdw>
                </a:effectLst>
              </a:rPr>
              <a:t>II</a:t>
            </a:r>
            <a:r>
              <a:rPr lang="en-US" altLang="en-US" sz="3000" b="1"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Tìm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hiểu</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biện</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pháp</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chống</a:t>
            </a:r>
            <a:r>
              <a:rPr lang="en-US" altLang="en-US" sz="3000" b="1" u="sng" dirty="0" smtClean="0">
                <a:solidFill>
                  <a:srgbClr val="0000FF"/>
                </a:solidFill>
                <a:effectLst>
                  <a:outerShdw blurRad="38100" dist="38100" dir="2700000" algn="tl">
                    <a:srgbClr val="C0C0C0"/>
                  </a:outerShdw>
                </a:effectLst>
              </a:rPr>
              <a:t> </a:t>
            </a:r>
            <a:r>
              <a:rPr lang="en-US" altLang="en-US" sz="3000" b="1" u="sng" dirty="0" smtClean="0">
                <a:solidFill>
                  <a:schemeClr val="bg1"/>
                </a:solidFill>
                <a:effectLst>
                  <a:outerShdw blurRad="38100" dist="38100" dir="2700000" algn="tl">
                    <a:srgbClr val="C0C0C0"/>
                  </a:outerShdw>
                </a:effectLst>
              </a:rPr>
              <a:t>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 : </a:t>
            </a:r>
          </a:p>
        </p:txBody>
      </p:sp>
      <p:pic>
        <p:nvPicPr>
          <p:cNvPr id="62475" name="Picture 11" descr="DSC04416"/>
          <p:cNvPicPr>
            <a:picLocks noGrp="1" noChangeAspect="1" noChangeArrowheads="1"/>
          </p:cNvPicPr>
          <p:nvPr>
            <p:ph sz="quarter" idx="4294967295"/>
          </p:nvPr>
        </p:nvPicPr>
        <p:blipFill>
          <a:blip r:embed="rId2">
            <a:lum contrast="20000"/>
            <a:extLst>
              <a:ext uri="{28A0092B-C50C-407E-A947-70E740481C1C}">
                <a14:useLocalDpi xmlns:a14="http://schemas.microsoft.com/office/drawing/2010/main" val="0"/>
              </a:ext>
            </a:extLst>
          </a:blip>
          <a:srcRect/>
          <a:stretch>
            <a:fillRect/>
          </a:stretch>
        </p:blipFill>
        <p:spPr>
          <a:xfrm>
            <a:off x="0" y="3352800"/>
            <a:ext cx="4191000" cy="3505200"/>
          </a:xfrm>
          <a:noFill/>
          <a:ln>
            <a:solidFill>
              <a:srgbClr val="0000FF"/>
            </a:solidFill>
            <a:prstDash val="lgDash"/>
            <a:miter lim="800000"/>
            <a:headEnd/>
            <a:tailEnd/>
          </a:ln>
          <a:extLst>
            <a:ext uri="{909E8E84-426E-40DD-AFC4-6F175D3DCCD1}">
              <a14:hiddenFill xmlns:a14="http://schemas.microsoft.com/office/drawing/2010/main">
                <a:solidFill>
                  <a:srgbClr val="FFFFFF"/>
                </a:solidFill>
              </a14:hiddenFill>
            </a:ext>
          </a:extLst>
        </p:spPr>
      </p:pic>
      <p:sp>
        <p:nvSpPr>
          <p:cNvPr id="62480" name="Rectangle 16"/>
          <p:cNvSpPr>
            <a:spLocks noChangeArrowheads="1"/>
          </p:cNvSpPr>
          <p:nvPr/>
        </p:nvSpPr>
        <p:spPr bwMode="auto">
          <a:xfrm>
            <a:off x="4191000" y="3938588"/>
            <a:ext cx="4953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lgn="l" eaLnBrk="1" hangingPunct="1">
              <a:defRPr/>
            </a:pPr>
            <a:r>
              <a:rPr lang="en-US" altLang="en-US" sz="3000" b="1" dirty="0" smtClean="0">
                <a:solidFill>
                  <a:schemeClr val="accent2"/>
                </a:solidFill>
                <a:effectLst>
                  <a:outerShdw blurRad="38100" dist="38100" dir="2700000" algn="tl">
                    <a:srgbClr val="C0C0C0"/>
                  </a:outerShdw>
                </a:effectLst>
              </a:rPr>
              <a:t>1.</a:t>
            </a:r>
            <a:r>
              <a:rPr lang="en-US" altLang="en-US" sz="3000" b="1" dirty="0" smtClean="0"/>
              <a:t> Treo </a:t>
            </a:r>
            <a:r>
              <a:rPr lang="en-US" altLang="en-US" sz="3000" b="1" dirty="0" err="1" smtClean="0"/>
              <a:t>biển</a:t>
            </a:r>
            <a:r>
              <a:rPr lang="en-US" altLang="en-US" sz="3000" b="1" dirty="0" smtClean="0"/>
              <a:t> </a:t>
            </a:r>
            <a:r>
              <a:rPr lang="en-US" altLang="en-US" sz="3000" b="1" dirty="0" err="1" smtClean="0"/>
              <a:t>báo</a:t>
            </a:r>
            <a:r>
              <a:rPr lang="en-US" altLang="en-US" sz="3000" b="1" dirty="0" smtClean="0"/>
              <a:t> “</a:t>
            </a:r>
            <a:r>
              <a:rPr lang="en-US" altLang="en-US" sz="3000" b="1" u="sng" dirty="0" err="1" smtClean="0"/>
              <a:t>cấm</a:t>
            </a:r>
            <a:r>
              <a:rPr lang="en-US" altLang="en-US" sz="3000" b="1" u="sng" dirty="0" smtClean="0"/>
              <a:t> </a:t>
            </a:r>
            <a:r>
              <a:rPr lang="en-US" altLang="en-US" sz="3000" b="1" u="sng" dirty="0" err="1" smtClean="0"/>
              <a:t>bóp</a:t>
            </a:r>
            <a:r>
              <a:rPr lang="en-US" altLang="en-US" sz="3000" b="1" u="sng" dirty="0" smtClean="0"/>
              <a:t> </a:t>
            </a:r>
            <a:r>
              <a:rPr lang="en-US" altLang="en-US" sz="3000" b="1" u="sng" dirty="0" err="1" smtClean="0"/>
              <a:t>còi</a:t>
            </a:r>
            <a:r>
              <a:rPr lang="en-US" altLang="en-US" sz="3000" b="1" dirty="0" smtClean="0"/>
              <a:t>” </a:t>
            </a:r>
            <a:r>
              <a:rPr lang="en-US" altLang="en-US" sz="3000" b="1" dirty="0" err="1" smtClean="0"/>
              <a:t>tại</a:t>
            </a:r>
            <a:r>
              <a:rPr lang="en-US" altLang="en-US" sz="3000" b="1" dirty="0" smtClean="0"/>
              <a:t> </a:t>
            </a:r>
            <a:r>
              <a:rPr lang="en-US" altLang="en-US" sz="3000" b="1" dirty="0" err="1" smtClean="0"/>
              <a:t>những</a:t>
            </a:r>
            <a:r>
              <a:rPr lang="en-US" altLang="en-US" sz="3000" b="1" dirty="0" smtClean="0"/>
              <a:t> </a:t>
            </a:r>
            <a:r>
              <a:rPr lang="en-US" altLang="en-US" sz="3000" b="1" dirty="0" err="1" smtClean="0"/>
              <a:t>nơi</a:t>
            </a:r>
            <a:r>
              <a:rPr lang="en-US" altLang="en-US" sz="3000" b="1" dirty="0" smtClean="0"/>
              <a:t> </a:t>
            </a:r>
            <a:r>
              <a:rPr lang="en-US" altLang="en-US" sz="3000" b="1" dirty="0" err="1" smtClean="0"/>
              <a:t>gần</a:t>
            </a:r>
            <a:r>
              <a:rPr lang="en-US" altLang="en-US" sz="3000" b="1" dirty="0" smtClean="0"/>
              <a:t> </a:t>
            </a:r>
            <a:r>
              <a:rPr lang="en-US" altLang="en-US" sz="3000" b="1" dirty="0" err="1" smtClean="0"/>
              <a:t>trường</a:t>
            </a:r>
            <a:r>
              <a:rPr lang="en-US" altLang="en-US" sz="3000" b="1" dirty="0" smtClean="0"/>
              <a:t> </a:t>
            </a:r>
            <a:r>
              <a:rPr lang="en-US" altLang="en-US" sz="3000" b="1" dirty="0" err="1" smtClean="0"/>
              <a:t>học</a:t>
            </a:r>
            <a:r>
              <a:rPr lang="en-US" altLang="en-US" sz="3000" b="1" dirty="0" smtClean="0"/>
              <a:t>, </a:t>
            </a:r>
            <a:r>
              <a:rPr lang="en-US" altLang="en-US" sz="3000" b="1" dirty="0" err="1" smtClean="0"/>
              <a:t>bệnh</a:t>
            </a:r>
            <a:r>
              <a:rPr lang="en-US" altLang="en-US" sz="3000" b="1" dirty="0" smtClean="0"/>
              <a:t> </a:t>
            </a:r>
            <a:r>
              <a:rPr lang="en-US" altLang="en-US" sz="3000" b="1" dirty="0" err="1" smtClean="0"/>
              <a:t>viện</a:t>
            </a:r>
            <a:r>
              <a:rPr lang="en-US" altLang="en-US" sz="3000" b="1" dirty="0" smtClean="0"/>
              <a:t>.</a:t>
            </a:r>
          </a:p>
          <a:p>
            <a:pPr algn="l" eaLnBrk="1" hangingPunct="1">
              <a:defRPr/>
            </a:pPr>
            <a:endParaRPr lang="en-US" altLang="en-US" sz="3000" b="1" dirty="0" smtClean="0"/>
          </a:p>
        </p:txBody>
      </p:sp>
      <p:sp>
        <p:nvSpPr>
          <p:cNvPr id="62481" name="Rectangle 17"/>
          <p:cNvSpPr>
            <a:spLocks noChangeArrowheads="1"/>
          </p:cNvSpPr>
          <p:nvPr/>
        </p:nvSpPr>
        <p:spPr bwMode="auto">
          <a:xfrm>
            <a:off x="-304800" y="1922463"/>
            <a:ext cx="94488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lgn="l" eaLnBrk="1" hangingPunct="1">
              <a:defRPr/>
            </a:pPr>
            <a:r>
              <a:rPr lang="en-US" altLang="en-US" sz="3000" b="1" dirty="0" smtClean="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Để</a:t>
            </a:r>
            <a:r>
              <a:rPr lang="en-US" altLang="en-US" sz="2800" b="1" dirty="0" smtClean="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chống</a:t>
            </a:r>
            <a:r>
              <a:rPr lang="en-US" altLang="en-US" sz="2800" b="1" dirty="0" smtClean="0">
                <a:solidFill>
                  <a:schemeClr val="tx2"/>
                </a:solidFill>
                <a:effectLst>
                  <a:outerShdw blurRad="38100" dist="38100" dir="2700000" algn="tl">
                    <a:srgbClr val="C0C0C0"/>
                  </a:outerShdw>
                </a:effectLst>
              </a:rPr>
              <a:t> ô </a:t>
            </a:r>
            <a:r>
              <a:rPr lang="en-US" altLang="en-US" sz="2800" b="1" dirty="0" err="1" smtClean="0">
                <a:solidFill>
                  <a:schemeClr val="tx2"/>
                </a:solidFill>
                <a:effectLst>
                  <a:outerShdw blurRad="38100" dist="38100" dir="2700000" algn="tl">
                    <a:srgbClr val="C0C0C0"/>
                  </a:outerShdw>
                </a:effectLst>
              </a:rPr>
              <a:t>nhiễm</a:t>
            </a:r>
            <a:r>
              <a:rPr lang="en-US" altLang="en-US" sz="2800" b="1" dirty="0" smtClean="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tiếng</a:t>
            </a:r>
            <a:r>
              <a:rPr lang="en-US" altLang="en-US" sz="2800" b="1" dirty="0" smtClean="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ồn</a:t>
            </a:r>
            <a:r>
              <a:rPr lang="en-US" altLang="en-US" sz="2800" b="1" dirty="0" smtClean="0">
                <a:solidFill>
                  <a:schemeClr val="tx2"/>
                </a:solidFill>
                <a:effectLst>
                  <a:outerShdw blurRad="38100" dist="38100" dir="2700000" algn="tl">
                    <a:srgbClr val="C0C0C0"/>
                  </a:outerShdw>
                </a:effectLst>
              </a:rPr>
              <a:t> , </a:t>
            </a:r>
            <a:r>
              <a:rPr lang="en-US" altLang="en-US" sz="2800" b="1" dirty="0" err="1" smtClean="0">
                <a:solidFill>
                  <a:schemeClr val="tx2"/>
                </a:solidFill>
                <a:effectLst>
                  <a:outerShdw blurRad="38100" dist="38100" dir="2700000" algn="tl">
                    <a:srgbClr val="C0C0C0"/>
                  </a:outerShdw>
                </a:effectLst>
              </a:rPr>
              <a:t>đặc</a:t>
            </a:r>
            <a:r>
              <a:rPr lang="en-US" altLang="en-US" sz="2800" b="1" dirty="0" smtClean="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biệt</a:t>
            </a:r>
            <a:r>
              <a:rPr lang="en-US" altLang="en-US" sz="2800" b="1" dirty="0" smtClean="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là</a:t>
            </a:r>
            <a:r>
              <a:rPr lang="en-US" altLang="en-US" sz="2800" b="1" dirty="0" smtClean="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tiếng</a:t>
            </a:r>
            <a:r>
              <a:rPr lang="en-US" altLang="en-US" sz="2800" b="1" dirty="0" smtClean="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ồn</a:t>
            </a:r>
            <a:r>
              <a:rPr lang="en-US" altLang="en-US" sz="2800" b="1" dirty="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giao</a:t>
            </a:r>
            <a:r>
              <a:rPr lang="en-US" altLang="en-US" sz="2800" b="1" dirty="0" smtClean="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thông</a:t>
            </a:r>
            <a:r>
              <a:rPr lang="en-US" altLang="en-US" sz="2800" b="1" dirty="0" smtClean="0">
                <a:solidFill>
                  <a:schemeClr val="tx2"/>
                </a:solidFill>
                <a:effectLst>
                  <a:outerShdw blurRad="38100" dist="38100" dir="2700000" algn="tl">
                    <a:srgbClr val="C0C0C0"/>
                  </a:outerShdw>
                </a:effectLst>
              </a:rPr>
              <a:t> , </a:t>
            </a:r>
            <a:r>
              <a:rPr lang="en-US" altLang="en-US" sz="2800" b="1" dirty="0" err="1" smtClean="0">
                <a:solidFill>
                  <a:schemeClr val="tx2"/>
                </a:solidFill>
                <a:effectLst>
                  <a:outerShdw blurRad="38100" dist="38100" dir="2700000" algn="tl">
                    <a:srgbClr val="C0C0C0"/>
                  </a:outerShdw>
                </a:effectLst>
              </a:rPr>
              <a:t>người</a:t>
            </a:r>
            <a:r>
              <a:rPr lang="en-US" altLang="en-US" sz="2800" b="1" dirty="0" smtClean="0">
                <a:solidFill>
                  <a:schemeClr val="tx2"/>
                </a:solidFill>
                <a:effectLst>
                  <a:outerShdw blurRad="38100" dist="38100" dir="2700000" algn="tl">
                    <a:srgbClr val="C0C0C0"/>
                  </a:outerShdw>
                </a:effectLst>
              </a:rPr>
              <a:t> ta </a:t>
            </a:r>
            <a:r>
              <a:rPr lang="en-US" altLang="en-US" sz="2800" b="1" dirty="0" err="1" smtClean="0">
                <a:solidFill>
                  <a:schemeClr val="tx2"/>
                </a:solidFill>
                <a:effectLst>
                  <a:outerShdw blurRad="38100" dist="38100" dir="2700000" algn="tl">
                    <a:srgbClr val="C0C0C0"/>
                  </a:outerShdw>
                </a:effectLst>
              </a:rPr>
              <a:t>thường</a:t>
            </a:r>
            <a:r>
              <a:rPr lang="en-US" altLang="en-US" sz="2800" b="1" dirty="0" smtClean="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dùng</a:t>
            </a:r>
            <a:r>
              <a:rPr lang="en-US" altLang="en-US" sz="2800" b="1" dirty="0" smtClean="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những</a:t>
            </a:r>
            <a:r>
              <a:rPr lang="en-US" altLang="en-US" sz="2800" b="1" dirty="0" smtClean="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biện</a:t>
            </a:r>
            <a:r>
              <a:rPr lang="en-US" altLang="en-US" sz="2800" b="1" dirty="0" smtClean="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pháp</a:t>
            </a:r>
            <a:r>
              <a:rPr lang="en-US" altLang="en-US" sz="2800" b="1" dirty="0" smtClean="0">
                <a:solidFill>
                  <a:schemeClr val="tx2"/>
                </a:solidFill>
                <a:effectLst>
                  <a:outerShdw blurRad="38100" dist="38100" dir="2700000" algn="tl">
                    <a:srgbClr val="C0C0C0"/>
                  </a:outerShdw>
                </a:effectLst>
              </a:rPr>
              <a:t> </a:t>
            </a:r>
            <a:r>
              <a:rPr lang="en-US" altLang="en-US" sz="2800" b="1" dirty="0" err="1" smtClean="0">
                <a:solidFill>
                  <a:schemeClr val="tx2"/>
                </a:solidFill>
                <a:effectLst>
                  <a:outerShdw blurRad="38100" dist="38100" dir="2700000" algn="tl">
                    <a:srgbClr val="C0C0C0"/>
                  </a:outerShdw>
                </a:effectLst>
              </a:rPr>
              <a:t>sau</a:t>
            </a:r>
            <a:r>
              <a:rPr lang="en-US" altLang="en-US" sz="2800" b="1" dirty="0" smtClean="0">
                <a:solidFill>
                  <a:schemeClr val="tx2"/>
                </a:solidFill>
                <a:effectLst>
                  <a:outerShdw blurRad="38100" dist="38100" dir="2700000" algn="tl">
                    <a:srgbClr val="C0C0C0"/>
                  </a:outerShdw>
                </a:effectLst>
              </a:rPr>
              <a:t>:</a:t>
            </a:r>
            <a:endParaRPr lang="en-US" altLang="en-US" sz="2800" b="1" dirty="0" smtClean="0">
              <a:solidFill>
                <a:schemeClr val="tx2"/>
              </a:solidFill>
            </a:endParaRPr>
          </a:p>
          <a:p>
            <a:pPr algn="l" eaLnBrk="1" hangingPunct="1">
              <a:defRPr/>
            </a:pPr>
            <a:endParaRPr lang="en-US" altLang="en-US" sz="3000" b="1"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2473"/>
                                        </p:tgtEl>
                                        <p:attrNameLst>
                                          <p:attrName>style.visibility</p:attrName>
                                        </p:attrNameLst>
                                      </p:cBhvr>
                                      <p:to>
                                        <p:strVal val="visible"/>
                                      </p:to>
                                    </p:set>
                                    <p:anim calcmode="discrete" valueType="clr">
                                      <p:cBhvr override="childStyle">
                                        <p:cTn id="7" dur="80"/>
                                        <p:tgtEl>
                                          <p:spTgt spid="624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2473"/>
                                        </p:tgtEl>
                                        <p:attrNameLst>
                                          <p:attrName>fillcolor</p:attrName>
                                        </p:attrNameLst>
                                      </p:cBhvr>
                                      <p:tavLst>
                                        <p:tav tm="0">
                                          <p:val>
                                            <p:clrVal>
                                              <a:schemeClr val="accent2"/>
                                            </p:clrVal>
                                          </p:val>
                                        </p:tav>
                                        <p:tav tm="50000">
                                          <p:val>
                                            <p:clrVal>
                                              <a:schemeClr val="hlink"/>
                                            </p:clrVal>
                                          </p:val>
                                        </p:tav>
                                      </p:tavLst>
                                    </p:anim>
                                    <p:set>
                                      <p:cBhvr>
                                        <p:cTn id="9" dur="80"/>
                                        <p:tgtEl>
                                          <p:spTgt spid="6247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wd">
                                    <p:tmPct val="50000"/>
                                  </p:iterate>
                                  <p:childTnLst>
                                    <p:set>
                                      <p:cBhvr>
                                        <p:cTn id="13" dur="1" fill="hold">
                                          <p:stCondLst>
                                            <p:cond delay="0"/>
                                          </p:stCondLst>
                                        </p:cTn>
                                        <p:tgtEl>
                                          <p:spTgt spid="62481">
                                            <p:txEl>
                                              <p:pRg st="0" end="0"/>
                                            </p:txEl>
                                          </p:spTgt>
                                        </p:tgtEl>
                                        <p:attrNameLst>
                                          <p:attrName>style.visibility</p:attrName>
                                        </p:attrNameLst>
                                      </p:cBhvr>
                                      <p:to>
                                        <p:strVal val="visible"/>
                                      </p:to>
                                    </p:set>
                                    <p:anim calcmode="discrete" valueType="clr">
                                      <p:cBhvr override="childStyle">
                                        <p:cTn id="14" dur="500"/>
                                        <p:tgtEl>
                                          <p:spTgt spid="6248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62481">
                                            <p:txEl>
                                              <p:pRg st="0" end="0"/>
                                            </p:txEl>
                                          </p:spTgt>
                                        </p:tgtEl>
                                        <p:attrNameLst>
                                          <p:attrName>fillcolor</p:attrName>
                                        </p:attrNameLst>
                                      </p:cBhvr>
                                      <p:tavLst>
                                        <p:tav tm="0">
                                          <p:val>
                                            <p:clrVal>
                                              <a:schemeClr val="accent2"/>
                                            </p:clrVal>
                                          </p:val>
                                        </p:tav>
                                        <p:tav tm="50000">
                                          <p:val>
                                            <p:clrVal>
                                              <a:schemeClr val="hlink"/>
                                            </p:clrVal>
                                          </p:val>
                                        </p:tav>
                                      </p:tavLst>
                                    </p:anim>
                                    <p:set>
                                      <p:cBhvr>
                                        <p:cTn id="16" dur="500"/>
                                        <p:tgtEl>
                                          <p:spTgt spid="62481">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iterate type="wd">
                                    <p:tmAbs val="0"/>
                                  </p:iterate>
                                  <p:childTnLst>
                                    <p:set>
                                      <p:cBhvr>
                                        <p:cTn id="20" dur="1" fill="hold">
                                          <p:stCondLst>
                                            <p:cond delay="0"/>
                                          </p:stCondLst>
                                        </p:cTn>
                                        <p:tgtEl>
                                          <p:spTgt spid="62481">
                                            <p:txEl>
                                              <p:pRg st="0" end="0"/>
                                            </p:txEl>
                                          </p:spTgt>
                                        </p:tgtEl>
                                        <p:attrNameLst>
                                          <p:attrName>style.visibility</p:attrName>
                                        </p:attrNameLst>
                                      </p:cBhvr>
                                      <p:to>
                                        <p:strVal val="hidden"/>
                                      </p:to>
                                    </p:set>
                                  </p:childTnLst>
                                </p:cTn>
                              </p:par>
                            </p:childTnLst>
                          </p:cTn>
                        </p:par>
                        <p:par>
                          <p:cTn id="21" fill="hold" nodeType="afterGroup">
                            <p:stCondLst>
                              <p:cond delay="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62480"/>
                                        </p:tgtEl>
                                        <p:attrNameLst>
                                          <p:attrName>style.visibility</p:attrName>
                                        </p:attrNameLst>
                                      </p:cBhvr>
                                      <p:to>
                                        <p:strVal val="visible"/>
                                      </p:to>
                                    </p:set>
                                    <p:anim calcmode="discrete" valueType="clr">
                                      <p:cBhvr override="childStyle">
                                        <p:cTn id="24" dur="80"/>
                                        <p:tgtEl>
                                          <p:spTgt spid="6248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2480"/>
                                        </p:tgtEl>
                                        <p:attrNameLst>
                                          <p:attrName>fillcolor</p:attrName>
                                        </p:attrNameLst>
                                      </p:cBhvr>
                                      <p:tavLst>
                                        <p:tav tm="0">
                                          <p:val>
                                            <p:clrVal>
                                              <a:schemeClr val="accent2"/>
                                            </p:clrVal>
                                          </p:val>
                                        </p:tav>
                                        <p:tav tm="50000">
                                          <p:val>
                                            <p:clrVal>
                                              <a:schemeClr val="hlink"/>
                                            </p:clrVal>
                                          </p:val>
                                        </p:tav>
                                      </p:tavLst>
                                    </p:anim>
                                    <p:set>
                                      <p:cBhvr>
                                        <p:cTn id="26" dur="80"/>
                                        <p:tgtEl>
                                          <p:spTgt spid="62480"/>
                                        </p:tgtEl>
                                        <p:attrNameLst>
                                          <p:attrName>fill.type</p:attrName>
                                        </p:attrNameLst>
                                      </p:cBhvr>
                                      <p:to>
                                        <p:strVal val="solid"/>
                                      </p:to>
                                    </p:set>
                                  </p:childTnLst>
                                </p:cTn>
                              </p:par>
                            </p:childTnLst>
                          </p:cTn>
                        </p:par>
                        <p:par>
                          <p:cTn id="27" fill="hold" nodeType="afterGroup">
                            <p:stCondLst>
                              <p:cond delay="2320"/>
                            </p:stCondLst>
                            <p:childTnLst>
                              <p:par>
                                <p:cTn id="28" presetID="8" presetClass="entr" presetSubtype="32" fill="hold" nodeType="afterEffect">
                                  <p:stCondLst>
                                    <p:cond delay="0"/>
                                  </p:stCondLst>
                                  <p:childTnLst>
                                    <p:set>
                                      <p:cBhvr>
                                        <p:cTn id="29" dur="1" fill="hold">
                                          <p:stCondLst>
                                            <p:cond delay="0"/>
                                          </p:stCondLst>
                                        </p:cTn>
                                        <p:tgtEl>
                                          <p:spTgt spid="62475"/>
                                        </p:tgtEl>
                                        <p:attrNameLst>
                                          <p:attrName>style.visibility</p:attrName>
                                        </p:attrNameLst>
                                      </p:cBhvr>
                                      <p:to>
                                        <p:strVal val="visible"/>
                                      </p:to>
                                    </p:set>
                                    <p:animEffect transition="in" filter="diamond(out)">
                                      <p:cBhvr>
                                        <p:cTn id="30" dur="2000"/>
                                        <p:tgtEl>
                                          <p:spTgt spid="62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p:bldP spid="62480" grpId="0"/>
      <p:bldP spid="62481" grpId="0" build="p" autoUpdateAnimBg="0"/>
      <p:bldP spid="62481"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1A9D4786-2AE5-461E-9032-2D8B554DD5ED}" type="slidenum">
              <a:rPr lang="en-US" altLang="en-US" sz="1400"/>
              <a:pPr/>
              <a:t>14</a:t>
            </a:fld>
            <a:endParaRPr lang="en-US" altLang="en-US" sz="1400"/>
          </a:p>
        </p:txBody>
      </p:sp>
      <p:sp>
        <p:nvSpPr>
          <p:cNvPr id="63490"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63491" name="Rectangle 3"/>
          <p:cNvSpPr>
            <a:spLocks noGrp="1" noChangeArrowheads="1"/>
          </p:cNvSpPr>
          <p:nvPr>
            <p:ph type="subTitle" idx="1"/>
          </p:nvPr>
        </p:nvSpPr>
        <p:spPr>
          <a:xfrm>
            <a:off x="76200" y="838200"/>
            <a:ext cx="8763000" cy="1752600"/>
          </a:xfrm>
        </p:spPr>
        <p:txBody>
          <a:bodyPr/>
          <a:lstStyle/>
          <a:p>
            <a:pPr algn="l" eaLnBrk="1" hangingPunct="1">
              <a:defRPr/>
            </a:pPr>
            <a:r>
              <a:rPr lang="en-US" altLang="en-US" sz="3000" b="1" dirty="0" smtClean="0">
                <a:solidFill>
                  <a:schemeClr val="bg1"/>
                </a:solidFill>
                <a:effectLst>
                  <a:outerShdw blurRad="38100" dist="38100" dir="2700000" algn="tl">
                    <a:srgbClr val="C0C0C0"/>
                  </a:outerShdw>
                </a:effectLst>
              </a:rPr>
              <a:t>I. </a:t>
            </a: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 :</a:t>
            </a:r>
          </a:p>
        </p:txBody>
      </p:sp>
      <p:sp>
        <p:nvSpPr>
          <p:cNvPr id="17413"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63493" name="Rectangle 5"/>
          <p:cNvSpPr>
            <a:spLocks noChangeArrowheads="1"/>
          </p:cNvSpPr>
          <p:nvPr/>
        </p:nvSpPr>
        <p:spPr bwMode="auto">
          <a:xfrm>
            <a:off x="76200" y="1143000"/>
            <a:ext cx="1051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endParaRPr lang="en-US" altLang="en-US" sz="3000" b="1" dirty="0">
              <a:solidFill>
                <a:srgbClr val="0000FF"/>
              </a:solidFill>
              <a:effectLst>
                <a:outerShdw blurRad="38100" dist="38100" dir="2700000" algn="tl">
                  <a:srgbClr val="C0C0C0"/>
                </a:outerShdw>
              </a:effectLst>
            </a:endParaRPr>
          </a:p>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r>
              <a:rPr lang="en-US" altLang="en-US" sz="3000" b="1" dirty="0" smtClean="0">
                <a:solidFill>
                  <a:srgbClr val="0000FF"/>
                </a:solidFill>
                <a:effectLst>
                  <a:outerShdw blurRad="38100" dist="38100" dir="2700000" algn="tl">
                    <a:srgbClr val="C0C0C0"/>
                  </a:outerShdw>
                </a:effectLst>
              </a:rPr>
              <a:t>II. </a:t>
            </a:r>
            <a:r>
              <a:rPr lang="en-US" altLang="en-US" sz="3000" b="1" u="sng" dirty="0" err="1" smtClean="0">
                <a:solidFill>
                  <a:srgbClr val="0000FF"/>
                </a:solidFill>
                <a:effectLst>
                  <a:outerShdw blurRad="38100" dist="38100" dir="2700000" algn="tl">
                    <a:srgbClr val="C0C0C0"/>
                  </a:outerShdw>
                </a:effectLst>
              </a:rPr>
              <a:t>Tìm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hiểu</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biện</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pháp</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chống</a:t>
            </a:r>
            <a:r>
              <a:rPr lang="en-US" altLang="en-US" sz="3000" b="1" u="sng" dirty="0" smtClean="0">
                <a:solidFill>
                  <a:srgbClr val="0000FF"/>
                </a:solidFill>
                <a:effectLst>
                  <a:outerShdw blurRad="38100" dist="38100" dir="2700000" algn="tl">
                    <a:srgbClr val="C0C0C0"/>
                  </a:outerShdw>
                </a:effectLst>
              </a:rPr>
              <a:t> ô </a:t>
            </a:r>
            <a:r>
              <a:rPr lang="en-US" altLang="en-US" sz="3000" b="1" u="sng" dirty="0" err="1" smtClean="0">
                <a:solidFill>
                  <a:srgbClr val="0000FF"/>
                </a:solidFill>
                <a:effectLst>
                  <a:outerShdw blurRad="38100" dist="38100" dir="2700000" algn="tl">
                    <a:srgbClr val="C0C0C0"/>
                  </a:outerShdw>
                </a:effectLst>
              </a:rPr>
              <a:t>nhiễm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tiếng</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ồn</a:t>
            </a:r>
            <a:r>
              <a:rPr lang="en-US" altLang="en-US" sz="3000" b="1" u="sng" dirty="0" smtClean="0">
                <a:solidFill>
                  <a:srgbClr val="0000FF"/>
                </a:solidFill>
                <a:effectLst>
                  <a:outerShdw blurRad="38100" dist="38100" dir="2700000" algn="tl">
                    <a:srgbClr val="C0C0C0"/>
                  </a:outerShdw>
                </a:effectLst>
              </a:rPr>
              <a:t> :</a:t>
            </a:r>
            <a:r>
              <a:rPr lang="en-US" altLang="en-US" sz="3000" b="1" u="sng" dirty="0" smtClean="0">
                <a:solidFill>
                  <a:srgbClr val="FF3399"/>
                </a:solidFill>
                <a:effectLst>
                  <a:outerShdw blurRad="38100" dist="38100" dir="2700000" algn="tl">
                    <a:srgbClr val="C0C0C0"/>
                  </a:outerShdw>
                </a:effectLst>
              </a:rPr>
              <a:t> </a:t>
            </a:r>
          </a:p>
        </p:txBody>
      </p:sp>
      <p:pic>
        <p:nvPicPr>
          <p:cNvPr id="63495" name="Picture 7" descr="DSC04417"/>
          <p:cNvPicPr>
            <a:picLocks noGrp="1" noChangeAspect="1" noChangeArrowheads="1"/>
          </p:cNvPicPr>
          <p:nvPr>
            <p:ph sz="quarter" idx="4294967295"/>
          </p:nvPr>
        </p:nvPicPr>
        <p:blipFill>
          <a:blip r:embed="rId2">
            <a:lum contrast="22000"/>
            <a:extLst>
              <a:ext uri="{28A0092B-C50C-407E-A947-70E740481C1C}">
                <a14:useLocalDpi xmlns:a14="http://schemas.microsoft.com/office/drawing/2010/main" val="0"/>
              </a:ext>
            </a:extLst>
          </a:blip>
          <a:srcRect/>
          <a:stretch>
            <a:fillRect/>
          </a:stretch>
        </p:blipFill>
        <p:spPr>
          <a:xfrm>
            <a:off x="0" y="3048000"/>
            <a:ext cx="3894138" cy="3810000"/>
          </a:xfrm>
          <a:noFill/>
          <a:ln cap="flat">
            <a:solidFill>
              <a:srgbClr val="0000FF"/>
            </a:solidFill>
            <a:prstDash val="lgDash"/>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9" name="Rectangle 11"/>
          <p:cNvSpPr>
            <a:spLocks noChangeArrowheads="1"/>
          </p:cNvSpPr>
          <p:nvPr/>
        </p:nvSpPr>
        <p:spPr bwMode="auto">
          <a:xfrm>
            <a:off x="3894138" y="3243263"/>
            <a:ext cx="5326062"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eaLnBrk="1" hangingPunct="1">
              <a:lnSpc>
                <a:spcPct val="130000"/>
              </a:lnSpc>
              <a:buFontTx/>
              <a:buNone/>
              <a:defRPr/>
            </a:pPr>
            <a:r>
              <a:rPr lang="en-US" altLang="en-US" sz="3000" b="1" dirty="0" smtClean="0">
                <a:solidFill>
                  <a:schemeClr val="accent2"/>
                </a:solidFill>
                <a:effectLst>
                  <a:outerShdw blurRad="38100" dist="38100" dir="2700000" algn="tl">
                    <a:srgbClr val="C0C0C0"/>
                  </a:outerShdw>
                </a:effectLst>
              </a:rPr>
              <a:t>2.</a:t>
            </a:r>
            <a:r>
              <a:rPr lang="en-US" altLang="en-US" sz="3000" b="1" dirty="0" smtClean="0"/>
              <a:t> </a:t>
            </a:r>
            <a:r>
              <a:rPr lang="en-US" altLang="en-US" sz="3000" b="1" u="sng" dirty="0" err="1" smtClean="0"/>
              <a:t>Xây</a:t>
            </a:r>
            <a:r>
              <a:rPr lang="en-US" altLang="en-US" sz="3000" b="1" u="sng" dirty="0" smtClean="0"/>
              <a:t> </a:t>
            </a:r>
            <a:r>
              <a:rPr lang="en-US" altLang="en-US" sz="3000" b="1" u="sng" dirty="0" err="1" smtClean="0"/>
              <a:t>dựng</a:t>
            </a:r>
            <a:r>
              <a:rPr lang="en-US" altLang="en-US" sz="3000" b="1" u="sng" dirty="0" smtClean="0"/>
              <a:t> </a:t>
            </a:r>
            <a:r>
              <a:rPr lang="en-US" altLang="en-US" sz="3000" b="1" u="sng" dirty="0" err="1" smtClean="0"/>
              <a:t>tường</a:t>
            </a:r>
            <a:r>
              <a:rPr lang="en-US" altLang="en-US" sz="3000" b="1" u="sng" dirty="0" smtClean="0"/>
              <a:t> </a:t>
            </a:r>
            <a:r>
              <a:rPr lang="en-US" altLang="en-US" sz="3000" b="1" u="sng" dirty="0" err="1" smtClean="0"/>
              <a:t>bêtông</a:t>
            </a:r>
            <a:r>
              <a:rPr lang="en-US" altLang="en-US" sz="3000" b="1" dirty="0" smtClean="0"/>
              <a:t> </a:t>
            </a:r>
            <a:r>
              <a:rPr lang="en-US" altLang="en-US" sz="3000" b="1" dirty="0" err="1" smtClean="0"/>
              <a:t>ngăn</a:t>
            </a:r>
            <a:r>
              <a:rPr lang="en-US" altLang="en-US" sz="3000" b="1" dirty="0" smtClean="0"/>
              <a:t> </a:t>
            </a:r>
            <a:r>
              <a:rPr lang="en-US" altLang="en-US" sz="3000" b="1" dirty="0" err="1" smtClean="0"/>
              <a:t>cách</a:t>
            </a:r>
            <a:r>
              <a:rPr lang="en-US" altLang="en-US" sz="3000" b="1" dirty="0" smtClean="0"/>
              <a:t> </a:t>
            </a:r>
            <a:r>
              <a:rPr lang="en-US" altLang="en-US" sz="3000" b="1" dirty="0" err="1" smtClean="0"/>
              <a:t>khu</a:t>
            </a:r>
            <a:r>
              <a:rPr lang="en-US" altLang="en-US" sz="3000" b="1" dirty="0" smtClean="0"/>
              <a:t> </a:t>
            </a:r>
            <a:r>
              <a:rPr lang="en-US" altLang="en-US" sz="3000" b="1" dirty="0" err="1" smtClean="0"/>
              <a:t>dân</a:t>
            </a:r>
            <a:r>
              <a:rPr lang="en-US" altLang="en-US" sz="3000" b="1" dirty="0" smtClean="0"/>
              <a:t> </a:t>
            </a:r>
            <a:r>
              <a:rPr lang="en-US" altLang="en-US" sz="3000" b="1" dirty="0" err="1" smtClean="0"/>
              <a:t>cư</a:t>
            </a:r>
            <a:r>
              <a:rPr lang="en-US" altLang="en-US" sz="3000" b="1" dirty="0" smtClean="0"/>
              <a:t> </a:t>
            </a:r>
            <a:r>
              <a:rPr lang="en-US" altLang="en-US" sz="3000" b="1" dirty="0" err="1" smtClean="0"/>
              <a:t>với</a:t>
            </a:r>
            <a:r>
              <a:rPr lang="en-US" altLang="en-US" sz="3000" b="1" dirty="0" smtClean="0"/>
              <a:t> </a:t>
            </a:r>
            <a:r>
              <a:rPr lang="en-US" altLang="en-US" sz="3000" b="1" dirty="0" err="1" smtClean="0"/>
              <a:t>đường</a:t>
            </a:r>
            <a:r>
              <a:rPr lang="en-US" altLang="en-US" sz="3000" b="1" dirty="0" smtClean="0"/>
              <a:t> </a:t>
            </a:r>
            <a:r>
              <a:rPr lang="en-US" altLang="en-US" sz="3000" b="1" dirty="0" err="1" smtClean="0"/>
              <a:t>cao</a:t>
            </a:r>
            <a:r>
              <a:rPr lang="en-US" altLang="en-US" sz="3000" b="1" dirty="0" smtClean="0"/>
              <a:t> </a:t>
            </a:r>
            <a:r>
              <a:rPr lang="en-US" altLang="en-US" sz="3000" b="1" dirty="0" err="1" smtClean="0"/>
              <a:t>tốc</a:t>
            </a:r>
            <a:r>
              <a:rPr lang="en-US" altLang="en-US" sz="3000" b="1"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3499"/>
                                        </p:tgtEl>
                                        <p:attrNameLst>
                                          <p:attrName>style.visibility</p:attrName>
                                        </p:attrNameLst>
                                      </p:cBhvr>
                                      <p:to>
                                        <p:strVal val="visible"/>
                                      </p:to>
                                    </p:set>
                                    <p:anim calcmode="discrete" valueType="clr">
                                      <p:cBhvr override="childStyle">
                                        <p:cTn id="7" dur="80"/>
                                        <p:tgtEl>
                                          <p:spTgt spid="634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3499"/>
                                        </p:tgtEl>
                                        <p:attrNameLst>
                                          <p:attrName>fillcolor</p:attrName>
                                        </p:attrNameLst>
                                      </p:cBhvr>
                                      <p:tavLst>
                                        <p:tav tm="0">
                                          <p:val>
                                            <p:clrVal>
                                              <a:schemeClr val="accent2"/>
                                            </p:clrVal>
                                          </p:val>
                                        </p:tav>
                                        <p:tav tm="50000">
                                          <p:val>
                                            <p:clrVal>
                                              <a:schemeClr val="hlink"/>
                                            </p:clrVal>
                                          </p:val>
                                        </p:tav>
                                      </p:tavLst>
                                    </p:anim>
                                    <p:set>
                                      <p:cBhvr>
                                        <p:cTn id="9" dur="80"/>
                                        <p:tgtEl>
                                          <p:spTgt spid="63499"/>
                                        </p:tgtEl>
                                        <p:attrNameLst>
                                          <p:attrName>fill.type</p:attrName>
                                        </p:attrNameLst>
                                      </p:cBhvr>
                                      <p:to>
                                        <p:strVal val="solid"/>
                                      </p:to>
                                    </p:set>
                                  </p:childTnLst>
                                </p:cTn>
                              </p:par>
                            </p:childTnLst>
                          </p:cTn>
                        </p:par>
                        <p:par>
                          <p:cTn id="10" fill="hold" nodeType="afterGroup">
                            <p:stCondLst>
                              <p:cond delay="2080"/>
                            </p:stCondLst>
                            <p:childTnLst>
                              <p:par>
                                <p:cTn id="11" presetID="8" presetClass="entr" presetSubtype="16" fill="hold" nodeType="afterEffect">
                                  <p:stCondLst>
                                    <p:cond delay="0"/>
                                  </p:stCondLst>
                                  <p:childTnLst>
                                    <p:set>
                                      <p:cBhvr>
                                        <p:cTn id="12" dur="1" fill="hold">
                                          <p:stCondLst>
                                            <p:cond delay="0"/>
                                          </p:stCondLst>
                                        </p:cTn>
                                        <p:tgtEl>
                                          <p:spTgt spid="63495"/>
                                        </p:tgtEl>
                                        <p:attrNameLst>
                                          <p:attrName>style.visibility</p:attrName>
                                        </p:attrNameLst>
                                      </p:cBhvr>
                                      <p:to>
                                        <p:strVal val="visible"/>
                                      </p:to>
                                    </p:set>
                                    <p:animEffect transition="in" filter="diamond(in)">
                                      <p:cBhvr>
                                        <p:cTn id="13" dur="20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65EBB555-3C00-4D34-A8C8-539F3B13BAD1}" type="slidenum">
              <a:rPr lang="en-US" altLang="en-US" sz="1400"/>
              <a:pPr/>
              <a:t>15</a:t>
            </a:fld>
            <a:endParaRPr lang="en-US" altLang="en-US" sz="1400"/>
          </a:p>
        </p:txBody>
      </p:sp>
      <p:sp>
        <p:nvSpPr>
          <p:cNvPr id="65538"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65539" name="Rectangle 3"/>
          <p:cNvSpPr>
            <a:spLocks noGrp="1" noChangeArrowheads="1"/>
          </p:cNvSpPr>
          <p:nvPr>
            <p:ph type="subTitle" idx="1"/>
          </p:nvPr>
        </p:nvSpPr>
        <p:spPr>
          <a:xfrm>
            <a:off x="76200" y="762000"/>
            <a:ext cx="8763000" cy="1752600"/>
          </a:xfrm>
        </p:spPr>
        <p:txBody>
          <a:bodyPr/>
          <a:lstStyle/>
          <a:p>
            <a:pPr algn="l" eaLnBrk="1" hangingPunct="1">
              <a:defRPr/>
            </a:pPr>
            <a:r>
              <a:rPr lang="en-US" altLang="en-US" sz="3000" b="1" dirty="0" smtClean="0">
                <a:solidFill>
                  <a:schemeClr val="bg1"/>
                </a:solidFill>
                <a:effectLst>
                  <a:outerShdw blurRad="38100" dist="38100" dir="2700000" algn="tl">
                    <a:srgbClr val="C0C0C0"/>
                  </a:outerShdw>
                </a:effectLst>
              </a:rPr>
              <a:t>I. </a:t>
            </a: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 :</a:t>
            </a:r>
          </a:p>
        </p:txBody>
      </p:sp>
      <p:sp>
        <p:nvSpPr>
          <p:cNvPr id="18437"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65541" name="Rectangle 5"/>
          <p:cNvSpPr>
            <a:spLocks noChangeArrowheads="1"/>
          </p:cNvSpPr>
          <p:nvPr/>
        </p:nvSpPr>
        <p:spPr bwMode="auto">
          <a:xfrm>
            <a:off x="0" y="990600"/>
            <a:ext cx="1051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endParaRPr lang="en-US" altLang="en-US" sz="3000" b="1" dirty="0">
              <a:solidFill>
                <a:srgbClr val="0000FF"/>
              </a:solidFill>
              <a:effectLst>
                <a:outerShdw blurRad="38100" dist="38100" dir="2700000" algn="tl">
                  <a:srgbClr val="C0C0C0"/>
                </a:outerShdw>
              </a:effectLst>
            </a:endParaRPr>
          </a:p>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r>
              <a:rPr lang="en-US" altLang="en-US" sz="3000" b="1" dirty="0" smtClean="0">
                <a:solidFill>
                  <a:srgbClr val="0000FF"/>
                </a:solidFill>
                <a:effectLst>
                  <a:outerShdw blurRad="38100" dist="38100" dir="2700000" algn="tl">
                    <a:srgbClr val="C0C0C0"/>
                  </a:outerShdw>
                </a:effectLst>
              </a:rPr>
              <a:t>II. </a:t>
            </a:r>
            <a:r>
              <a:rPr lang="en-US" altLang="en-US" sz="3000" b="1" u="sng" dirty="0" err="1" smtClean="0">
                <a:solidFill>
                  <a:srgbClr val="0000FF"/>
                </a:solidFill>
                <a:effectLst>
                  <a:outerShdw blurRad="38100" dist="38100" dir="2700000" algn="tl">
                    <a:srgbClr val="C0C0C0"/>
                  </a:outerShdw>
                </a:effectLst>
              </a:rPr>
              <a:t>Tìm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hiểu</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biện</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pháp</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chống</a:t>
            </a:r>
            <a:r>
              <a:rPr lang="en-US" altLang="en-US" sz="3000" b="1" u="sng" dirty="0" smtClean="0">
                <a:solidFill>
                  <a:srgbClr val="0000FF"/>
                </a:solidFill>
                <a:effectLst>
                  <a:outerShdw blurRad="38100" dist="38100" dir="2700000" algn="tl">
                    <a:srgbClr val="C0C0C0"/>
                  </a:outerShdw>
                </a:effectLst>
              </a:rPr>
              <a:t> ô </a:t>
            </a:r>
            <a:r>
              <a:rPr lang="en-US" altLang="en-US" sz="3000" b="1" u="sng" dirty="0" err="1" smtClean="0">
                <a:solidFill>
                  <a:srgbClr val="0000FF"/>
                </a:solidFill>
                <a:effectLst>
                  <a:outerShdw blurRad="38100" dist="38100" dir="2700000" algn="tl">
                    <a:srgbClr val="C0C0C0"/>
                  </a:outerShdw>
                </a:effectLst>
              </a:rPr>
              <a:t>nhiễm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tiếng</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ồn</a:t>
            </a:r>
            <a:r>
              <a:rPr lang="en-US" altLang="en-US" sz="3000" b="1" u="sng" dirty="0" smtClean="0">
                <a:solidFill>
                  <a:srgbClr val="0000FF"/>
                </a:solidFill>
                <a:effectLst>
                  <a:outerShdw blurRad="38100" dist="38100" dir="2700000" algn="tl">
                    <a:srgbClr val="C0C0C0"/>
                  </a:outerShdw>
                </a:effectLst>
              </a:rPr>
              <a:t> :</a:t>
            </a:r>
            <a:r>
              <a:rPr lang="en-US" altLang="en-US" sz="3000" b="1" u="sng" dirty="0" smtClean="0">
                <a:solidFill>
                  <a:srgbClr val="FF3399"/>
                </a:solidFill>
                <a:effectLst>
                  <a:outerShdw blurRad="38100" dist="38100" dir="2700000" algn="tl">
                    <a:srgbClr val="C0C0C0"/>
                  </a:outerShdw>
                </a:effectLst>
              </a:rPr>
              <a:t> </a:t>
            </a:r>
          </a:p>
        </p:txBody>
      </p:sp>
      <p:sp>
        <p:nvSpPr>
          <p:cNvPr id="65547" name="Rectangle 11"/>
          <p:cNvSpPr>
            <a:spLocks noChangeArrowheads="1"/>
          </p:cNvSpPr>
          <p:nvPr/>
        </p:nvSpPr>
        <p:spPr bwMode="auto">
          <a:xfrm>
            <a:off x="0" y="2049463"/>
            <a:ext cx="8763000" cy="198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eaLnBrk="1" hangingPunct="1">
              <a:buFontTx/>
              <a:buNone/>
              <a:defRPr/>
            </a:pPr>
            <a:r>
              <a:rPr lang="en-US" altLang="en-US" sz="3000" b="1" dirty="0" smtClean="0">
                <a:effectLst>
                  <a:outerShdw blurRad="38100" dist="38100" dir="2700000" algn="tl">
                    <a:srgbClr val="C0C0C0"/>
                  </a:outerShdw>
                </a:effectLst>
                <a:sym typeface="Wingdings" panose="05000000000000000000" pitchFamily="2" charset="2"/>
              </a:rPr>
              <a:t> </a:t>
            </a:r>
          </a:p>
          <a:p>
            <a:pPr eaLnBrk="1" hangingPunct="1">
              <a:buFontTx/>
              <a:buNone/>
              <a:defRPr/>
            </a:pPr>
            <a:r>
              <a:rPr lang="en-US" altLang="en-US" sz="3000" b="1" dirty="0" smtClean="0">
                <a:solidFill>
                  <a:schemeClr val="accent2"/>
                </a:solidFill>
                <a:effectLst>
                  <a:outerShdw blurRad="38100" dist="38100" dir="2700000" algn="tl">
                    <a:srgbClr val="C0C0C0"/>
                  </a:outerShdw>
                </a:effectLst>
              </a:rPr>
              <a:t>3.</a:t>
            </a:r>
            <a:r>
              <a:rPr lang="en-US" altLang="en-US" sz="3000" b="1" dirty="0" smtClean="0"/>
              <a:t> </a:t>
            </a:r>
            <a:r>
              <a:rPr lang="en-US" altLang="en-US" sz="3000" b="1" u="sng" dirty="0" err="1" smtClean="0"/>
              <a:t>Trồng</a:t>
            </a:r>
            <a:r>
              <a:rPr lang="en-US" altLang="en-US" sz="3000" b="1" u="sng" dirty="0" smtClean="0"/>
              <a:t> </a:t>
            </a:r>
            <a:r>
              <a:rPr lang="en-US" altLang="en-US" sz="3000" b="1" u="sng" dirty="0" err="1" smtClean="0"/>
              <a:t>nhiều</a:t>
            </a:r>
            <a:r>
              <a:rPr lang="en-US" altLang="en-US" sz="3000" b="1" u="sng" dirty="0" smtClean="0"/>
              <a:t> </a:t>
            </a:r>
            <a:r>
              <a:rPr lang="en-US" altLang="en-US" sz="3000" b="1" u="sng" dirty="0" err="1" smtClean="0"/>
              <a:t>cây</a:t>
            </a:r>
            <a:r>
              <a:rPr lang="en-US" altLang="en-US" sz="3000" b="1" u="sng" dirty="0" smtClean="0"/>
              <a:t> </a:t>
            </a:r>
            <a:r>
              <a:rPr lang="en-US" altLang="en-US" sz="3000" b="1" u="sng" dirty="0" err="1" smtClean="0"/>
              <a:t>xanh</a:t>
            </a:r>
            <a:r>
              <a:rPr lang="en-US" altLang="en-US" sz="3000" b="1" dirty="0" smtClean="0"/>
              <a:t> </a:t>
            </a:r>
            <a:r>
              <a:rPr lang="en-US" altLang="en-US" sz="3000" b="1" dirty="0" err="1" smtClean="0"/>
              <a:t>để</a:t>
            </a:r>
            <a:r>
              <a:rPr lang="en-US" altLang="en-US" sz="3000" b="1" dirty="0" smtClean="0"/>
              <a:t> </a:t>
            </a:r>
            <a:r>
              <a:rPr lang="en-US" altLang="en-US" sz="3000" b="1" dirty="0" err="1" smtClean="0"/>
              <a:t>âm</a:t>
            </a:r>
            <a:r>
              <a:rPr lang="en-US" altLang="en-US" sz="3000" b="1" dirty="0" smtClean="0"/>
              <a:t> </a:t>
            </a:r>
            <a:r>
              <a:rPr lang="en-US" altLang="en-US" sz="3000" b="1" dirty="0" err="1" smtClean="0"/>
              <a:t>truyền</a:t>
            </a:r>
            <a:r>
              <a:rPr lang="en-US" altLang="en-US" sz="3000" b="1" dirty="0" smtClean="0"/>
              <a:t> </a:t>
            </a:r>
            <a:r>
              <a:rPr lang="en-US" altLang="en-US" sz="3000" b="1" dirty="0" err="1" smtClean="0"/>
              <a:t>đến</a:t>
            </a:r>
            <a:r>
              <a:rPr lang="en-US" altLang="en-US" sz="3000" b="1" dirty="0" smtClean="0"/>
              <a:t> </a:t>
            </a:r>
            <a:r>
              <a:rPr lang="en-US" altLang="en-US" sz="3000" b="1" dirty="0" err="1" smtClean="0"/>
              <a:t>gặp</a:t>
            </a:r>
            <a:r>
              <a:rPr lang="en-US" altLang="en-US" sz="3000" b="1" dirty="0" smtClean="0"/>
              <a:t> </a:t>
            </a:r>
            <a:r>
              <a:rPr lang="en-US" altLang="en-US" sz="3000" b="1" dirty="0" err="1" smtClean="0"/>
              <a:t>lá</a:t>
            </a:r>
            <a:r>
              <a:rPr lang="en-US" altLang="en-US" sz="3000" b="1" dirty="0" smtClean="0"/>
              <a:t> </a:t>
            </a:r>
            <a:r>
              <a:rPr lang="en-US" altLang="en-US" sz="3000" b="1" dirty="0" err="1" smtClean="0"/>
              <a:t>cây</a:t>
            </a:r>
            <a:r>
              <a:rPr lang="en-US" altLang="en-US" sz="3000" b="1" dirty="0" smtClean="0"/>
              <a:t> </a:t>
            </a:r>
            <a:r>
              <a:rPr lang="en-US" altLang="en-US" sz="3000" b="1" dirty="0" err="1" smtClean="0"/>
              <a:t>sẽ</a:t>
            </a:r>
            <a:r>
              <a:rPr lang="en-US" altLang="en-US" sz="3000" b="1" dirty="0" smtClean="0"/>
              <a:t> </a:t>
            </a:r>
            <a:r>
              <a:rPr lang="en-US" altLang="en-US" sz="3000" b="1" dirty="0" err="1" smtClean="0"/>
              <a:t>phản</a:t>
            </a:r>
            <a:r>
              <a:rPr lang="en-US" altLang="en-US" sz="3000" b="1" dirty="0" smtClean="0"/>
              <a:t> </a:t>
            </a:r>
            <a:r>
              <a:rPr lang="en-US" altLang="en-US" sz="3000" b="1" dirty="0" err="1" smtClean="0"/>
              <a:t>xạ</a:t>
            </a:r>
            <a:r>
              <a:rPr lang="en-US" altLang="en-US" sz="3000" b="1" dirty="0" smtClean="0"/>
              <a:t> </a:t>
            </a:r>
            <a:r>
              <a:rPr lang="en-US" altLang="en-US" sz="3000" b="1" dirty="0" err="1" smtClean="0"/>
              <a:t>theo</a:t>
            </a:r>
            <a:r>
              <a:rPr lang="en-US" altLang="en-US" sz="3000" b="1" dirty="0" smtClean="0"/>
              <a:t> </a:t>
            </a:r>
            <a:r>
              <a:rPr lang="en-US" altLang="en-US" sz="3000" b="1" dirty="0" err="1" smtClean="0"/>
              <a:t>các</a:t>
            </a:r>
            <a:r>
              <a:rPr lang="en-US" altLang="en-US" sz="3000" b="1" dirty="0" smtClean="0"/>
              <a:t> </a:t>
            </a:r>
            <a:r>
              <a:rPr lang="en-US" altLang="en-US" sz="3000" b="1" dirty="0" err="1" smtClean="0"/>
              <a:t>hướng</a:t>
            </a:r>
            <a:r>
              <a:rPr lang="en-US" altLang="en-US" sz="3000" b="1" dirty="0" smtClean="0"/>
              <a:t> </a:t>
            </a:r>
            <a:r>
              <a:rPr lang="en-US" altLang="en-US" sz="3000" b="1" dirty="0" err="1" smtClean="0"/>
              <a:t>khác</a:t>
            </a:r>
            <a:r>
              <a:rPr lang="en-US" altLang="en-US" sz="3000" b="1" dirty="0" smtClean="0"/>
              <a:t> </a:t>
            </a:r>
            <a:r>
              <a:rPr lang="en-US" altLang="en-US" sz="3000" b="1" dirty="0" err="1" smtClean="0"/>
              <a:t>nhau</a:t>
            </a:r>
            <a:r>
              <a:rPr lang="en-US" altLang="en-US" sz="3000" b="1" dirty="0" smtClean="0"/>
              <a:t>.</a:t>
            </a:r>
          </a:p>
        </p:txBody>
      </p:sp>
      <p:pic>
        <p:nvPicPr>
          <p:cNvPr id="65548" name="Picture 12"/>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4267200" y="3733800"/>
            <a:ext cx="4876800" cy="3124200"/>
          </a:xfrm>
          <a:prstGeom prst="rect">
            <a:avLst/>
          </a:prstGeom>
          <a:noFill/>
          <a:ln w="9525">
            <a:solidFill>
              <a:srgbClr val="0000FF"/>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9" name="Picture 13"/>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3733800"/>
            <a:ext cx="4267200" cy="3124200"/>
          </a:xfrm>
          <a:prstGeom prst="rect">
            <a:avLst/>
          </a:prstGeom>
          <a:noFill/>
          <a:ln w="9525">
            <a:solidFill>
              <a:srgbClr val="0000FF"/>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5547"/>
                                        </p:tgtEl>
                                        <p:attrNameLst>
                                          <p:attrName>style.visibility</p:attrName>
                                        </p:attrNameLst>
                                      </p:cBhvr>
                                      <p:to>
                                        <p:strVal val="visible"/>
                                      </p:to>
                                    </p:set>
                                    <p:anim calcmode="discrete" valueType="clr">
                                      <p:cBhvr override="childStyle">
                                        <p:cTn id="7" dur="80"/>
                                        <p:tgtEl>
                                          <p:spTgt spid="655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5547"/>
                                        </p:tgtEl>
                                        <p:attrNameLst>
                                          <p:attrName>fillcolor</p:attrName>
                                        </p:attrNameLst>
                                      </p:cBhvr>
                                      <p:tavLst>
                                        <p:tav tm="0">
                                          <p:val>
                                            <p:clrVal>
                                              <a:schemeClr val="accent2"/>
                                            </p:clrVal>
                                          </p:val>
                                        </p:tav>
                                        <p:tav tm="50000">
                                          <p:val>
                                            <p:clrVal>
                                              <a:schemeClr val="hlink"/>
                                            </p:clrVal>
                                          </p:val>
                                        </p:tav>
                                      </p:tavLst>
                                    </p:anim>
                                    <p:set>
                                      <p:cBhvr>
                                        <p:cTn id="9" dur="80"/>
                                        <p:tgtEl>
                                          <p:spTgt spid="65547"/>
                                        </p:tgtEl>
                                        <p:attrNameLst>
                                          <p:attrName>fill.type</p:attrName>
                                        </p:attrNameLst>
                                      </p:cBhvr>
                                      <p:to>
                                        <p:strVal val="solid"/>
                                      </p:to>
                                    </p:set>
                                  </p:childTnLst>
                                </p:cTn>
                              </p:par>
                            </p:childTnLst>
                          </p:cTn>
                        </p:par>
                        <p:par>
                          <p:cTn id="10" fill="hold" nodeType="afterGroup">
                            <p:stCondLst>
                              <p:cond delay="2800"/>
                            </p:stCondLst>
                            <p:childTnLst>
                              <p:par>
                                <p:cTn id="11" presetID="8" presetClass="entr" presetSubtype="16" fill="hold" nodeType="afterEffect">
                                  <p:stCondLst>
                                    <p:cond delay="0"/>
                                  </p:stCondLst>
                                  <p:childTnLst>
                                    <p:set>
                                      <p:cBhvr>
                                        <p:cTn id="12" dur="1" fill="hold">
                                          <p:stCondLst>
                                            <p:cond delay="0"/>
                                          </p:stCondLst>
                                        </p:cTn>
                                        <p:tgtEl>
                                          <p:spTgt spid="65549"/>
                                        </p:tgtEl>
                                        <p:attrNameLst>
                                          <p:attrName>style.visibility</p:attrName>
                                        </p:attrNameLst>
                                      </p:cBhvr>
                                      <p:to>
                                        <p:strVal val="visible"/>
                                      </p:to>
                                    </p:set>
                                    <p:animEffect transition="in" filter="diamond(in)">
                                      <p:cBhvr>
                                        <p:cTn id="13" dur="2000"/>
                                        <p:tgtEl>
                                          <p:spTgt spid="65549"/>
                                        </p:tgtEl>
                                      </p:cBhvr>
                                    </p:animEffect>
                                  </p:childTnLst>
                                </p:cTn>
                              </p:par>
                            </p:childTnLst>
                          </p:cTn>
                        </p:par>
                        <p:par>
                          <p:cTn id="14" fill="hold" nodeType="afterGroup">
                            <p:stCondLst>
                              <p:cond delay="4800"/>
                            </p:stCondLst>
                            <p:childTnLst>
                              <p:par>
                                <p:cTn id="15" presetID="8" presetClass="entr" presetSubtype="16" fill="hold" nodeType="afterEffect">
                                  <p:stCondLst>
                                    <p:cond delay="0"/>
                                  </p:stCondLst>
                                  <p:childTnLst>
                                    <p:set>
                                      <p:cBhvr>
                                        <p:cTn id="16" dur="1" fill="hold">
                                          <p:stCondLst>
                                            <p:cond delay="0"/>
                                          </p:stCondLst>
                                        </p:cTn>
                                        <p:tgtEl>
                                          <p:spTgt spid="65548"/>
                                        </p:tgtEl>
                                        <p:attrNameLst>
                                          <p:attrName>style.visibility</p:attrName>
                                        </p:attrNameLst>
                                      </p:cBhvr>
                                      <p:to>
                                        <p:strVal val="visible"/>
                                      </p:to>
                                    </p:set>
                                    <p:animEffect transition="in" filter="diamond(in)">
                                      <p:cBhvr>
                                        <p:cTn id="17" dur="2000"/>
                                        <p:tgtEl>
                                          <p:spTgt spid="65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5460855C-9EC6-44F8-AA6B-DB6B61C27CE4}" type="slidenum">
              <a:rPr lang="en-US" altLang="en-US" sz="1400"/>
              <a:pPr/>
              <a:t>16</a:t>
            </a:fld>
            <a:endParaRPr lang="en-US" altLang="en-US" sz="1400"/>
          </a:p>
        </p:txBody>
      </p:sp>
      <p:sp>
        <p:nvSpPr>
          <p:cNvPr id="64514"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64515" name="Rectangle 3"/>
          <p:cNvSpPr>
            <a:spLocks noGrp="1" noChangeArrowheads="1"/>
          </p:cNvSpPr>
          <p:nvPr>
            <p:ph type="subTitle" idx="1"/>
          </p:nvPr>
        </p:nvSpPr>
        <p:spPr>
          <a:xfrm>
            <a:off x="76200" y="838200"/>
            <a:ext cx="8763000" cy="1752600"/>
          </a:xfrm>
        </p:spPr>
        <p:txBody>
          <a:bodyPr/>
          <a:lstStyle/>
          <a:p>
            <a:pPr algn="l" eaLnBrk="1" hangingPunct="1">
              <a:defRPr/>
            </a:pPr>
            <a:r>
              <a:rPr lang="en-US" altLang="en-US" sz="3000" b="1" dirty="0" smtClean="0">
                <a:solidFill>
                  <a:schemeClr val="bg1"/>
                </a:solidFill>
                <a:effectLst>
                  <a:outerShdw blurRad="38100" dist="38100" dir="2700000" algn="tl">
                    <a:srgbClr val="C0C0C0"/>
                  </a:outerShdw>
                </a:effectLst>
              </a:rPr>
              <a:t>I. </a:t>
            </a: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 :</a:t>
            </a:r>
          </a:p>
        </p:txBody>
      </p:sp>
      <p:sp>
        <p:nvSpPr>
          <p:cNvPr id="19461"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64517" name="Rectangle 5"/>
          <p:cNvSpPr>
            <a:spLocks noChangeArrowheads="1"/>
          </p:cNvSpPr>
          <p:nvPr/>
        </p:nvSpPr>
        <p:spPr bwMode="auto">
          <a:xfrm>
            <a:off x="76200" y="1066800"/>
            <a:ext cx="1051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endParaRPr lang="en-US" altLang="en-US" sz="3000" b="1" dirty="0">
              <a:solidFill>
                <a:srgbClr val="0000FF"/>
              </a:solidFill>
              <a:effectLst>
                <a:outerShdw blurRad="38100" dist="38100" dir="2700000" algn="tl">
                  <a:srgbClr val="C0C0C0"/>
                </a:outerShdw>
              </a:effectLst>
            </a:endParaRPr>
          </a:p>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r>
              <a:rPr lang="en-US" altLang="en-US" sz="3000" b="1" dirty="0" smtClean="0">
                <a:solidFill>
                  <a:srgbClr val="0000FF"/>
                </a:solidFill>
                <a:effectLst>
                  <a:outerShdw blurRad="38100" dist="38100" dir="2700000" algn="tl">
                    <a:srgbClr val="C0C0C0"/>
                  </a:outerShdw>
                </a:effectLst>
              </a:rPr>
              <a:t>II. </a:t>
            </a:r>
            <a:r>
              <a:rPr lang="en-US" altLang="en-US" sz="3000" b="1" u="sng" dirty="0" err="1" smtClean="0">
                <a:solidFill>
                  <a:srgbClr val="0000FF"/>
                </a:solidFill>
                <a:effectLst>
                  <a:outerShdw blurRad="38100" dist="38100" dir="2700000" algn="tl">
                    <a:srgbClr val="C0C0C0"/>
                  </a:outerShdw>
                </a:effectLst>
              </a:rPr>
              <a:t>Tìm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hiểu</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biện</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pháp</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chống</a:t>
            </a:r>
            <a:r>
              <a:rPr lang="en-US" altLang="en-US" sz="3000" b="1" u="sng" dirty="0" smtClean="0">
                <a:solidFill>
                  <a:srgbClr val="0000FF"/>
                </a:solidFill>
                <a:effectLst>
                  <a:outerShdw blurRad="38100" dist="38100" dir="2700000" algn="tl">
                    <a:srgbClr val="C0C0C0"/>
                  </a:outerShdw>
                </a:effectLst>
              </a:rPr>
              <a:t> ô </a:t>
            </a:r>
            <a:r>
              <a:rPr lang="en-US" altLang="en-US" sz="3000" b="1" u="sng" dirty="0" err="1" smtClean="0">
                <a:solidFill>
                  <a:srgbClr val="0000FF"/>
                </a:solidFill>
                <a:effectLst>
                  <a:outerShdw blurRad="38100" dist="38100" dir="2700000" algn="tl">
                    <a:srgbClr val="C0C0C0"/>
                  </a:outerShdw>
                </a:effectLst>
              </a:rPr>
              <a:t>nhiễm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tiếng</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ồn</a:t>
            </a:r>
            <a:r>
              <a:rPr lang="en-US" altLang="en-US" sz="3000" b="1" u="sng" dirty="0" smtClean="0">
                <a:solidFill>
                  <a:srgbClr val="0000FF"/>
                </a:solidFill>
                <a:effectLst>
                  <a:outerShdw blurRad="38100" dist="38100" dir="2700000" algn="tl">
                    <a:srgbClr val="C0C0C0"/>
                  </a:outerShdw>
                </a:effectLst>
              </a:rPr>
              <a:t> :</a:t>
            </a:r>
            <a:r>
              <a:rPr lang="en-US" altLang="en-US" sz="3000" b="1" u="sng" dirty="0" smtClean="0">
                <a:solidFill>
                  <a:srgbClr val="FF3399"/>
                </a:solidFill>
                <a:effectLst>
                  <a:outerShdw blurRad="38100" dist="38100" dir="2700000" algn="tl">
                    <a:srgbClr val="C0C0C0"/>
                  </a:outerShdw>
                </a:effectLst>
              </a:rPr>
              <a:t> </a:t>
            </a:r>
          </a:p>
        </p:txBody>
      </p:sp>
      <p:pic>
        <p:nvPicPr>
          <p:cNvPr id="64523" name="Picture 11"/>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38100" y="2819400"/>
            <a:ext cx="4724400" cy="4016375"/>
          </a:xfrm>
          <a:prstGeom prst="rect">
            <a:avLst/>
          </a:prstGeom>
          <a:noFill/>
          <a:ln w="2857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24" name="Rectangle 12"/>
          <p:cNvSpPr>
            <a:spLocks noChangeArrowheads="1"/>
          </p:cNvSpPr>
          <p:nvPr/>
        </p:nvSpPr>
        <p:spPr bwMode="auto">
          <a:xfrm>
            <a:off x="4762500" y="2697163"/>
            <a:ext cx="4419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lgn="l" eaLnBrk="1" hangingPunct="1">
              <a:lnSpc>
                <a:spcPct val="120000"/>
              </a:lnSpc>
              <a:defRPr/>
            </a:pPr>
            <a:r>
              <a:rPr lang="en-US" altLang="en-US" sz="3000" b="1" dirty="0" smtClean="0">
                <a:solidFill>
                  <a:schemeClr val="accent2"/>
                </a:solidFill>
                <a:effectLst>
                  <a:outerShdw blurRad="38100" dist="38100" dir="2700000" algn="tl">
                    <a:srgbClr val="C0C0C0"/>
                  </a:outerShdw>
                </a:effectLst>
              </a:rPr>
              <a:t>4.</a:t>
            </a:r>
            <a:r>
              <a:rPr lang="en-US" altLang="en-US" sz="3000" b="1" dirty="0" smtClean="0"/>
              <a:t> </a:t>
            </a:r>
            <a:r>
              <a:rPr lang="en-US" altLang="en-US" sz="3000" b="1" u="sng" dirty="0" err="1" smtClean="0"/>
              <a:t>Làm</a:t>
            </a:r>
            <a:r>
              <a:rPr lang="en-US" altLang="en-US" sz="3000" b="1" u="sng" dirty="0" smtClean="0"/>
              <a:t> </a:t>
            </a:r>
            <a:r>
              <a:rPr lang="en-US" altLang="en-US" sz="3000" b="1" u="sng" dirty="0" err="1" smtClean="0"/>
              <a:t>trần</a:t>
            </a:r>
            <a:r>
              <a:rPr lang="en-US" altLang="en-US" sz="3000" b="1" u="sng" dirty="0" smtClean="0"/>
              <a:t> </a:t>
            </a:r>
            <a:r>
              <a:rPr lang="en-US" altLang="en-US" sz="3000" b="1" u="sng" dirty="0" err="1" smtClean="0"/>
              <a:t>nhà</a:t>
            </a:r>
            <a:r>
              <a:rPr lang="en-US" altLang="en-US" sz="3000" b="1" u="sng" dirty="0" smtClean="0"/>
              <a:t>, </a:t>
            </a:r>
            <a:r>
              <a:rPr lang="en-US" altLang="en-US" sz="3000" b="1" u="sng" dirty="0" err="1" smtClean="0"/>
              <a:t>tường</a:t>
            </a:r>
            <a:r>
              <a:rPr lang="en-US" altLang="en-US" sz="3000" b="1" u="sng" dirty="0" smtClean="0"/>
              <a:t> </a:t>
            </a:r>
            <a:r>
              <a:rPr lang="en-US" altLang="en-US" sz="3000" b="1" u="sng" dirty="0" err="1" smtClean="0"/>
              <a:t>nhà</a:t>
            </a:r>
            <a:r>
              <a:rPr lang="en-US" altLang="en-US" sz="3000" b="1" u="sng" dirty="0" smtClean="0"/>
              <a:t> </a:t>
            </a:r>
            <a:r>
              <a:rPr lang="en-US" altLang="en-US" sz="3000" b="1" u="sng" dirty="0" err="1" smtClean="0"/>
              <a:t>dày</a:t>
            </a:r>
            <a:r>
              <a:rPr lang="en-US" altLang="en-US" sz="3000" b="1" u="sng" dirty="0" smtClean="0"/>
              <a:t> </a:t>
            </a:r>
            <a:r>
              <a:rPr lang="en-US" altLang="en-US" sz="3000" b="1" u="sng" dirty="0" err="1" smtClean="0"/>
              <a:t>bằng</a:t>
            </a:r>
            <a:r>
              <a:rPr lang="en-US" altLang="en-US" sz="3000" b="1" u="sng" dirty="0" smtClean="0"/>
              <a:t> </a:t>
            </a:r>
            <a:r>
              <a:rPr lang="en-US" altLang="en-US" sz="3000" b="1" u="sng" dirty="0" err="1" smtClean="0"/>
              <a:t>xốp</a:t>
            </a:r>
            <a:r>
              <a:rPr lang="en-US" altLang="en-US" sz="3000" b="1" u="sng" dirty="0" smtClean="0"/>
              <a:t>, </a:t>
            </a:r>
            <a:r>
              <a:rPr lang="en-US" altLang="en-US" sz="3000" b="1" u="sng" dirty="0" err="1" smtClean="0"/>
              <a:t>làm</a:t>
            </a:r>
            <a:r>
              <a:rPr lang="en-US" altLang="en-US" sz="3000" b="1" u="sng" dirty="0" smtClean="0"/>
              <a:t> </a:t>
            </a:r>
            <a:r>
              <a:rPr lang="en-US" altLang="en-US" sz="3000" b="1" u="sng" dirty="0" err="1" smtClean="0"/>
              <a:t>tường</a:t>
            </a:r>
            <a:r>
              <a:rPr lang="en-US" altLang="en-US" sz="3000" b="1" u="sng" dirty="0" smtClean="0"/>
              <a:t> </a:t>
            </a:r>
            <a:r>
              <a:rPr lang="en-US" altLang="en-US" sz="3000" b="1" u="sng" dirty="0" err="1" smtClean="0"/>
              <a:t>phủ</a:t>
            </a:r>
            <a:r>
              <a:rPr lang="en-US" altLang="en-US" sz="3000" b="1" u="sng" dirty="0" smtClean="0"/>
              <a:t> </a:t>
            </a:r>
            <a:r>
              <a:rPr lang="en-US" altLang="en-US" sz="3000" b="1" u="sng" dirty="0" err="1" smtClean="0"/>
              <a:t>dạ</a:t>
            </a:r>
            <a:r>
              <a:rPr lang="en-US" altLang="en-US" sz="3000" b="1" u="sng" dirty="0" smtClean="0"/>
              <a:t> </a:t>
            </a:r>
            <a:r>
              <a:rPr lang="en-US" altLang="en-US" sz="3000" b="1" u="sng" dirty="0" err="1" smtClean="0"/>
              <a:t>nhung</a:t>
            </a:r>
            <a:r>
              <a:rPr lang="en-US" altLang="en-US" sz="3000" b="1" dirty="0" smtClean="0"/>
              <a:t> </a:t>
            </a:r>
            <a:r>
              <a:rPr lang="en-US" altLang="en-US" sz="3000" b="1" dirty="0" err="1" smtClean="0"/>
              <a:t>để</a:t>
            </a:r>
            <a:r>
              <a:rPr lang="en-US" altLang="en-US" sz="3000" b="1" dirty="0" smtClean="0"/>
              <a:t> </a:t>
            </a:r>
            <a:r>
              <a:rPr lang="en-US" altLang="en-US" sz="3000" b="1" dirty="0" err="1" smtClean="0"/>
              <a:t>ngăn</a:t>
            </a:r>
            <a:r>
              <a:rPr lang="en-US" altLang="en-US" sz="3000" b="1" dirty="0" smtClean="0"/>
              <a:t> </a:t>
            </a:r>
            <a:r>
              <a:rPr lang="en-US" altLang="en-US" sz="3000" b="1" dirty="0" err="1" smtClean="0"/>
              <a:t>bớt</a:t>
            </a:r>
            <a:r>
              <a:rPr lang="en-US" altLang="en-US" sz="3000" b="1" dirty="0" smtClean="0"/>
              <a:t> </a:t>
            </a:r>
            <a:r>
              <a:rPr lang="en-US" altLang="en-US" sz="3000" b="1" dirty="0" err="1" smtClean="0"/>
              <a:t>âm</a:t>
            </a:r>
            <a:r>
              <a:rPr lang="en-US" altLang="en-US" sz="3000" b="1" dirty="0" smtClean="0"/>
              <a:t> </a:t>
            </a:r>
            <a:r>
              <a:rPr lang="en-US" altLang="en-US" sz="3000" b="1" dirty="0" err="1" smtClean="0"/>
              <a:t>truyền</a:t>
            </a:r>
            <a:r>
              <a:rPr lang="en-US" altLang="en-US" sz="3000" b="1" dirty="0" smtClean="0"/>
              <a:t> qua.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24"/>
                                        </p:tgtEl>
                                        <p:attrNameLst>
                                          <p:attrName>style.visibility</p:attrName>
                                        </p:attrNameLst>
                                      </p:cBhvr>
                                      <p:to>
                                        <p:strVal val="visible"/>
                                      </p:to>
                                    </p:set>
                                    <p:anim calcmode="discrete" valueType="clr">
                                      <p:cBhvr override="childStyle">
                                        <p:cTn id="7" dur="80"/>
                                        <p:tgtEl>
                                          <p:spTgt spid="645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4524"/>
                                        </p:tgtEl>
                                        <p:attrNameLst>
                                          <p:attrName>fillcolor</p:attrName>
                                        </p:attrNameLst>
                                      </p:cBhvr>
                                      <p:tavLst>
                                        <p:tav tm="0">
                                          <p:val>
                                            <p:clrVal>
                                              <a:schemeClr val="accent2"/>
                                            </p:clrVal>
                                          </p:val>
                                        </p:tav>
                                        <p:tav tm="50000">
                                          <p:val>
                                            <p:clrVal>
                                              <a:schemeClr val="hlink"/>
                                            </p:clrVal>
                                          </p:val>
                                        </p:tav>
                                      </p:tavLst>
                                    </p:anim>
                                    <p:set>
                                      <p:cBhvr>
                                        <p:cTn id="9" dur="80"/>
                                        <p:tgtEl>
                                          <p:spTgt spid="64524"/>
                                        </p:tgtEl>
                                        <p:attrNameLst>
                                          <p:attrName>fill.type</p:attrName>
                                        </p:attrNameLst>
                                      </p:cBhvr>
                                      <p:to>
                                        <p:strVal val="solid"/>
                                      </p:to>
                                    </p:set>
                                  </p:childTnLst>
                                </p:cTn>
                              </p:par>
                            </p:childTnLst>
                          </p:cTn>
                        </p:par>
                        <p:par>
                          <p:cTn id="10" fill="hold" nodeType="afterGroup">
                            <p:stCondLst>
                              <p:cond delay="2880"/>
                            </p:stCondLst>
                            <p:childTnLst>
                              <p:par>
                                <p:cTn id="11" presetID="8" presetClass="entr" presetSubtype="16" fill="hold" nodeType="afterEffect">
                                  <p:stCondLst>
                                    <p:cond delay="0"/>
                                  </p:stCondLst>
                                  <p:childTnLst>
                                    <p:set>
                                      <p:cBhvr>
                                        <p:cTn id="12" dur="1" fill="hold">
                                          <p:stCondLst>
                                            <p:cond delay="0"/>
                                          </p:stCondLst>
                                        </p:cTn>
                                        <p:tgtEl>
                                          <p:spTgt spid="64523"/>
                                        </p:tgtEl>
                                        <p:attrNameLst>
                                          <p:attrName>style.visibility</p:attrName>
                                        </p:attrNameLst>
                                      </p:cBhvr>
                                      <p:to>
                                        <p:strVal val="visible"/>
                                      </p:to>
                                    </p:set>
                                    <p:animEffect transition="in" filter="diamond(in)">
                                      <p:cBhvr>
                                        <p:cTn id="13" dur="2000"/>
                                        <p:tgtEl>
                                          <p:spTgt spid="64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663162A5-D346-46CC-83FB-620CB5110AC0}" type="slidenum">
              <a:rPr lang="en-US" altLang="en-US" sz="1400"/>
              <a:pPr/>
              <a:t>17</a:t>
            </a:fld>
            <a:endParaRPr lang="en-US" altLang="en-US" sz="1400"/>
          </a:p>
        </p:txBody>
      </p:sp>
      <p:sp>
        <p:nvSpPr>
          <p:cNvPr id="66562"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66563" name="Rectangle 3"/>
          <p:cNvSpPr>
            <a:spLocks noGrp="1" noChangeArrowheads="1"/>
          </p:cNvSpPr>
          <p:nvPr>
            <p:ph type="subTitle" idx="1"/>
          </p:nvPr>
        </p:nvSpPr>
        <p:spPr>
          <a:xfrm>
            <a:off x="76200" y="914400"/>
            <a:ext cx="8763000" cy="1752600"/>
          </a:xfrm>
        </p:spPr>
        <p:txBody>
          <a:bodyPr/>
          <a:lstStyle/>
          <a:p>
            <a:pPr algn="l" eaLnBrk="1" hangingPunct="1">
              <a:defRPr/>
            </a:pPr>
            <a:r>
              <a:rPr lang="en-US" altLang="en-US" sz="3000" b="1" dirty="0" smtClean="0">
                <a:solidFill>
                  <a:srgbClr val="0000FF"/>
                </a:solidFill>
                <a:effectLst>
                  <a:outerShdw blurRad="38100" dist="38100" dir="2700000" algn="tl">
                    <a:srgbClr val="C0C0C0"/>
                  </a:outerShdw>
                </a:effectLst>
              </a:rPr>
              <a:t>I. </a:t>
            </a:r>
            <a:r>
              <a:rPr lang="en-US" altLang="en-US" sz="3000" b="1" u="sng" dirty="0" err="1" smtClean="0">
                <a:solidFill>
                  <a:srgbClr val="0000FF"/>
                </a:solidFill>
                <a:effectLst>
                  <a:outerShdw blurRad="38100" dist="38100" dir="2700000" algn="tl">
                    <a:srgbClr val="C0C0C0"/>
                  </a:outerShdw>
                </a:effectLst>
              </a:rPr>
              <a:t>Nhận</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biết</a:t>
            </a:r>
            <a:r>
              <a:rPr lang="en-US" altLang="en-US" sz="3000" b="1" u="sng" dirty="0" smtClean="0">
                <a:solidFill>
                  <a:srgbClr val="0000FF"/>
                </a:solidFill>
                <a:effectLst>
                  <a:outerShdw blurRad="38100" dist="38100" dir="2700000" algn="tl">
                    <a:srgbClr val="C0C0C0"/>
                  </a:outerShdw>
                </a:effectLst>
              </a:rPr>
              <a:t> ô </a:t>
            </a:r>
            <a:r>
              <a:rPr lang="en-US" altLang="en-US" sz="3000" b="1" u="sng" dirty="0" err="1" smtClean="0">
                <a:solidFill>
                  <a:srgbClr val="0000FF"/>
                </a:solidFill>
                <a:effectLst>
                  <a:outerShdw blurRad="38100" dist="38100" dir="2700000" algn="tl">
                    <a:srgbClr val="C0C0C0"/>
                  </a:outerShdw>
                </a:effectLst>
              </a:rPr>
              <a:t>nhiễm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tiếng</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ồn</a:t>
            </a:r>
            <a:r>
              <a:rPr lang="en-US" altLang="en-US" sz="3000" b="1" u="sng" dirty="0" smtClean="0">
                <a:solidFill>
                  <a:srgbClr val="0000FF"/>
                </a:solidFill>
                <a:effectLst>
                  <a:outerShdw blurRad="38100" dist="38100" dir="2700000" algn="tl">
                    <a:srgbClr val="C0C0C0"/>
                  </a:outerShdw>
                </a:effectLst>
              </a:rPr>
              <a:t> :</a:t>
            </a:r>
          </a:p>
        </p:txBody>
      </p:sp>
      <p:sp>
        <p:nvSpPr>
          <p:cNvPr id="20485"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66565" name="Rectangle 5"/>
          <p:cNvSpPr>
            <a:spLocks noChangeArrowheads="1"/>
          </p:cNvSpPr>
          <p:nvPr/>
        </p:nvSpPr>
        <p:spPr bwMode="auto">
          <a:xfrm>
            <a:off x="0" y="571500"/>
            <a:ext cx="10515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endParaRPr lang="en-US" altLang="en-US" sz="3000" b="1" dirty="0">
              <a:solidFill>
                <a:srgbClr val="0000FF"/>
              </a:solidFill>
              <a:effectLst>
                <a:outerShdw blurRad="38100" dist="38100" dir="2700000" algn="tl">
                  <a:srgbClr val="C0C0C0"/>
                </a:outerShdw>
              </a:effectLst>
            </a:endParaRPr>
          </a:p>
          <a:p>
            <a:pPr algn="l" eaLnBrk="1" hangingPunct="1">
              <a:defRPr/>
            </a:pPr>
            <a:endParaRPr lang="en-US" altLang="en-US" sz="3000" b="1" dirty="0">
              <a:solidFill>
                <a:srgbClr val="0000FF"/>
              </a:solidFill>
              <a:effectLst>
                <a:outerShdw blurRad="38100" dist="38100" dir="2700000" algn="tl">
                  <a:srgbClr val="C0C0C0"/>
                </a:outerShdw>
              </a:effectLst>
            </a:endParaRPr>
          </a:p>
          <a:p>
            <a:pPr algn="l" eaLnBrk="1" hangingPunct="1">
              <a:defRPr/>
            </a:pPr>
            <a:endParaRPr lang="en-US" altLang="en-US" sz="3000" b="1" dirty="0">
              <a:solidFill>
                <a:srgbClr val="0000FF"/>
              </a:solidFill>
              <a:effectLst>
                <a:outerShdw blurRad="38100" dist="38100" dir="2700000" algn="tl">
                  <a:srgbClr val="C0C0C0"/>
                </a:outerShdw>
              </a:effectLst>
            </a:endParaRPr>
          </a:p>
          <a:p>
            <a:pPr algn="l" eaLnBrk="1" hangingPunct="1">
              <a:defRPr/>
            </a:pPr>
            <a:r>
              <a:rPr lang="en-US" altLang="en-US" sz="3000" b="1" dirty="0" smtClean="0">
                <a:solidFill>
                  <a:srgbClr val="0000FF"/>
                </a:solidFill>
                <a:effectLst>
                  <a:outerShdw blurRad="38100" dist="38100" dir="2700000" algn="tl">
                    <a:srgbClr val="C0C0C0"/>
                  </a:outerShdw>
                </a:effectLst>
              </a:rPr>
              <a:t>II. </a:t>
            </a:r>
            <a:r>
              <a:rPr lang="en-US" altLang="en-US" sz="3000" b="1" u="sng" dirty="0" err="1" smtClean="0">
                <a:solidFill>
                  <a:srgbClr val="0000FF"/>
                </a:solidFill>
                <a:effectLst>
                  <a:outerShdw blurRad="38100" dist="38100" dir="2700000" algn="tl">
                    <a:srgbClr val="C0C0C0"/>
                  </a:outerShdw>
                </a:effectLst>
              </a:rPr>
              <a:t>Tìm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hiểu</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biện</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pháp</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chống</a:t>
            </a:r>
            <a:r>
              <a:rPr lang="en-US" altLang="en-US" sz="3000" b="1" u="sng" dirty="0" smtClean="0">
                <a:solidFill>
                  <a:srgbClr val="0000FF"/>
                </a:solidFill>
                <a:effectLst>
                  <a:outerShdw blurRad="38100" dist="38100" dir="2700000" algn="tl">
                    <a:srgbClr val="C0C0C0"/>
                  </a:outerShdw>
                </a:effectLst>
              </a:rPr>
              <a:t> ô </a:t>
            </a:r>
            <a:r>
              <a:rPr lang="en-US" altLang="en-US" sz="3000" b="1" u="sng" dirty="0" err="1" smtClean="0">
                <a:solidFill>
                  <a:srgbClr val="0000FF"/>
                </a:solidFill>
                <a:effectLst>
                  <a:outerShdw blurRad="38100" dist="38100" dir="2700000" algn="tl">
                    <a:srgbClr val="C0C0C0"/>
                  </a:outerShdw>
                </a:effectLst>
              </a:rPr>
              <a:t>nhiễm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tiếng</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ồn</a:t>
            </a:r>
            <a:r>
              <a:rPr lang="en-US" altLang="en-US" sz="3000" b="1" u="sng" dirty="0" smtClean="0">
                <a:solidFill>
                  <a:srgbClr val="0000FF"/>
                </a:solidFill>
                <a:effectLst>
                  <a:outerShdw blurRad="38100" dist="38100" dir="2700000" algn="tl">
                    <a:srgbClr val="C0C0C0"/>
                  </a:outerShdw>
                </a:effectLst>
              </a:rPr>
              <a:t> :</a:t>
            </a:r>
            <a:r>
              <a:rPr lang="en-US" altLang="en-US" sz="3000" b="1" u="sng" dirty="0" smtClean="0">
                <a:solidFill>
                  <a:srgbClr val="FF3399"/>
                </a:solidFill>
                <a:effectLst>
                  <a:outerShdw blurRad="38100" dist="38100" dir="2700000" algn="tl">
                    <a:srgbClr val="C0C0C0"/>
                  </a:outerShdw>
                </a:effectLst>
              </a:rPr>
              <a:t> </a:t>
            </a:r>
          </a:p>
        </p:txBody>
      </p:sp>
      <p:sp>
        <p:nvSpPr>
          <p:cNvPr id="66569" name="Rectangle 9"/>
          <p:cNvSpPr>
            <a:spLocks noChangeArrowheads="1"/>
          </p:cNvSpPr>
          <p:nvPr/>
        </p:nvSpPr>
        <p:spPr bwMode="auto">
          <a:xfrm>
            <a:off x="76200" y="2895600"/>
            <a:ext cx="9059863"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lgn="l" eaLnBrk="1" hangingPunct="1">
              <a:lnSpc>
                <a:spcPct val="110000"/>
              </a:lnSpc>
              <a:defRPr/>
            </a:pPr>
            <a:r>
              <a:rPr lang="en-US" altLang="en-US" sz="3000" b="1" dirty="0" smtClean="0">
                <a:solidFill>
                  <a:schemeClr val="accent2"/>
                </a:solidFill>
                <a:effectLst>
                  <a:outerShdw blurRad="38100" dist="38100" dir="2700000" algn="tl">
                    <a:srgbClr val="C0C0C0"/>
                  </a:outerShdw>
                </a:effectLst>
              </a:rPr>
              <a:t>1.</a:t>
            </a:r>
            <a:r>
              <a:rPr lang="en-US" altLang="en-US" sz="3000" b="1" dirty="0" smtClean="0"/>
              <a:t> Treo </a:t>
            </a:r>
            <a:r>
              <a:rPr lang="en-US" altLang="en-US" sz="3000" b="1" dirty="0" err="1" smtClean="0"/>
              <a:t>biển</a:t>
            </a:r>
            <a:r>
              <a:rPr lang="en-US" altLang="en-US" sz="3000" b="1" dirty="0" smtClean="0"/>
              <a:t> </a:t>
            </a:r>
            <a:r>
              <a:rPr lang="en-US" altLang="en-US" sz="3000" b="1" dirty="0" err="1" smtClean="0"/>
              <a:t>báo</a:t>
            </a:r>
            <a:r>
              <a:rPr lang="en-US" altLang="en-US" sz="3000" b="1" dirty="0" smtClean="0"/>
              <a:t> “</a:t>
            </a:r>
            <a:r>
              <a:rPr lang="en-US" altLang="en-US" sz="3000" b="1" dirty="0" err="1" smtClean="0"/>
              <a:t>cấm</a:t>
            </a:r>
            <a:r>
              <a:rPr lang="en-US" altLang="en-US" sz="3000" b="1" dirty="0" smtClean="0"/>
              <a:t> </a:t>
            </a:r>
            <a:r>
              <a:rPr lang="en-US" altLang="en-US" sz="3000" b="1" dirty="0" err="1" smtClean="0"/>
              <a:t>bóp</a:t>
            </a:r>
            <a:r>
              <a:rPr lang="en-US" altLang="en-US" sz="3000" b="1" dirty="0" smtClean="0"/>
              <a:t> </a:t>
            </a:r>
            <a:r>
              <a:rPr lang="en-US" altLang="en-US" sz="3000" b="1" dirty="0" err="1" smtClean="0"/>
              <a:t>còi</a:t>
            </a:r>
            <a:r>
              <a:rPr lang="en-US" altLang="en-US" sz="3000" b="1" dirty="0" smtClean="0"/>
              <a:t>” </a:t>
            </a:r>
          </a:p>
          <a:p>
            <a:pPr algn="l" eaLnBrk="1" hangingPunct="1">
              <a:lnSpc>
                <a:spcPct val="110000"/>
              </a:lnSpc>
              <a:defRPr/>
            </a:pPr>
            <a:r>
              <a:rPr lang="en-US" altLang="en-US" sz="3000" b="1" dirty="0" smtClean="0">
                <a:solidFill>
                  <a:schemeClr val="accent2"/>
                </a:solidFill>
                <a:effectLst>
                  <a:outerShdw blurRad="38100" dist="38100" dir="2700000" algn="tl">
                    <a:srgbClr val="C0C0C0"/>
                  </a:outerShdw>
                </a:effectLst>
              </a:rPr>
              <a:t>2.</a:t>
            </a:r>
            <a:r>
              <a:rPr lang="en-US" altLang="en-US" sz="3000" b="1" dirty="0" smtClean="0"/>
              <a:t> </a:t>
            </a:r>
            <a:r>
              <a:rPr lang="en-US" altLang="en-US" sz="3000" b="1" dirty="0" err="1" smtClean="0"/>
              <a:t>Xây</a:t>
            </a:r>
            <a:r>
              <a:rPr lang="en-US" altLang="en-US" sz="3000" b="1" dirty="0" smtClean="0"/>
              <a:t> </a:t>
            </a:r>
            <a:r>
              <a:rPr lang="en-US" altLang="en-US" sz="3000" b="1" dirty="0" err="1" smtClean="0"/>
              <a:t>dựng</a:t>
            </a:r>
            <a:r>
              <a:rPr lang="en-US" altLang="en-US" sz="3000" b="1" dirty="0" smtClean="0"/>
              <a:t> </a:t>
            </a:r>
            <a:r>
              <a:rPr lang="en-US" altLang="en-US" sz="3000" b="1" dirty="0" err="1" smtClean="0"/>
              <a:t>tường</a:t>
            </a:r>
            <a:r>
              <a:rPr lang="en-US" altLang="en-US" sz="3000" b="1" dirty="0" smtClean="0"/>
              <a:t> </a:t>
            </a:r>
            <a:r>
              <a:rPr lang="en-US" altLang="en-US" sz="3000" b="1" dirty="0" err="1" smtClean="0"/>
              <a:t>bêtông</a:t>
            </a:r>
            <a:r>
              <a:rPr lang="en-US" altLang="en-US" sz="3000" b="1" dirty="0" smtClean="0"/>
              <a:t> </a:t>
            </a:r>
          </a:p>
          <a:p>
            <a:pPr algn="l" eaLnBrk="1" hangingPunct="1">
              <a:lnSpc>
                <a:spcPct val="110000"/>
              </a:lnSpc>
              <a:defRPr/>
            </a:pPr>
            <a:r>
              <a:rPr lang="en-US" altLang="en-US" sz="3000" b="1" dirty="0" smtClean="0">
                <a:solidFill>
                  <a:schemeClr val="accent2"/>
                </a:solidFill>
                <a:effectLst>
                  <a:outerShdw blurRad="38100" dist="38100" dir="2700000" algn="tl">
                    <a:srgbClr val="C0C0C0"/>
                  </a:outerShdw>
                </a:effectLst>
              </a:rPr>
              <a:t>3.</a:t>
            </a:r>
            <a:r>
              <a:rPr lang="en-US" altLang="en-US" sz="3000" b="1" dirty="0" smtClean="0"/>
              <a:t> </a:t>
            </a:r>
            <a:r>
              <a:rPr lang="en-US" altLang="en-US" sz="3000" b="1" dirty="0" err="1" smtClean="0"/>
              <a:t>Trồng</a:t>
            </a:r>
            <a:r>
              <a:rPr lang="en-US" altLang="en-US" sz="3000" b="1" dirty="0" smtClean="0"/>
              <a:t> </a:t>
            </a:r>
            <a:r>
              <a:rPr lang="en-US" altLang="en-US" sz="3000" b="1" dirty="0" err="1" smtClean="0"/>
              <a:t>nhiều</a:t>
            </a:r>
            <a:r>
              <a:rPr lang="en-US" altLang="en-US" sz="3000" b="1" dirty="0" smtClean="0"/>
              <a:t> </a:t>
            </a:r>
            <a:r>
              <a:rPr lang="en-US" altLang="en-US" sz="3000" b="1" dirty="0" err="1" smtClean="0"/>
              <a:t>cây</a:t>
            </a:r>
            <a:r>
              <a:rPr lang="en-US" altLang="en-US" sz="3000" b="1" dirty="0" smtClean="0"/>
              <a:t> </a:t>
            </a:r>
            <a:r>
              <a:rPr lang="en-US" altLang="en-US" sz="3000" b="1" dirty="0" err="1" smtClean="0"/>
              <a:t>xanh</a:t>
            </a:r>
            <a:r>
              <a:rPr lang="en-US" altLang="en-US" sz="3000" b="1" dirty="0" smtClean="0"/>
              <a:t> </a:t>
            </a:r>
          </a:p>
          <a:p>
            <a:pPr algn="l" eaLnBrk="1" hangingPunct="1">
              <a:lnSpc>
                <a:spcPct val="110000"/>
              </a:lnSpc>
              <a:defRPr/>
            </a:pPr>
            <a:r>
              <a:rPr lang="en-US" altLang="en-US" sz="3000" b="1" dirty="0" smtClean="0">
                <a:solidFill>
                  <a:schemeClr val="accent2"/>
                </a:solidFill>
                <a:effectLst>
                  <a:outerShdw blurRad="38100" dist="38100" dir="2700000" algn="tl">
                    <a:srgbClr val="C0C0C0"/>
                  </a:outerShdw>
                </a:effectLst>
              </a:rPr>
              <a:t>4.</a:t>
            </a:r>
            <a:r>
              <a:rPr lang="en-US" altLang="en-US" sz="3000" b="1" dirty="0" smtClean="0"/>
              <a:t> </a:t>
            </a:r>
            <a:r>
              <a:rPr lang="en-US" altLang="en-US" sz="3000" b="1" dirty="0" err="1" smtClean="0"/>
              <a:t>Làm</a:t>
            </a:r>
            <a:r>
              <a:rPr lang="en-US" altLang="en-US" sz="3000" b="1" dirty="0" smtClean="0"/>
              <a:t> </a:t>
            </a:r>
            <a:r>
              <a:rPr lang="en-US" altLang="en-US" sz="3000" b="1" dirty="0" err="1" smtClean="0"/>
              <a:t>trần</a:t>
            </a:r>
            <a:r>
              <a:rPr lang="en-US" altLang="en-US" sz="3000" b="1" dirty="0" smtClean="0"/>
              <a:t> </a:t>
            </a:r>
            <a:r>
              <a:rPr lang="en-US" altLang="en-US" sz="3000" b="1" dirty="0" err="1" smtClean="0"/>
              <a:t>nhà</a:t>
            </a:r>
            <a:r>
              <a:rPr lang="en-US" altLang="en-US" sz="3000" b="1" dirty="0" smtClean="0"/>
              <a:t>, </a:t>
            </a:r>
            <a:r>
              <a:rPr lang="en-US" altLang="en-US" sz="3000" b="1" dirty="0" err="1" smtClean="0"/>
              <a:t>tường</a:t>
            </a:r>
            <a:r>
              <a:rPr lang="en-US" altLang="en-US" sz="3000" b="1" dirty="0" smtClean="0"/>
              <a:t> </a:t>
            </a:r>
            <a:r>
              <a:rPr lang="en-US" altLang="en-US" sz="3000" b="1" dirty="0" err="1" smtClean="0"/>
              <a:t>nhà</a:t>
            </a:r>
            <a:r>
              <a:rPr lang="en-US" altLang="en-US" sz="3000" b="1" dirty="0" smtClean="0"/>
              <a:t> </a:t>
            </a:r>
            <a:r>
              <a:rPr lang="en-US" altLang="en-US" sz="3000" b="1" dirty="0" err="1" smtClean="0"/>
              <a:t>dày</a:t>
            </a:r>
            <a:r>
              <a:rPr lang="en-US" altLang="en-US" sz="3000" b="1" dirty="0" smtClean="0"/>
              <a:t> </a:t>
            </a:r>
            <a:r>
              <a:rPr lang="en-US" altLang="en-US" sz="3000" b="1" dirty="0" err="1" smtClean="0"/>
              <a:t>bằng</a:t>
            </a:r>
            <a:r>
              <a:rPr lang="en-US" altLang="en-US" sz="3000" b="1" dirty="0" smtClean="0"/>
              <a:t> </a:t>
            </a:r>
            <a:r>
              <a:rPr lang="en-US" altLang="en-US" sz="3000" b="1" dirty="0" err="1" smtClean="0"/>
              <a:t>xốp</a:t>
            </a:r>
            <a:r>
              <a:rPr lang="en-US" altLang="en-US" sz="3000" b="1" dirty="0" smtClean="0"/>
              <a:t>, </a:t>
            </a:r>
            <a:r>
              <a:rPr lang="en-US" altLang="en-US" sz="3000" b="1" dirty="0" err="1" smtClean="0"/>
              <a:t>làm</a:t>
            </a:r>
            <a:r>
              <a:rPr lang="en-US" altLang="en-US" sz="3000" b="1" dirty="0" smtClean="0"/>
              <a:t> </a:t>
            </a:r>
            <a:r>
              <a:rPr lang="en-US" altLang="en-US" sz="3000" b="1" dirty="0" err="1" smtClean="0"/>
              <a:t>tường</a:t>
            </a:r>
            <a:r>
              <a:rPr lang="en-US" altLang="en-US" sz="3000" b="1" dirty="0" smtClean="0"/>
              <a:t> </a:t>
            </a:r>
            <a:r>
              <a:rPr lang="en-US" altLang="en-US" sz="3000" b="1" dirty="0" err="1" smtClean="0"/>
              <a:t>phủ</a:t>
            </a:r>
            <a:r>
              <a:rPr lang="en-US" altLang="en-US" sz="3000" b="1" dirty="0" smtClean="0"/>
              <a:t> </a:t>
            </a:r>
            <a:r>
              <a:rPr lang="en-US" altLang="en-US" sz="3000" b="1" dirty="0" err="1" smtClean="0"/>
              <a:t>dạ</a:t>
            </a:r>
            <a:r>
              <a:rPr lang="en-US" altLang="en-US" sz="3000" b="1" dirty="0" smtClean="0"/>
              <a:t> </a:t>
            </a:r>
            <a:r>
              <a:rPr lang="en-US" altLang="en-US" sz="3000" b="1" dirty="0" err="1" smtClean="0"/>
              <a:t>nhung</a:t>
            </a:r>
            <a:endParaRPr lang="en-US" altLang="en-US" sz="30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6569">
                                            <p:txEl>
                                              <p:pRg st="0" end="0"/>
                                            </p:txEl>
                                          </p:spTgt>
                                        </p:tgtEl>
                                        <p:attrNameLst>
                                          <p:attrName>style.visibility</p:attrName>
                                        </p:attrNameLst>
                                      </p:cBhvr>
                                      <p:to>
                                        <p:strVal val="visible"/>
                                      </p:to>
                                    </p:set>
                                    <p:anim calcmode="discrete" valueType="clr">
                                      <p:cBhvr override="childStyle">
                                        <p:cTn id="7" dur="80"/>
                                        <p:tgtEl>
                                          <p:spTgt spid="6656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656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656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6569">
                                            <p:txEl>
                                              <p:pRg st="1" end="1"/>
                                            </p:txEl>
                                          </p:spTgt>
                                        </p:tgtEl>
                                        <p:attrNameLst>
                                          <p:attrName>style.visibility</p:attrName>
                                        </p:attrNameLst>
                                      </p:cBhvr>
                                      <p:to>
                                        <p:strVal val="visible"/>
                                      </p:to>
                                    </p:set>
                                    <p:anim calcmode="discrete" valueType="clr">
                                      <p:cBhvr override="childStyle">
                                        <p:cTn id="14" dur="80"/>
                                        <p:tgtEl>
                                          <p:spTgt spid="6656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656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6569">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6569">
                                            <p:txEl>
                                              <p:pRg st="2" end="2"/>
                                            </p:txEl>
                                          </p:spTgt>
                                        </p:tgtEl>
                                        <p:attrNameLst>
                                          <p:attrName>style.visibility</p:attrName>
                                        </p:attrNameLst>
                                      </p:cBhvr>
                                      <p:to>
                                        <p:strVal val="visible"/>
                                      </p:to>
                                    </p:set>
                                    <p:anim calcmode="discrete" valueType="clr">
                                      <p:cBhvr override="childStyle">
                                        <p:cTn id="21" dur="80"/>
                                        <p:tgtEl>
                                          <p:spTgt spid="6656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656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66569">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66569">
                                            <p:txEl>
                                              <p:pRg st="3" end="3"/>
                                            </p:txEl>
                                          </p:spTgt>
                                        </p:tgtEl>
                                        <p:attrNameLst>
                                          <p:attrName>style.visibility</p:attrName>
                                        </p:attrNameLst>
                                      </p:cBhvr>
                                      <p:to>
                                        <p:strVal val="visible"/>
                                      </p:to>
                                    </p:set>
                                    <p:anim calcmode="discrete" valueType="clr">
                                      <p:cBhvr override="childStyle">
                                        <p:cTn id="28" dur="80"/>
                                        <p:tgtEl>
                                          <p:spTgt spid="6656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656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6656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0C198FED-B9C4-42EC-AE3F-BC74CA3720CB}" type="slidenum">
              <a:rPr lang="en-US" altLang="en-US" sz="1400"/>
              <a:pPr/>
              <a:t>18</a:t>
            </a:fld>
            <a:endParaRPr lang="en-US" altLang="en-US" sz="1400"/>
          </a:p>
        </p:txBody>
      </p:sp>
      <p:sp>
        <p:nvSpPr>
          <p:cNvPr id="68610"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68611" name="Rectangle 3"/>
          <p:cNvSpPr>
            <a:spLocks noGrp="1" noChangeArrowheads="1"/>
          </p:cNvSpPr>
          <p:nvPr>
            <p:ph type="subTitle" idx="1"/>
          </p:nvPr>
        </p:nvSpPr>
        <p:spPr>
          <a:xfrm>
            <a:off x="228600" y="1752600"/>
            <a:ext cx="8763000" cy="1752600"/>
          </a:xfrm>
        </p:spPr>
        <p:txBody>
          <a:bodyPr/>
          <a:lstStyle/>
          <a:p>
            <a:pPr algn="l" eaLnBrk="1" hangingPunct="1">
              <a:defRPr/>
            </a:pPr>
            <a:r>
              <a:rPr lang="en-US" altLang="en-US" sz="3000" b="1" dirty="0" smtClean="0">
                <a:solidFill>
                  <a:srgbClr val="0000FF"/>
                </a:solidFill>
                <a:effectLst>
                  <a:outerShdw blurRad="38100" dist="38100" dir="2700000" algn="tl">
                    <a:srgbClr val="C0C0C0"/>
                  </a:outerShdw>
                </a:effectLst>
              </a:rPr>
              <a:t>I. </a:t>
            </a:r>
            <a:r>
              <a:rPr lang="en-US" altLang="en-US" sz="3000" b="1" u="sng" dirty="0" err="1" smtClean="0">
                <a:solidFill>
                  <a:srgbClr val="0000FF"/>
                </a:solidFill>
                <a:effectLst>
                  <a:outerShdw blurRad="38100" dist="38100" dir="2700000" algn="tl">
                    <a:srgbClr val="C0C0C0"/>
                  </a:outerShdw>
                </a:effectLst>
              </a:rPr>
              <a:t>Nhận</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biết</a:t>
            </a:r>
            <a:r>
              <a:rPr lang="en-US" altLang="en-US" sz="3000" b="1" u="sng" dirty="0" smtClean="0">
                <a:solidFill>
                  <a:srgbClr val="0000FF"/>
                </a:solidFill>
                <a:effectLst>
                  <a:outerShdw blurRad="38100" dist="38100" dir="2700000" algn="tl">
                    <a:srgbClr val="C0C0C0"/>
                  </a:outerShdw>
                </a:effectLst>
              </a:rPr>
              <a:t> ô </a:t>
            </a:r>
            <a:r>
              <a:rPr lang="en-US" altLang="en-US" sz="3000" b="1" u="sng" dirty="0" err="1" smtClean="0">
                <a:solidFill>
                  <a:srgbClr val="0000FF"/>
                </a:solidFill>
                <a:effectLst>
                  <a:outerShdw blurRad="38100" dist="38100" dir="2700000" algn="tl">
                    <a:srgbClr val="C0C0C0"/>
                  </a:outerShdw>
                </a:effectLst>
              </a:rPr>
              <a:t>nhiễm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tiếng</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ồn</a:t>
            </a:r>
            <a:r>
              <a:rPr lang="en-US" altLang="en-US" sz="3000" b="1" u="sng" dirty="0" smtClean="0">
                <a:solidFill>
                  <a:srgbClr val="0000FF"/>
                </a:solidFill>
                <a:effectLst>
                  <a:outerShdw blurRad="38100" dist="38100" dir="2700000" algn="tl">
                    <a:srgbClr val="C0C0C0"/>
                  </a:outerShdw>
                </a:effectLst>
              </a:rPr>
              <a:t> :</a:t>
            </a:r>
          </a:p>
        </p:txBody>
      </p:sp>
      <p:sp>
        <p:nvSpPr>
          <p:cNvPr id="21509"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68613" name="Rectangle 5"/>
          <p:cNvSpPr>
            <a:spLocks noChangeArrowheads="1"/>
          </p:cNvSpPr>
          <p:nvPr/>
        </p:nvSpPr>
        <p:spPr bwMode="auto">
          <a:xfrm>
            <a:off x="76200" y="542925"/>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endParaRPr lang="en-US" altLang="en-US" sz="3000" b="1" dirty="0">
              <a:solidFill>
                <a:srgbClr val="0000FF"/>
              </a:solidFill>
              <a:effectLst>
                <a:outerShdw blurRad="38100" dist="38100" dir="2700000" algn="tl">
                  <a:srgbClr val="C0C0C0"/>
                </a:outerShdw>
              </a:effectLst>
            </a:endParaRPr>
          </a:p>
          <a:p>
            <a:pPr algn="l" eaLnBrk="1" hangingPunct="1">
              <a:defRPr/>
            </a:pPr>
            <a:endParaRPr lang="en-US" altLang="en-US" sz="3000" b="1" dirty="0">
              <a:solidFill>
                <a:srgbClr val="0000FF"/>
              </a:solidFill>
              <a:effectLst>
                <a:outerShdw blurRad="38100" dist="38100" dir="2700000" algn="tl">
                  <a:srgbClr val="C0C0C0"/>
                </a:outerShdw>
              </a:effectLst>
            </a:endParaRPr>
          </a:p>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r>
              <a:rPr lang="en-US" altLang="en-US" sz="3000" b="1" dirty="0" smtClean="0">
                <a:solidFill>
                  <a:srgbClr val="0000FF"/>
                </a:solidFill>
                <a:effectLst>
                  <a:outerShdw blurRad="38100" dist="38100" dir="2700000" algn="tl">
                    <a:srgbClr val="C0C0C0"/>
                  </a:outerShdw>
                </a:effectLst>
              </a:rPr>
              <a:t> </a:t>
            </a:r>
            <a:endParaRPr lang="en-US" altLang="en-US" sz="3000" b="1" dirty="0">
              <a:solidFill>
                <a:srgbClr val="0000FF"/>
              </a:solidFill>
              <a:effectLst>
                <a:outerShdw blurRad="38100" dist="38100" dir="2700000" algn="tl">
                  <a:srgbClr val="C0C0C0"/>
                </a:outerShdw>
              </a:effectLst>
            </a:endParaRPr>
          </a:p>
          <a:p>
            <a:pPr algn="l" eaLnBrk="1" hangingPunct="1">
              <a:defRPr/>
            </a:pPr>
            <a:r>
              <a:rPr lang="en-US" altLang="en-US" sz="3000" b="1" dirty="0" smtClean="0">
                <a:solidFill>
                  <a:srgbClr val="0000FF"/>
                </a:solidFill>
                <a:effectLst>
                  <a:outerShdw blurRad="38100" dist="38100" dir="2700000" algn="tl">
                    <a:srgbClr val="C0C0C0"/>
                  </a:outerShdw>
                </a:effectLst>
              </a:rPr>
              <a:t>II. </a:t>
            </a:r>
            <a:r>
              <a:rPr lang="en-US" altLang="en-US" sz="3000" b="1" u="sng" dirty="0" err="1" smtClean="0">
                <a:solidFill>
                  <a:srgbClr val="0000FF"/>
                </a:solidFill>
                <a:effectLst>
                  <a:outerShdw blurRad="38100" dist="38100" dir="2700000" algn="tl">
                    <a:srgbClr val="C0C0C0"/>
                  </a:outerShdw>
                </a:effectLst>
              </a:rPr>
              <a:t>Tìm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hiểu</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biện</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pháp</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chống</a:t>
            </a:r>
            <a:r>
              <a:rPr lang="en-US" altLang="en-US" sz="3000" b="1" u="sng" dirty="0" smtClean="0">
                <a:solidFill>
                  <a:srgbClr val="0000FF"/>
                </a:solidFill>
                <a:effectLst>
                  <a:outerShdw blurRad="38100" dist="38100" dir="2700000" algn="tl">
                    <a:srgbClr val="C0C0C0"/>
                  </a:outerShdw>
                </a:effectLst>
              </a:rPr>
              <a:t> ô </a:t>
            </a:r>
            <a:r>
              <a:rPr lang="en-US" altLang="en-US" sz="3000" b="1" u="sng" dirty="0" err="1" smtClean="0">
                <a:solidFill>
                  <a:srgbClr val="0000FF"/>
                </a:solidFill>
                <a:effectLst>
                  <a:outerShdw blurRad="38100" dist="38100" dir="2700000" algn="tl">
                    <a:srgbClr val="C0C0C0"/>
                  </a:outerShdw>
                </a:effectLst>
              </a:rPr>
              <a:t>nhiễm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tiếng</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ồn</a:t>
            </a:r>
            <a:r>
              <a:rPr lang="en-US" altLang="en-US" sz="3000" b="1" u="sng" dirty="0" smtClean="0">
                <a:solidFill>
                  <a:srgbClr val="0000FF"/>
                </a:solidFill>
                <a:effectLst>
                  <a:outerShdw blurRad="38100" dist="38100" dir="2700000" algn="tl">
                    <a:srgbClr val="C0C0C0"/>
                  </a:outerShdw>
                </a:effectLst>
              </a:rPr>
              <a:t> :</a:t>
            </a:r>
            <a:r>
              <a:rPr lang="en-US" altLang="en-US" sz="3000" b="1" u="sng" dirty="0" smtClean="0">
                <a:solidFill>
                  <a:srgbClr val="FF3399"/>
                </a:solidFill>
                <a:effectLst>
                  <a:outerShdw blurRad="38100" dist="38100" dir="2700000" algn="tl">
                    <a:srgbClr val="C0C0C0"/>
                  </a:outerShdw>
                </a:effectLst>
              </a:rPr>
              <a:t> </a:t>
            </a:r>
          </a:p>
        </p:txBody>
      </p:sp>
      <p:sp>
        <p:nvSpPr>
          <p:cNvPr id="68640" name="Rectangle 32"/>
          <p:cNvSpPr>
            <a:spLocks noChangeArrowheads="1"/>
          </p:cNvSpPr>
          <p:nvPr/>
        </p:nvSpPr>
        <p:spPr bwMode="auto">
          <a:xfrm>
            <a:off x="266700" y="3349625"/>
            <a:ext cx="8763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lgn="l" eaLnBrk="1" hangingPunct="1">
              <a:lnSpc>
                <a:spcPct val="130000"/>
              </a:lnSpc>
              <a:defRPr/>
            </a:pPr>
            <a:r>
              <a:rPr lang="en-US" altLang="en-US" sz="3000" b="1" u="sng" dirty="0" smtClean="0">
                <a:solidFill>
                  <a:srgbClr val="0000FF"/>
                </a:solidFill>
                <a:effectLst>
                  <a:outerShdw blurRad="38100" dist="38100" dir="2700000" algn="tl">
                    <a:srgbClr val="C0C0C0"/>
                  </a:outerShdw>
                </a:effectLst>
              </a:rPr>
              <a:t>C</a:t>
            </a:r>
            <a:r>
              <a:rPr lang="en-US" altLang="en-US" sz="3000" b="1" baseline="-25000" dirty="0" smtClean="0">
                <a:solidFill>
                  <a:srgbClr val="0000FF"/>
                </a:solidFill>
                <a:effectLst>
                  <a:outerShdw blurRad="38100" dist="38100" dir="2700000" algn="tl">
                    <a:srgbClr val="C0C0C0"/>
                  </a:outerShdw>
                </a:effectLst>
              </a:rPr>
              <a:t>3</a:t>
            </a:r>
            <a:r>
              <a:rPr lang="en-US" altLang="en-US" sz="3000" b="1" dirty="0" smtClean="0">
                <a:solidFill>
                  <a:srgbClr val="0000FF"/>
                </a:solidFill>
                <a:effectLst>
                  <a:outerShdw blurRad="38100" dist="38100" dir="2700000" algn="tl">
                    <a:srgbClr val="C0C0C0"/>
                  </a:outerShdw>
                </a:effectLst>
              </a:rPr>
              <a:t>:</a:t>
            </a:r>
            <a:r>
              <a:rPr lang="en-US" altLang="en-US" sz="3000" b="1" dirty="0" smtClean="0">
                <a:solidFill>
                  <a:schemeClr val="accent2"/>
                </a:solidFill>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Từ</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những</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thông</a:t>
            </a:r>
            <a:r>
              <a:rPr lang="en-US" altLang="en-US" sz="3000" b="1" dirty="0" smtClean="0">
                <a:effectLst>
                  <a:outerShdw blurRad="38100" dist="38100" dir="2700000" algn="tl">
                    <a:srgbClr val="C0C0C0"/>
                  </a:outerShdw>
                </a:effectLst>
              </a:rPr>
              <a:t> tin </a:t>
            </a:r>
            <a:r>
              <a:rPr lang="en-US" altLang="en-US" sz="3000" b="1" dirty="0" err="1" smtClean="0">
                <a:effectLst>
                  <a:outerShdw blurRad="38100" dist="38100" dir="2700000" algn="tl">
                    <a:srgbClr val="C0C0C0"/>
                  </a:outerShdw>
                </a:effectLst>
              </a:rPr>
              <a:t>về</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các</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biện</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pháp</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chống</a:t>
            </a:r>
            <a:r>
              <a:rPr lang="en-US" altLang="en-US" sz="3000" b="1" dirty="0" smtClean="0">
                <a:effectLst>
                  <a:outerShdw blurRad="38100" dist="38100" dir="2700000" algn="tl">
                    <a:srgbClr val="C0C0C0"/>
                  </a:outerShdw>
                </a:effectLst>
              </a:rPr>
              <a:t> ô </a:t>
            </a:r>
            <a:r>
              <a:rPr lang="en-US" altLang="en-US" sz="3000" b="1" dirty="0" err="1" smtClean="0">
                <a:effectLst>
                  <a:outerShdw blurRad="38100" dist="38100" dir="2700000" algn="tl">
                    <a:srgbClr val="C0C0C0"/>
                  </a:outerShdw>
                </a:effectLst>
              </a:rPr>
              <a:t>nhiễm</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tiếng</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ồn</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giao</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thông</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nêu</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trên</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hãy</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điền</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các</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biện</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pháp</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cụ</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thể</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làm</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giảm</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tiếng</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ồn</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vào</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chỗ</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trống</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trong</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bảng</a:t>
            </a:r>
            <a:r>
              <a:rPr lang="en-US" altLang="en-US" sz="3000" b="1" dirty="0" smtClean="0">
                <a:effectLst>
                  <a:outerShdw blurRad="38100" dist="38100" dir="2700000" algn="tl">
                    <a:srgbClr val="C0C0C0"/>
                  </a:outerShdw>
                </a:effectLst>
              </a:rPr>
              <a:t> </a:t>
            </a:r>
            <a:r>
              <a:rPr lang="en-US" altLang="en-US" sz="3000" b="1" dirty="0" err="1" smtClean="0">
                <a:effectLst>
                  <a:outerShdw blurRad="38100" dist="38100" dir="2700000" algn="tl">
                    <a:srgbClr val="C0C0C0"/>
                  </a:outerShdw>
                </a:effectLst>
              </a:rPr>
              <a:t>sau</a:t>
            </a:r>
            <a:r>
              <a:rPr lang="en-US" altLang="en-US" sz="3000" b="1" dirty="0" smtClean="0">
                <a:effectLst>
                  <a:outerShdw blurRad="38100" dist="38100" dir="2700000" algn="tl">
                    <a:srgbClr val="C0C0C0"/>
                  </a:outerShdw>
                </a:effectLst>
              </a:rPr>
              <a:t>:</a:t>
            </a:r>
            <a:endParaRPr lang="en-US" altLang="en-US" sz="30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8640"/>
                                        </p:tgtEl>
                                        <p:attrNameLst>
                                          <p:attrName>style.visibility</p:attrName>
                                        </p:attrNameLst>
                                      </p:cBhvr>
                                      <p:to>
                                        <p:strVal val="visible"/>
                                      </p:to>
                                    </p:set>
                                    <p:anim calcmode="discrete" valueType="clr">
                                      <p:cBhvr override="childStyle">
                                        <p:cTn id="7" dur="80"/>
                                        <p:tgtEl>
                                          <p:spTgt spid="686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8640"/>
                                        </p:tgtEl>
                                        <p:attrNameLst>
                                          <p:attrName>fillcolor</p:attrName>
                                        </p:attrNameLst>
                                      </p:cBhvr>
                                      <p:tavLst>
                                        <p:tav tm="0">
                                          <p:val>
                                            <p:clrVal>
                                              <a:schemeClr val="accent2"/>
                                            </p:clrVal>
                                          </p:val>
                                        </p:tav>
                                        <p:tav tm="50000">
                                          <p:val>
                                            <p:clrVal>
                                              <a:schemeClr val="hlink"/>
                                            </p:clrVal>
                                          </p:val>
                                        </p:tav>
                                      </p:tavLst>
                                    </p:anim>
                                    <p:set>
                                      <p:cBhvr>
                                        <p:cTn id="9" dur="80"/>
                                        <p:tgtEl>
                                          <p:spTgt spid="686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E7F1BA4A-5FF6-475D-B4F5-D257FA9F9BD2}" type="slidenum">
              <a:rPr lang="en-US" altLang="en-US" sz="1400"/>
              <a:pPr/>
              <a:t>19</a:t>
            </a:fld>
            <a:endParaRPr lang="en-US" altLang="en-US" sz="1400"/>
          </a:p>
        </p:txBody>
      </p:sp>
      <p:sp>
        <p:nvSpPr>
          <p:cNvPr id="69634"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smtClean="0">
                <a:solidFill>
                  <a:schemeClr val="tx1"/>
                </a:solidFill>
                <a:effectLst>
                  <a:outerShdw blurRad="38100" dist="38100" dir="2700000" algn="tl">
                    <a:srgbClr val="C0C0C0"/>
                  </a:outerShdw>
                </a:effectLst>
              </a:rPr>
              <a:t>BÀI 15</a:t>
            </a:r>
            <a:r>
              <a:rPr lang="en-US" altLang="en-US" sz="2400" smtClean="0">
                <a:solidFill>
                  <a:schemeClr val="tx1"/>
                </a:solidFill>
              </a:rPr>
              <a:t> :</a:t>
            </a:r>
            <a:r>
              <a:rPr lang="en-US" altLang="en-US" sz="4400" smtClean="0">
                <a:solidFill>
                  <a:srgbClr val="FF0000"/>
                </a:solidFill>
              </a:rPr>
              <a:t> </a:t>
            </a:r>
            <a:r>
              <a:rPr lang="en-US" altLang="en-US" sz="4400" b="1" smtClean="0">
                <a:solidFill>
                  <a:srgbClr val="FF0000"/>
                </a:solidFill>
                <a:effectLst>
                  <a:outerShdw blurRad="38100" dist="38100" dir="2700000" algn="tl">
                    <a:srgbClr val="C0C0C0"/>
                  </a:outerShdw>
                </a:effectLst>
              </a:rPr>
              <a:t>CHỐNG Ô NHIỄM TIẾNG ỒN</a:t>
            </a:r>
          </a:p>
        </p:txBody>
      </p:sp>
      <p:sp>
        <p:nvSpPr>
          <p:cNvPr id="69635" name="Rectangle 3"/>
          <p:cNvSpPr>
            <a:spLocks noGrp="1" noChangeArrowheads="1"/>
          </p:cNvSpPr>
          <p:nvPr>
            <p:ph type="subTitle" idx="1"/>
          </p:nvPr>
        </p:nvSpPr>
        <p:spPr>
          <a:xfrm>
            <a:off x="76200" y="762000"/>
            <a:ext cx="8763000" cy="1752600"/>
          </a:xfrm>
        </p:spPr>
        <p:txBody>
          <a:bodyPr/>
          <a:lstStyle/>
          <a:p>
            <a:pPr algn="l" eaLnBrk="1" hangingPunct="1">
              <a:defRPr/>
            </a:pPr>
            <a:r>
              <a:rPr lang="en-US" altLang="en-US" sz="3000" b="1" smtClean="0">
                <a:solidFill>
                  <a:srgbClr val="0000FF"/>
                </a:solidFill>
                <a:effectLst>
                  <a:outerShdw blurRad="38100" dist="38100" dir="2700000" algn="tl">
                    <a:srgbClr val="C0C0C0"/>
                  </a:outerShdw>
                </a:effectLst>
              </a:rPr>
              <a:t>I. </a:t>
            </a:r>
            <a:r>
              <a:rPr lang="en-US" altLang="en-US" sz="3000" b="1" u="sng" smtClean="0">
                <a:solidFill>
                  <a:srgbClr val="0000FF"/>
                </a:solidFill>
                <a:effectLst>
                  <a:outerShdw blurRad="38100" dist="38100" dir="2700000" algn="tl">
                    <a:srgbClr val="C0C0C0"/>
                  </a:outerShdw>
                </a:effectLst>
              </a:rPr>
              <a:t>Nhận biết ô nhiễm tiếng ồn :</a:t>
            </a:r>
          </a:p>
        </p:txBody>
      </p:sp>
      <p:sp>
        <p:nvSpPr>
          <p:cNvPr id="22533"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69637" name="Rectangle 5"/>
          <p:cNvSpPr>
            <a:spLocks noChangeArrowheads="1"/>
          </p:cNvSpPr>
          <p:nvPr/>
        </p:nvSpPr>
        <p:spPr bwMode="auto">
          <a:xfrm>
            <a:off x="76200" y="990600"/>
            <a:ext cx="1051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en-US" altLang="en-US" sz="3000" b="1" smtClean="0">
                <a:solidFill>
                  <a:srgbClr val="0000FF"/>
                </a:solidFill>
                <a:effectLst>
                  <a:outerShdw blurRad="38100" dist="38100" dir="2700000" algn="tl">
                    <a:srgbClr val="C0C0C0"/>
                  </a:outerShdw>
                </a:effectLst>
              </a:rPr>
              <a:t>II. </a:t>
            </a:r>
            <a:r>
              <a:rPr lang="en-US" altLang="en-US" sz="3000" b="1" u="sng" smtClean="0">
                <a:solidFill>
                  <a:srgbClr val="0000FF"/>
                </a:solidFill>
                <a:effectLst>
                  <a:outerShdw blurRad="38100" dist="38100" dir="2700000" algn="tl">
                    <a:srgbClr val="C0C0C0"/>
                  </a:outerShdw>
                </a:effectLst>
              </a:rPr>
              <a:t>Tìm hiểu biện pháp chống ô nhiễm tiếng ồn :</a:t>
            </a:r>
            <a:r>
              <a:rPr lang="en-US" altLang="en-US" sz="3000" b="1" u="sng" smtClean="0">
                <a:solidFill>
                  <a:srgbClr val="FF3399"/>
                </a:solidFill>
                <a:effectLst>
                  <a:outerShdw blurRad="38100" dist="38100" dir="2700000" algn="tl">
                    <a:srgbClr val="C0C0C0"/>
                  </a:outerShdw>
                </a:effectLst>
              </a:rPr>
              <a:t> </a:t>
            </a:r>
          </a:p>
        </p:txBody>
      </p:sp>
      <p:graphicFrame>
        <p:nvGraphicFramePr>
          <p:cNvPr id="69663" name="Group 31"/>
          <p:cNvGraphicFramePr>
            <a:graphicFrameLocks noGrp="1"/>
          </p:cNvGraphicFramePr>
          <p:nvPr/>
        </p:nvGraphicFramePr>
        <p:xfrm>
          <a:off x="127000" y="2438400"/>
          <a:ext cx="9017000" cy="4300539"/>
        </p:xfrm>
        <a:graphic>
          <a:graphicData uri="http://schemas.openxmlformats.org/drawingml/2006/table">
            <a:tbl>
              <a:tblPr/>
              <a:tblGrid>
                <a:gridCol w="2971800">
                  <a:extLst>
                    <a:ext uri="{9D8B030D-6E8A-4147-A177-3AD203B41FA5}">
                      <a16:colId xmlns="" xmlns:a16="http://schemas.microsoft.com/office/drawing/2014/main" val="20000"/>
                    </a:ext>
                  </a:extLst>
                </a:gridCol>
                <a:gridCol w="6045200">
                  <a:extLst>
                    <a:ext uri="{9D8B030D-6E8A-4147-A177-3AD203B41FA5}">
                      <a16:colId xmlns="" xmlns:a16="http://schemas.microsoft.com/office/drawing/2014/main" val="20001"/>
                    </a:ext>
                  </a:extLst>
                </a:gridCol>
              </a:tblGrid>
              <a:tr h="1100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006600"/>
                          </a:solidFill>
                          <a:effectLst/>
                          <a:latin typeface="Arial" panose="020B0604020202020204" pitchFamily="34" charset="0"/>
                        </a:rPr>
                        <a:t>Cách làm giảm tiếng ồn</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rgbClr val="006600"/>
                          </a:solidFill>
                          <a:effectLst/>
                          <a:latin typeface="Arial" panose="020B0604020202020204" pitchFamily="34" charset="0"/>
                        </a:rPr>
                        <a:t>Biệp pháp cụ thể lảm giảm tiếng ồn			</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112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accent2"/>
                          </a:solidFill>
                          <a:effectLst>
                            <a:outerShdw blurRad="38100" dist="38100" dir="2700000" algn="tl">
                              <a:srgbClr val="C0C0C0"/>
                            </a:outerShdw>
                          </a:effectLst>
                          <a:latin typeface="Arial" panose="020B0604020202020204" pitchFamily="34" charset="0"/>
                        </a:rPr>
                        <a:t>1)</a:t>
                      </a:r>
                      <a:r>
                        <a:rPr kumimoji="0" lang="en-US" altLang="en-US" sz="2400" b="1" i="0" u="none" strike="noStrike" cap="none" normalizeH="0" baseline="0" smtClean="0">
                          <a:ln>
                            <a:noFill/>
                          </a:ln>
                          <a:solidFill>
                            <a:schemeClr val="tx1"/>
                          </a:solidFill>
                          <a:effectLst/>
                          <a:latin typeface="Arial" panose="020B0604020202020204" pitchFamily="34" charset="0"/>
                        </a:rPr>
                        <a:t> Tác động vào nguồn âm</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a:noFill/>
                    </a:lnTlToBr>
                    <a:lnBlToTr>
                      <a:noFill/>
                    </a:lnBlToTr>
                    <a:noFill/>
                  </a:tcPr>
                </a:tc>
                <a:tc>
                  <a:txBody>
                    <a:bodyPr/>
                    <a:lstStyle>
                      <a:lvl1pPr>
                        <a:spcBef>
                          <a:spcPct val="20000"/>
                        </a:spcBef>
                        <a:tabLst>
                          <a:tab pos="5486400" algn="r"/>
                        </a:tabLst>
                        <a:defRPr sz="2800">
                          <a:solidFill>
                            <a:schemeClr val="tx1"/>
                          </a:solidFill>
                          <a:latin typeface="Arial" panose="020B0604020202020204" pitchFamily="34" charset="0"/>
                        </a:defRPr>
                      </a:lvl1pPr>
                      <a:lvl2pPr>
                        <a:spcBef>
                          <a:spcPct val="20000"/>
                        </a:spcBef>
                        <a:tabLst>
                          <a:tab pos="5486400" algn="r"/>
                        </a:tabLst>
                        <a:defRPr sz="2400">
                          <a:solidFill>
                            <a:schemeClr val="tx1"/>
                          </a:solidFill>
                          <a:latin typeface="Arial" panose="020B0604020202020204" pitchFamily="34" charset="0"/>
                        </a:defRPr>
                      </a:lvl2pPr>
                      <a:lvl3pPr>
                        <a:spcBef>
                          <a:spcPct val="20000"/>
                        </a:spcBef>
                        <a:tabLst>
                          <a:tab pos="5486400" algn="r"/>
                        </a:tabLst>
                        <a:defRPr sz="2000">
                          <a:solidFill>
                            <a:schemeClr val="tx1"/>
                          </a:solidFill>
                          <a:latin typeface="Arial" panose="020B0604020202020204" pitchFamily="34" charset="0"/>
                        </a:defRPr>
                      </a:lvl3pPr>
                      <a:lvl4pPr>
                        <a:spcBef>
                          <a:spcPct val="20000"/>
                        </a:spcBef>
                        <a:tabLst>
                          <a:tab pos="5486400" algn="r"/>
                        </a:tabLst>
                        <a:defRPr>
                          <a:solidFill>
                            <a:schemeClr val="tx1"/>
                          </a:solidFill>
                          <a:latin typeface="Arial" panose="020B0604020202020204" pitchFamily="34" charset="0"/>
                        </a:defRPr>
                      </a:lvl4pPr>
                      <a:lvl5pPr>
                        <a:spcBef>
                          <a:spcPct val="20000"/>
                        </a:spcBef>
                        <a:tabLst>
                          <a:tab pos="5486400" algn="r"/>
                        </a:tabLst>
                        <a:defRPr>
                          <a:solidFill>
                            <a:schemeClr val="tx1"/>
                          </a:solidFill>
                          <a:latin typeface="Arial" panose="020B0604020202020204" pitchFamily="34" charset="0"/>
                        </a:defRPr>
                      </a:lvl5pPr>
                      <a:lvl6pPr fontAlgn="base">
                        <a:spcBef>
                          <a:spcPct val="20000"/>
                        </a:spcBef>
                        <a:spcAft>
                          <a:spcPct val="0"/>
                        </a:spcAft>
                        <a:tabLst>
                          <a:tab pos="5486400" algn="r"/>
                        </a:tabLst>
                        <a:defRPr>
                          <a:solidFill>
                            <a:schemeClr val="tx1"/>
                          </a:solidFill>
                          <a:latin typeface="Arial" panose="020B0604020202020204" pitchFamily="34" charset="0"/>
                        </a:defRPr>
                      </a:lvl6pPr>
                      <a:lvl7pPr fontAlgn="base">
                        <a:spcBef>
                          <a:spcPct val="20000"/>
                        </a:spcBef>
                        <a:spcAft>
                          <a:spcPct val="0"/>
                        </a:spcAft>
                        <a:tabLst>
                          <a:tab pos="5486400" algn="r"/>
                        </a:tabLst>
                        <a:defRPr>
                          <a:solidFill>
                            <a:schemeClr val="tx1"/>
                          </a:solidFill>
                          <a:latin typeface="Arial" panose="020B0604020202020204" pitchFamily="34" charset="0"/>
                        </a:defRPr>
                      </a:lvl7pPr>
                      <a:lvl8pPr fontAlgn="base">
                        <a:spcBef>
                          <a:spcPct val="20000"/>
                        </a:spcBef>
                        <a:spcAft>
                          <a:spcPct val="0"/>
                        </a:spcAft>
                        <a:tabLst>
                          <a:tab pos="5486400" algn="r"/>
                        </a:tabLst>
                        <a:defRPr>
                          <a:solidFill>
                            <a:schemeClr val="tx1"/>
                          </a:solidFill>
                          <a:latin typeface="Arial" panose="020B0604020202020204" pitchFamily="34" charset="0"/>
                        </a:defRPr>
                      </a:lvl8pPr>
                      <a:lvl9pPr fontAlgn="base">
                        <a:spcBef>
                          <a:spcPct val="20000"/>
                        </a:spcBef>
                        <a:spcAft>
                          <a:spcPct val="0"/>
                        </a:spcAft>
                        <a:tabLst>
                          <a:tab pos="5486400"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tab pos="5486400" algn="r"/>
                        </a:tabLst>
                      </a:pPr>
                      <a:endParaRPr kumimoji="0" lang="en-US" altLang="en-US" sz="2400" b="1" i="0" u="sng"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87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accent2"/>
                          </a:solidFill>
                          <a:effectLst>
                            <a:outerShdw blurRad="38100" dist="38100" dir="2700000" algn="tl">
                              <a:srgbClr val="C0C0C0"/>
                            </a:outerShdw>
                          </a:effectLst>
                          <a:latin typeface="Arial" panose="020B0604020202020204" pitchFamily="34" charset="0"/>
                        </a:rPr>
                        <a:t>2)</a:t>
                      </a:r>
                      <a:r>
                        <a:rPr kumimoji="0" lang="en-US" altLang="en-US" sz="2400" b="1" i="0" u="none" strike="noStrike" cap="none" normalizeH="0" baseline="0" smtClean="0">
                          <a:ln>
                            <a:noFill/>
                          </a:ln>
                          <a:solidFill>
                            <a:schemeClr val="tx1"/>
                          </a:solidFill>
                          <a:effectLst/>
                          <a:latin typeface="Arial" panose="020B0604020202020204" pitchFamily="34" charset="0"/>
                        </a:rPr>
                        <a:t> Phân tán âm trên đường truyền</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sng"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100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accent2"/>
                          </a:solidFill>
                          <a:effectLst>
                            <a:outerShdw blurRad="38100" dist="38100" dir="2700000" algn="tl">
                              <a:srgbClr val="C0C0C0"/>
                            </a:outerShdw>
                          </a:effectLst>
                          <a:latin typeface="Arial" panose="020B0604020202020204" pitchFamily="34" charset="0"/>
                        </a:rPr>
                        <a:t>3)</a:t>
                      </a:r>
                      <a:r>
                        <a:rPr kumimoji="0" lang="en-US" altLang="en-US" sz="2400" b="1" i="0" u="none" strike="noStrike" cap="none" normalizeH="0" baseline="0" smtClean="0">
                          <a:ln>
                            <a:noFill/>
                          </a:ln>
                          <a:solidFill>
                            <a:schemeClr val="tx1"/>
                          </a:solidFill>
                          <a:effectLst/>
                          <a:latin typeface="Arial" panose="020B0604020202020204" pitchFamily="34" charset="0"/>
                        </a:rPr>
                        <a:t> Ngăn không cho âm truyền tới tai</a:t>
                      </a: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sng"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69655" name="Text Box 23"/>
          <p:cNvSpPr txBox="1">
            <a:spLocks noChangeArrowheads="1"/>
          </p:cNvSpPr>
          <p:nvPr/>
        </p:nvSpPr>
        <p:spPr bwMode="auto">
          <a:xfrm>
            <a:off x="3276600" y="3657600"/>
            <a:ext cx="586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b="1">
                <a:solidFill>
                  <a:srgbClr val="FF0000"/>
                </a:solidFill>
              </a:rPr>
              <a:t>Cấm bóp còi ,vặn nhỏ đài phát thanh, lắp ống xả vào xe máy…</a:t>
            </a:r>
          </a:p>
        </p:txBody>
      </p:sp>
      <p:sp>
        <p:nvSpPr>
          <p:cNvPr id="69656" name="Text Box 24"/>
          <p:cNvSpPr txBox="1">
            <a:spLocks noChangeArrowheads="1"/>
          </p:cNvSpPr>
          <p:nvPr/>
        </p:nvSpPr>
        <p:spPr bwMode="auto">
          <a:xfrm>
            <a:off x="3200400" y="47244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b="1">
                <a:solidFill>
                  <a:srgbClr val="FF0000"/>
                </a:solidFill>
              </a:rPr>
              <a:t>Trồng nhiều cây xanh …</a:t>
            </a:r>
          </a:p>
        </p:txBody>
      </p:sp>
      <p:sp>
        <p:nvSpPr>
          <p:cNvPr id="69657" name="Text Box 25"/>
          <p:cNvSpPr txBox="1">
            <a:spLocks noChangeArrowheads="1"/>
          </p:cNvSpPr>
          <p:nvPr/>
        </p:nvSpPr>
        <p:spPr bwMode="auto">
          <a:xfrm>
            <a:off x="3200400" y="5562600"/>
            <a:ext cx="6172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400" b="1">
                <a:solidFill>
                  <a:srgbClr val="FF0000"/>
                </a:solidFill>
              </a:rPr>
              <a:t>Xây tường chắn, làm trần nhà, tường nhà bằng xốp, tường phủ dạ, đóng cửa, bịt tai… </a:t>
            </a:r>
          </a:p>
        </p:txBody>
      </p:sp>
      <p:sp>
        <p:nvSpPr>
          <p:cNvPr id="22555" name="Text Box 32"/>
          <p:cNvSpPr txBox="1">
            <a:spLocks noChangeArrowheads="1"/>
          </p:cNvSpPr>
          <p:nvPr/>
        </p:nvSpPr>
        <p:spPr bwMode="auto">
          <a:xfrm>
            <a:off x="228600" y="1828800"/>
            <a:ext cx="114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3000" b="1" u="sng">
                <a:solidFill>
                  <a:srgbClr val="0000FF"/>
                </a:solidFill>
              </a:rPr>
              <a:t>C</a:t>
            </a:r>
            <a:r>
              <a:rPr lang="en-US" altLang="en-US" sz="3000" b="1" baseline="-25000">
                <a:solidFill>
                  <a:srgbClr val="0000FF"/>
                </a:solidFill>
              </a:rPr>
              <a:t>3</a:t>
            </a:r>
            <a:r>
              <a:rPr lang="en-US" altLang="en-US" sz="3000" b="1">
                <a:solidFill>
                  <a:srgbClr val="0000FF"/>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69663"/>
                                        </p:tgtEl>
                                        <p:attrNameLst>
                                          <p:attrName>style.visibility</p:attrName>
                                        </p:attrNameLst>
                                      </p:cBhvr>
                                      <p:to>
                                        <p:strVal val="visible"/>
                                      </p:to>
                                    </p:set>
                                    <p:animEffect transition="in" filter="diamond(in)">
                                      <p:cBhvr>
                                        <p:cTn id="7" dur="2000"/>
                                        <p:tgtEl>
                                          <p:spTgt spid="696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9655"/>
                                        </p:tgtEl>
                                        <p:attrNameLst>
                                          <p:attrName>style.visibility</p:attrName>
                                        </p:attrNameLst>
                                      </p:cBhvr>
                                      <p:to>
                                        <p:strVal val="visible"/>
                                      </p:to>
                                    </p:set>
                                    <p:anim calcmode="discrete" valueType="clr">
                                      <p:cBhvr override="childStyle">
                                        <p:cTn id="12" dur="80"/>
                                        <p:tgtEl>
                                          <p:spTgt spid="696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9655"/>
                                        </p:tgtEl>
                                        <p:attrNameLst>
                                          <p:attrName>fillcolor</p:attrName>
                                        </p:attrNameLst>
                                      </p:cBhvr>
                                      <p:tavLst>
                                        <p:tav tm="0">
                                          <p:val>
                                            <p:clrVal>
                                              <a:schemeClr val="accent2"/>
                                            </p:clrVal>
                                          </p:val>
                                        </p:tav>
                                        <p:tav tm="50000">
                                          <p:val>
                                            <p:clrVal>
                                              <a:schemeClr val="hlink"/>
                                            </p:clrVal>
                                          </p:val>
                                        </p:tav>
                                      </p:tavLst>
                                    </p:anim>
                                    <p:set>
                                      <p:cBhvr>
                                        <p:cTn id="14" dur="80"/>
                                        <p:tgtEl>
                                          <p:spTgt spid="69655"/>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9656"/>
                                        </p:tgtEl>
                                        <p:attrNameLst>
                                          <p:attrName>style.visibility</p:attrName>
                                        </p:attrNameLst>
                                      </p:cBhvr>
                                      <p:to>
                                        <p:strVal val="visible"/>
                                      </p:to>
                                    </p:set>
                                    <p:anim calcmode="discrete" valueType="clr">
                                      <p:cBhvr override="childStyle">
                                        <p:cTn id="19" dur="80"/>
                                        <p:tgtEl>
                                          <p:spTgt spid="6965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9656"/>
                                        </p:tgtEl>
                                        <p:attrNameLst>
                                          <p:attrName>fillcolor</p:attrName>
                                        </p:attrNameLst>
                                      </p:cBhvr>
                                      <p:tavLst>
                                        <p:tav tm="0">
                                          <p:val>
                                            <p:clrVal>
                                              <a:schemeClr val="accent2"/>
                                            </p:clrVal>
                                          </p:val>
                                        </p:tav>
                                        <p:tav tm="50000">
                                          <p:val>
                                            <p:clrVal>
                                              <a:schemeClr val="hlink"/>
                                            </p:clrVal>
                                          </p:val>
                                        </p:tav>
                                      </p:tavLst>
                                    </p:anim>
                                    <p:set>
                                      <p:cBhvr>
                                        <p:cTn id="21" dur="80"/>
                                        <p:tgtEl>
                                          <p:spTgt spid="69656"/>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69657"/>
                                        </p:tgtEl>
                                        <p:attrNameLst>
                                          <p:attrName>style.visibility</p:attrName>
                                        </p:attrNameLst>
                                      </p:cBhvr>
                                      <p:to>
                                        <p:strVal val="visible"/>
                                      </p:to>
                                    </p:set>
                                    <p:anim calcmode="discrete" valueType="clr">
                                      <p:cBhvr override="childStyle">
                                        <p:cTn id="26" dur="80"/>
                                        <p:tgtEl>
                                          <p:spTgt spid="6965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9657"/>
                                        </p:tgtEl>
                                        <p:attrNameLst>
                                          <p:attrName>fillcolor</p:attrName>
                                        </p:attrNameLst>
                                      </p:cBhvr>
                                      <p:tavLst>
                                        <p:tav tm="0">
                                          <p:val>
                                            <p:clrVal>
                                              <a:schemeClr val="accent2"/>
                                            </p:clrVal>
                                          </p:val>
                                        </p:tav>
                                        <p:tav tm="50000">
                                          <p:val>
                                            <p:clrVal>
                                              <a:schemeClr val="hlink"/>
                                            </p:clrVal>
                                          </p:val>
                                        </p:tav>
                                      </p:tavLst>
                                    </p:anim>
                                    <p:set>
                                      <p:cBhvr>
                                        <p:cTn id="28" dur="80"/>
                                        <p:tgtEl>
                                          <p:spTgt spid="696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5" grpId="0"/>
      <p:bldP spid="69656" grpId="0"/>
      <p:bldP spid="696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FEFB7E6C-AAE3-420B-A13B-F3FB809C75C3}" type="slidenum">
              <a:rPr lang="en-US" altLang="en-US" sz="1400"/>
              <a:pPr/>
              <a:t>2</a:t>
            </a:fld>
            <a:endParaRPr lang="en-US" altLang="en-US" sz="1400"/>
          </a:p>
        </p:txBody>
      </p:sp>
      <p:sp>
        <p:nvSpPr>
          <p:cNvPr id="10242" name="Rectangle 2"/>
          <p:cNvSpPr>
            <a:spLocks noGrp="1" noChangeArrowheads="1"/>
          </p:cNvSpPr>
          <p:nvPr>
            <p:ph type="title"/>
          </p:nvPr>
        </p:nvSpPr>
        <p:spPr>
          <a:xfrm>
            <a:off x="457200" y="381000"/>
            <a:ext cx="8229600" cy="1143000"/>
          </a:xfrm>
        </p:spPr>
        <p:txBody>
          <a:bodyPr/>
          <a:lstStyle/>
          <a:p>
            <a:pPr eaLnBrk="1" hangingPunct="1">
              <a:defRPr/>
            </a:pPr>
            <a:r>
              <a:rPr lang="en-US" altLang="en-US" b="1" u="sng" smtClean="0">
                <a:solidFill>
                  <a:schemeClr val="bg1"/>
                </a:solidFill>
                <a:effectLst>
                  <a:outerShdw blurRad="38100" dist="38100" dir="2700000" algn="tl">
                    <a:srgbClr val="C0C0C0"/>
                  </a:outerShdw>
                </a:effectLst>
              </a:rPr>
              <a:t>Kiểm tra bài cũ</a:t>
            </a:r>
          </a:p>
        </p:txBody>
      </p:sp>
      <p:sp>
        <p:nvSpPr>
          <p:cNvPr id="10243" name="Rectangle 3"/>
          <p:cNvSpPr>
            <a:spLocks noGrp="1" noChangeArrowheads="1"/>
          </p:cNvSpPr>
          <p:nvPr>
            <p:ph type="body" idx="1"/>
          </p:nvPr>
        </p:nvSpPr>
        <p:spPr>
          <a:xfrm>
            <a:off x="152400" y="2590800"/>
            <a:ext cx="8991600" cy="2514600"/>
          </a:xfrm>
          <a:extLst>
            <a:ext uri="{91240B29-F687-4F45-9708-019B960494DF}">
              <a14:hiddenLine xmlns:a14="http://schemas.microsoft.com/office/drawing/2010/main" w="57150" cmpd="thinThick">
                <a:solidFill>
                  <a:schemeClr val="accent2"/>
                </a:solidFill>
                <a:miter lim="800000"/>
                <a:headEnd/>
                <a:tailEnd/>
              </a14:hiddenLine>
            </a:ext>
          </a:extLst>
        </p:spPr>
        <p:txBody>
          <a:bodyPr/>
          <a:lstStyle/>
          <a:p>
            <a:pPr eaLnBrk="1" hangingPunct="1">
              <a:lnSpc>
                <a:spcPct val="130000"/>
              </a:lnSpc>
              <a:buFontTx/>
              <a:buNone/>
            </a:pPr>
            <a:r>
              <a:rPr lang="en-US" altLang="en-US" sz="3600" b="1" dirty="0" smtClean="0"/>
              <a:t>1.  </a:t>
            </a:r>
            <a:r>
              <a:rPr lang="en-US" altLang="en-US" sz="3600" b="1" dirty="0" err="1" smtClean="0"/>
              <a:t>Âm</a:t>
            </a:r>
            <a:r>
              <a:rPr lang="en-US" altLang="en-US" sz="3600" b="1" dirty="0" smtClean="0"/>
              <a:t> </a:t>
            </a:r>
            <a:r>
              <a:rPr lang="en-US" altLang="en-US" sz="3600" b="1" dirty="0" err="1" smtClean="0"/>
              <a:t>phản</a:t>
            </a:r>
            <a:r>
              <a:rPr lang="en-US" altLang="en-US" sz="3600" b="1" dirty="0" smtClean="0"/>
              <a:t> </a:t>
            </a:r>
            <a:r>
              <a:rPr lang="en-US" altLang="en-US" sz="3600" b="1" dirty="0" err="1" smtClean="0"/>
              <a:t>xạ</a:t>
            </a:r>
            <a:r>
              <a:rPr lang="en-US" altLang="en-US" sz="3600" b="1" dirty="0" smtClean="0"/>
              <a:t> </a:t>
            </a:r>
            <a:r>
              <a:rPr lang="en-US" altLang="en-US" sz="3600" b="1" dirty="0" err="1" smtClean="0"/>
              <a:t>là</a:t>
            </a:r>
            <a:r>
              <a:rPr lang="en-US" altLang="en-US" sz="3600" b="1" dirty="0" smtClean="0"/>
              <a:t> </a:t>
            </a:r>
            <a:r>
              <a:rPr lang="en-US" altLang="en-US" sz="3600" b="1" dirty="0" err="1" smtClean="0"/>
              <a:t>gì</a:t>
            </a:r>
            <a:r>
              <a:rPr lang="en-US" altLang="en-US" sz="3600" b="1" dirty="0" smtClean="0"/>
              <a:t>, </a:t>
            </a:r>
            <a:r>
              <a:rPr lang="en-US" altLang="en-US" sz="3600" b="1" dirty="0" err="1" smtClean="0"/>
              <a:t>tiếng</a:t>
            </a:r>
            <a:r>
              <a:rPr lang="en-US" altLang="en-US" sz="3600" b="1" dirty="0" smtClean="0"/>
              <a:t> </a:t>
            </a:r>
            <a:r>
              <a:rPr lang="en-US" altLang="en-US" sz="3600" b="1" dirty="0" err="1" smtClean="0"/>
              <a:t>vang</a:t>
            </a:r>
            <a:r>
              <a:rPr lang="en-US" altLang="en-US" sz="3600" b="1" dirty="0" smtClean="0"/>
              <a:t> </a:t>
            </a:r>
            <a:r>
              <a:rPr lang="en-US" altLang="en-US" sz="3600" b="1" dirty="0" err="1" smtClean="0"/>
              <a:t>là</a:t>
            </a:r>
            <a:r>
              <a:rPr lang="en-US" altLang="en-US" sz="3600" b="1" dirty="0" smtClean="0"/>
              <a:t> </a:t>
            </a:r>
            <a:r>
              <a:rPr lang="en-US" altLang="en-US" sz="3600" b="1" dirty="0" err="1" smtClean="0"/>
              <a:t>gì</a:t>
            </a:r>
            <a:r>
              <a:rPr lang="en-US" altLang="en-US" sz="3600" b="1" dirty="0" smtClean="0"/>
              <a:t>?</a:t>
            </a:r>
          </a:p>
          <a:p>
            <a:pPr eaLnBrk="1" hangingPunct="1">
              <a:lnSpc>
                <a:spcPct val="130000"/>
              </a:lnSpc>
              <a:buFontTx/>
              <a:buNone/>
            </a:pPr>
            <a:r>
              <a:rPr lang="en-US" altLang="en-US" sz="3600" b="1" dirty="0" smtClean="0"/>
              <a:t>2. </a:t>
            </a:r>
            <a:r>
              <a:rPr lang="en-US" altLang="en-US" sz="3600" b="1" dirty="0" err="1" smtClean="0"/>
              <a:t>Những</a:t>
            </a:r>
            <a:r>
              <a:rPr lang="en-US" altLang="en-US" sz="3600" b="1" dirty="0" smtClean="0"/>
              <a:t> </a:t>
            </a:r>
            <a:r>
              <a:rPr lang="en-US" altLang="en-US" sz="3600" b="1" dirty="0" err="1" smtClean="0"/>
              <a:t>vật</a:t>
            </a:r>
            <a:r>
              <a:rPr lang="en-US" altLang="en-US" sz="3600" b="1" dirty="0" smtClean="0"/>
              <a:t> </a:t>
            </a:r>
            <a:r>
              <a:rPr lang="en-US" altLang="en-US" sz="3600" b="1" dirty="0" err="1" smtClean="0"/>
              <a:t>như</a:t>
            </a:r>
            <a:r>
              <a:rPr lang="en-US" altLang="en-US" sz="3600" b="1" dirty="0" smtClean="0"/>
              <a:t> </a:t>
            </a:r>
            <a:r>
              <a:rPr lang="en-US" altLang="en-US" sz="3600" b="1" dirty="0" err="1" smtClean="0"/>
              <a:t>thế</a:t>
            </a:r>
            <a:r>
              <a:rPr lang="en-US" altLang="en-US" sz="3600" b="1" dirty="0" smtClean="0"/>
              <a:t> </a:t>
            </a:r>
            <a:r>
              <a:rPr lang="en-US" altLang="en-US" sz="3600" b="1" dirty="0" err="1" smtClean="0"/>
              <a:t>nào</a:t>
            </a:r>
            <a:r>
              <a:rPr lang="en-US" altLang="en-US" sz="3600" b="1" dirty="0" smtClean="0"/>
              <a:t> </a:t>
            </a:r>
            <a:r>
              <a:rPr lang="en-US" altLang="en-US" sz="3600" b="1" dirty="0" err="1" smtClean="0"/>
              <a:t>thì</a:t>
            </a:r>
            <a:r>
              <a:rPr lang="en-US" altLang="en-US" sz="3600" b="1" dirty="0" smtClean="0"/>
              <a:t> </a:t>
            </a:r>
            <a:r>
              <a:rPr lang="en-US" altLang="en-US" sz="3600" b="1" dirty="0" err="1" smtClean="0"/>
              <a:t>phản</a:t>
            </a:r>
            <a:r>
              <a:rPr lang="en-US" altLang="en-US" sz="3600" b="1" dirty="0" smtClean="0"/>
              <a:t> </a:t>
            </a:r>
            <a:r>
              <a:rPr lang="en-US" altLang="en-US" sz="3600" b="1" dirty="0" err="1" smtClean="0"/>
              <a:t>xạ</a:t>
            </a:r>
            <a:r>
              <a:rPr lang="en-US" altLang="en-US" sz="3600" b="1" dirty="0" smtClean="0"/>
              <a:t> </a:t>
            </a:r>
            <a:r>
              <a:rPr lang="en-US" altLang="en-US" sz="3600" b="1" dirty="0" err="1" smtClean="0"/>
              <a:t>âm</a:t>
            </a:r>
            <a:r>
              <a:rPr lang="en-US" altLang="en-US" sz="3600" b="1" dirty="0" smtClean="0"/>
              <a:t> </a:t>
            </a:r>
            <a:r>
              <a:rPr lang="en-US" altLang="en-US" sz="3600" b="1" dirty="0" err="1" smtClean="0"/>
              <a:t>tốt</a:t>
            </a:r>
            <a:r>
              <a:rPr lang="en-US" altLang="en-US" sz="3600" b="1" dirty="0" smtClean="0"/>
              <a:t>, </a:t>
            </a:r>
            <a:r>
              <a:rPr lang="en-US" altLang="en-US" sz="3600" b="1" dirty="0" err="1" smtClean="0"/>
              <a:t>âm</a:t>
            </a:r>
            <a:r>
              <a:rPr lang="en-US" altLang="en-US" sz="3600" b="1" dirty="0" smtClean="0"/>
              <a:t> </a:t>
            </a:r>
            <a:r>
              <a:rPr lang="en-US" altLang="en-US" sz="3600" b="1" dirty="0" err="1" smtClean="0"/>
              <a:t>kém</a:t>
            </a:r>
            <a:r>
              <a:rPr lang="en-US" altLang="en-US" sz="3600" b="1" dirty="0" smtClean="0"/>
              <a:t> ? Cho </a:t>
            </a:r>
            <a:r>
              <a:rPr lang="en-US" altLang="en-US" sz="3600" b="1" dirty="0" err="1" smtClean="0"/>
              <a:t>ví</a:t>
            </a:r>
            <a:r>
              <a:rPr lang="en-US" altLang="en-US" sz="3600" b="1" dirty="0" smtClean="0"/>
              <a:t> </a:t>
            </a:r>
            <a:r>
              <a:rPr lang="en-US" altLang="en-US" sz="3600" b="1" dirty="0" err="1" smtClean="0"/>
              <a:t>dụ</a:t>
            </a:r>
            <a:r>
              <a:rPr lang="en-US" altLang="en-US" sz="3600" b="1"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2"/>
                                        </p:tgtEl>
                                        <p:attrNameLst>
                                          <p:attrName>style.visibility</p:attrName>
                                        </p:attrNameLst>
                                      </p:cBhvr>
                                      <p:to>
                                        <p:strVal val="visible"/>
                                      </p:to>
                                    </p:set>
                                    <p:anim calcmode="discrete" valueType="clr">
                                      <p:cBhvr override="childStyle">
                                        <p:cTn id="7" dur="80"/>
                                        <p:tgtEl>
                                          <p:spTgt spid="102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2"/>
                                        </p:tgtEl>
                                        <p:attrNameLst>
                                          <p:attrName>fillcolor</p:attrName>
                                        </p:attrNameLst>
                                      </p:cBhvr>
                                      <p:tavLst>
                                        <p:tav tm="0">
                                          <p:val>
                                            <p:clrVal>
                                              <a:schemeClr val="accent2"/>
                                            </p:clrVal>
                                          </p:val>
                                        </p:tav>
                                        <p:tav tm="50000">
                                          <p:val>
                                            <p:clrVal>
                                              <a:schemeClr val="hlink"/>
                                            </p:clrVal>
                                          </p:val>
                                        </p:tav>
                                      </p:tavLst>
                                    </p:anim>
                                    <p:set>
                                      <p:cBhvr>
                                        <p:cTn id="9" dur="80"/>
                                        <p:tgtEl>
                                          <p:spTgt spid="102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43">
                                            <p:txEl>
                                              <p:pRg st="0" end="0"/>
                                            </p:txEl>
                                          </p:spTgt>
                                        </p:tgtEl>
                                        <p:attrNameLst>
                                          <p:attrName>style.visibility</p:attrName>
                                        </p:attrNameLst>
                                      </p:cBhvr>
                                      <p:to>
                                        <p:strVal val="visible"/>
                                      </p:to>
                                    </p:set>
                                    <p:anim calcmode="discrete" valueType="clr">
                                      <p:cBhvr override="childStyle">
                                        <p:cTn id="14" dur="80"/>
                                        <p:tgtEl>
                                          <p:spTgt spid="102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0243">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43">
                                            <p:txEl>
                                              <p:pRg st="1" end="1"/>
                                            </p:txEl>
                                          </p:spTgt>
                                        </p:tgtEl>
                                        <p:attrNameLst>
                                          <p:attrName>style.visibility</p:attrName>
                                        </p:attrNameLst>
                                      </p:cBhvr>
                                      <p:to>
                                        <p:strVal val="visible"/>
                                      </p:to>
                                    </p:set>
                                    <p:anim calcmode="discrete" valueType="clr">
                                      <p:cBhvr override="childStyle">
                                        <p:cTn id="21" dur="80"/>
                                        <p:tgtEl>
                                          <p:spTgt spid="1024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3">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1024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F3867E69-1460-406B-ADC8-8023F9A04EF6}" type="slidenum">
              <a:rPr lang="en-US" altLang="en-US" sz="1400"/>
              <a:pPr/>
              <a:t>20</a:t>
            </a:fld>
            <a:endParaRPr lang="en-US" altLang="en-US" sz="1400"/>
          </a:p>
        </p:txBody>
      </p:sp>
      <p:sp>
        <p:nvSpPr>
          <p:cNvPr id="67586"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67587" name="Rectangle 3"/>
          <p:cNvSpPr>
            <a:spLocks noGrp="1" noChangeArrowheads="1"/>
          </p:cNvSpPr>
          <p:nvPr>
            <p:ph type="subTitle" idx="1"/>
          </p:nvPr>
        </p:nvSpPr>
        <p:spPr>
          <a:xfrm>
            <a:off x="76200" y="914400"/>
            <a:ext cx="8763000" cy="1752600"/>
          </a:xfrm>
        </p:spPr>
        <p:txBody>
          <a:bodyPr/>
          <a:lstStyle/>
          <a:p>
            <a:pPr marL="571500" indent="-571500" algn="l" eaLnBrk="1" hangingPunct="1">
              <a:buFontTx/>
              <a:buAutoNum type="romanUcPeriod"/>
              <a:defRPr/>
            </a:pP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a:t>
            </a:r>
          </a:p>
          <a:p>
            <a:pPr marL="571500" indent="-571500" algn="l" eaLnBrk="1" hangingPunct="1">
              <a:buFontTx/>
              <a:buAutoNum type="romanUcPeriod"/>
              <a:defRPr/>
            </a:pPr>
            <a:endParaRPr lang="en-US" altLang="en-US" sz="3000" b="1" u="sng" dirty="0">
              <a:solidFill>
                <a:schemeClr val="bg1"/>
              </a:solidFill>
              <a:effectLst>
                <a:outerShdw blurRad="38100" dist="38100" dir="2700000" algn="tl">
                  <a:srgbClr val="C0C0C0"/>
                </a:outerShdw>
              </a:effectLst>
            </a:endParaRPr>
          </a:p>
          <a:p>
            <a:pPr algn="l" eaLnBrk="1" hangingPunct="1">
              <a:defRPr/>
            </a:pPr>
            <a:endParaRPr lang="en-US" altLang="en-US" sz="3000" b="1" u="sng" dirty="0" smtClean="0">
              <a:solidFill>
                <a:schemeClr val="bg1"/>
              </a:solidFill>
              <a:effectLst>
                <a:outerShdw blurRad="38100" dist="38100" dir="2700000" algn="tl">
                  <a:srgbClr val="C0C0C0"/>
                </a:outerShdw>
              </a:effectLst>
            </a:endParaRPr>
          </a:p>
        </p:txBody>
      </p:sp>
      <p:sp>
        <p:nvSpPr>
          <p:cNvPr id="23557"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67589" name="Rectangle 5"/>
          <p:cNvSpPr>
            <a:spLocks noChangeArrowheads="1"/>
          </p:cNvSpPr>
          <p:nvPr/>
        </p:nvSpPr>
        <p:spPr bwMode="auto">
          <a:xfrm>
            <a:off x="76200" y="1219200"/>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endParaRPr lang="en-US" altLang="en-US" sz="3000" b="1" dirty="0" smtClean="0">
              <a:solidFill>
                <a:srgbClr val="0033CC"/>
              </a:solidFill>
              <a:effectLst>
                <a:outerShdw blurRad="38100" dist="38100" dir="2700000" algn="tl">
                  <a:srgbClr val="C0C0C0"/>
                </a:outerShdw>
              </a:effectLst>
            </a:endParaRPr>
          </a:p>
          <a:p>
            <a:pPr algn="l" eaLnBrk="1" hangingPunct="1">
              <a:defRPr/>
            </a:pPr>
            <a:endParaRPr lang="en-US" altLang="en-US" sz="3000" b="1" dirty="0">
              <a:solidFill>
                <a:srgbClr val="0033CC"/>
              </a:solidFill>
              <a:effectLst>
                <a:outerShdw blurRad="38100" dist="38100" dir="2700000" algn="tl">
                  <a:srgbClr val="C0C0C0"/>
                </a:outerShdw>
              </a:effectLst>
            </a:endParaRPr>
          </a:p>
          <a:p>
            <a:pPr algn="l" eaLnBrk="1" hangingPunct="1">
              <a:defRPr/>
            </a:pPr>
            <a:r>
              <a:rPr lang="en-US" altLang="en-US" sz="3000" b="1" dirty="0" smtClean="0">
                <a:solidFill>
                  <a:srgbClr val="0033CC"/>
                </a:solidFill>
                <a:effectLst>
                  <a:outerShdw blurRad="38100" dist="38100" dir="2700000" algn="tl">
                    <a:srgbClr val="C0C0C0"/>
                  </a:outerShdw>
                </a:effectLst>
              </a:rPr>
              <a:t>II. </a:t>
            </a:r>
            <a:r>
              <a:rPr lang="en-US" altLang="en-US" sz="3000" b="1" u="sng" dirty="0" err="1" smtClean="0">
                <a:solidFill>
                  <a:srgbClr val="0033CC"/>
                </a:solidFill>
                <a:effectLst>
                  <a:outerShdw blurRad="38100" dist="38100" dir="2700000" algn="tl">
                    <a:srgbClr val="C0C0C0"/>
                  </a:outerShdw>
                </a:effectLst>
              </a:rPr>
              <a:t>Tìm</a:t>
            </a:r>
            <a:r>
              <a:rPr lang="en-US" altLang="en-US" sz="3000" b="1" u="sng" dirty="0" smtClean="0">
                <a:solidFill>
                  <a:srgbClr val="0033CC"/>
                </a:solidFill>
                <a:effectLst>
                  <a:outerShdw blurRad="38100" dist="38100" dir="2700000" algn="tl">
                    <a:srgbClr val="C0C0C0"/>
                  </a:outerShdw>
                </a:effectLst>
              </a:rPr>
              <a:t> </a:t>
            </a:r>
            <a:r>
              <a:rPr lang="en-US" altLang="en-US" sz="3000" b="1" u="sng" dirty="0" err="1" smtClean="0">
                <a:solidFill>
                  <a:srgbClr val="0033CC"/>
                </a:solidFill>
                <a:effectLst>
                  <a:outerShdw blurRad="38100" dist="38100" dir="2700000" algn="tl">
                    <a:srgbClr val="C0C0C0"/>
                  </a:outerShdw>
                </a:effectLst>
              </a:rPr>
              <a:t>hiểu</a:t>
            </a:r>
            <a:r>
              <a:rPr lang="en-US" altLang="en-US" sz="3000" b="1" u="sng" dirty="0" smtClean="0">
                <a:solidFill>
                  <a:srgbClr val="0033CC"/>
                </a:solidFill>
                <a:effectLst>
                  <a:outerShdw blurRad="38100" dist="38100" dir="2700000" algn="tl">
                    <a:srgbClr val="C0C0C0"/>
                  </a:outerShdw>
                </a:effectLst>
              </a:rPr>
              <a:t> </a:t>
            </a:r>
            <a:r>
              <a:rPr lang="en-US" altLang="en-US" sz="3000" b="1" u="sng" dirty="0" err="1" smtClean="0">
                <a:solidFill>
                  <a:srgbClr val="0033CC"/>
                </a:solidFill>
                <a:effectLst>
                  <a:outerShdw blurRad="38100" dist="38100" dir="2700000" algn="tl">
                    <a:srgbClr val="C0C0C0"/>
                  </a:outerShdw>
                </a:effectLst>
              </a:rPr>
              <a:t>biện</a:t>
            </a:r>
            <a:r>
              <a:rPr lang="en-US" altLang="en-US" sz="3000" b="1" u="sng" dirty="0" smtClean="0">
                <a:solidFill>
                  <a:srgbClr val="0033CC"/>
                </a:solidFill>
                <a:effectLst>
                  <a:outerShdw blurRad="38100" dist="38100" dir="2700000" algn="tl">
                    <a:srgbClr val="C0C0C0"/>
                  </a:outerShdw>
                </a:effectLst>
              </a:rPr>
              <a:t> </a:t>
            </a:r>
            <a:r>
              <a:rPr lang="en-US" altLang="en-US" sz="3000" b="1" u="sng" dirty="0" err="1" smtClean="0">
                <a:solidFill>
                  <a:srgbClr val="0033CC"/>
                </a:solidFill>
                <a:effectLst>
                  <a:outerShdw blurRad="38100" dist="38100" dir="2700000" algn="tl">
                    <a:srgbClr val="C0C0C0"/>
                  </a:outerShdw>
                </a:effectLst>
              </a:rPr>
              <a:t>pháp</a:t>
            </a:r>
            <a:r>
              <a:rPr lang="en-US" altLang="en-US" sz="3000" b="1" u="sng" dirty="0" smtClean="0">
                <a:solidFill>
                  <a:srgbClr val="0033CC"/>
                </a:solidFill>
                <a:effectLst>
                  <a:outerShdw blurRad="38100" dist="38100" dir="2700000" algn="tl">
                    <a:srgbClr val="C0C0C0"/>
                  </a:outerShdw>
                </a:effectLst>
              </a:rPr>
              <a:t> </a:t>
            </a:r>
            <a:r>
              <a:rPr lang="en-US" altLang="en-US" sz="3000" b="1" u="sng" dirty="0" err="1" smtClean="0">
                <a:solidFill>
                  <a:srgbClr val="0033CC"/>
                </a:solidFill>
                <a:effectLst>
                  <a:outerShdw blurRad="38100" dist="38100" dir="2700000" algn="tl">
                    <a:srgbClr val="C0C0C0"/>
                  </a:outerShdw>
                </a:effectLst>
              </a:rPr>
              <a:t>chống</a:t>
            </a:r>
            <a:r>
              <a:rPr lang="en-US" altLang="en-US" sz="3000" b="1" u="sng" dirty="0" smtClean="0">
                <a:solidFill>
                  <a:srgbClr val="0033CC"/>
                </a:solidFill>
                <a:effectLst>
                  <a:outerShdw blurRad="38100" dist="38100" dir="2700000" algn="tl">
                    <a:srgbClr val="C0C0C0"/>
                  </a:outerShdw>
                </a:effectLst>
              </a:rPr>
              <a:t> ô </a:t>
            </a:r>
            <a:r>
              <a:rPr lang="en-US" altLang="en-US" sz="3000" b="1" u="sng" dirty="0" err="1" smtClean="0">
                <a:solidFill>
                  <a:srgbClr val="0033CC"/>
                </a:solidFill>
                <a:effectLst>
                  <a:outerShdw blurRad="38100" dist="38100" dir="2700000" algn="tl">
                    <a:srgbClr val="C0C0C0"/>
                  </a:outerShdw>
                </a:effectLst>
              </a:rPr>
              <a:t>nhiễm</a:t>
            </a:r>
            <a:r>
              <a:rPr lang="en-US" altLang="en-US" sz="3000" b="1" u="sng" dirty="0" smtClean="0">
                <a:solidFill>
                  <a:srgbClr val="0033CC"/>
                </a:solidFill>
                <a:effectLst>
                  <a:outerShdw blurRad="38100" dist="38100" dir="2700000" algn="tl">
                    <a:srgbClr val="C0C0C0"/>
                  </a:outerShdw>
                </a:effectLst>
              </a:rPr>
              <a:t> </a:t>
            </a:r>
            <a:r>
              <a:rPr lang="en-US" altLang="en-US" sz="3000" b="1" u="sng" dirty="0" err="1" smtClean="0">
                <a:solidFill>
                  <a:srgbClr val="0033CC"/>
                </a:solidFill>
                <a:effectLst>
                  <a:outerShdw blurRad="38100" dist="38100" dir="2700000" algn="tl">
                    <a:srgbClr val="C0C0C0"/>
                  </a:outerShdw>
                </a:effectLst>
              </a:rPr>
              <a:t>tiếng</a:t>
            </a:r>
            <a:r>
              <a:rPr lang="en-US" altLang="en-US" sz="3000" b="1" u="sng" dirty="0" smtClean="0">
                <a:solidFill>
                  <a:srgbClr val="0033CC"/>
                </a:solidFill>
                <a:effectLst>
                  <a:outerShdw blurRad="38100" dist="38100" dir="2700000" algn="tl">
                    <a:srgbClr val="C0C0C0"/>
                  </a:outerShdw>
                </a:effectLst>
              </a:rPr>
              <a:t> </a:t>
            </a:r>
            <a:r>
              <a:rPr lang="en-US" altLang="en-US" sz="3000" b="1" u="sng" dirty="0" err="1" smtClean="0">
                <a:solidFill>
                  <a:srgbClr val="0033CC"/>
                </a:solidFill>
                <a:effectLst>
                  <a:outerShdw blurRad="38100" dist="38100" dir="2700000" algn="tl">
                    <a:srgbClr val="C0C0C0"/>
                  </a:outerShdw>
                </a:effectLst>
              </a:rPr>
              <a:t>ồn</a:t>
            </a:r>
            <a:r>
              <a:rPr lang="en-US" altLang="en-US" sz="3000" b="1" u="sng" dirty="0" smtClean="0">
                <a:solidFill>
                  <a:srgbClr val="0033CC"/>
                </a:solidFill>
                <a:effectLst>
                  <a:outerShdw blurRad="38100" dist="38100" dir="2700000" algn="tl">
                    <a:srgbClr val="C0C0C0"/>
                  </a:outerShdw>
                </a:effectLst>
              </a:rPr>
              <a:t>: </a:t>
            </a:r>
          </a:p>
        </p:txBody>
      </p:sp>
      <p:sp>
        <p:nvSpPr>
          <p:cNvPr id="67592" name="Rectangle 8"/>
          <p:cNvSpPr>
            <a:spLocks noChangeArrowheads="1"/>
          </p:cNvSpPr>
          <p:nvPr/>
        </p:nvSpPr>
        <p:spPr bwMode="auto">
          <a:xfrm>
            <a:off x="457200" y="2814638"/>
            <a:ext cx="8610600" cy="297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0000"/>
              </a:lnSpc>
              <a:spcBef>
                <a:spcPct val="20000"/>
              </a:spcBef>
            </a:pPr>
            <a:r>
              <a:rPr lang="en-US" altLang="en-US" sz="3000" b="1">
                <a:solidFill>
                  <a:srgbClr val="0000FF"/>
                </a:solidFill>
              </a:rPr>
              <a:t>1. Để chống ô nhiễm tiếng ồn ta cần:</a:t>
            </a:r>
          </a:p>
          <a:p>
            <a:pPr eaLnBrk="1" hangingPunct="1">
              <a:lnSpc>
                <a:spcPct val="110000"/>
              </a:lnSpc>
              <a:spcBef>
                <a:spcPct val="20000"/>
              </a:spcBef>
            </a:pPr>
            <a:r>
              <a:rPr lang="en-US" altLang="en-US" sz="3000" b="1">
                <a:solidFill>
                  <a:srgbClr val="0000FF"/>
                </a:solidFill>
              </a:rPr>
              <a:t>+ Làm giảm độ to của tiếng ồn phát ra.</a:t>
            </a:r>
          </a:p>
          <a:p>
            <a:pPr eaLnBrk="1" hangingPunct="1">
              <a:lnSpc>
                <a:spcPct val="110000"/>
              </a:lnSpc>
              <a:spcBef>
                <a:spcPct val="20000"/>
              </a:spcBef>
            </a:pPr>
            <a:r>
              <a:rPr lang="en-US" altLang="en-US" sz="3000" b="1">
                <a:solidFill>
                  <a:srgbClr val="0000FF"/>
                </a:solidFill>
              </a:rPr>
              <a:t>+ Ngăn chặn đường truyền âm.</a:t>
            </a:r>
          </a:p>
          <a:p>
            <a:pPr eaLnBrk="1" hangingPunct="1">
              <a:lnSpc>
                <a:spcPct val="110000"/>
              </a:lnSpc>
              <a:spcBef>
                <a:spcPct val="20000"/>
              </a:spcBef>
            </a:pPr>
            <a:r>
              <a:rPr lang="en-US" altLang="en-US" sz="3000" b="1">
                <a:solidFill>
                  <a:srgbClr val="0000FF"/>
                </a:solidFill>
              </a:rPr>
              <a:t>+ Làm cho âm truyền theo hướng khác.</a:t>
            </a:r>
          </a:p>
          <a:p>
            <a:pPr eaLnBrk="1" hangingPunct="1">
              <a:lnSpc>
                <a:spcPct val="110000"/>
              </a:lnSpc>
              <a:spcBef>
                <a:spcPct val="20000"/>
              </a:spcBef>
            </a:pPr>
            <a:r>
              <a:rPr lang="en-US" altLang="en-US" sz="3000" b="1" i="1">
                <a:solidFill>
                  <a:srgbClr val="0000FF"/>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7592">
                                            <p:txEl>
                                              <p:pRg st="0" end="0"/>
                                            </p:txEl>
                                          </p:spTgt>
                                        </p:tgtEl>
                                        <p:attrNameLst>
                                          <p:attrName>style.visibility</p:attrName>
                                        </p:attrNameLst>
                                      </p:cBhvr>
                                      <p:to>
                                        <p:strVal val="visible"/>
                                      </p:to>
                                    </p:set>
                                    <p:anim calcmode="discrete" valueType="clr">
                                      <p:cBhvr override="childStyle">
                                        <p:cTn id="7" dur="80"/>
                                        <p:tgtEl>
                                          <p:spTgt spid="6759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759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759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7592">
                                            <p:txEl>
                                              <p:pRg st="1" end="1"/>
                                            </p:txEl>
                                          </p:spTgt>
                                        </p:tgtEl>
                                        <p:attrNameLst>
                                          <p:attrName>style.visibility</p:attrName>
                                        </p:attrNameLst>
                                      </p:cBhvr>
                                      <p:to>
                                        <p:strVal val="visible"/>
                                      </p:to>
                                    </p:set>
                                    <p:anim calcmode="discrete" valueType="clr">
                                      <p:cBhvr override="childStyle">
                                        <p:cTn id="14" dur="80"/>
                                        <p:tgtEl>
                                          <p:spTgt spid="6759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7592">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7592">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7592">
                                            <p:txEl>
                                              <p:pRg st="2" end="2"/>
                                            </p:txEl>
                                          </p:spTgt>
                                        </p:tgtEl>
                                        <p:attrNameLst>
                                          <p:attrName>style.visibility</p:attrName>
                                        </p:attrNameLst>
                                      </p:cBhvr>
                                      <p:to>
                                        <p:strVal val="visible"/>
                                      </p:to>
                                    </p:set>
                                    <p:anim calcmode="discrete" valueType="clr">
                                      <p:cBhvr override="childStyle">
                                        <p:cTn id="21" dur="80"/>
                                        <p:tgtEl>
                                          <p:spTgt spid="6759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7592">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67592">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67592">
                                            <p:txEl>
                                              <p:pRg st="3" end="3"/>
                                            </p:txEl>
                                          </p:spTgt>
                                        </p:tgtEl>
                                        <p:attrNameLst>
                                          <p:attrName>style.visibility</p:attrName>
                                        </p:attrNameLst>
                                      </p:cBhvr>
                                      <p:to>
                                        <p:strVal val="visible"/>
                                      </p:to>
                                    </p:set>
                                    <p:anim calcmode="discrete" valueType="clr">
                                      <p:cBhvr override="childStyle">
                                        <p:cTn id="28" dur="80"/>
                                        <p:tgtEl>
                                          <p:spTgt spid="6759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7592">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6759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A1AC3651-85C0-40AA-A18C-32270893C668}" type="slidenum">
              <a:rPr lang="en-US" altLang="en-US" sz="1400"/>
              <a:pPr/>
              <a:t>21</a:t>
            </a:fld>
            <a:endParaRPr lang="en-US" altLang="en-US" sz="1400"/>
          </a:p>
        </p:txBody>
      </p:sp>
      <p:sp>
        <p:nvSpPr>
          <p:cNvPr id="81922"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81923" name="Rectangle 3"/>
          <p:cNvSpPr>
            <a:spLocks noGrp="1" noChangeArrowheads="1"/>
          </p:cNvSpPr>
          <p:nvPr>
            <p:ph type="subTitle" idx="1"/>
          </p:nvPr>
        </p:nvSpPr>
        <p:spPr>
          <a:xfrm>
            <a:off x="76200" y="914400"/>
            <a:ext cx="8763000" cy="1752600"/>
          </a:xfrm>
        </p:spPr>
        <p:txBody>
          <a:bodyPr/>
          <a:lstStyle/>
          <a:p>
            <a:pPr algn="l" eaLnBrk="1" hangingPunct="1">
              <a:defRPr/>
            </a:pPr>
            <a:r>
              <a:rPr lang="en-US" altLang="en-US" sz="3000" b="1" dirty="0" smtClean="0">
                <a:solidFill>
                  <a:schemeClr val="bg1"/>
                </a:solidFill>
                <a:effectLst>
                  <a:outerShdw blurRad="38100" dist="38100" dir="2700000" algn="tl">
                    <a:srgbClr val="C0C0C0"/>
                  </a:outerShdw>
                </a:effectLst>
              </a:rPr>
              <a:t>I. </a:t>
            </a: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 :</a:t>
            </a:r>
          </a:p>
        </p:txBody>
      </p:sp>
      <p:sp>
        <p:nvSpPr>
          <p:cNvPr id="24581"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81925" name="Rectangle 5"/>
          <p:cNvSpPr>
            <a:spLocks noChangeArrowheads="1"/>
          </p:cNvSpPr>
          <p:nvPr/>
        </p:nvSpPr>
        <p:spPr bwMode="auto">
          <a:xfrm>
            <a:off x="0" y="1219200"/>
            <a:ext cx="1051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endParaRPr lang="en-US" altLang="en-US" sz="3000" b="1" dirty="0">
              <a:solidFill>
                <a:srgbClr val="0000FF"/>
              </a:solidFill>
              <a:effectLst>
                <a:outerShdw blurRad="38100" dist="38100" dir="2700000" algn="tl">
                  <a:srgbClr val="C0C0C0"/>
                </a:outerShdw>
              </a:effectLst>
            </a:endParaRPr>
          </a:p>
          <a:p>
            <a:pPr algn="l" eaLnBrk="1" hangingPunct="1">
              <a:defRPr/>
            </a:pPr>
            <a:r>
              <a:rPr lang="en-US" altLang="en-US" sz="3000" b="1" dirty="0" smtClean="0">
                <a:solidFill>
                  <a:srgbClr val="0000FF"/>
                </a:solidFill>
                <a:effectLst>
                  <a:outerShdw blurRad="38100" dist="38100" dir="2700000" algn="tl">
                    <a:srgbClr val="C0C0C0"/>
                  </a:outerShdw>
                </a:effectLst>
              </a:rPr>
              <a:t>II. </a:t>
            </a:r>
            <a:r>
              <a:rPr lang="en-US" altLang="en-US" sz="3000" b="1" u="sng" dirty="0" err="1" smtClean="0">
                <a:solidFill>
                  <a:srgbClr val="0000FF"/>
                </a:solidFill>
                <a:effectLst>
                  <a:outerShdw blurRad="38100" dist="38100" dir="2700000" algn="tl">
                    <a:srgbClr val="C0C0C0"/>
                  </a:outerShdw>
                </a:effectLst>
              </a:rPr>
              <a:t>Tìm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hiểu</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biện</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pháp</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chống</a:t>
            </a:r>
            <a:r>
              <a:rPr lang="en-US" altLang="en-US" sz="3000" b="1" u="sng" dirty="0" smtClean="0">
                <a:solidFill>
                  <a:srgbClr val="0000FF"/>
                </a:solidFill>
                <a:effectLst>
                  <a:outerShdw blurRad="38100" dist="38100" dir="2700000" algn="tl">
                    <a:srgbClr val="C0C0C0"/>
                  </a:outerShdw>
                </a:effectLst>
              </a:rPr>
              <a:t> ô </a:t>
            </a:r>
            <a:r>
              <a:rPr lang="en-US" altLang="en-US" sz="3000" b="1" u="sng" dirty="0" err="1" smtClean="0">
                <a:solidFill>
                  <a:srgbClr val="0000FF"/>
                </a:solidFill>
                <a:effectLst>
                  <a:outerShdw blurRad="38100" dist="38100" dir="2700000" algn="tl">
                    <a:srgbClr val="C0C0C0"/>
                  </a:outerShdw>
                </a:effectLst>
              </a:rPr>
              <a:t>nhiễm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tiếng</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ồn</a:t>
            </a:r>
            <a:r>
              <a:rPr lang="en-US" altLang="en-US" sz="3000" b="1" u="sng" dirty="0" smtClean="0">
                <a:solidFill>
                  <a:srgbClr val="0000FF"/>
                </a:solidFill>
                <a:effectLst>
                  <a:outerShdw blurRad="38100" dist="38100" dir="2700000" algn="tl">
                    <a:srgbClr val="C0C0C0"/>
                  </a:outerShdw>
                </a:effectLst>
              </a:rPr>
              <a:t> :</a:t>
            </a:r>
            <a:r>
              <a:rPr lang="en-US" altLang="en-US" sz="3000" b="1" u="sng" dirty="0" smtClean="0">
                <a:solidFill>
                  <a:srgbClr val="FF3399"/>
                </a:solidFill>
                <a:effectLst>
                  <a:outerShdw blurRad="38100" dist="38100" dir="2700000" algn="tl">
                    <a:srgbClr val="C0C0C0"/>
                  </a:outerShdw>
                </a:effectLst>
              </a:rPr>
              <a:t> </a:t>
            </a:r>
          </a:p>
        </p:txBody>
      </p:sp>
      <p:sp>
        <p:nvSpPr>
          <p:cNvPr id="81927" name="Rectangle 7"/>
          <p:cNvSpPr>
            <a:spLocks noChangeArrowheads="1"/>
          </p:cNvSpPr>
          <p:nvPr/>
        </p:nvSpPr>
        <p:spPr bwMode="auto">
          <a:xfrm>
            <a:off x="457200" y="2814638"/>
            <a:ext cx="86106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0000"/>
              </a:lnSpc>
              <a:spcBef>
                <a:spcPct val="20000"/>
              </a:spcBef>
            </a:pPr>
            <a:r>
              <a:rPr lang="en-US" altLang="en-US" sz="3000" b="1">
                <a:solidFill>
                  <a:srgbClr val="0000FF"/>
                </a:solidFill>
              </a:rPr>
              <a:t>2. </a:t>
            </a:r>
            <a:r>
              <a:rPr lang="en-US" altLang="en-US" sz="3000" b="1" u="sng">
                <a:solidFill>
                  <a:srgbClr val="0000FF"/>
                </a:solidFill>
              </a:rPr>
              <a:t>Vật liệu cách âm:</a:t>
            </a:r>
            <a:r>
              <a:rPr lang="en-US" altLang="en-US" sz="3000" b="1">
                <a:solidFill>
                  <a:srgbClr val="0000FF"/>
                </a:solidFill>
              </a:rPr>
              <a:t> là những vật liệu được dùng để làm giảm tiếng ồn truyền đến tai ta.</a:t>
            </a:r>
            <a:endParaRPr lang="en-US" altLang="en-US" sz="3000" b="1" i="1">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1927">
                                            <p:txEl>
                                              <p:pRg st="0" end="0"/>
                                            </p:txEl>
                                          </p:spTgt>
                                        </p:tgtEl>
                                        <p:attrNameLst>
                                          <p:attrName>style.visibility</p:attrName>
                                        </p:attrNameLst>
                                      </p:cBhvr>
                                      <p:to>
                                        <p:strVal val="visible"/>
                                      </p:to>
                                    </p:set>
                                    <p:anim calcmode="discrete" valueType="clr">
                                      <p:cBhvr override="childStyle">
                                        <p:cTn id="7" dur="80"/>
                                        <p:tgtEl>
                                          <p:spTgt spid="819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2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192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CA5AE245-5374-4922-9D98-6A28129057AA}" type="slidenum">
              <a:rPr lang="en-US" altLang="en-US" sz="1400"/>
              <a:pPr/>
              <a:t>22</a:t>
            </a:fld>
            <a:endParaRPr lang="en-US" altLang="en-US" sz="1400"/>
          </a:p>
        </p:txBody>
      </p:sp>
      <p:sp>
        <p:nvSpPr>
          <p:cNvPr id="70658"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70659" name="Rectangle 3"/>
          <p:cNvSpPr>
            <a:spLocks noGrp="1" noChangeArrowheads="1"/>
          </p:cNvSpPr>
          <p:nvPr>
            <p:ph type="subTitle" idx="1"/>
          </p:nvPr>
        </p:nvSpPr>
        <p:spPr>
          <a:xfrm>
            <a:off x="76200" y="914400"/>
            <a:ext cx="8763000" cy="1752600"/>
          </a:xfrm>
        </p:spPr>
        <p:txBody>
          <a:bodyPr/>
          <a:lstStyle/>
          <a:p>
            <a:pPr algn="l" eaLnBrk="1" hangingPunct="1">
              <a:defRPr/>
            </a:pPr>
            <a:r>
              <a:rPr lang="en-US" altLang="en-US" sz="3000" b="1" dirty="0" smtClean="0">
                <a:solidFill>
                  <a:schemeClr val="bg1"/>
                </a:solidFill>
                <a:effectLst>
                  <a:outerShdw blurRad="38100" dist="38100" dir="2700000" algn="tl">
                    <a:srgbClr val="C0C0C0"/>
                  </a:outerShdw>
                </a:effectLst>
              </a:rPr>
              <a:t>I. </a:t>
            </a: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 :</a:t>
            </a:r>
          </a:p>
        </p:txBody>
      </p:sp>
      <p:sp>
        <p:nvSpPr>
          <p:cNvPr id="25605"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70661" name="Rectangle 5"/>
          <p:cNvSpPr>
            <a:spLocks noChangeArrowheads="1"/>
          </p:cNvSpPr>
          <p:nvPr/>
        </p:nvSpPr>
        <p:spPr bwMode="auto">
          <a:xfrm>
            <a:off x="0" y="1219200"/>
            <a:ext cx="1051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en-US" altLang="en-US" sz="3000" b="1" smtClean="0">
                <a:solidFill>
                  <a:srgbClr val="0000FF"/>
                </a:solidFill>
                <a:effectLst>
                  <a:outerShdw blurRad="38100" dist="38100" dir="2700000" algn="tl">
                    <a:srgbClr val="C0C0C0"/>
                  </a:outerShdw>
                </a:effectLst>
              </a:rPr>
              <a:t>II. </a:t>
            </a:r>
            <a:r>
              <a:rPr lang="en-US" altLang="en-US" sz="3000" b="1" u="sng" smtClean="0">
                <a:solidFill>
                  <a:srgbClr val="0000FF"/>
                </a:solidFill>
                <a:effectLst>
                  <a:outerShdw blurRad="38100" dist="38100" dir="2700000" algn="tl">
                    <a:srgbClr val="C0C0C0"/>
                  </a:outerShdw>
                </a:effectLst>
              </a:rPr>
              <a:t>Tìm hiểu biện pháp chống ô nhiễm tiếng ồn :</a:t>
            </a:r>
            <a:r>
              <a:rPr lang="en-US" altLang="en-US" sz="3000" b="1" u="sng" smtClean="0">
                <a:solidFill>
                  <a:srgbClr val="FF3399"/>
                </a:solidFill>
                <a:effectLst>
                  <a:outerShdw blurRad="38100" dist="38100" dir="2700000" algn="tl">
                    <a:srgbClr val="C0C0C0"/>
                  </a:outerShdw>
                </a:effectLst>
              </a:rPr>
              <a:t> </a:t>
            </a:r>
          </a:p>
        </p:txBody>
      </p:sp>
      <p:sp>
        <p:nvSpPr>
          <p:cNvPr id="70664" name="Rectangle 8"/>
          <p:cNvSpPr>
            <a:spLocks noChangeArrowheads="1"/>
          </p:cNvSpPr>
          <p:nvPr/>
        </p:nvSpPr>
        <p:spPr bwMode="auto">
          <a:xfrm>
            <a:off x="228600" y="1905000"/>
            <a:ext cx="8915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ctr">
              <a:spcBef>
                <a:spcPct val="20000"/>
              </a:spcBef>
              <a:defRPr sz="3200">
                <a:solidFill>
                  <a:schemeClr val="tx1"/>
                </a:solidFill>
                <a:latin typeface="Arial" panose="020B0604020202020204" pitchFamily="34" charset="0"/>
              </a:defRPr>
            </a:lvl1pPr>
            <a:lvl2pPr marL="990600" indent="-533400" algn="ctr">
              <a:spcBef>
                <a:spcPct val="20000"/>
              </a:spcBef>
              <a:defRPr sz="2800">
                <a:solidFill>
                  <a:schemeClr val="tx1"/>
                </a:solidFill>
                <a:latin typeface="Arial" panose="020B0604020202020204" pitchFamily="34" charset="0"/>
              </a:defRPr>
            </a:lvl2pPr>
            <a:lvl3pPr marL="1371600" indent="-457200" algn="ctr">
              <a:spcBef>
                <a:spcPct val="20000"/>
              </a:spcBef>
              <a:defRPr sz="2400">
                <a:solidFill>
                  <a:schemeClr val="tx1"/>
                </a:solidFill>
                <a:latin typeface="Arial" panose="020B0604020202020204" pitchFamily="34" charset="0"/>
              </a:defRPr>
            </a:lvl3pPr>
            <a:lvl4pPr marL="1752600" indent="-381000" algn="ctr">
              <a:spcBef>
                <a:spcPct val="20000"/>
              </a:spcBef>
              <a:defRPr sz="2000">
                <a:solidFill>
                  <a:schemeClr val="tx1"/>
                </a:solidFill>
                <a:latin typeface="Arial" panose="020B0604020202020204" pitchFamily="34" charset="0"/>
              </a:defRPr>
            </a:lvl4pPr>
            <a:lvl5pPr marL="2209800" indent="-381000" algn="ctr">
              <a:spcBef>
                <a:spcPct val="20000"/>
              </a:spcBef>
              <a:defRPr sz="2000">
                <a:solidFill>
                  <a:schemeClr val="tx1"/>
                </a:solidFill>
                <a:latin typeface="Arial" panose="020B0604020202020204" pitchFamily="34" charset="0"/>
              </a:defRPr>
            </a:lvl5pPr>
            <a:lvl6pPr marL="2667000" indent="-381000" algn="ctr" fontAlgn="base">
              <a:spcBef>
                <a:spcPct val="20000"/>
              </a:spcBef>
              <a:spcAft>
                <a:spcPct val="0"/>
              </a:spcAft>
              <a:defRPr sz="2000">
                <a:solidFill>
                  <a:schemeClr val="tx1"/>
                </a:solidFill>
                <a:latin typeface="Arial" panose="020B0604020202020204" pitchFamily="34" charset="0"/>
              </a:defRPr>
            </a:lvl6pPr>
            <a:lvl7pPr marL="3124200" indent="-381000" algn="ctr" fontAlgn="base">
              <a:spcBef>
                <a:spcPct val="20000"/>
              </a:spcBef>
              <a:spcAft>
                <a:spcPct val="0"/>
              </a:spcAft>
              <a:defRPr sz="2000">
                <a:solidFill>
                  <a:schemeClr val="tx1"/>
                </a:solidFill>
                <a:latin typeface="Arial" panose="020B0604020202020204" pitchFamily="34" charset="0"/>
              </a:defRPr>
            </a:lvl7pPr>
            <a:lvl8pPr marL="3581400" indent="-381000" algn="ctr" fontAlgn="base">
              <a:spcBef>
                <a:spcPct val="20000"/>
              </a:spcBef>
              <a:spcAft>
                <a:spcPct val="0"/>
              </a:spcAft>
              <a:defRPr sz="2000">
                <a:solidFill>
                  <a:schemeClr val="tx1"/>
                </a:solidFill>
                <a:latin typeface="Arial" panose="020B0604020202020204" pitchFamily="34" charset="0"/>
              </a:defRPr>
            </a:lvl8pPr>
            <a:lvl9pPr marL="4038600" indent="-381000" algn="ctr" fontAlgn="base">
              <a:spcBef>
                <a:spcPct val="20000"/>
              </a:spcBef>
              <a:spcAft>
                <a:spcPct val="0"/>
              </a:spcAft>
              <a:defRPr sz="2000">
                <a:solidFill>
                  <a:schemeClr val="tx1"/>
                </a:solidFill>
                <a:latin typeface="Arial" panose="020B0604020202020204" pitchFamily="34" charset="0"/>
              </a:defRPr>
            </a:lvl9pPr>
          </a:lstStyle>
          <a:p>
            <a:pPr algn="l" eaLnBrk="1" hangingPunct="1">
              <a:lnSpc>
                <a:spcPct val="130000"/>
              </a:lnSpc>
              <a:defRPr/>
            </a:pPr>
            <a:r>
              <a:rPr lang="en-US" altLang="en-US" sz="3000" b="1" u="sng" dirty="0" smtClean="0">
                <a:solidFill>
                  <a:schemeClr val="accent2"/>
                </a:solidFill>
                <a:effectLst>
                  <a:outerShdw blurRad="38100" dist="38100" dir="2700000" algn="tl">
                    <a:srgbClr val="C0C0C0"/>
                  </a:outerShdw>
                </a:effectLst>
              </a:rPr>
              <a:t>C</a:t>
            </a:r>
            <a:r>
              <a:rPr lang="en-US" altLang="en-US" sz="3000" b="1" baseline="-25000" dirty="0" smtClean="0">
                <a:solidFill>
                  <a:schemeClr val="accent2"/>
                </a:solidFill>
                <a:effectLst>
                  <a:outerShdw blurRad="38100" dist="38100" dir="2700000" algn="tl">
                    <a:srgbClr val="C0C0C0"/>
                  </a:outerShdw>
                </a:effectLst>
              </a:rPr>
              <a:t>4</a:t>
            </a:r>
            <a:r>
              <a:rPr lang="en-US" altLang="en-US" sz="3000" b="1" dirty="0" smtClean="0"/>
              <a:t> :</a:t>
            </a:r>
          </a:p>
          <a:p>
            <a:pPr algn="l" eaLnBrk="1" hangingPunct="1">
              <a:lnSpc>
                <a:spcPct val="130000"/>
              </a:lnSpc>
              <a:buFontTx/>
              <a:buAutoNum type="alphaLcParenR"/>
              <a:defRPr/>
            </a:pPr>
            <a:r>
              <a:rPr lang="en-US" altLang="en-US" sz="3000" dirty="0" err="1" smtClean="0"/>
              <a:t>Hãy</a:t>
            </a:r>
            <a:r>
              <a:rPr lang="en-US" altLang="en-US" sz="3000" dirty="0" smtClean="0"/>
              <a:t> </a:t>
            </a:r>
            <a:r>
              <a:rPr lang="en-US" altLang="en-US" sz="3000" dirty="0" err="1" smtClean="0"/>
              <a:t>nêu</a:t>
            </a:r>
            <a:r>
              <a:rPr lang="en-US" altLang="en-US" sz="3000" dirty="0" smtClean="0"/>
              <a:t> </a:t>
            </a:r>
            <a:r>
              <a:rPr lang="en-US" altLang="en-US" sz="3000" dirty="0" err="1" smtClean="0"/>
              <a:t>tên</a:t>
            </a:r>
            <a:r>
              <a:rPr lang="en-US" altLang="en-US" sz="3000" dirty="0" smtClean="0"/>
              <a:t> </a:t>
            </a:r>
            <a:r>
              <a:rPr lang="en-US" altLang="en-US" sz="3000" dirty="0" err="1" smtClean="0"/>
              <a:t>một</a:t>
            </a:r>
            <a:r>
              <a:rPr lang="en-US" altLang="en-US" sz="3000" dirty="0" smtClean="0"/>
              <a:t> </a:t>
            </a:r>
            <a:r>
              <a:rPr lang="en-US" altLang="en-US" sz="3000" dirty="0" err="1" smtClean="0"/>
              <a:t>số</a:t>
            </a:r>
            <a:r>
              <a:rPr lang="en-US" altLang="en-US" sz="3000" dirty="0" smtClean="0"/>
              <a:t> </a:t>
            </a:r>
            <a:r>
              <a:rPr lang="en-US" altLang="en-US" sz="3000" dirty="0" err="1" smtClean="0"/>
              <a:t>vật</a:t>
            </a:r>
            <a:r>
              <a:rPr lang="en-US" altLang="en-US" sz="3000" dirty="0" smtClean="0"/>
              <a:t> </a:t>
            </a:r>
            <a:r>
              <a:rPr lang="en-US" altLang="en-US" sz="3000" dirty="0" err="1" smtClean="0"/>
              <a:t>liệu</a:t>
            </a:r>
            <a:r>
              <a:rPr lang="en-US" altLang="en-US" sz="3000" dirty="0" smtClean="0"/>
              <a:t> </a:t>
            </a:r>
            <a:r>
              <a:rPr lang="en-US" altLang="en-US" sz="3000" dirty="0" err="1" smtClean="0"/>
              <a:t>thường</a:t>
            </a:r>
            <a:r>
              <a:rPr lang="en-US" altLang="en-US" sz="3000" dirty="0" smtClean="0"/>
              <a:t> </a:t>
            </a:r>
            <a:r>
              <a:rPr lang="en-US" altLang="en-US" sz="3000" dirty="0" err="1" smtClean="0"/>
              <a:t>dùng</a:t>
            </a:r>
            <a:r>
              <a:rPr lang="en-US" altLang="en-US" sz="3000" dirty="0" smtClean="0"/>
              <a:t> </a:t>
            </a:r>
            <a:r>
              <a:rPr lang="en-US" altLang="en-US" sz="3000" dirty="0" err="1" smtClean="0"/>
              <a:t>để</a:t>
            </a:r>
            <a:r>
              <a:rPr lang="en-US" altLang="en-US" sz="3000" dirty="0" smtClean="0"/>
              <a:t> </a:t>
            </a:r>
            <a:r>
              <a:rPr lang="en-US" altLang="en-US" sz="3000" u="sng" dirty="0" err="1" smtClean="0"/>
              <a:t>ngăn</a:t>
            </a:r>
            <a:r>
              <a:rPr lang="en-US" altLang="en-US" sz="3000" u="sng" dirty="0" smtClean="0"/>
              <a:t> </a:t>
            </a:r>
            <a:r>
              <a:rPr lang="en-US" altLang="en-US" sz="3000" u="sng" dirty="0" err="1" smtClean="0"/>
              <a:t>chặn</a:t>
            </a:r>
            <a:r>
              <a:rPr lang="en-US" altLang="en-US" sz="3000" u="sng" dirty="0" smtClean="0"/>
              <a:t> </a:t>
            </a:r>
            <a:r>
              <a:rPr lang="en-US" altLang="en-US" sz="3000" u="sng" dirty="0" err="1" smtClean="0"/>
              <a:t>âm</a:t>
            </a:r>
            <a:r>
              <a:rPr lang="en-US" altLang="en-US" sz="3000" dirty="0" smtClean="0"/>
              <a:t>, </a:t>
            </a:r>
            <a:r>
              <a:rPr lang="en-US" altLang="en-US" sz="3000" dirty="0" err="1" smtClean="0"/>
              <a:t>làm</a:t>
            </a:r>
            <a:r>
              <a:rPr lang="en-US" altLang="en-US" sz="3000" dirty="0" smtClean="0"/>
              <a:t> </a:t>
            </a:r>
            <a:r>
              <a:rPr lang="en-US" altLang="en-US" sz="3000" dirty="0" err="1" smtClean="0"/>
              <a:t>cho</a:t>
            </a:r>
            <a:r>
              <a:rPr lang="en-US" altLang="en-US" sz="3000" dirty="0" smtClean="0"/>
              <a:t> </a:t>
            </a:r>
            <a:r>
              <a:rPr lang="en-US" altLang="en-US" sz="3000" dirty="0" err="1" smtClean="0"/>
              <a:t>âm</a:t>
            </a:r>
            <a:r>
              <a:rPr lang="en-US" altLang="en-US" sz="3000" dirty="0" smtClean="0"/>
              <a:t> </a:t>
            </a:r>
            <a:r>
              <a:rPr lang="en-US" altLang="en-US" sz="3000" dirty="0" err="1" smtClean="0"/>
              <a:t>truyền</a:t>
            </a:r>
            <a:r>
              <a:rPr lang="en-US" altLang="en-US" sz="3000" dirty="0" smtClean="0"/>
              <a:t> qua </a:t>
            </a:r>
            <a:r>
              <a:rPr lang="en-US" altLang="en-US" sz="3000" dirty="0" err="1" smtClean="0"/>
              <a:t>ít</a:t>
            </a:r>
            <a:endParaRPr lang="en-US" altLang="en-US" sz="3000" dirty="0" smtClean="0"/>
          </a:p>
        </p:txBody>
      </p:sp>
      <p:sp>
        <p:nvSpPr>
          <p:cNvPr id="70665" name="Text Box 9"/>
          <p:cNvSpPr txBox="1">
            <a:spLocks noChangeArrowheads="1"/>
          </p:cNvSpPr>
          <p:nvPr/>
        </p:nvSpPr>
        <p:spPr bwMode="auto">
          <a:xfrm>
            <a:off x="76200" y="4664075"/>
            <a:ext cx="8839200"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14400" indent="-850900">
              <a:defRPr sz="6000">
                <a:solidFill>
                  <a:schemeClr val="tx1"/>
                </a:solidFill>
                <a:latin typeface="Arial" charset="0"/>
              </a:defRPr>
            </a:lvl1pPr>
            <a:lvl2pPr marL="1371600" indent="-342900">
              <a:defRPr sz="6000">
                <a:solidFill>
                  <a:schemeClr val="tx1"/>
                </a:solidFill>
                <a:latin typeface="Arial" charset="0"/>
              </a:defRPr>
            </a:lvl2pPr>
            <a:lvl3pPr marL="1828800" indent="-342900">
              <a:defRPr sz="6000">
                <a:solidFill>
                  <a:schemeClr val="tx1"/>
                </a:solidFill>
                <a:latin typeface="Arial" charset="0"/>
              </a:defRPr>
            </a:lvl3pPr>
            <a:lvl4pPr marL="2286000" indent="-342900">
              <a:defRPr sz="6000">
                <a:solidFill>
                  <a:schemeClr val="tx1"/>
                </a:solidFill>
                <a:latin typeface="Arial" charset="0"/>
              </a:defRPr>
            </a:lvl4pPr>
            <a:lvl5pPr marL="2743200" indent="-342900">
              <a:defRPr sz="6000">
                <a:solidFill>
                  <a:schemeClr val="tx1"/>
                </a:solidFill>
                <a:latin typeface="Arial" charset="0"/>
              </a:defRPr>
            </a:lvl5pPr>
            <a:lvl6pPr marL="3200400" indent="-342900" eaLnBrk="0" fontAlgn="base" hangingPunct="0">
              <a:spcBef>
                <a:spcPct val="0"/>
              </a:spcBef>
              <a:spcAft>
                <a:spcPct val="0"/>
              </a:spcAft>
              <a:defRPr sz="6000">
                <a:solidFill>
                  <a:schemeClr val="tx1"/>
                </a:solidFill>
                <a:latin typeface="Arial" charset="0"/>
              </a:defRPr>
            </a:lvl6pPr>
            <a:lvl7pPr marL="3657600" indent="-342900" eaLnBrk="0" fontAlgn="base" hangingPunct="0">
              <a:spcBef>
                <a:spcPct val="0"/>
              </a:spcBef>
              <a:spcAft>
                <a:spcPct val="0"/>
              </a:spcAft>
              <a:defRPr sz="6000">
                <a:solidFill>
                  <a:schemeClr val="tx1"/>
                </a:solidFill>
                <a:latin typeface="Arial" charset="0"/>
              </a:defRPr>
            </a:lvl7pPr>
            <a:lvl8pPr marL="4114800" indent="-342900" eaLnBrk="0" fontAlgn="base" hangingPunct="0">
              <a:spcBef>
                <a:spcPct val="0"/>
              </a:spcBef>
              <a:spcAft>
                <a:spcPct val="0"/>
              </a:spcAft>
              <a:defRPr sz="6000">
                <a:solidFill>
                  <a:schemeClr val="tx1"/>
                </a:solidFill>
                <a:latin typeface="Arial" charset="0"/>
              </a:defRPr>
            </a:lvl8pPr>
            <a:lvl9pPr marL="4572000" indent="-342900" eaLnBrk="0" fontAlgn="base" hangingPunct="0">
              <a:spcBef>
                <a:spcPct val="0"/>
              </a:spcBef>
              <a:spcAft>
                <a:spcPct val="0"/>
              </a:spcAft>
              <a:defRPr sz="6000">
                <a:solidFill>
                  <a:schemeClr val="tx1"/>
                </a:solidFill>
                <a:latin typeface="Arial" charset="0"/>
              </a:defRPr>
            </a:lvl9pPr>
          </a:lstStyle>
          <a:p>
            <a:pPr eaLnBrk="1" hangingPunct="1">
              <a:lnSpc>
                <a:spcPct val="130000"/>
              </a:lnSpc>
              <a:spcBef>
                <a:spcPct val="20000"/>
              </a:spcBef>
            </a:pPr>
            <a:r>
              <a:rPr lang="en-US" altLang="en-US" sz="3000"/>
              <a:t>b) Hãy nêu tên một số vật liệu </a:t>
            </a:r>
            <a:r>
              <a:rPr lang="en-US" altLang="en-US" sz="3000" u="sng"/>
              <a:t>phản xạ âm tốt</a:t>
            </a:r>
            <a:r>
              <a:rPr lang="en-US" altLang="en-US" sz="3000"/>
              <a:t> được dùng để cách âm.</a:t>
            </a:r>
          </a:p>
          <a:p>
            <a:pPr eaLnBrk="1" hangingPunct="1">
              <a:spcBef>
                <a:spcPct val="50000"/>
              </a:spcBef>
            </a:pPr>
            <a:endParaRPr lang="en-US" altLang="en-US" sz="3000"/>
          </a:p>
        </p:txBody>
      </p:sp>
      <p:sp>
        <p:nvSpPr>
          <p:cNvPr id="70666" name="Text Box 10"/>
          <p:cNvSpPr txBox="1">
            <a:spLocks noChangeArrowheads="1"/>
          </p:cNvSpPr>
          <p:nvPr/>
        </p:nvSpPr>
        <p:spPr bwMode="auto">
          <a:xfrm>
            <a:off x="762000" y="3810000"/>
            <a:ext cx="8839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14400" indent="-850900">
              <a:defRPr sz="6000">
                <a:solidFill>
                  <a:schemeClr val="tx1"/>
                </a:solidFill>
                <a:latin typeface="Arial" charset="0"/>
              </a:defRPr>
            </a:lvl1pPr>
            <a:lvl2pPr marL="1371600" indent="-342900">
              <a:defRPr sz="6000">
                <a:solidFill>
                  <a:schemeClr val="tx1"/>
                </a:solidFill>
                <a:latin typeface="Arial" charset="0"/>
              </a:defRPr>
            </a:lvl2pPr>
            <a:lvl3pPr marL="1828800" indent="-342900">
              <a:defRPr sz="6000">
                <a:solidFill>
                  <a:schemeClr val="tx1"/>
                </a:solidFill>
                <a:latin typeface="Arial" charset="0"/>
              </a:defRPr>
            </a:lvl3pPr>
            <a:lvl4pPr marL="2286000" indent="-342900">
              <a:defRPr sz="6000">
                <a:solidFill>
                  <a:schemeClr val="tx1"/>
                </a:solidFill>
                <a:latin typeface="Arial" charset="0"/>
              </a:defRPr>
            </a:lvl4pPr>
            <a:lvl5pPr marL="2743200" indent="-342900">
              <a:defRPr sz="6000">
                <a:solidFill>
                  <a:schemeClr val="tx1"/>
                </a:solidFill>
                <a:latin typeface="Arial" charset="0"/>
              </a:defRPr>
            </a:lvl5pPr>
            <a:lvl6pPr marL="3200400" indent="-342900" eaLnBrk="0" fontAlgn="base" hangingPunct="0">
              <a:spcBef>
                <a:spcPct val="0"/>
              </a:spcBef>
              <a:spcAft>
                <a:spcPct val="0"/>
              </a:spcAft>
              <a:defRPr sz="6000">
                <a:solidFill>
                  <a:schemeClr val="tx1"/>
                </a:solidFill>
                <a:latin typeface="Arial" charset="0"/>
              </a:defRPr>
            </a:lvl6pPr>
            <a:lvl7pPr marL="3657600" indent="-342900" eaLnBrk="0" fontAlgn="base" hangingPunct="0">
              <a:spcBef>
                <a:spcPct val="0"/>
              </a:spcBef>
              <a:spcAft>
                <a:spcPct val="0"/>
              </a:spcAft>
              <a:defRPr sz="6000">
                <a:solidFill>
                  <a:schemeClr val="tx1"/>
                </a:solidFill>
                <a:latin typeface="Arial" charset="0"/>
              </a:defRPr>
            </a:lvl7pPr>
            <a:lvl8pPr marL="4114800" indent="-342900" eaLnBrk="0" fontAlgn="base" hangingPunct="0">
              <a:spcBef>
                <a:spcPct val="0"/>
              </a:spcBef>
              <a:spcAft>
                <a:spcPct val="0"/>
              </a:spcAft>
              <a:defRPr sz="6000">
                <a:solidFill>
                  <a:schemeClr val="tx1"/>
                </a:solidFill>
                <a:latin typeface="Arial" charset="0"/>
              </a:defRPr>
            </a:lvl8pPr>
            <a:lvl9pPr marL="4572000" indent="-342900" eaLnBrk="0" fontAlgn="base" hangingPunct="0">
              <a:spcBef>
                <a:spcPct val="0"/>
              </a:spcBef>
              <a:spcAft>
                <a:spcPct val="0"/>
              </a:spcAft>
              <a:defRPr sz="6000">
                <a:solidFill>
                  <a:schemeClr val="tx1"/>
                </a:solidFill>
                <a:latin typeface="Arial" charset="0"/>
              </a:defRPr>
            </a:lvl9pPr>
          </a:lstStyle>
          <a:p>
            <a:pPr eaLnBrk="1" hangingPunct="1">
              <a:lnSpc>
                <a:spcPct val="130000"/>
              </a:lnSpc>
              <a:spcBef>
                <a:spcPct val="20000"/>
              </a:spcBef>
            </a:pPr>
            <a:r>
              <a:rPr lang="en-US" altLang="en-US" sz="3000" b="1" i="1" u="sng">
                <a:solidFill>
                  <a:srgbClr val="006600"/>
                </a:solidFill>
              </a:rPr>
              <a:t>Trả lời:</a:t>
            </a:r>
            <a:r>
              <a:rPr lang="en-US" altLang="en-US" sz="3000" b="1">
                <a:solidFill>
                  <a:srgbClr val="006600"/>
                </a:solidFill>
              </a:rPr>
              <a:t> Gạch, bê tông, gỗ…</a:t>
            </a:r>
            <a:endParaRPr lang="en-US" altLang="en-US" sz="3000">
              <a:solidFill>
                <a:srgbClr val="006600"/>
              </a:solidFill>
            </a:endParaRPr>
          </a:p>
        </p:txBody>
      </p:sp>
      <p:sp>
        <p:nvSpPr>
          <p:cNvPr id="70667" name="Text Box 11"/>
          <p:cNvSpPr txBox="1">
            <a:spLocks noChangeArrowheads="1"/>
          </p:cNvSpPr>
          <p:nvPr/>
        </p:nvSpPr>
        <p:spPr bwMode="auto">
          <a:xfrm>
            <a:off x="914400" y="5867400"/>
            <a:ext cx="8839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14400" indent="-850900">
              <a:defRPr sz="6000">
                <a:solidFill>
                  <a:schemeClr val="tx1"/>
                </a:solidFill>
                <a:latin typeface="Arial" charset="0"/>
              </a:defRPr>
            </a:lvl1pPr>
            <a:lvl2pPr marL="1371600" indent="-342900">
              <a:defRPr sz="6000">
                <a:solidFill>
                  <a:schemeClr val="tx1"/>
                </a:solidFill>
                <a:latin typeface="Arial" charset="0"/>
              </a:defRPr>
            </a:lvl2pPr>
            <a:lvl3pPr marL="1828800" indent="-342900">
              <a:defRPr sz="6000">
                <a:solidFill>
                  <a:schemeClr val="tx1"/>
                </a:solidFill>
                <a:latin typeface="Arial" charset="0"/>
              </a:defRPr>
            </a:lvl3pPr>
            <a:lvl4pPr marL="2286000" indent="-342900">
              <a:defRPr sz="6000">
                <a:solidFill>
                  <a:schemeClr val="tx1"/>
                </a:solidFill>
                <a:latin typeface="Arial" charset="0"/>
              </a:defRPr>
            </a:lvl4pPr>
            <a:lvl5pPr marL="2743200" indent="-342900">
              <a:defRPr sz="6000">
                <a:solidFill>
                  <a:schemeClr val="tx1"/>
                </a:solidFill>
                <a:latin typeface="Arial" charset="0"/>
              </a:defRPr>
            </a:lvl5pPr>
            <a:lvl6pPr marL="3200400" indent="-342900" eaLnBrk="0" fontAlgn="base" hangingPunct="0">
              <a:spcBef>
                <a:spcPct val="0"/>
              </a:spcBef>
              <a:spcAft>
                <a:spcPct val="0"/>
              </a:spcAft>
              <a:defRPr sz="6000">
                <a:solidFill>
                  <a:schemeClr val="tx1"/>
                </a:solidFill>
                <a:latin typeface="Arial" charset="0"/>
              </a:defRPr>
            </a:lvl6pPr>
            <a:lvl7pPr marL="3657600" indent="-342900" eaLnBrk="0" fontAlgn="base" hangingPunct="0">
              <a:spcBef>
                <a:spcPct val="0"/>
              </a:spcBef>
              <a:spcAft>
                <a:spcPct val="0"/>
              </a:spcAft>
              <a:defRPr sz="6000">
                <a:solidFill>
                  <a:schemeClr val="tx1"/>
                </a:solidFill>
                <a:latin typeface="Arial" charset="0"/>
              </a:defRPr>
            </a:lvl7pPr>
            <a:lvl8pPr marL="4114800" indent="-342900" eaLnBrk="0" fontAlgn="base" hangingPunct="0">
              <a:spcBef>
                <a:spcPct val="0"/>
              </a:spcBef>
              <a:spcAft>
                <a:spcPct val="0"/>
              </a:spcAft>
              <a:defRPr sz="6000">
                <a:solidFill>
                  <a:schemeClr val="tx1"/>
                </a:solidFill>
                <a:latin typeface="Arial" charset="0"/>
              </a:defRPr>
            </a:lvl8pPr>
            <a:lvl9pPr marL="4572000" indent="-342900" eaLnBrk="0" fontAlgn="base" hangingPunct="0">
              <a:spcBef>
                <a:spcPct val="0"/>
              </a:spcBef>
              <a:spcAft>
                <a:spcPct val="0"/>
              </a:spcAft>
              <a:defRPr sz="6000">
                <a:solidFill>
                  <a:schemeClr val="tx1"/>
                </a:solidFill>
                <a:latin typeface="Arial" charset="0"/>
              </a:defRPr>
            </a:lvl9pPr>
          </a:lstStyle>
          <a:p>
            <a:pPr eaLnBrk="1" hangingPunct="1">
              <a:lnSpc>
                <a:spcPct val="130000"/>
              </a:lnSpc>
              <a:spcBef>
                <a:spcPct val="20000"/>
              </a:spcBef>
            </a:pPr>
            <a:r>
              <a:rPr lang="en-US" altLang="en-US" sz="3000" b="1" i="1" u="sng">
                <a:solidFill>
                  <a:srgbClr val="006600"/>
                </a:solidFill>
              </a:rPr>
              <a:t>Trả lời:</a:t>
            </a:r>
            <a:r>
              <a:rPr lang="en-US" altLang="en-US" sz="3000" b="1">
                <a:solidFill>
                  <a:srgbClr val="006600"/>
                </a:solidFill>
              </a:rPr>
              <a:t> Kính, lá cây…</a:t>
            </a:r>
            <a:endParaRPr lang="en-US" altLang="en-US" sz="3000">
              <a:solidFill>
                <a:srgbClr val="0066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0664"/>
                                        </p:tgtEl>
                                        <p:attrNameLst>
                                          <p:attrName>style.visibility</p:attrName>
                                        </p:attrNameLst>
                                      </p:cBhvr>
                                      <p:to>
                                        <p:strVal val="visible"/>
                                      </p:to>
                                    </p:set>
                                    <p:anim calcmode="discrete" valueType="clr">
                                      <p:cBhvr override="childStyle">
                                        <p:cTn id="7" dur="80"/>
                                        <p:tgtEl>
                                          <p:spTgt spid="706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64"/>
                                        </p:tgtEl>
                                        <p:attrNameLst>
                                          <p:attrName>fillcolor</p:attrName>
                                        </p:attrNameLst>
                                      </p:cBhvr>
                                      <p:tavLst>
                                        <p:tav tm="0">
                                          <p:val>
                                            <p:clrVal>
                                              <a:schemeClr val="accent2"/>
                                            </p:clrVal>
                                          </p:val>
                                        </p:tav>
                                        <p:tav tm="50000">
                                          <p:val>
                                            <p:clrVal>
                                              <a:schemeClr val="hlink"/>
                                            </p:clrVal>
                                          </p:val>
                                        </p:tav>
                                      </p:tavLst>
                                    </p:anim>
                                    <p:set>
                                      <p:cBhvr>
                                        <p:cTn id="9" dur="80"/>
                                        <p:tgtEl>
                                          <p:spTgt spid="70664"/>
                                        </p:tgtEl>
                                        <p:attrNameLst>
                                          <p:attrName>fill.type</p:attrName>
                                        </p:attrNameLst>
                                      </p:cBhvr>
                                      <p:to>
                                        <p:strVal val="solid"/>
                                      </p:to>
                                    </p:set>
                                  </p:childTnLst>
                                </p:cTn>
                              </p:par>
                            </p:childTnLst>
                          </p:cTn>
                        </p:par>
                        <p:par>
                          <p:cTn id="10" fill="hold" nodeType="afterGroup">
                            <p:stCondLst>
                              <p:cond delay="26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0665"/>
                                        </p:tgtEl>
                                        <p:attrNameLst>
                                          <p:attrName>style.visibility</p:attrName>
                                        </p:attrNameLst>
                                      </p:cBhvr>
                                      <p:to>
                                        <p:strVal val="visible"/>
                                      </p:to>
                                    </p:set>
                                    <p:anim calcmode="discrete" valueType="clr">
                                      <p:cBhvr override="childStyle">
                                        <p:cTn id="13" dur="80"/>
                                        <p:tgtEl>
                                          <p:spTgt spid="7066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0665"/>
                                        </p:tgtEl>
                                        <p:attrNameLst>
                                          <p:attrName>fillcolor</p:attrName>
                                        </p:attrNameLst>
                                      </p:cBhvr>
                                      <p:tavLst>
                                        <p:tav tm="0">
                                          <p:val>
                                            <p:clrVal>
                                              <a:schemeClr val="accent2"/>
                                            </p:clrVal>
                                          </p:val>
                                        </p:tav>
                                        <p:tav tm="50000">
                                          <p:val>
                                            <p:clrVal>
                                              <a:schemeClr val="hlink"/>
                                            </p:clrVal>
                                          </p:val>
                                        </p:tav>
                                      </p:tavLst>
                                    </p:anim>
                                    <p:set>
                                      <p:cBhvr>
                                        <p:cTn id="15" dur="80"/>
                                        <p:tgtEl>
                                          <p:spTgt spid="70665"/>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70666"/>
                                        </p:tgtEl>
                                        <p:attrNameLst>
                                          <p:attrName>style.visibility</p:attrName>
                                        </p:attrNameLst>
                                      </p:cBhvr>
                                      <p:to>
                                        <p:strVal val="visible"/>
                                      </p:to>
                                    </p:set>
                                    <p:anim calcmode="discrete" valueType="clr">
                                      <p:cBhvr override="childStyle">
                                        <p:cTn id="20" dur="80"/>
                                        <p:tgtEl>
                                          <p:spTgt spid="7066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0666"/>
                                        </p:tgtEl>
                                        <p:attrNameLst>
                                          <p:attrName>fillcolor</p:attrName>
                                        </p:attrNameLst>
                                      </p:cBhvr>
                                      <p:tavLst>
                                        <p:tav tm="0">
                                          <p:val>
                                            <p:clrVal>
                                              <a:schemeClr val="accent2"/>
                                            </p:clrVal>
                                          </p:val>
                                        </p:tav>
                                        <p:tav tm="50000">
                                          <p:val>
                                            <p:clrVal>
                                              <a:schemeClr val="hlink"/>
                                            </p:clrVal>
                                          </p:val>
                                        </p:tav>
                                      </p:tavLst>
                                    </p:anim>
                                    <p:set>
                                      <p:cBhvr>
                                        <p:cTn id="22" dur="80"/>
                                        <p:tgtEl>
                                          <p:spTgt spid="70666"/>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70667"/>
                                        </p:tgtEl>
                                        <p:attrNameLst>
                                          <p:attrName>style.visibility</p:attrName>
                                        </p:attrNameLst>
                                      </p:cBhvr>
                                      <p:to>
                                        <p:strVal val="visible"/>
                                      </p:to>
                                    </p:set>
                                    <p:anim calcmode="discrete" valueType="clr">
                                      <p:cBhvr override="childStyle">
                                        <p:cTn id="27" dur="80"/>
                                        <p:tgtEl>
                                          <p:spTgt spid="70667"/>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0667"/>
                                        </p:tgtEl>
                                        <p:attrNameLst>
                                          <p:attrName>fillcolor</p:attrName>
                                        </p:attrNameLst>
                                      </p:cBhvr>
                                      <p:tavLst>
                                        <p:tav tm="0">
                                          <p:val>
                                            <p:clrVal>
                                              <a:schemeClr val="accent2"/>
                                            </p:clrVal>
                                          </p:val>
                                        </p:tav>
                                        <p:tav tm="50000">
                                          <p:val>
                                            <p:clrVal>
                                              <a:schemeClr val="hlink"/>
                                            </p:clrVal>
                                          </p:val>
                                        </p:tav>
                                      </p:tavLst>
                                    </p:anim>
                                    <p:set>
                                      <p:cBhvr>
                                        <p:cTn id="29" dur="80"/>
                                        <p:tgtEl>
                                          <p:spTgt spid="706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4" grpId="0"/>
      <p:bldP spid="70665" grpId="0"/>
      <p:bldP spid="70666" grpId="0"/>
      <p:bldP spid="706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D7335E0F-8BA0-4B47-BC2D-A4AEA39E3ABF}" type="slidenum">
              <a:rPr lang="en-US" altLang="en-US" sz="1400"/>
              <a:pPr/>
              <a:t>23</a:t>
            </a:fld>
            <a:endParaRPr lang="en-US" altLang="en-US" sz="1400"/>
          </a:p>
        </p:txBody>
      </p:sp>
      <p:sp>
        <p:nvSpPr>
          <p:cNvPr id="71682"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71683" name="Rectangle 3"/>
          <p:cNvSpPr>
            <a:spLocks noGrp="1" noChangeArrowheads="1"/>
          </p:cNvSpPr>
          <p:nvPr>
            <p:ph type="subTitle" idx="1"/>
          </p:nvPr>
        </p:nvSpPr>
        <p:spPr>
          <a:xfrm>
            <a:off x="76200" y="914400"/>
            <a:ext cx="8763000" cy="1752600"/>
          </a:xfrm>
        </p:spPr>
        <p:txBody>
          <a:bodyPr/>
          <a:lstStyle/>
          <a:p>
            <a:pPr algn="l" eaLnBrk="1" hangingPunct="1">
              <a:defRPr/>
            </a:pPr>
            <a:r>
              <a:rPr lang="en-US" altLang="en-US" sz="3000" b="1" dirty="0" smtClean="0">
                <a:solidFill>
                  <a:schemeClr val="bg1"/>
                </a:solidFill>
                <a:effectLst>
                  <a:outerShdw blurRad="38100" dist="38100" dir="2700000" algn="tl">
                    <a:srgbClr val="C0C0C0"/>
                  </a:outerShdw>
                </a:effectLst>
              </a:rPr>
              <a:t>I. </a:t>
            </a: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 :</a:t>
            </a:r>
          </a:p>
        </p:txBody>
      </p:sp>
      <p:sp>
        <p:nvSpPr>
          <p:cNvPr id="26629"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71685" name="Rectangle 5"/>
          <p:cNvSpPr>
            <a:spLocks noChangeArrowheads="1"/>
          </p:cNvSpPr>
          <p:nvPr/>
        </p:nvSpPr>
        <p:spPr bwMode="auto">
          <a:xfrm>
            <a:off x="76200" y="1143000"/>
            <a:ext cx="1051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en-US" altLang="en-US" sz="3000" b="1" smtClean="0">
                <a:solidFill>
                  <a:srgbClr val="0000FF"/>
                </a:solidFill>
                <a:effectLst>
                  <a:outerShdw blurRad="38100" dist="38100" dir="2700000" algn="tl">
                    <a:srgbClr val="C0C0C0"/>
                  </a:outerShdw>
                </a:effectLst>
              </a:rPr>
              <a:t>II. </a:t>
            </a:r>
            <a:r>
              <a:rPr lang="en-US" altLang="en-US" sz="3000" b="1" u="sng" smtClean="0">
                <a:solidFill>
                  <a:srgbClr val="0000FF"/>
                </a:solidFill>
                <a:effectLst>
                  <a:outerShdw blurRad="38100" dist="38100" dir="2700000" algn="tl">
                    <a:srgbClr val="C0C0C0"/>
                  </a:outerShdw>
                </a:effectLst>
              </a:rPr>
              <a:t>Tìm hiểu biện pháp chống ô nhiễm tiếng ồn :</a:t>
            </a:r>
            <a:r>
              <a:rPr lang="en-US" altLang="en-US" sz="3000" b="1" u="sng" smtClean="0">
                <a:solidFill>
                  <a:srgbClr val="FF3399"/>
                </a:solidFill>
                <a:effectLst>
                  <a:outerShdw blurRad="38100" dist="38100" dir="2700000" algn="tl">
                    <a:srgbClr val="C0C0C0"/>
                  </a:outerShdw>
                </a:effectLst>
              </a:rPr>
              <a:t> </a:t>
            </a:r>
          </a:p>
        </p:txBody>
      </p:sp>
      <p:sp>
        <p:nvSpPr>
          <p:cNvPr id="71690" name="Rectangle 10"/>
          <p:cNvSpPr>
            <a:spLocks noChangeArrowheads="1"/>
          </p:cNvSpPr>
          <p:nvPr/>
        </p:nvSpPr>
        <p:spPr bwMode="auto">
          <a:xfrm>
            <a:off x="-76200" y="1905000"/>
            <a:ext cx="297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3000" b="1" smtClean="0">
                <a:solidFill>
                  <a:srgbClr val="0000FF"/>
                </a:solidFill>
                <a:effectLst>
                  <a:outerShdw blurRad="38100" dist="38100" dir="2700000" algn="tl">
                    <a:srgbClr val="C0C0C0"/>
                  </a:outerShdw>
                </a:effectLst>
              </a:rPr>
              <a:t>III. </a:t>
            </a:r>
            <a:r>
              <a:rPr lang="en-US" altLang="en-US" sz="3000" b="1" u="sng" smtClean="0">
                <a:solidFill>
                  <a:srgbClr val="0000FF"/>
                </a:solidFill>
                <a:effectLst>
                  <a:outerShdw blurRad="38100" dist="38100" dir="2700000" algn="tl">
                    <a:srgbClr val="C0C0C0"/>
                  </a:outerShdw>
                </a:effectLst>
              </a:rPr>
              <a:t>Vận dụng :</a:t>
            </a:r>
          </a:p>
        </p:txBody>
      </p:sp>
      <p:sp>
        <p:nvSpPr>
          <p:cNvPr id="71691" name="Rectangle 11"/>
          <p:cNvSpPr>
            <a:spLocks noChangeArrowheads="1"/>
          </p:cNvSpPr>
          <p:nvPr/>
        </p:nvSpPr>
        <p:spPr bwMode="auto">
          <a:xfrm>
            <a:off x="0" y="25146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lgn="l" eaLnBrk="1" hangingPunct="1">
              <a:defRPr/>
            </a:pPr>
            <a:r>
              <a:rPr lang="en-US" altLang="en-US" sz="3000" b="1" u="sng" dirty="0" smtClean="0">
                <a:solidFill>
                  <a:schemeClr val="accent2"/>
                </a:solidFill>
                <a:effectLst>
                  <a:outerShdw blurRad="38100" dist="38100" dir="2700000" algn="tl">
                    <a:srgbClr val="C0C0C0"/>
                  </a:outerShdw>
                </a:effectLst>
              </a:rPr>
              <a:t>C</a:t>
            </a:r>
            <a:r>
              <a:rPr lang="en-US" altLang="en-US" sz="3000" b="1" baseline="-25000" dirty="0" smtClean="0">
                <a:solidFill>
                  <a:schemeClr val="accent2"/>
                </a:solidFill>
                <a:effectLst>
                  <a:outerShdw blurRad="38100" dist="38100" dir="2700000" algn="tl">
                    <a:srgbClr val="C0C0C0"/>
                  </a:outerShdw>
                </a:effectLst>
              </a:rPr>
              <a:t>5</a:t>
            </a:r>
            <a:r>
              <a:rPr lang="en-US" altLang="en-US" sz="3000" b="1" dirty="0" smtClean="0"/>
              <a:t> : </a:t>
            </a:r>
            <a:r>
              <a:rPr lang="en-US" altLang="en-US" sz="3000" b="1" dirty="0" err="1" smtClean="0"/>
              <a:t>Hãy</a:t>
            </a:r>
            <a:r>
              <a:rPr lang="en-US" altLang="en-US" sz="3000" b="1" dirty="0" smtClean="0"/>
              <a:t> </a:t>
            </a:r>
            <a:r>
              <a:rPr lang="en-US" altLang="en-US" sz="3000" b="1" dirty="0" err="1" smtClean="0"/>
              <a:t>đề</a:t>
            </a:r>
            <a:r>
              <a:rPr lang="en-US" altLang="en-US" sz="3000" b="1" dirty="0" smtClean="0"/>
              <a:t> </a:t>
            </a:r>
            <a:r>
              <a:rPr lang="en-US" altLang="en-US" sz="3000" b="1" dirty="0" err="1" smtClean="0"/>
              <a:t>ra</a:t>
            </a:r>
            <a:r>
              <a:rPr lang="en-US" altLang="en-US" sz="3000" b="1" dirty="0" smtClean="0"/>
              <a:t> </a:t>
            </a:r>
            <a:r>
              <a:rPr lang="en-US" altLang="en-US" sz="3000" b="1" dirty="0" err="1" smtClean="0"/>
              <a:t>các</a:t>
            </a:r>
            <a:r>
              <a:rPr lang="en-US" altLang="en-US" sz="3000" b="1" dirty="0" smtClean="0"/>
              <a:t> </a:t>
            </a:r>
            <a:r>
              <a:rPr lang="en-US" altLang="en-US" sz="3000" b="1" dirty="0" err="1" smtClean="0"/>
              <a:t>biện</a:t>
            </a:r>
            <a:r>
              <a:rPr lang="en-US" altLang="en-US" sz="3000" b="1" dirty="0" smtClean="0"/>
              <a:t> </a:t>
            </a:r>
            <a:r>
              <a:rPr lang="en-US" altLang="en-US" sz="3000" b="1" dirty="0" err="1" smtClean="0"/>
              <a:t>pháp</a:t>
            </a:r>
            <a:r>
              <a:rPr lang="en-US" altLang="en-US" sz="3000" b="1" dirty="0" smtClean="0"/>
              <a:t> </a:t>
            </a:r>
            <a:r>
              <a:rPr lang="en-US" altLang="en-US" sz="3000" b="1" dirty="0" err="1" smtClean="0"/>
              <a:t>chống</a:t>
            </a:r>
            <a:r>
              <a:rPr lang="en-US" altLang="en-US" sz="3000" b="1" dirty="0" smtClean="0"/>
              <a:t> ô </a:t>
            </a:r>
            <a:r>
              <a:rPr lang="en-US" altLang="en-US" sz="3000" b="1" dirty="0" err="1" smtClean="0"/>
              <a:t>nhiễm</a:t>
            </a:r>
            <a:r>
              <a:rPr lang="en-US" altLang="en-US" sz="3000" b="1" dirty="0" smtClean="0"/>
              <a:t> </a:t>
            </a:r>
            <a:r>
              <a:rPr lang="en-US" altLang="en-US" sz="3000" b="1" dirty="0" err="1" smtClean="0"/>
              <a:t>tiếng</a:t>
            </a:r>
            <a:r>
              <a:rPr lang="en-US" altLang="en-US" sz="3000" b="1" dirty="0" smtClean="0"/>
              <a:t> </a:t>
            </a:r>
            <a:r>
              <a:rPr lang="en-US" altLang="en-US" sz="3000" b="1" dirty="0" err="1" smtClean="0"/>
              <a:t>ồn</a:t>
            </a:r>
            <a:r>
              <a:rPr lang="en-US" altLang="en-US" sz="3000" b="1" dirty="0" smtClean="0"/>
              <a:t> </a:t>
            </a:r>
            <a:r>
              <a:rPr lang="en-US" altLang="en-US" sz="3000" b="1" dirty="0" err="1" smtClean="0"/>
              <a:t>đối</a:t>
            </a:r>
            <a:r>
              <a:rPr lang="en-US" altLang="en-US" sz="3000" b="1" dirty="0" smtClean="0"/>
              <a:t> </a:t>
            </a:r>
            <a:r>
              <a:rPr lang="en-US" altLang="en-US" sz="3000" b="1" dirty="0" err="1" smtClean="0"/>
              <a:t>với</a:t>
            </a:r>
            <a:r>
              <a:rPr lang="en-US" altLang="en-US" sz="3000" b="1" dirty="0" smtClean="0"/>
              <a:t> </a:t>
            </a:r>
            <a:r>
              <a:rPr lang="en-US" altLang="en-US" sz="3000" b="1" dirty="0" err="1" smtClean="0"/>
              <a:t>các</a:t>
            </a:r>
            <a:r>
              <a:rPr lang="en-US" altLang="en-US" sz="3000" b="1" dirty="0" smtClean="0"/>
              <a:t> </a:t>
            </a:r>
            <a:r>
              <a:rPr lang="en-US" altLang="en-US" sz="3000" b="1" u="sng" dirty="0" smtClean="0">
                <a:solidFill>
                  <a:schemeClr val="accent2"/>
                </a:solidFill>
                <a:effectLst>
                  <a:outerShdw blurRad="38100" dist="38100" dir="2700000" algn="tl">
                    <a:srgbClr val="C0C0C0"/>
                  </a:outerShdw>
                </a:effectLst>
              </a:rPr>
              <a:t>H15.2</a:t>
            </a:r>
            <a:r>
              <a:rPr lang="en-US" altLang="en-US" sz="3000" b="1" dirty="0" smtClean="0"/>
              <a:t>, </a:t>
            </a:r>
            <a:r>
              <a:rPr lang="en-US" altLang="en-US" sz="3000" b="1" u="sng" dirty="0" smtClean="0">
                <a:solidFill>
                  <a:schemeClr val="accent2"/>
                </a:solidFill>
                <a:effectLst>
                  <a:outerShdw blurRad="38100" dist="38100" dir="2700000" algn="tl">
                    <a:srgbClr val="C0C0C0"/>
                  </a:outerShdw>
                </a:effectLst>
              </a:rPr>
              <a:t>H15.3</a:t>
            </a:r>
          </a:p>
        </p:txBody>
      </p:sp>
      <p:pic>
        <p:nvPicPr>
          <p:cNvPr id="71692" name="Picture 12"/>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3657600"/>
            <a:ext cx="4724400" cy="1825625"/>
          </a:xfrm>
          <a:prstGeom prst="rect">
            <a:avLst/>
          </a:prstGeom>
          <a:noFill/>
          <a:ln w="9525">
            <a:solidFill>
              <a:srgbClr val="D0F70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3" name="Text Box 13"/>
          <p:cNvSpPr txBox="1">
            <a:spLocks noChangeArrowheads="1"/>
          </p:cNvSpPr>
          <p:nvPr/>
        </p:nvSpPr>
        <p:spPr bwMode="auto">
          <a:xfrm>
            <a:off x="1905000" y="5105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pPr>
            <a:r>
              <a:rPr lang="en-US" altLang="en-US" sz="1800" b="1">
                <a:solidFill>
                  <a:srgbClr val="0000FF"/>
                </a:solidFill>
              </a:rPr>
              <a:t>H15.2</a:t>
            </a:r>
          </a:p>
        </p:txBody>
      </p:sp>
      <p:pic>
        <p:nvPicPr>
          <p:cNvPr id="71694" name="Picture 14"/>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4724400" y="3581400"/>
            <a:ext cx="4419600" cy="1890713"/>
          </a:xfrm>
          <a:prstGeom prst="rect">
            <a:avLst/>
          </a:prstGeom>
          <a:noFill/>
          <a:ln w="9525">
            <a:solidFill>
              <a:srgbClr val="D0F70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5" name="Text Box 15"/>
          <p:cNvSpPr txBox="1">
            <a:spLocks noChangeArrowheads="1"/>
          </p:cNvSpPr>
          <p:nvPr/>
        </p:nvSpPr>
        <p:spPr bwMode="auto">
          <a:xfrm>
            <a:off x="6248400" y="50292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1800" b="1">
                <a:solidFill>
                  <a:srgbClr val="0000FF"/>
                </a:solidFill>
              </a:rPr>
              <a:t>H15.3</a:t>
            </a:r>
          </a:p>
        </p:txBody>
      </p:sp>
      <p:sp>
        <p:nvSpPr>
          <p:cNvPr id="71698" name="Rectangle 18"/>
          <p:cNvSpPr>
            <a:spLocks noChangeArrowheads="1"/>
          </p:cNvSpPr>
          <p:nvPr/>
        </p:nvSpPr>
        <p:spPr bwMode="auto">
          <a:xfrm>
            <a:off x="0" y="5638800"/>
            <a:ext cx="4724400"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120000"/>
              </a:lnSpc>
            </a:pPr>
            <a:r>
              <a:rPr lang="en-US" altLang="en-US" sz="2000" b="1"/>
              <a:t>Máy khoan bêtông liên tục hoạt động </a:t>
            </a:r>
            <a:br>
              <a:rPr lang="en-US" altLang="en-US" sz="2000" b="1"/>
            </a:br>
            <a:r>
              <a:rPr lang="en-US" altLang="en-US" sz="2000" b="1"/>
              <a:t>cạnh nơi làm việc</a:t>
            </a:r>
          </a:p>
        </p:txBody>
      </p:sp>
      <p:sp>
        <p:nvSpPr>
          <p:cNvPr id="71699" name="Rectangle 19"/>
          <p:cNvSpPr>
            <a:spLocks noChangeArrowheads="1"/>
          </p:cNvSpPr>
          <p:nvPr/>
        </p:nvSpPr>
        <p:spPr bwMode="auto">
          <a:xfrm>
            <a:off x="4724400" y="5534025"/>
            <a:ext cx="45720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000" b="1"/>
              <a:t>Tiếng họp chợ ồn ào ở gần </a:t>
            </a:r>
            <a:br>
              <a:rPr lang="en-US" altLang="en-US" sz="2000" b="1"/>
            </a:br>
            <a:r>
              <a:rPr lang="en-US" altLang="en-US" sz="2000" b="1"/>
              <a:t>lớp học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1690"/>
                                        </p:tgtEl>
                                        <p:attrNameLst>
                                          <p:attrName>style.visibility</p:attrName>
                                        </p:attrNameLst>
                                      </p:cBhvr>
                                      <p:to>
                                        <p:strVal val="visible"/>
                                      </p:to>
                                    </p:set>
                                    <p:anim calcmode="discrete" valueType="clr">
                                      <p:cBhvr override="childStyle">
                                        <p:cTn id="7" dur="80"/>
                                        <p:tgtEl>
                                          <p:spTgt spid="716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690"/>
                                        </p:tgtEl>
                                        <p:attrNameLst>
                                          <p:attrName>fillcolor</p:attrName>
                                        </p:attrNameLst>
                                      </p:cBhvr>
                                      <p:tavLst>
                                        <p:tav tm="0">
                                          <p:val>
                                            <p:clrVal>
                                              <a:schemeClr val="accent2"/>
                                            </p:clrVal>
                                          </p:val>
                                        </p:tav>
                                        <p:tav tm="50000">
                                          <p:val>
                                            <p:clrVal>
                                              <a:schemeClr val="hlink"/>
                                            </p:clrVal>
                                          </p:val>
                                        </p:tav>
                                      </p:tavLst>
                                    </p:anim>
                                    <p:set>
                                      <p:cBhvr>
                                        <p:cTn id="9" dur="80"/>
                                        <p:tgtEl>
                                          <p:spTgt spid="716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691"/>
                                        </p:tgtEl>
                                        <p:attrNameLst>
                                          <p:attrName>style.visibility</p:attrName>
                                        </p:attrNameLst>
                                      </p:cBhvr>
                                      <p:to>
                                        <p:strVal val="visible"/>
                                      </p:to>
                                    </p:set>
                                    <p:anim calcmode="discrete" valueType="clr">
                                      <p:cBhvr override="childStyle">
                                        <p:cTn id="14" dur="80"/>
                                        <p:tgtEl>
                                          <p:spTgt spid="7169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691"/>
                                        </p:tgtEl>
                                        <p:attrNameLst>
                                          <p:attrName>fillcolor</p:attrName>
                                        </p:attrNameLst>
                                      </p:cBhvr>
                                      <p:tavLst>
                                        <p:tav tm="0">
                                          <p:val>
                                            <p:clrVal>
                                              <a:schemeClr val="accent2"/>
                                            </p:clrVal>
                                          </p:val>
                                        </p:tav>
                                        <p:tav tm="50000">
                                          <p:val>
                                            <p:clrVal>
                                              <a:schemeClr val="hlink"/>
                                            </p:clrVal>
                                          </p:val>
                                        </p:tav>
                                      </p:tavLst>
                                    </p:anim>
                                    <p:set>
                                      <p:cBhvr>
                                        <p:cTn id="16" dur="80"/>
                                        <p:tgtEl>
                                          <p:spTgt spid="71691"/>
                                        </p:tgtEl>
                                        <p:attrNameLst>
                                          <p:attrName>fill.type</p:attrName>
                                        </p:attrNameLst>
                                      </p:cBhvr>
                                      <p:to>
                                        <p:strVal val="solid"/>
                                      </p:to>
                                    </p:set>
                                  </p:childTnLst>
                                </p:cTn>
                              </p:par>
                            </p:childTnLst>
                          </p:cTn>
                        </p:par>
                        <p:par>
                          <p:cTn id="17" fill="hold" nodeType="afterGroup">
                            <p:stCondLst>
                              <p:cond delay="2400"/>
                            </p:stCondLst>
                            <p:childTnLst>
                              <p:par>
                                <p:cTn id="18" presetID="8" presetClass="entr" presetSubtype="16" fill="hold" nodeType="afterEffect">
                                  <p:stCondLst>
                                    <p:cond delay="0"/>
                                  </p:stCondLst>
                                  <p:childTnLst>
                                    <p:set>
                                      <p:cBhvr>
                                        <p:cTn id="19" dur="1" fill="hold">
                                          <p:stCondLst>
                                            <p:cond delay="0"/>
                                          </p:stCondLst>
                                        </p:cTn>
                                        <p:tgtEl>
                                          <p:spTgt spid="71692"/>
                                        </p:tgtEl>
                                        <p:attrNameLst>
                                          <p:attrName>style.visibility</p:attrName>
                                        </p:attrNameLst>
                                      </p:cBhvr>
                                      <p:to>
                                        <p:strVal val="visible"/>
                                      </p:to>
                                    </p:set>
                                    <p:animEffect transition="in" filter="diamond(in)">
                                      <p:cBhvr>
                                        <p:cTn id="20" dur="2000"/>
                                        <p:tgtEl>
                                          <p:spTgt spid="71692"/>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71693"/>
                                        </p:tgtEl>
                                        <p:attrNameLst>
                                          <p:attrName>style.visibility</p:attrName>
                                        </p:attrNameLst>
                                      </p:cBhvr>
                                      <p:to>
                                        <p:strVal val="visible"/>
                                      </p:to>
                                    </p:set>
                                    <p:animEffect transition="in" filter="diamond(in)">
                                      <p:cBhvr>
                                        <p:cTn id="23" dur="2000"/>
                                        <p:tgtEl>
                                          <p:spTgt spid="71693"/>
                                        </p:tgtEl>
                                      </p:cBhvr>
                                    </p:animEffect>
                                  </p:childTnLst>
                                </p:cTn>
                              </p:par>
                              <p:par>
                                <p:cTn id="24" presetID="27" presetClass="entr" presetSubtype="0" fill="hold" grpId="0" nodeType="withEffect">
                                  <p:stCondLst>
                                    <p:cond delay="0"/>
                                  </p:stCondLst>
                                  <p:iterate type="lt">
                                    <p:tmPct val="50000"/>
                                  </p:iterate>
                                  <p:childTnLst>
                                    <p:set>
                                      <p:cBhvr>
                                        <p:cTn id="25" dur="1" fill="hold">
                                          <p:stCondLst>
                                            <p:cond delay="0"/>
                                          </p:stCondLst>
                                        </p:cTn>
                                        <p:tgtEl>
                                          <p:spTgt spid="71698"/>
                                        </p:tgtEl>
                                        <p:attrNameLst>
                                          <p:attrName>style.visibility</p:attrName>
                                        </p:attrNameLst>
                                      </p:cBhvr>
                                      <p:to>
                                        <p:strVal val="visible"/>
                                      </p:to>
                                    </p:set>
                                    <p:anim calcmode="discrete" valueType="clr">
                                      <p:cBhvr override="childStyle">
                                        <p:cTn id="26" dur="80"/>
                                        <p:tgtEl>
                                          <p:spTgt spid="7169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1698"/>
                                        </p:tgtEl>
                                        <p:attrNameLst>
                                          <p:attrName>fillcolor</p:attrName>
                                        </p:attrNameLst>
                                      </p:cBhvr>
                                      <p:tavLst>
                                        <p:tav tm="0">
                                          <p:val>
                                            <p:clrVal>
                                              <a:schemeClr val="accent2"/>
                                            </p:clrVal>
                                          </p:val>
                                        </p:tav>
                                        <p:tav tm="50000">
                                          <p:val>
                                            <p:clrVal>
                                              <a:schemeClr val="hlink"/>
                                            </p:clrVal>
                                          </p:val>
                                        </p:tav>
                                      </p:tavLst>
                                    </p:anim>
                                    <p:set>
                                      <p:cBhvr>
                                        <p:cTn id="28" dur="80"/>
                                        <p:tgtEl>
                                          <p:spTgt spid="71698"/>
                                        </p:tgtEl>
                                        <p:attrNameLst>
                                          <p:attrName>fill.type</p:attrName>
                                        </p:attrNameLst>
                                      </p:cBhvr>
                                      <p:to>
                                        <p:strVal val="solid"/>
                                      </p:to>
                                    </p:set>
                                  </p:childTnLst>
                                </p:cTn>
                              </p:par>
                              <p:par>
                                <p:cTn id="29" presetID="8" presetClass="entr" presetSubtype="16" fill="hold" nodeType="withEffect">
                                  <p:stCondLst>
                                    <p:cond delay="0"/>
                                  </p:stCondLst>
                                  <p:childTnLst>
                                    <p:set>
                                      <p:cBhvr>
                                        <p:cTn id="30" dur="1" fill="hold">
                                          <p:stCondLst>
                                            <p:cond delay="0"/>
                                          </p:stCondLst>
                                        </p:cTn>
                                        <p:tgtEl>
                                          <p:spTgt spid="71694"/>
                                        </p:tgtEl>
                                        <p:attrNameLst>
                                          <p:attrName>style.visibility</p:attrName>
                                        </p:attrNameLst>
                                      </p:cBhvr>
                                      <p:to>
                                        <p:strVal val="visible"/>
                                      </p:to>
                                    </p:set>
                                    <p:animEffect transition="in" filter="diamond(in)">
                                      <p:cBhvr>
                                        <p:cTn id="31" dur="2000"/>
                                        <p:tgtEl>
                                          <p:spTgt spid="71694"/>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71695"/>
                                        </p:tgtEl>
                                        <p:attrNameLst>
                                          <p:attrName>style.visibility</p:attrName>
                                        </p:attrNameLst>
                                      </p:cBhvr>
                                      <p:to>
                                        <p:strVal val="visible"/>
                                      </p:to>
                                    </p:set>
                                    <p:animEffect transition="in" filter="diamond(in)">
                                      <p:cBhvr>
                                        <p:cTn id="34" dur="2000"/>
                                        <p:tgtEl>
                                          <p:spTgt spid="71695"/>
                                        </p:tgtEl>
                                      </p:cBhvr>
                                    </p:animEffec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71699"/>
                                        </p:tgtEl>
                                        <p:attrNameLst>
                                          <p:attrName>style.visibility</p:attrName>
                                        </p:attrNameLst>
                                      </p:cBhvr>
                                      <p:to>
                                        <p:strVal val="visible"/>
                                      </p:to>
                                    </p:set>
                                    <p:anim calcmode="discrete" valueType="clr">
                                      <p:cBhvr override="childStyle">
                                        <p:cTn id="37" dur="80"/>
                                        <p:tgtEl>
                                          <p:spTgt spid="71699"/>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71699"/>
                                        </p:tgtEl>
                                        <p:attrNameLst>
                                          <p:attrName>fillcolor</p:attrName>
                                        </p:attrNameLst>
                                      </p:cBhvr>
                                      <p:tavLst>
                                        <p:tav tm="0">
                                          <p:val>
                                            <p:clrVal>
                                              <a:schemeClr val="accent2"/>
                                            </p:clrVal>
                                          </p:val>
                                        </p:tav>
                                        <p:tav tm="50000">
                                          <p:val>
                                            <p:clrVal>
                                              <a:schemeClr val="hlink"/>
                                            </p:clrVal>
                                          </p:val>
                                        </p:tav>
                                      </p:tavLst>
                                    </p:anim>
                                    <p:set>
                                      <p:cBhvr>
                                        <p:cTn id="39" dur="80"/>
                                        <p:tgtEl>
                                          <p:spTgt spid="716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p:bldP spid="71691" grpId="0"/>
      <p:bldP spid="71693" grpId="0"/>
      <p:bldP spid="71695" grpId="0"/>
      <p:bldP spid="71698" grpId="0"/>
      <p:bldP spid="7169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34CB0EED-22D4-4D7C-8A09-18A5C777CFF8}" type="slidenum">
              <a:rPr lang="en-US" altLang="en-US" sz="1400"/>
              <a:pPr/>
              <a:t>24</a:t>
            </a:fld>
            <a:endParaRPr lang="en-US" altLang="en-US" sz="1400"/>
          </a:p>
        </p:txBody>
      </p:sp>
      <p:sp>
        <p:nvSpPr>
          <p:cNvPr id="72706"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72707" name="Rectangle 3"/>
          <p:cNvSpPr>
            <a:spLocks noGrp="1" noChangeArrowheads="1"/>
          </p:cNvSpPr>
          <p:nvPr>
            <p:ph type="subTitle" idx="1"/>
          </p:nvPr>
        </p:nvSpPr>
        <p:spPr>
          <a:xfrm>
            <a:off x="76200" y="914400"/>
            <a:ext cx="8763000" cy="1752600"/>
          </a:xfrm>
        </p:spPr>
        <p:txBody>
          <a:bodyPr/>
          <a:lstStyle/>
          <a:p>
            <a:pPr algn="l" eaLnBrk="1" hangingPunct="1">
              <a:defRPr/>
            </a:pPr>
            <a:r>
              <a:rPr lang="en-US" altLang="en-US" sz="3000" b="1" dirty="0" smtClean="0">
                <a:solidFill>
                  <a:schemeClr val="bg1"/>
                </a:solidFill>
                <a:effectLst>
                  <a:outerShdw blurRad="38100" dist="38100" dir="2700000" algn="tl">
                    <a:srgbClr val="C0C0C0"/>
                  </a:outerShdw>
                </a:effectLst>
              </a:rPr>
              <a:t>I. </a:t>
            </a: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 :</a:t>
            </a:r>
          </a:p>
        </p:txBody>
      </p:sp>
      <p:sp>
        <p:nvSpPr>
          <p:cNvPr id="27653"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72709" name="Rectangle 5"/>
          <p:cNvSpPr>
            <a:spLocks noChangeArrowheads="1"/>
          </p:cNvSpPr>
          <p:nvPr/>
        </p:nvSpPr>
        <p:spPr bwMode="auto">
          <a:xfrm>
            <a:off x="76200" y="1143000"/>
            <a:ext cx="1051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en-US" altLang="en-US" sz="3000" b="1" smtClean="0">
                <a:solidFill>
                  <a:srgbClr val="0000FF"/>
                </a:solidFill>
                <a:effectLst>
                  <a:outerShdw blurRad="38100" dist="38100" dir="2700000" algn="tl">
                    <a:srgbClr val="C0C0C0"/>
                  </a:outerShdw>
                </a:effectLst>
              </a:rPr>
              <a:t>II. </a:t>
            </a:r>
            <a:r>
              <a:rPr lang="en-US" altLang="en-US" sz="3000" b="1" u="sng" smtClean="0">
                <a:solidFill>
                  <a:srgbClr val="0000FF"/>
                </a:solidFill>
                <a:effectLst>
                  <a:outerShdw blurRad="38100" dist="38100" dir="2700000" algn="tl">
                    <a:srgbClr val="C0C0C0"/>
                  </a:outerShdw>
                </a:effectLst>
              </a:rPr>
              <a:t>Tìm hiểu biện pháp chống ô nhiễm tiếng ồn :</a:t>
            </a:r>
            <a:r>
              <a:rPr lang="en-US" altLang="en-US" sz="3000" b="1" u="sng" smtClean="0">
                <a:solidFill>
                  <a:srgbClr val="FF3399"/>
                </a:solidFill>
                <a:effectLst>
                  <a:outerShdw blurRad="38100" dist="38100" dir="2700000" algn="tl">
                    <a:srgbClr val="C0C0C0"/>
                  </a:outerShdw>
                </a:effectLst>
              </a:rPr>
              <a:t> </a:t>
            </a:r>
          </a:p>
        </p:txBody>
      </p:sp>
      <p:sp>
        <p:nvSpPr>
          <p:cNvPr id="72710" name="Rectangle 6"/>
          <p:cNvSpPr>
            <a:spLocks noChangeArrowheads="1"/>
          </p:cNvSpPr>
          <p:nvPr/>
        </p:nvSpPr>
        <p:spPr bwMode="auto">
          <a:xfrm>
            <a:off x="-76200" y="1905000"/>
            <a:ext cx="297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3000" b="1" smtClean="0">
                <a:solidFill>
                  <a:srgbClr val="0000FF"/>
                </a:solidFill>
                <a:effectLst>
                  <a:outerShdw blurRad="38100" dist="38100" dir="2700000" algn="tl">
                    <a:srgbClr val="C0C0C0"/>
                  </a:outerShdw>
                </a:effectLst>
              </a:rPr>
              <a:t>III. </a:t>
            </a:r>
            <a:r>
              <a:rPr lang="en-US" altLang="en-US" sz="3000" b="1" u="sng" smtClean="0">
                <a:solidFill>
                  <a:srgbClr val="0000FF"/>
                </a:solidFill>
                <a:effectLst>
                  <a:outerShdw blurRad="38100" dist="38100" dir="2700000" algn="tl">
                    <a:srgbClr val="C0C0C0"/>
                  </a:outerShdw>
                </a:effectLst>
              </a:rPr>
              <a:t>Vận dụng :</a:t>
            </a:r>
          </a:p>
        </p:txBody>
      </p:sp>
      <p:sp>
        <p:nvSpPr>
          <p:cNvPr id="72711" name="Rectangle 7"/>
          <p:cNvSpPr>
            <a:spLocks noChangeArrowheads="1"/>
          </p:cNvSpPr>
          <p:nvPr/>
        </p:nvSpPr>
        <p:spPr bwMode="auto">
          <a:xfrm>
            <a:off x="5029200" y="2133600"/>
            <a:ext cx="4114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lgn="l" eaLnBrk="1" hangingPunct="1">
              <a:lnSpc>
                <a:spcPct val="130000"/>
              </a:lnSpc>
              <a:defRPr/>
            </a:pPr>
            <a:r>
              <a:rPr lang="en-US" altLang="en-US" sz="3000" b="1" dirty="0" smtClean="0">
                <a:solidFill>
                  <a:srgbClr val="0000FF"/>
                </a:solidFill>
                <a:effectLst>
                  <a:outerShdw blurRad="38100" dist="38100" dir="2700000" algn="tl">
                    <a:srgbClr val="C0C0C0"/>
                  </a:outerShdw>
                </a:effectLst>
              </a:rPr>
              <a:t>	</a:t>
            </a:r>
            <a:r>
              <a:rPr lang="en-US" altLang="en-US" sz="2800" b="1" u="sng" dirty="0" smtClean="0">
                <a:solidFill>
                  <a:srgbClr val="0000FF"/>
                </a:solidFill>
                <a:effectLst>
                  <a:outerShdw blurRad="38100" dist="38100" dir="2700000" algn="tl">
                    <a:srgbClr val="C0C0C0"/>
                  </a:outerShdw>
                </a:effectLst>
              </a:rPr>
              <a:t>C</a:t>
            </a:r>
            <a:r>
              <a:rPr lang="en-US" altLang="en-US" sz="2800" b="1" baseline="-25000" dirty="0" smtClean="0">
                <a:solidFill>
                  <a:srgbClr val="0000FF"/>
                </a:solidFill>
                <a:effectLst>
                  <a:outerShdw blurRad="38100" dist="38100" dir="2700000" algn="tl">
                    <a:srgbClr val="C0C0C0"/>
                  </a:outerShdw>
                </a:effectLst>
              </a:rPr>
              <a:t>5</a:t>
            </a:r>
            <a:r>
              <a:rPr lang="en-US" altLang="en-US" sz="2800" b="1" dirty="0" smtClean="0">
                <a:solidFill>
                  <a:srgbClr val="0000FF"/>
                </a:solidFill>
              </a:rPr>
              <a:t> : </a:t>
            </a:r>
          </a:p>
          <a:p>
            <a:pPr algn="l" eaLnBrk="1" hangingPunct="1">
              <a:lnSpc>
                <a:spcPct val="130000"/>
              </a:lnSpc>
              <a:defRPr/>
            </a:pPr>
            <a:r>
              <a:rPr lang="en-US" altLang="en-US" sz="2800" b="1" dirty="0" smtClean="0">
                <a:solidFill>
                  <a:srgbClr val="0000FF"/>
                </a:solidFill>
              </a:rPr>
              <a:t>+ </a:t>
            </a:r>
            <a:r>
              <a:rPr lang="en-US" altLang="en-US" sz="2800" b="1" dirty="0" err="1" smtClean="0">
                <a:solidFill>
                  <a:srgbClr val="0000FF"/>
                </a:solidFill>
              </a:rPr>
              <a:t>Yêu</a:t>
            </a:r>
            <a:r>
              <a:rPr lang="en-US" altLang="en-US" sz="2800" b="1" dirty="0" smtClean="0">
                <a:solidFill>
                  <a:srgbClr val="0000FF"/>
                </a:solidFill>
              </a:rPr>
              <a:t> </a:t>
            </a:r>
            <a:r>
              <a:rPr lang="en-US" altLang="en-US" sz="2800" b="1" dirty="0" err="1" smtClean="0">
                <a:solidFill>
                  <a:srgbClr val="0000FF"/>
                </a:solidFill>
              </a:rPr>
              <a:t>cầu</a:t>
            </a:r>
            <a:r>
              <a:rPr lang="en-US" altLang="en-US" sz="2800" b="1" dirty="0" smtClean="0">
                <a:solidFill>
                  <a:srgbClr val="0000FF"/>
                </a:solidFill>
              </a:rPr>
              <a:t> </a:t>
            </a:r>
            <a:r>
              <a:rPr lang="en-US" altLang="en-US" sz="2800" b="1" dirty="0" err="1" smtClean="0">
                <a:solidFill>
                  <a:srgbClr val="0000FF"/>
                </a:solidFill>
              </a:rPr>
              <a:t>trong</a:t>
            </a:r>
            <a:r>
              <a:rPr lang="en-US" altLang="en-US" sz="2800" b="1" dirty="0" smtClean="0">
                <a:solidFill>
                  <a:srgbClr val="0000FF"/>
                </a:solidFill>
              </a:rPr>
              <a:t> </a:t>
            </a:r>
            <a:r>
              <a:rPr lang="en-US" altLang="en-US" sz="2800" b="1" dirty="0" err="1" smtClean="0">
                <a:solidFill>
                  <a:srgbClr val="0000FF"/>
                </a:solidFill>
              </a:rPr>
              <a:t>giờ</a:t>
            </a:r>
            <a:r>
              <a:rPr lang="en-US" altLang="en-US" sz="2800" b="1" dirty="0" smtClean="0">
                <a:solidFill>
                  <a:srgbClr val="0000FF"/>
                </a:solidFill>
              </a:rPr>
              <a:t> </a:t>
            </a:r>
            <a:r>
              <a:rPr lang="en-US" altLang="en-US" sz="2800" b="1" dirty="0" err="1" smtClean="0">
                <a:solidFill>
                  <a:srgbClr val="0000FF"/>
                </a:solidFill>
              </a:rPr>
              <a:t>làm</a:t>
            </a:r>
            <a:r>
              <a:rPr lang="en-US" altLang="en-US" sz="2800" b="1" dirty="0" smtClean="0">
                <a:solidFill>
                  <a:srgbClr val="0000FF"/>
                </a:solidFill>
              </a:rPr>
              <a:t> </a:t>
            </a:r>
            <a:r>
              <a:rPr lang="en-US" altLang="en-US" sz="2800" b="1" dirty="0" err="1" smtClean="0">
                <a:solidFill>
                  <a:srgbClr val="0000FF"/>
                </a:solidFill>
              </a:rPr>
              <a:t>việc</a:t>
            </a:r>
            <a:r>
              <a:rPr lang="en-US" altLang="en-US" sz="2800" b="1" dirty="0" smtClean="0">
                <a:solidFill>
                  <a:srgbClr val="0000FF"/>
                </a:solidFill>
              </a:rPr>
              <a:t>  </a:t>
            </a:r>
            <a:r>
              <a:rPr lang="en-US" altLang="en-US" sz="2800" b="1" dirty="0" err="1" smtClean="0">
                <a:solidFill>
                  <a:srgbClr val="0000FF"/>
                </a:solidFill>
              </a:rPr>
              <a:t>tiếng</a:t>
            </a:r>
            <a:r>
              <a:rPr lang="en-US" altLang="en-US" sz="2800" b="1" dirty="0" smtClean="0">
                <a:solidFill>
                  <a:srgbClr val="0000FF"/>
                </a:solidFill>
              </a:rPr>
              <a:t> </a:t>
            </a:r>
            <a:r>
              <a:rPr lang="en-US" altLang="en-US" sz="2800" b="1" dirty="0" err="1" smtClean="0">
                <a:solidFill>
                  <a:srgbClr val="0000FF"/>
                </a:solidFill>
              </a:rPr>
              <a:t>ồn</a:t>
            </a:r>
            <a:r>
              <a:rPr lang="en-US" altLang="en-US" sz="2800" b="1" dirty="0" smtClean="0">
                <a:solidFill>
                  <a:srgbClr val="0000FF"/>
                </a:solidFill>
              </a:rPr>
              <a:t> </a:t>
            </a:r>
            <a:r>
              <a:rPr lang="en-US" altLang="en-US" sz="2800" b="1" dirty="0" err="1" smtClean="0">
                <a:solidFill>
                  <a:srgbClr val="0000FF"/>
                </a:solidFill>
              </a:rPr>
              <a:t>máy</a:t>
            </a:r>
            <a:r>
              <a:rPr lang="en-US" altLang="en-US" sz="2800" b="1" dirty="0" smtClean="0">
                <a:solidFill>
                  <a:srgbClr val="0000FF"/>
                </a:solidFill>
              </a:rPr>
              <a:t> </a:t>
            </a:r>
            <a:r>
              <a:rPr lang="en-US" altLang="en-US" sz="2800" b="1" dirty="0" err="1" smtClean="0">
                <a:solidFill>
                  <a:srgbClr val="0000FF"/>
                </a:solidFill>
              </a:rPr>
              <a:t>khoan</a:t>
            </a:r>
            <a:r>
              <a:rPr lang="en-US" altLang="en-US" sz="2800" b="1" dirty="0" smtClean="0">
                <a:solidFill>
                  <a:srgbClr val="0000FF"/>
                </a:solidFill>
              </a:rPr>
              <a:t> </a:t>
            </a:r>
            <a:r>
              <a:rPr lang="en-US" altLang="en-US" sz="2800" b="1" dirty="0" err="1" smtClean="0">
                <a:solidFill>
                  <a:srgbClr val="0000FF"/>
                </a:solidFill>
              </a:rPr>
              <a:t>phát</a:t>
            </a:r>
            <a:r>
              <a:rPr lang="en-US" altLang="en-US" sz="2800" b="1" dirty="0" smtClean="0">
                <a:solidFill>
                  <a:srgbClr val="0000FF"/>
                </a:solidFill>
              </a:rPr>
              <a:t> </a:t>
            </a:r>
            <a:r>
              <a:rPr lang="en-US" altLang="en-US" sz="2800" b="1" dirty="0" err="1" smtClean="0">
                <a:solidFill>
                  <a:srgbClr val="0000FF"/>
                </a:solidFill>
              </a:rPr>
              <a:t>ra</a:t>
            </a:r>
            <a:r>
              <a:rPr lang="en-US" altLang="en-US" sz="2800" b="1" dirty="0" smtClean="0">
                <a:solidFill>
                  <a:srgbClr val="0000FF"/>
                </a:solidFill>
              </a:rPr>
              <a:t> </a:t>
            </a:r>
            <a:r>
              <a:rPr lang="en-US" altLang="en-US" sz="2800" b="1" dirty="0" err="1" smtClean="0">
                <a:solidFill>
                  <a:srgbClr val="0000FF"/>
                </a:solidFill>
              </a:rPr>
              <a:t>không</a:t>
            </a:r>
            <a:r>
              <a:rPr lang="en-US" altLang="en-US" sz="2800" b="1" dirty="0" smtClean="0">
                <a:solidFill>
                  <a:srgbClr val="0000FF"/>
                </a:solidFill>
              </a:rPr>
              <a:t> </a:t>
            </a:r>
            <a:r>
              <a:rPr lang="en-US" altLang="en-US" sz="2800" b="1" dirty="0" err="1" smtClean="0">
                <a:solidFill>
                  <a:srgbClr val="0000FF"/>
                </a:solidFill>
              </a:rPr>
              <a:t>quá</a:t>
            </a:r>
            <a:r>
              <a:rPr lang="en-US" altLang="en-US" sz="2800" b="1" dirty="0" smtClean="0">
                <a:solidFill>
                  <a:srgbClr val="0000FF"/>
                </a:solidFill>
              </a:rPr>
              <a:t> 80dB.</a:t>
            </a:r>
          </a:p>
          <a:p>
            <a:pPr algn="l" eaLnBrk="1" hangingPunct="1">
              <a:lnSpc>
                <a:spcPct val="130000"/>
              </a:lnSpc>
              <a:defRPr/>
            </a:pPr>
            <a:r>
              <a:rPr lang="en-US" altLang="en-US" sz="2800" b="1" dirty="0" smtClean="0">
                <a:solidFill>
                  <a:srgbClr val="0000FF"/>
                </a:solidFill>
              </a:rPr>
              <a:t>+ </a:t>
            </a:r>
            <a:r>
              <a:rPr lang="en-US" altLang="en-US" sz="2800" b="1" dirty="0" err="1" smtClean="0">
                <a:solidFill>
                  <a:srgbClr val="0000FF"/>
                </a:solidFill>
              </a:rPr>
              <a:t>Người</a:t>
            </a:r>
            <a:r>
              <a:rPr lang="en-US" altLang="en-US" sz="2800" b="1" dirty="0" smtClean="0">
                <a:solidFill>
                  <a:srgbClr val="0000FF"/>
                </a:solidFill>
              </a:rPr>
              <a:t> </a:t>
            </a:r>
            <a:r>
              <a:rPr lang="en-US" altLang="en-US" sz="2800" b="1" dirty="0" err="1" smtClean="0">
                <a:solidFill>
                  <a:srgbClr val="0000FF"/>
                </a:solidFill>
              </a:rPr>
              <a:t>thợ</a:t>
            </a:r>
            <a:r>
              <a:rPr lang="en-US" altLang="en-US" sz="2800" b="1" dirty="0" smtClean="0">
                <a:solidFill>
                  <a:srgbClr val="0000FF"/>
                </a:solidFill>
              </a:rPr>
              <a:t> </a:t>
            </a:r>
            <a:r>
              <a:rPr lang="en-US" altLang="en-US" sz="2800" b="1" dirty="0" err="1" smtClean="0">
                <a:solidFill>
                  <a:srgbClr val="0000FF"/>
                </a:solidFill>
              </a:rPr>
              <a:t>khoan</a:t>
            </a:r>
            <a:r>
              <a:rPr lang="en-US" altLang="en-US" sz="2800" b="1" dirty="0" smtClean="0">
                <a:solidFill>
                  <a:srgbClr val="0000FF"/>
                </a:solidFill>
              </a:rPr>
              <a:t> </a:t>
            </a:r>
            <a:r>
              <a:rPr lang="en-US" altLang="en-US" sz="2800" b="1" dirty="0" err="1" smtClean="0">
                <a:solidFill>
                  <a:srgbClr val="0000FF"/>
                </a:solidFill>
              </a:rPr>
              <a:t>cần</a:t>
            </a:r>
            <a:r>
              <a:rPr lang="en-US" altLang="en-US" sz="2800" b="1" dirty="0" smtClean="0">
                <a:solidFill>
                  <a:srgbClr val="0000FF"/>
                </a:solidFill>
              </a:rPr>
              <a:t> </a:t>
            </a:r>
            <a:r>
              <a:rPr lang="en-US" altLang="en-US" sz="2800" b="1" dirty="0" err="1" smtClean="0">
                <a:solidFill>
                  <a:srgbClr val="0000FF"/>
                </a:solidFill>
              </a:rPr>
              <a:t>đeo</a:t>
            </a:r>
            <a:r>
              <a:rPr lang="en-US" altLang="en-US" sz="2800" b="1" dirty="0" smtClean="0">
                <a:solidFill>
                  <a:srgbClr val="0000FF"/>
                </a:solidFill>
              </a:rPr>
              <a:t> </a:t>
            </a:r>
            <a:r>
              <a:rPr lang="en-US" altLang="en-US" sz="2800" b="1" dirty="0" err="1" smtClean="0">
                <a:solidFill>
                  <a:srgbClr val="0000FF"/>
                </a:solidFill>
              </a:rPr>
              <a:t>cái</a:t>
            </a:r>
            <a:r>
              <a:rPr lang="en-US" altLang="en-US" sz="2800" b="1" dirty="0" smtClean="0">
                <a:solidFill>
                  <a:srgbClr val="0000FF"/>
                </a:solidFill>
              </a:rPr>
              <a:t> </a:t>
            </a:r>
            <a:r>
              <a:rPr lang="en-US" altLang="en-US" sz="2800" b="1" dirty="0" err="1" smtClean="0">
                <a:solidFill>
                  <a:srgbClr val="0000FF"/>
                </a:solidFill>
              </a:rPr>
              <a:t>bịt</a:t>
            </a:r>
            <a:r>
              <a:rPr lang="en-US" altLang="en-US" sz="2800" b="1" dirty="0" smtClean="0">
                <a:solidFill>
                  <a:srgbClr val="0000FF"/>
                </a:solidFill>
              </a:rPr>
              <a:t> tai </a:t>
            </a:r>
            <a:r>
              <a:rPr lang="en-US" altLang="en-US" sz="2800" b="1" dirty="0" err="1" smtClean="0">
                <a:solidFill>
                  <a:srgbClr val="0000FF"/>
                </a:solidFill>
              </a:rPr>
              <a:t>vào</a:t>
            </a:r>
            <a:r>
              <a:rPr lang="en-US" altLang="en-US" sz="2800" b="1" dirty="0" smtClean="0">
                <a:solidFill>
                  <a:srgbClr val="0000FF"/>
                </a:solidFill>
              </a:rPr>
              <a:t> tai </a:t>
            </a:r>
            <a:r>
              <a:rPr lang="en-US" altLang="en-US" sz="2800" b="1" dirty="0" err="1" smtClean="0">
                <a:solidFill>
                  <a:srgbClr val="0000FF"/>
                </a:solidFill>
              </a:rPr>
              <a:t>lúc</a:t>
            </a:r>
            <a:r>
              <a:rPr lang="en-US" altLang="en-US" sz="2800" b="1" dirty="0" smtClean="0">
                <a:solidFill>
                  <a:srgbClr val="0000FF"/>
                </a:solidFill>
              </a:rPr>
              <a:t> </a:t>
            </a:r>
            <a:r>
              <a:rPr lang="en-US" altLang="en-US" sz="2800" b="1" dirty="0" err="1" smtClean="0">
                <a:solidFill>
                  <a:srgbClr val="0000FF"/>
                </a:solidFill>
              </a:rPr>
              <a:t>làm</a:t>
            </a:r>
            <a:r>
              <a:rPr lang="en-US" altLang="en-US" sz="2800" b="1" dirty="0" smtClean="0">
                <a:solidFill>
                  <a:srgbClr val="0000FF"/>
                </a:solidFill>
              </a:rPr>
              <a:t> </a:t>
            </a:r>
            <a:r>
              <a:rPr lang="en-US" altLang="en-US" sz="2800" b="1" dirty="0" err="1" smtClean="0">
                <a:solidFill>
                  <a:srgbClr val="0000FF"/>
                </a:solidFill>
              </a:rPr>
              <a:t>việc</a:t>
            </a:r>
            <a:r>
              <a:rPr lang="en-US" altLang="en-US" sz="2800" b="1" dirty="0" smtClean="0">
                <a:solidFill>
                  <a:srgbClr val="0000FF"/>
                </a:solidFill>
              </a:rPr>
              <a:t>.</a:t>
            </a:r>
            <a:endParaRPr lang="en-US" altLang="en-US" sz="2800" b="1" u="sng" dirty="0" smtClean="0">
              <a:solidFill>
                <a:srgbClr val="0000FF"/>
              </a:solidFill>
              <a:effectLst>
                <a:outerShdw blurRad="38100" dist="38100" dir="2700000" algn="tl">
                  <a:srgbClr val="C0C0C0"/>
                </a:outerShdw>
              </a:effectLst>
            </a:endParaRPr>
          </a:p>
        </p:txBody>
      </p:sp>
      <p:pic>
        <p:nvPicPr>
          <p:cNvPr id="27657" name="Picture 8"/>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2514600"/>
            <a:ext cx="5105400" cy="3044825"/>
          </a:xfrm>
          <a:prstGeom prst="rect">
            <a:avLst/>
          </a:prstGeom>
          <a:noFill/>
          <a:ln w="9525">
            <a:solidFill>
              <a:srgbClr val="D0F70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8" name="Text Box 9"/>
          <p:cNvSpPr txBox="1">
            <a:spLocks noChangeArrowheads="1"/>
          </p:cNvSpPr>
          <p:nvPr/>
        </p:nvSpPr>
        <p:spPr bwMode="auto">
          <a:xfrm>
            <a:off x="1905000" y="5105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pPr>
            <a:r>
              <a:rPr lang="en-US" altLang="en-US" sz="1800" b="1"/>
              <a:t>H15.2</a:t>
            </a:r>
          </a:p>
        </p:txBody>
      </p:sp>
      <p:sp>
        <p:nvSpPr>
          <p:cNvPr id="27659" name="Rectangle 12"/>
          <p:cNvSpPr>
            <a:spLocks noChangeArrowheads="1"/>
          </p:cNvSpPr>
          <p:nvPr/>
        </p:nvSpPr>
        <p:spPr bwMode="auto">
          <a:xfrm>
            <a:off x="76200" y="5638800"/>
            <a:ext cx="5105400"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lnSpc>
                <a:spcPct val="120000"/>
              </a:lnSpc>
            </a:pPr>
            <a:r>
              <a:rPr lang="en-US" altLang="en-US" sz="2000" b="1"/>
              <a:t>Máy khoan bêtông liên tục hoạt động </a:t>
            </a:r>
            <a:br>
              <a:rPr lang="en-US" altLang="en-US" sz="2000" b="1"/>
            </a:br>
            <a:r>
              <a:rPr lang="en-US" altLang="en-US" sz="2000" b="1"/>
              <a:t>cạnh nơi làm việc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2711">
                                            <p:txEl>
                                              <p:pRg st="1" end="1"/>
                                            </p:txEl>
                                          </p:spTgt>
                                        </p:tgtEl>
                                        <p:attrNameLst>
                                          <p:attrName>style.visibility</p:attrName>
                                        </p:attrNameLst>
                                      </p:cBhvr>
                                      <p:to>
                                        <p:strVal val="visible"/>
                                      </p:to>
                                    </p:set>
                                    <p:anim calcmode="discrete" valueType="clr">
                                      <p:cBhvr override="childStyle">
                                        <p:cTn id="7" dur="80"/>
                                        <p:tgtEl>
                                          <p:spTgt spid="727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2711">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72711">
                                            <p:txEl>
                                              <p:pRg st="1" end="1"/>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2711">
                                            <p:txEl>
                                              <p:pRg st="2" end="2"/>
                                            </p:txEl>
                                          </p:spTgt>
                                        </p:tgtEl>
                                        <p:attrNameLst>
                                          <p:attrName>style.visibility</p:attrName>
                                        </p:attrNameLst>
                                      </p:cBhvr>
                                      <p:to>
                                        <p:strVal val="visible"/>
                                      </p:to>
                                    </p:set>
                                    <p:anim calcmode="discrete" valueType="clr">
                                      <p:cBhvr override="childStyle">
                                        <p:cTn id="14" dur="80"/>
                                        <p:tgtEl>
                                          <p:spTgt spid="727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2711">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7271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6C0B58D0-537B-4CB2-88F7-EE640F515219}" type="slidenum">
              <a:rPr lang="en-US" altLang="en-US" sz="1400"/>
              <a:pPr/>
              <a:t>25</a:t>
            </a:fld>
            <a:endParaRPr lang="en-US" altLang="en-US" sz="1400"/>
          </a:p>
        </p:txBody>
      </p:sp>
      <p:sp>
        <p:nvSpPr>
          <p:cNvPr id="73730"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73731" name="Rectangle 3"/>
          <p:cNvSpPr>
            <a:spLocks noGrp="1" noChangeArrowheads="1"/>
          </p:cNvSpPr>
          <p:nvPr>
            <p:ph type="subTitle" idx="1"/>
          </p:nvPr>
        </p:nvSpPr>
        <p:spPr>
          <a:xfrm>
            <a:off x="76200" y="914400"/>
            <a:ext cx="8763000" cy="1752600"/>
          </a:xfrm>
        </p:spPr>
        <p:txBody>
          <a:bodyPr/>
          <a:lstStyle/>
          <a:p>
            <a:pPr algn="l" eaLnBrk="1" hangingPunct="1">
              <a:defRPr/>
            </a:pPr>
            <a:r>
              <a:rPr lang="en-US" altLang="en-US" sz="3000" b="1" dirty="0" smtClean="0">
                <a:solidFill>
                  <a:schemeClr val="bg1"/>
                </a:solidFill>
                <a:effectLst>
                  <a:outerShdw blurRad="38100" dist="38100" dir="2700000" algn="tl">
                    <a:srgbClr val="C0C0C0"/>
                  </a:outerShdw>
                </a:effectLst>
              </a:rPr>
              <a:t>I. </a:t>
            </a: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 :</a:t>
            </a:r>
          </a:p>
        </p:txBody>
      </p:sp>
      <p:sp>
        <p:nvSpPr>
          <p:cNvPr id="28677"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73733" name="Rectangle 5"/>
          <p:cNvSpPr>
            <a:spLocks noChangeArrowheads="1"/>
          </p:cNvSpPr>
          <p:nvPr/>
        </p:nvSpPr>
        <p:spPr bwMode="auto">
          <a:xfrm>
            <a:off x="0" y="1143000"/>
            <a:ext cx="1051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en-US" altLang="en-US" sz="3000" b="1" smtClean="0">
                <a:solidFill>
                  <a:srgbClr val="0000FF"/>
                </a:solidFill>
                <a:effectLst>
                  <a:outerShdw blurRad="38100" dist="38100" dir="2700000" algn="tl">
                    <a:srgbClr val="C0C0C0"/>
                  </a:outerShdw>
                </a:effectLst>
              </a:rPr>
              <a:t>II. </a:t>
            </a:r>
            <a:r>
              <a:rPr lang="en-US" altLang="en-US" sz="3000" b="1" u="sng" smtClean="0">
                <a:solidFill>
                  <a:srgbClr val="0000FF"/>
                </a:solidFill>
                <a:effectLst>
                  <a:outerShdw blurRad="38100" dist="38100" dir="2700000" algn="tl">
                    <a:srgbClr val="C0C0C0"/>
                  </a:outerShdw>
                </a:effectLst>
              </a:rPr>
              <a:t>Tìm hiểu biện pháp chống ô nhiễm tiếng ồn :</a:t>
            </a:r>
            <a:r>
              <a:rPr lang="en-US" altLang="en-US" sz="3000" b="1" u="sng" smtClean="0">
                <a:solidFill>
                  <a:srgbClr val="FF3399"/>
                </a:solidFill>
                <a:effectLst>
                  <a:outerShdw blurRad="38100" dist="38100" dir="2700000" algn="tl">
                    <a:srgbClr val="C0C0C0"/>
                  </a:outerShdw>
                </a:effectLst>
              </a:rPr>
              <a:t> </a:t>
            </a:r>
          </a:p>
        </p:txBody>
      </p:sp>
      <p:sp>
        <p:nvSpPr>
          <p:cNvPr id="73734" name="Rectangle 6"/>
          <p:cNvSpPr>
            <a:spLocks noChangeArrowheads="1"/>
          </p:cNvSpPr>
          <p:nvPr/>
        </p:nvSpPr>
        <p:spPr bwMode="auto">
          <a:xfrm>
            <a:off x="-76200" y="1905000"/>
            <a:ext cx="297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3000" b="1" smtClean="0">
                <a:solidFill>
                  <a:srgbClr val="0000FF"/>
                </a:solidFill>
                <a:effectLst>
                  <a:outerShdw blurRad="38100" dist="38100" dir="2700000" algn="tl">
                    <a:srgbClr val="C0C0C0"/>
                  </a:outerShdw>
                </a:effectLst>
              </a:rPr>
              <a:t>III. </a:t>
            </a:r>
            <a:r>
              <a:rPr lang="en-US" altLang="en-US" sz="3000" b="1" u="sng" smtClean="0">
                <a:solidFill>
                  <a:srgbClr val="0000FF"/>
                </a:solidFill>
                <a:effectLst>
                  <a:outerShdw blurRad="38100" dist="38100" dir="2700000" algn="tl">
                    <a:srgbClr val="C0C0C0"/>
                  </a:outerShdw>
                </a:effectLst>
              </a:rPr>
              <a:t>Vận dụng :</a:t>
            </a:r>
          </a:p>
        </p:txBody>
      </p:sp>
      <p:sp>
        <p:nvSpPr>
          <p:cNvPr id="73735" name="Rectangle 7"/>
          <p:cNvSpPr>
            <a:spLocks noChangeArrowheads="1"/>
          </p:cNvSpPr>
          <p:nvPr/>
        </p:nvSpPr>
        <p:spPr bwMode="auto">
          <a:xfrm>
            <a:off x="5562600" y="2514600"/>
            <a:ext cx="358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lgn="l" eaLnBrk="1" hangingPunct="1">
              <a:lnSpc>
                <a:spcPct val="130000"/>
              </a:lnSpc>
              <a:defRPr/>
            </a:pPr>
            <a:r>
              <a:rPr lang="en-US" altLang="en-US" sz="3000" b="1" dirty="0" smtClean="0">
                <a:solidFill>
                  <a:srgbClr val="0000FF"/>
                </a:solidFill>
                <a:effectLst>
                  <a:outerShdw blurRad="38100" dist="38100" dir="2700000" algn="tl">
                    <a:srgbClr val="C0C0C0"/>
                  </a:outerShdw>
                </a:effectLst>
              </a:rPr>
              <a:t>	</a:t>
            </a:r>
            <a:r>
              <a:rPr lang="en-US" altLang="en-US" sz="3000" b="1" u="sng" dirty="0" smtClean="0">
                <a:solidFill>
                  <a:srgbClr val="0000FF"/>
                </a:solidFill>
                <a:effectLst>
                  <a:outerShdw blurRad="38100" dist="38100" dir="2700000" algn="tl">
                    <a:srgbClr val="C0C0C0"/>
                  </a:outerShdw>
                </a:effectLst>
              </a:rPr>
              <a:t>C</a:t>
            </a:r>
            <a:r>
              <a:rPr lang="en-US" altLang="en-US" sz="3000" b="1" baseline="-25000" dirty="0" smtClean="0">
                <a:solidFill>
                  <a:srgbClr val="0000FF"/>
                </a:solidFill>
                <a:effectLst>
                  <a:outerShdw blurRad="38100" dist="38100" dir="2700000" algn="tl">
                    <a:srgbClr val="C0C0C0"/>
                  </a:outerShdw>
                </a:effectLst>
              </a:rPr>
              <a:t>5</a:t>
            </a:r>
            <a:r>
              <a:rPr lang="en-US" altLang="en-US" sz="3000" b="1" dirty="0" smtClean="0">
                <a:solidFill>
                  <a:srgbClr val="0000FF"/>
                </a:solidFill>
              </a:rPr>
              <a:t> :</a:t>
            </a:r>
            <a:r>
              <a:rPr lang="en-US" altLang="en-US" sz="3000" b="1" dirty="0">
                <a:solidFill>
                  <a:srgbClr val="0000FF"/>
                </a:solidFill>
              </a:rPr>
              <a:t> </a:t>
            </a:r>
            <a:r>
              <a:rPr lang="en-US" altLang="en-US" sz="3000" b="1" dirty="0" smtClean="0">
                <a:solidFill>
                  <a:srgbClr val="0000FF"/>
                </a:solidFill>
              </a:rPr>
              <a:t>  </a:t>
            </a:r>
            <a:r>
              <a:rPr lang="en-US" altLang="en-US" sz="3000" b="1" dirty="0" err="1" smtClean="0">
                <a:solidFill>
                  <a:srgbClr val="0000FF"/>
                </a:solidFill>
              </a:rPr>
              <a:t>Đóng</a:t>
            </a:r>
            <a:r>
              <a:rPr lang="en-US" altLang="en-US" sz="3000" b="1" dirty="0" smtClean="0">
                <a:solidFill>
                  <a:srgbClr val="0000FF"/>
                </a:solidFill>
              </a:rPr>
              <a:t> </a:t>
            </a:r>
            <a:r>
              <a:rPr lang="en-US" altLang="en-US" sz="3000" b="1" dirty="0" err="1" smtClean="0">
                <a:solidFill>
                  <a:srgbClr val="0000FF"/>
                </a:solidFill>
              </a:rPr>
              <a:t>các</a:t>
            </a:r>
            <a:r>
              <a:rPr lang="en-US" altLang="en-US" sz="3000" b="1" dirty="0" smtClean="0">
                <a:solidFill>
                  <a:srgbClr val="0000FF"/>
                </a:solidFill>
              </a:rPr>
              <a:t> </a:t>
            </a:r>
            <a:r>
              <a:rPr lang="en-US" altLang="en-US" sz="3000" b="1" dirty="0" err="1" smtClean="0">
                <a:solidFill>
                  <a:srgbClr val="0000FF"/>
                </a:solidFill>
              </a:rPr>
              <a:t>cửa</a:t>
            </a:r>
            <a:r>
              <a:rPr lang="en-US" altLang="en-US" sz="3000" b="1" dirty="0" smtClean="0">
                <a:solidFill>
                  <a:srgbClr val="0000FF"/>
                </a:solidFill>
              </a:rPr>
              <a:t> </a:t>
            </a:r>
            <a:r>
              <a:rPr lang="en-US" altLang="en-US" sz="3000" b="1" dirty="0" err="1" smtClean="0">
                <a:solidFill>
                  <a:srgbClr val="0000FF"/>
                </a:solidFill>
              </a:rPr>
              <a:t>phòng</a:t>
            </a:r>
            <a:r>
              <a:rPr lang="en-US" altLang="en-US" sz="3000" b="1" dirty="0" smtClean="0">
                <a:solidFill>
                  <a:srgbClr val="0000FF"/>
                </a:solidFill>
              </a:rPr>
              <a:t> </a:t>
            </a:r>
            <a:r>
              <a:rPr lang="en-US" altLang="en-US" sz="3000" b="1" dirty="0" err="1" smtClean="0">
                <a:solidFill>
                  <a:srgbClr val="0000FF"/>
                </a:solidFill>
              </a:rPr>
              <a:t>học</a:t>
            </a:r>
            <a:r>
              <a:rPr lang="en-US" altLang="en-US" sz="3000" b="1" dirty="0" smtClean="0">
                <a:solidFill>
                  <a:srgbClr val="0000FF"/>
                </a:solidFill>
              </a:rPr>
              <a:t>, </a:t>
            </a:r>
            <a:r>
              <a:rPr lang="en-US" altLang="en-US" sz="3000" b="1" dirty="0" err="1" smtClean="0">
                <a:solidFill>
                  <a:srgbClr val="0000FF"/>
                </a:solidFill>
              </a:rPr>
              <a:t>xây</a:t>
            </a:r>
            <a:r>
              <a:rPr lang="en-US" altLang="en-US" sz="3000" b="1" dirty="0" smtClean="0">
                <a:solidFill>
                  <a:srgbClr val="0000FF"/>
                </a:solidFill>
              </a:rPr>
              <a:t> </a:t>
            </a:r>
            <a:r>
              <a:rPr lang="en-US" altLang="en-US" sz="3000" b="1" dirty="0" err="1" smtClean="0">
                <a:solidFill>
                  <a:srgbClr val="0000FF"/>
                </a:solidFill>
              </a:rPr>
              <a:t>tường</a:t>
            </a:r>
            <a:r>
              <a:rPr lang="en-US" altLang="en-US" sz="3000" b="1" dirty="0" smtClean="0">
                <a:solidFill>
                  <a:srgbClr val="0000FF"/>
                </a:solidFill>
              </a:rPr>
              <a:t> </a:t>
            </a:r>
            <a:r>
              <a:rPr lang="en-US" altLang="en-US" sz="3000" b="1" dirty="0" err="1" smtClean="0">
                <a:solidFill>
                  <a:srgbClr val="0000FF"/>
                </a:solidFill>
              </a:rPr>
              <a:t>chắn</a:t>
            </a:r>
            <a:r>
              <a:rPr lang="en-US" altLang="en-US" sz="3000" b="1" dirty="0" smtClean="0">
                <a:solidFill>
                  <a:srgbClr val="0000FF"/>
                </a:solidFill>
              </a:rPr>
              <a:t>, </a:t>
            </a:r>
            <a:r>
              <a:rPr lang="en-US" altLang="en-US" sz="3000" b="1" dirty="0" err="1" smtClean="0">
                <a:solidFill>
                  <a:srgbClr val="0000FF"/>
                </a:solidFill>
              </a:rPr>
              <a:t>trồng</a:t>
            </a:r>
            <a:r>
              <a:rPr lang="en-US" altLang="en-US" sz="3000" b="1" dirty="0" smtClean="0">
                <a:solidFill>
                  <a:srgbClr val="0000FF"/>
                </a:solidFill>
              </a:rPr>
              <a:t> </a:t>
            </a:r>
            <a:r>
              <a:rPr lang="en-US" altLang="en-US" sz="3000" b="1" dirty="0" err="1" smtClean="0">
                <a:solidFill>
                  <a:srgbClr val="0000FF"/>
                </a:solidFill>
              </a:rPr>
              <a:t>cây</a:t>
            </a:r>
            <a:r>
              <a:rPr lang="en-US" altLang="en-US" sz="3000" b="1" dirty="0" smtClean="0">
                <a:solidFill>
                  <a:srgbClr val="0000FF"/>
                </a:solidFill>
              </a:rPr>
              <a:t> </a:t>
            </a:r>
            <a:r>
              <a:rPr lang="en-US" altLang="en-US" sz="3000" b="1" dirty="0" err="1" smtClean="0">
                <a:solidFill>
                  <a:srgbClr val="0000FF"/>
                </a:solidFill>
              </a:rPr>
              <a:t>xung</a:t>
            </a:r>
            <a:r>
              <a:rPr lang="en-US" altLang="en-US" sz="3000" b="1" dirty="0" smtClean="0">
                <a:solidFill>
                  <a:srgbClr val="0000FF"/>
                </a:solidFill>
              </a:rPr>
              <a:t> </a:t>
            </a:r>
            <a:r>
              <a:rPr lang="en-US" altLang="en-US" sz="3000" b="1" dirty="0" err="1" smtClean="0">
                <a:solidFill>
                  <a:srgbClr val="0000FF"/>
                </a:solidFill>
              </a:rPr>
              <a:t>quanh</a:t>
            </a:r>
            <a:r>
              <a:rPr lang="en-US" altLang="en-US" sz="3000" b="1" dirty="0" smtClean="0">
                <a:solidFill>
                  <a:srgbClr val="0000FF"/>
                </a:solidFill>
              </a:rPr>
              <a:t>, </a:t>
            </a:r>
            <a:r>
              <a:rPr lang="en-US" altLang="en-US" sz="3000" b="1" dirty="0" err="1" smtClean="0">
                <a:solidFill>
                  <a:srgbClr val="0000FF"/>
                </a:solidFill>
              </a:rPr>
              <a:t>chuyển</a:t>
            </a:r>
            <a:r>
              <a:rPr lang="en-US" altLang="en-US" sz="3000" b="1" dirty="0" smtClean="0">
                <a:solidFill>
                  <a:srgbClr val="0000FF"/>
                </a:solidFill>
              </a:rPr>
              <a:t> </a:t>
            </a:r>
            <a:r>
              <a:rPr lang="en-US" altLang="en-US" sz="3000" b="1" dirty="0" err="1" smtClean="0">
                <a:solidFill>
                  <a:srgbClr val="0000FF"/>
                </a:solidFill>
              </a:rPr>
              <a:t>lớp</a:t>
            </a:r>
            <a:r>
              <a:rPr lang="en-US" altLang="en-US" sz="3000" b="1" dirty="0" smtClean="0">
                <a:solidFill>
                  <a:srgbClr val="0000FF"/>
                </a:solidFill>
              </a:rPr>
              <a:t> </a:t>
            </a:r>
            <a:r>
              <a:rPr lang="en-US" altLang="en-US" sz="3000" b="1" dirty="0" err="1" smtClean="0">
                <a:solidFill>
                  <a:srgbClr val="0000FF"/>
                </a:solidFill>
              </a:rPr>
              <a:t>học</a:t>
            </a:r>
            <a:r>
              <a:rPr lang="en-US" altLang="en-US" sz="3000" b="1" dirty="0" smtClean="0">
                <a:solidFill>
                  <a:srgbClr val="0000FF"/>
                </a:solidFill>
              </a:rPr>
              <a:t> </a:t>
            </a:r>
            <a:r>
              <a:rPr lang="en-US" altLang="en-US" sz="3000" b="1" dirty="0" err="1" smtClean="0">
                <a:solidFill>
                  <a:srgbClr val="0000FF"/>
                </a:solidFill>
              </a:rPr>
              <a:t>hoặc</a:t>
            </a:r>
            <a:r>
              <a:rPr lang="en-US" altLang="en-US" sz="3000" b="1" dirty="0" smtClean="0">
                <a:solidFill>
                  <a:srgbClr val="0000FF"/>
                </a:solidFill>
              </a:rPr>
              <a:t> </a:t>
            </a:r>
            <a:r>
              <a:rPr lang="en-US" altLang="en-US" sz="3000" b="1" dirty="0" err="1" smtClean="0">
                <a:solidFill>
                  <a:srgbClr val="0000FF"/>
                </a:solidFill>
              </a:rPr>
              <a:t>chợ</a:t>
            </a:r>
            <a:r>
              <a:rPr lang="en-US" altLang="en-US" sz="3000" b="1" dirty="0" smtClean="0">
                <a:solidFill>
                  <a:srgbClr val="0000FF"/>
                </a:solidFill>
              </a:rPr>
              <a:t> </a:t>
            </a:r>
            <a:r>
              <a:rPr lang="en-US" altLang="en-US" sz="3000" b="1" dirty="0" err="1" smtClean="0">
                <a:solidFill>
                  <a:srgbClr val="0000FF"/>
                </a:solidFill>
              </a:rPr>
              <a:t>đi</a:t>
            </a:r>
            <a:r>
              <a:rPr lang="en-US" altLang="en-US" sz="3000" b="1" dirty="0" smtClean="0">
                <a:solidFill>
                  <a:srgbClr val="0000FF"/>
                </a:solidFill>
              </a:rPr>
              <a:t> </a:t>
            </a:r>
            <a:r>
              <a:rPr lang="en-US" altLang="en-US" sz="3000" b="1" dirty="0" err="1" smtClean="0">
                <a:solidFill>
                  <a:srgbClr val="0000FF"/>
                </a:solidFill>
              </a:rPr>
              <a:t>chỗ</a:t>
            </a:r>
            <a:r>
              <a:rPr lang="en-US" altLang="en-US" sz="3000" b="1" dirty="0" smtClean="0">
                <a:solidFill>
                  <a:srgbClr val="0000FF"/>
                </a:solidFill>
              </a:rPr>
              <a:t> </a:t>
            </a:r>
            <a:r>
              <a:rPr lang="en-US" altLang="en-US" sz="3000" b="1" dirty="0" err="1" smtClean="0">
                <a:solidFill>
                  <a:srgbClr val="0000FF"/>
                </a:solidFill>
              </a:rPr>
              <a:t>khác</a:t>
            </a:r>
            <a:r>
              <a:rPr lang="en-US" altLang="en-US" sz="3000" b="1" dirty="0" smtClean="0">
                <a:solidFill>
                  <a:srgbClr val="0000FF"/>
                </a:solidFill>
              </a:rPr>
              <a:t>.</a:t>
            </a:r>
          </a:p>
        </p:txBody>
      </p:sp>
      <p:pic>
        <p:nvPicPr>
          <p:cNvPr id="28681" name="Picture 12"/>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2514600"/>
            <a:ext cx="5791200" cy="3822700"/>
          </a:xfrm>
          <a:prstGeom prst="rect">
            <a:avLst/>
          </a:prstGeom>
          <a:noFill/>
          <a:ln w="9525">
            <a:solidFill>
              <a:srgbClr val="D0F70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2" name="Text Box 13"/>
          <p:cNvSpPr txBox="1">
            <a:spLocks noChangeArrowheads="1"/>
          </p:cNvSpPr>
          <p:nvPr/>
        </p:nvSpPr>
        <p:spPr bwMode="auto">
          <a:xfrm>
            <a:off x="228600" y="50292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1800" b="1"/>
              <a:t>H15.3</a:t>
            </a:r>
          </a:p>
        </p:txBody>
      </p:sp>
      <p:sp>
        <p:nvSpPr>
          <p:cNvPr id="28683" name="Rectangle 14"/>
          <p:cNvSpPr>
            <a:spLocks noChangeArrowheads="1"/>
          </p:cNvSpPr>
          <p:nvPr/>
        </p:nvSpPr>
        <p:spPr bwMode="auto">
          <a:xfrm>
            <a:off x="15875" y="6337300"/>
            <a:ext cx="54864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000" b="1"/>
              <a:t>Tiếng họp chợ ồn ào ở gần lớp học</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A044F34F-D1FE-452B-801C-9633BAC87BC0}" type="slidenum">
              <a:rPr lang="en-US" altLang="en-US" sz="1400"/>
              <a:pPr/>
              <a:t>26</a:t>
            </a:fld>
            <a:endParaRPr lang="en-US" altLang="en-US" sz="1400"/>
          </a:p>
        </p:txBody>
      </p:sp>
      <p:sp>
        <p:nvSpPr>
          <p:cNvPr id="74754"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74755" name="Rectangle 3"/>
          <p:cNvSpPr>
            <a:spLocks noGrp="1" noChangeArrowheads="1"/>
          </p:cNvSpPr>
          <p:nvPr>
            <p:ph type="subTitle" idx="1"/>
          </p:nvPr>
        </p:nvSpPr>
        <p:spPr>
          <a:xfrm>
            <a:off x="76200" y="914400"/>
            <a:ext cx="8763000" cy="1752600"/>
          </a:xfrm>
        </p:spPr>
        <p:txBody>
          <a:bodyPr/>
          <a:lstStyle/>
          <a:p>
            <a:pPr algn="l" eaLnBrk="1" hangingPunct="1">
              <a:defRPr/>
            </a:pPr>
            <a:r>
              <a:rPr lang="en-US" altLang="en-US" sz="3000" b="1" dirty="0" smtClean="0">
                <a:solidFill>
                  <a:schemeClr val="bg1"/>
                </a:solidFill>
                <a:effectLst>
                  <a:outerShdw blurRad="38100" dist="38100" dir="2700000" algn="tl">
                    <a:srgbClr val="C0C0C0"/>
                  </a:outerShdw>
                </a:effectLst>
              </a:rPr>
              <a:t>I. </a:t>
            </a: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 :</a:t>
            </a:r>
          </a:p>
        </p:txBody>
      </p:sp>
      <p:sp>
        <p:nvSpPr>
          <p:cNvPr id="29701"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74757" name="Rectangle 5"/>
          <p:cNvSpPr>
            <a:spLocks noChangeArrowheads="1"/>
          </p:cNvSpPr>
          <p:nvPr/>
        </p:nvSpPr>
        <p:spPr bwMode="auto">
          <a:xfrm>
            <a:off x="76200" y="1143000"/>
            <a:ext cx="1051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en-US" altLang="en-US" sz="3000" b="1" smtClean="0">
                <a:solidFill>
                  <a:srgbClr val="0000FF"/>
                </a:solidFill>
                <a:effectLst>
                  <a:outerShdw blurRad="38100" dist="38100" dir="2700000" algn="tl">
                    <a:srgbClr val="C0C0C0"/>
                  </a:outerShdw>
                </a:effectLst>
              </a:rPr>
              <a:t>II. </a:t>
            </a:r>
            <a:r>
              <a:rPr lang="en-US" altLang="en-US" sz="3000" b="1" u="sng" smtClean="0">
                <a:solidFill>
                  <a:srgbClr val="0000FF"/>
                </a:solidFill>
                <a:effectLst>
                  <a:outerShdw blurRad="38100" dist="38100" dir="2700000" algn="tl">
                    <a:srgbClr val="C0C0C0"/>
                  </a:outerShdw>
                </a:effectLst>
              </a:rPr>
              <a:t>Tìm hiểu biện pháp chống ô nhiễm tiếng ồn :</a:t>
            </a:r>
            <a:r>
              <a:rPr lang="en-US" altLang="en-US" sz="3000" b="1" u="sng" smtClean="0">
                <a:solidFill>
                  <a:srgbClr val="FF3399"/>
                </a:solidFill>
                <a:effectLst>
                  <a:outerShdw blurRad="38100" dist="38100" dir="2700000" algn="tl">
                    <a:srgbClr val="C0C0C0"/>
                  </a:outerShdw>
                </a:effectLst>
              </a:rPr>
              <a:t> </a:t>
            </a:r>
          </a:p>
        </p:txBody>
      </p:sp>
      <p:sp>
        <p:nvSpPr>
          <p:cNvPr id="74758" name="Rectangle 6"/>
          <p:cNvSpPr>
            <a:spLocks noChangeArrowheads="1"/>
          </p:cNvSpPr>
          <p:nvPr/>
        </p:nvSpPr>
        <p:spPr bwMode="auto">
          <a:xfrm>
            <a:off x="-76200" y="1905000"/>
            <a:ext cx="297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3000" b="1" smtClean="0">
                <a:solidFill>
                  <a:srgbClr val="0000FF"/>
                </a:solidFill>
                <a:effectLst>
                  <a:outerShdw blurRad="38100" dist="38100" dir="2700000" algn="tl">
                    <a:srgbClr val="C0C0C0"/>
                  </a:outerShdw>
                </a:effectLst>
              </a:rPr>
              <a:t>III. </a:t>
            </a:r>
            <a:r>
              <a:rPr lang="en-US" altLang="en-US" sz="3000" b="1" u="sng" smtClean="0">
                <a:solidFill>
                  <a:srgbClr val="0000FF"/>
                </a:solidFill>
                <a:effectLst>
                  <a:outerShdw blurRad="38100" dist="38100" dir="2700000" algn="tl">
                    <a:srgbClr val="C0C0C0"/>
                  </a:outerShdw>
                </a:effectLst>
              </a:rPr>
              <a:t>Vận dụng :</a:t>
            </a:r>
          </a:p>
        </p:txBody>
      </p:sp>
      <p:sp>
        <p:nvSpPr>
          <p:cNvPr id="74764" name="Rectangle 12"/>
          <p:cNvSpPr>
            <a:spLocks noChangeArrowheads="1"/>
          </p:cNvSpPr>
          <p:nvPr/>
        </p:nvSpPr>
        <p:spPr bwMode="auto">
          <a:xfrm>
            <a:off x="152400" y="2844800"/>
            <a:ext cx="8991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130000"/>
              </a:lnSpc>
              <a:spcBef>
                <a:spcPct val="20000"/>
              </a:spcBef>
            </a:pPr>
            <a:r>
              <a:rPr lang="en-US" altLang="en-US" sz="3000" b="1" u="sng">
                <a:solidFill>
                  <a:srgbClr val="0000FF"/>
                </a:solidFill>
              </a:rPr>
              <a:t>C</a:t>
            </a:r>
            <a:r>
              <a:rPr lang="en-US" altLang="en-US" sz="3000" b="1" baseline="-25000">
                <a:solidFill>
                  <a:srgbClr val="0000FF"/>
                </a:solidFill>
              </a:rPr>
              <a:t>6</a:t>
            </a:r>
            <a:r>
              <a:rPr lang="en-US" altLang="en-US" sz="3000" b="1">
                <a:solidFill>
                  <a:srgbClr val="0000FF"/>
                </a:solidFill>
              </a:rPr>
              <a:t> </a:t>
            </a:r>
            <a:r>
              <a:rPr lang="en-US" altLang="en-US" sz="3000" b="1"/>
              <a:t>: Hãy chỉ ra trường hợp gây ô nhiễm tiếng ồn gần nơi em sống và đề ra một vài biện pháp chống sự ô nhiễm tiếng ồn đó.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4764"/>
                                        </p:tgtEl>
                                        <p:attrNameLst>
                                          <p:attrName>style.visibility</p:attrName>
                                        </p:attrNameLst>
                                      </p:cBhvr>
                                      <p:to>
                                        <p:strVal val="visible"/>
                                      </p:to>
                                    </p:set>
                                    <p:anim calcmode="discrete" valueType="clr">
                                      <p:cBhvr override="childStyle">
                                        <p:cTn id="7" dur="80"/>
                                        <p:tgtEl>
                                          <p:spTgt spid="747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4764"/>
                                        </p:tgtEl>
                                        <p:attrNameLst>
                                          <p:attrName>fillcolor</p:attrName>
                                        </p:attrNameLst>
                                      </p:cBhvr>
                                      <p:tavLst>
                                        <p:tav tm="0">
                                          <p:val>
                                            <p:clrVal>
                                              <a:schemeClr val="accent2"/>
                                            </p:clrVal>
                                          </p:val>
                                        </p:tav>
                                        <p:tav tm="50000">
                                          <p:val>
                                            <p:clrVal>
                                              <a:schemeClr val="hlink"/>
                                            </p:clrVal>
                                          </p:val>
                                        </p:tav>
                                      </p:tavLst>
                                    </p:anim>
                                    <p:set>
                                      <p:cBhvr>
                                        <p:cTn id="9" dur="80"/>
                                        <p:tgtEl>
                                          <p:spTgt spid="747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3"/>
          <p:cNvSpPr>
            <a:spLocks noChangeArrowheads="1" noChangeShapeType="1" noTextEdit="1"/>
          </p:cNvSpPr>
          <p:nvPr/>
        </p:nvSpPr>
        <p:spPr bwMode="auto">
          <a:xfrm>
            <a:off x="1676400" y="50800"/>
            <a:ext cx="5410200" cy="1320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80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SƠ ĐỒ TƯ DUY</a:t>
            </a:r>
            <a:endParaRPr lang="en-US" sz="80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pic>
        <p:nvPicPr>
          <p:cNvPr id="35843" name="Picture 4" descr="Picture1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descr="Picture1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57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Picture1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7" descr="Picture1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8"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1430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9"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82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0"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2578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1"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4958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2"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32766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3"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14"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15"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19"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8006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20"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6388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21"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26"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27"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8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28"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4958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1" name="Picture 31"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004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2" name="Picture 32"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3434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3" name="Picture 33" descr="PUL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052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4" name="Picture 34"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971800"/>
            <a:ext cx="2481263"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5" name="Picture 35"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97038"/>
            <a:ext cx="28956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6" name="Picture 36" descr="image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200400"/>
            <a:ext cx="29876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7" name="Picture 37" descr="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819400"/>
            <a:ext cx="266700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8" name="Picture 38" descr="image0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0313" y="0"/>
            <a:ext cx="48148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79" name="Picture 39" descr="image0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1905000"/>
            <a:ext cx="4191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80" name="Picture 40" descr="image0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2667000"/>
            <a:ext cx="40386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81" name="Picture 41" descr="image00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28956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82" name="Picture 42" descr="image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0" y="4410075"/>
            <a:ext cx="21336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2099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7082"/>
                                        </p:tgtEl>
                                        <p:attrNameLst>
                                          <p:attrName>style.visibility</p:attrName>
                                        </p:attrNameLst>
                                      </p:cBhvr>
                                      <p:to>
                                        <p:strVal val="visible"/>
                                      </p:to>
                                    </p:set>
                                    <p:animEffect transition="in" filter="box(out)">
                                      <p:cBhvr>
                                        <p:cTn id="7" dur="500"/>
                                        <p:tgtEl>
                                          <p:spTgt spid="87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7074"/>
                                        </p:tgtEl>
                                        <p:attrNameLst>
                                          <p:attrName>style.visibility</p:attrName>
                                        </p:attrNameLst>
                                      </p:cBhvr>
                                      <p:to>
                                        <p:strVal val="visible"/>
                                      </p:to>
                                    </p:set>
                                    <p:animEffect transition="in" filter="wipe(down)">
                                      <p:cBhvr>
                                        <p:cTn id="12" dur="500"/>
                                        <p:tgtEl>
                                          <p:spTgt spid="870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87075"/>
                                        </p:tgtEl>
                                        <p:attrNameLst>
                                          <p:attrName>style.visibility</p:attrName>
                                        </p:attrNameLst>
                                      </p:cBhvr>
                                      <p:to>
                                        <p:strVal val="visible"/>
                                      </p:to>
                                    </p:set>
                                    <p:animEffect transition="in" filter="wipe(right)">
                                      <p:cBhvr>
                                        <p:cTn id="17" dur="500"/>
                                        <p:tgtEl>
                                          <p:spTgt spid="870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87076"/>
                                        </p:tgtEl>
                                        <p:attrNameLst>
                                          <p:attrName>style.visibility</p:attrName>
                                        </p:attrNameLst>
                                      </p:cBhvr>
                                      <p:to>
                                        <p:strVal val="visible"/>
                                      </p:to>
                                    </p:set>
                                    <p:animEffect transition="in" filter="wipe(right)">
                                      <p:cBhvr>
                                        <p:cTn id="22" dur="500"/>
                                        <p:tgtEl>
                                          <p:spTgt spid="870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7077"/>
                                        </p:tgtEl>
                                        <p:attrNameLst>
                                          <p:attrName>style.visibility</p:attrName>
                                        </p:attrNameLst>
                                      </p:cBhvr>
                                      <p:to>
                                        <p:strVal val="visible"/>
                                      </p:to>
                                    </p:set>
                                    <p:animEffect transition="in" filter="wipe(left)">
                                      <p:cBhvr>
                                        <p:cTn id="27" dur="500"/>
                                        <p:tgtEl>
                                          <p:spTgt spid="870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7078"/>
                                        </p:tgtEl>
                                        <p:attrNameLst>
                                          <p:attrName>style.visibility</p:attrName>
                                        </p:attrNameLst>
                                      </p:cBhvr>
                                      <p:to>
                                        <p:strVal val="visible"/>
                                      </p:to>
                                    </p:set>
                                    <p:animEffect transition="in" filter="wipe(left)">
                                      <p:cBhvr>
                                        <p:cTn id="32" dur="500"/>
                                        <p:tgtEl>
                                          <p:spTgt spid="8707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7079"/>
                                        </p:tgtEl>
                                        <p:attrNameLst>
                                          <p:attrName>style.visibility</p:attrName>
                                        </p:attrNameLst>
                                      </p:cBhvr>
                                      <p:to>
                                        <p:strVal val="visible"/>
                                      </p:to>
                                    </p:set>
                                    <p:animEffect transition="in" filter="wipe(left)">
                                      <p:cBhvr>
                                        <p:cTn id="37" dur="500"/>
                                        <p:tgtEl>
                                          <p:spTgt spid="870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7080"/>
                                        </p:tgtEl>
                                        <p:attrNameLst>
                                          <p:attrName>style.visibility</p:attrName>
                                        </p:attrNameLst>
                                      </p:cBhvr>
                                      <p:to>
                                        <p:strVal val="visible"/>
                                      </p:to>
                                    </p:set>
                                    <p:animEffect transition="in" filter="wipe(left)">
                                      <p:cBhvr>
                                        <p:cTn id="42" dur="500"/>
                                        <p:tgtEl>
                                          <p:spTgt spid="8708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87081"/>
                                        </p:tgtEl>
                                        <p:attrNameLst>
                                          <p:attrName>style.visibility</p:attrName>
                                        </p:attrNameLst>
                                      </p:cBhvr>
                                      <p:to>
                                        <p:strVal val="visible"/>
                                      </p:to>
                                    </p:set>
                                    <p:animEffect transition="in" filter="wipe(left)">
                                      <p:cBhvr>
                                        <p:cTn id="47" dur="500"/>
                                        <p:tgtEl>
                                          <p:spTgt spid="87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9506C362-4EF0-47D2-A648-820181E37139}" type="slidenum">
              <a:rPr lang="en-US" altLang="en-US" sz="1400"/>
              <a:pPr/>
              <a:t>28</a:t>
            </a:fld>
            <a:endParaRPr lang="en-US" altLang="en-US" sz="1400"/>
          </a:p>
        </p:txBody>
      </p:sp>
      <p:sp>
        <p:nvSpPr>
          <p:cNvPr id="75778"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75779" name="Rectangle 3"/>
          <p:cNvSpPr>
            <a:spLocks noGrp="1" noChangeArrowheads="1"/>
          </p:cNvSpPr>
          <p:nvPr>
            <p:ph type="subTitle" idx="1"/>
          </p:nvPr>
        </p:nvSpPr>
        <p:spPr>
          <a:xfrm>
            <a:off x="76200" y="914400"/>
            <a:ext cx="8763000" cy="1752600"/>
          </a:xfrm>
        </p:spPr>
        <p:txBody>
          <a:bodyPr/>
          <a:lstStyle/>
          <a:p>
            <a:pPr algn="l" eaLnBrk="1" hangingPunct="1">
              <a:defRPr/>
            </a:pPr>
            <a:r>
              <a:rPr lang="en-US" altLang="en-US" sz="3000" b="1" dirty="0" smtClean="0">
                <a:solidFill>
                  <a:schemeClr val="bg1"/>
                </a:solidFill>
                <a:effectLst>
                  <a:outerShdw blurRad="38100" dist="38100" dir="2700000" algn="tl">
                    <a:srgbClr val="C0C0C0"/>
                  </a:outerShdw>
                </a:effectLst>
              </a:rPr>
              <a:t>I. </a:t>
            </a: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 :</a:t>
            </a:r>
          </a:p>
        </p:txBody>
      </p:sp>
      <p:sp>
        <p:nvSpPr>
          <p:cNvPr id="30725"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75781" name="Rectangle 5"/>
          <p:cNvSpPr>
            <a:spLocks noChangeArrowheads="1"/>
          </p:cNvSpPr>
          <p:nvPr/>
        </p:nvSpPr>
        <p:spPr bwMode="auto">
          <a:xfrm>
            <a:off x="0" y="1143000"/>
            <a:ext cx="1051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r>
              <a:rPr lang="en-US" altLang="en-US" sz="3000" b="1" dirty="0" smtClean="0">
                <a:solidFill>
                  <a:srgbClr val="0000FF"/>
                </a:solidFill>
                <a:effectLst>
                  <a:outerShdw blurRad="38100" dist="38100" dir="2700000" algn="tl">
                    <a:srgbClr val="C0C0C0"/>
                  </a:outerShdw>
                </a:effectLst>
              </a:rPr>
              <a:t>II. </a:t>
            </a:r>
            <a:r>
              <a:rPr lang="en-US" altLang="en-US" sz="3000" b="1" u="sng" dirty="0" err="1" smtClean="0">
                <a:solidFill>
                  <a:srgbClr val="0000FF"/>
                </a:solidFill>
                <a:effectLst>
                  <a:outerShdw blurRad="38100" dist="38100" dir="2700000" algn="tl">
                    <a:srgbClr val="C0C0C0"/>
                  </a:outerShdw>
                </a:effectLst>
              </a:rPr>
              <a:t>Tìm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hiểu</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biện</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pháp</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chống</a:t>
            </a:r>
            <a:r>
              <a:rPr lang="en-US" altLang="en-US" sz="3000" b="1" u="sng" dirty="0" smtClean="0">
                <a:solidFill>
                  <a:srgbClr val="0000FF"/>
                </a:solidFill>
                <a:effectLst>
                  <a:outerShdw blurRad="38100" dist="38100" dir="2700000" algn="tl">
                    <a:srgbClr val="C0C0C0"/>
                  </a:outerShdw>
                </a:effectLst>
              </a:rPr>
              <a:t> ô </a:t>
            </a:r>
            <a:r>
              <a:rPr lang="en-US" altLang="en-US" sz="3000" b="1" u="sng" dirty="0" err="1" smtClean="0">
                <a:solidFill>
                  <a:srgbClr val="0000FF"/>
                </a:solidFill>
                <a:effectLst>
                  <a:outerShdw blurRad="38100" dist="38100" dir="2700000" algn="tl">
                    <a:srgbClr val="C0C0C0"/>
                  </a:outerShdw>
                </a:effectLst>
              </a:rPr>
              <a:t>nhiễm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tiếng</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ồn</a:t>
            </a:r>
            <a:r>
              <a:rPr lang="en-US" altLang="en-US" sz="3000" b="1" u="sng" dirty="0" smtClean="0">
                <a:solidFill>
                  <a:srgbClr val="0000FF"/>
                </a:solidFill>
                <a:effectLst>
                  <a:outerShdw blurRad="38100" dist="38100" dir="2700000" algn="tl">
                    <a:srgbClr val="C0C0C0"/>
                  </a:outerShdw>
                </a:effectLst>
              </a:rPr>
              <a:t> :</a:t>
            </a:r>
            <a:r>
              <a:rPr lang="en-US" altLang="en-US" sz="3000" b="1" u="sng" dirty="0" smtClean="0">
                <a:solidFill>
                  <a:srgbClr val="FF3399"/>
                </a:solidFill>
                <a:effectLst>
                  <a:outerShdw blurRad="38100" dist="38100" dir="2700000" algn="tl">
                    <a:srgbClr val="C0C0C0"/>
                  </a:outerShdw>
                </a:effectLst>
              </a:rPr>
              <a:t> </a:t>
            </a:r>
          </a:p>
        </p:txBody>
      </p:sp>
      <p:sp>
        <p:nvSpPr>
          <p:cNvPr id="75782" name="Rectangle 6"/>
          <p:cNvSpPr>
            <a:spLocks noChangeArrowheads="1"/>
          </p:cNvSpPr>
          <p:nvPr/>
        </p:nvSpPr>
        <p:spPr bwMode="auto">
          <a:xfrm>
            <a:off x="-76200" y="1905000"/>
            <a:ext cx="297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3000" b="1" smtClean="0">
                <a:solidFill>
                  <a:srgbClr val="0000FF"/>
                </a:solidFill>
                <a:effectLst>
                  <a:outerShdw blurRad="38100" dist="38100" dir="2700000" algn="tl">
                    <a:srgbClr val="C0C0C0"/>
                  </a:outerShdw>
                </a:effectLst>
              </a:rPr>
              <a:t>III. </a:t>
            </a:r>
            <a:r>
              <a:rPr lang="en-US" altLang="en-US" sz="3000" b="1" u="sng" smtClean="0">
                <a:solidFill>
                  <a:srgbClr val="0000FF"/>
                </a:solidFill>
                <a:effectLst>
                  <a:outerShdw blurRad="38100" dist="38100" dir="2700000" algn="tl">
                    <a:srgbClr val="C0C0C0"/>
                  </a:outerShdw>
                </a:effectLst>
              </a:rPr>
              <a:t>Vận dụng :</a:t>
            </a:r>
          </a:p>
        </p:txBody>
      </p:sp>
      <p:sp>
        <p:nvSpPr>
          <p:cNvPr id="75784" name="Rectangle 8"/>
          <p:cNvSpPr>
            <a:spLocks noChangeArrowheads="1"/>
          </p:cNvSpPr>
          <p:nvPr/>
        </p:nvSpPr>
        <p:spPr bwMode="auto">
          <a:xfrm>
            <a:off x="228600" y="2514600"/>
            <a:ext cx="82296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3000" b="1" u="sng" smtClean="0">
                <a:solidFill>
                  <a:srgbClr val="006600"/>
                </a:solidFill>
                <a:effectLst>
                  <a:outerShdw blurRad="38100" dist="38100" dir="2700000" algn="tl">
                    <a:srgbClr val="C0C0C0"/>
                  </a:outerShdw>
                </a:effectLst>
              </a:rPr>
              <a:t>Bài tập</a:t>
            </a:r>
          </a:p>
        </p:txBody>
      </p:sp>
      <p:sp>
        <p:nvSpPr>
          <p:cNvPr id="75785" name="Rectangle 9"/>
          <p:cNvSpPr>
            <a:spLocks noChangeArrowheads="1"/>
          </p:cNvSpPr>
          <p:nvPr/>
        </p:nvSpPr>
        <p:spPr bwMode="auto">
          <a:xfrm>
            <a:off x="685800" y="3200400"/>
            <a:ext cx="8915400" cy="27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ctr">
              <a:spcBef>
                <a:spcPct val="20000"/>
              </a:spcBef>
              <a:defRPr sz="3200">
                <a:solidFill>
                  <a:schemeClr val="tx1"/>
                </a:solidFill>
                <a:latin typeface="Arial" panose="020B0604020202020204" pitchFamily="34" charset="0"/>
              </a:defRPr>
            </a:lvl1pPr>
            <a:lvl2pPr marL="990600" indent="-533400" algn="ctr">
              <a:spcBef>
                <a:spcPct val="20000"/>
              </a:spcBef>
              <a:defRPr sz="2800">
                <a:solidFill>
                  <a:schemeClr val="tx1"/>
                </a:solidFill>
                <a:latin typeface="Arial" panose="020B0604020202020204" pitchFamily="34" charset="0"/>
              </a:defRPr>
            </a:lvl2pPr>
            <a:lvl3pPr marL="1371600" indent="-457200" algn="ctr">
              <a:spcBef>
                <a:spcPct val="20000"/>
              </a:spcBef>
              <a:defRPr sz="2400">
                <a:solidFill>
                  <a:schemeClr val="tx1"/>
                </a:solidFill>
                <a:latin typeface="Arial" panose="020B0604020202020204" pitchFamily="34" charset="0"/>
              </a:defRPr>
            </a:lvl3pPr>
            <a:lvl4pPr marL="1752600" indent="-381000" algn="ctr">
              <a:spcBef>
                <a:spcPct val="20000"/>
              </a:spcBef>
              <a:defRPr sz="2000">
                <a:solidFill>
                  <a:schemeClr val="tx1"/>
                </a:solidFill>
                <a:latin typeface="Arial" panose="020B0604020202020204" pitchFamily="34" charset="0"/>
              </a:defRPr>
            </a:lvl4pPr>
            <a:lvl5pPr marL="2209800" indent="-381000" algn="ctr">
              <a:spcBef>
                <a:spcPct val="20000"/>
              </a:spcBef>
              <a:defRPr sz="2000">
                <a:solidFill>
                  <a:schemeClr val="tx1"/>
                </a:solidFill>
                <a:latin typeface="Arial" panose="020B0604020202020204" pitchFamily="34" charset="0"/>
              </a:defRPr>
            </a:lvl5pPr>
            <a:lvl6pPr marL="2667000" indent="-381000" algn="ctr" fontAlgn="base">
              <a:spcBef>
                <a:spcPct val="20000"/>
              </a:spcBef>
              <a:spcAft>
                <a:spcPct val="0"/>
              </a:spcAft>
              <a:defRPr sz="2000">
                <a:solidFill>
                  <a:schemeClr val="tx1"/>
                </a:solidFill>
                <a:latin typeface="Arial" panose="020B0604020202020204" pitchFamily="34" charset="0"/>
              </a:defRPr>
            </a:lvl6pPr>
            <a:lvl7pPr marL="3124200" indent="-381000" algn="ctr" fontAlgn="base">
              <a:spcBef>
                <a:spcPct val="20000"/>
              </a:spcBef>
              <a:spcAft>
                <a:spcPct val="0"/>
              </a:spcAft>
              <a:defRPr sz="2000">
                <a:solidFill>
                  <a:schemeClr val="tx1"/>
                </a:solidFill>
                <a:latin typeface="Arial" panose="020B0604020202020204" pitchFamily="34" charset="0"/>
              </a:defRPr>
            </a:lvl7pPr>
            <a:lvl8pPr marL="3581400" indent="-381000" algn="ctr" fontAlgn="base">
              <a:spcBef>
                <a:spcPct val="20000"/>
              </a:spcBef>
              <a:spcAft>
                <a:spcPct val="0"/>
              </a:spcAft>
              <a:defRPr sz="2000">
                <a:solidFill>
                  <a:schemeClr val="tx1"/>
                </a:solidFill>
                <a:latin typeface="Arial" panose="020B0604020202020204" pitchFamily="34" charset="0"/>
              </a:defRPr>
            </a:lvl8pPr>
            <a:lvl9pPr marL="4038600" indent="-381000" algn="ctr" fontAlgn="base">
              <a:spcBef>
                <a:spcPct val="20000"/>
              </a:spcBef>
              <a:spcAft>
                <a:spcPct val="0"/>
              </a:spcAft>
              <a:defRPr sz="2000">
                <a:solidFill>
                  <a:schemeClr val="tx1"/>
                </a:solidFill>
                <a:latin typeface="Arial" panose="020B0604020202020204" pitchFamily="34" charset="0"/>
              </a:defRPr>
            </a:lvl9pPr>
          </a:lstStyle>
          <a:p>
            <a:pPr algn="l" eaLnBrk="1" hangingPunct="1">
              <a:lnSpc>
                <a:spcPct val="130000"/>
              </a:lnSpc>
              <a:defRPr/>
            </a:pPr>
            <a:r>
              <a:rPr lang="en-US" altLang="en-US" sz="3000" dirty="0" smtClean="0">
                <a:solidFill>
                  <a:srgbClr val="0000FF"/>
                </a:solidFill>
                <a:effectLst>
                  <a:outerShdw blurRad="38100" dist="38100" dir="2700000" algn="tl">
                    <a:srgbClr val="C0C0C0"/>
                  </a:outerShdw>
                </a:effectLst>
              </a:rPr>
              <a:t>1/</a:t>
            </a:r>
            <a:r>
              <a:rPr lang="en-US" altLang="en-US" sz="3000" dirty="0" smtClean="0"/>
              <a:t> </a:t>
            </a:r>
            <a:r>
              <a:rPr lang="en-US" altLang="en-US" sz="3000" b="1" dirty="0" err="1" smtClean="0"/>
              <a:t>Âm</a:t>
            </a:r>
            <a:r>
              <a:rPr lang="en-US" altLang="en-US" sz="3000" b="1" dirty="0" smtClean="0"/>
              <a:t> </a:t>
            </a:r>
            <a:r>
              <a:rPr lang="en-US" altLang="en-US" sz="3000" b="1" dirty="0" err="1" smtClean="0"/>
              <a:t>nào</a:t>
            </a:r>
            <a:r>
              <a:rPr lang="en-US" altLang="en-US" sz="3000" b="1" dirty="0" smtClean="0"/>
              <a:t> </a:t>
            </a:r>
            <a:r>
              <a:rPr lang="en-US" altLang="en-US" sz="3000" b="1" dirty="0" err="1" smtClean="0"/>
              <a:t>dưới</a:t>
            </a:r>
            <a:r>
              <a:rPr lang="en-US" altLang="en-US" sz="3000" b="1" dirty="0" smtClean="0"/>
              <a:t> </a:t>
            </a:r>
            <a:r>
              <a:rPr lang="en-US" altLang="en-US" sz="3000" b="1" dirty="0" err="1" smtClean="0"/>
              <a:t>đây</a:t>
            </a:r>
            <a:r>
              <a:rPr lang="en-US" altLang="en-US" sz="3000" b="1" dirty="0" smtClean="0"/>
              <a:t> </a:t>
            </a:r>
            <a:r>
              <a:rPr lang="en-US" altLang="en-US" sz="3000" b="1" dirty="0" err="1" smtClean="0"/>
              <a:t>gây</a:t>
            </a:r>
            <a:r>
              <a:rPr lang="en-US" altLang="en-US" sz="3000" b="1" dirty="0" smtClean="0"/>
              <a:t> ô </a:t>
            </a:r>
            <a:r>
              <a:rPr lang="en-US" altLang="en-US" sz="3000" b="1" dirty="0" err="1" smtClean="0"/>
              <a:t>nhiễm</a:t>
            </a:r>
            <a:r>
              <a:rPr lang="en-US" altLang="en-US" sz="3000" b="1" dirty="0" smtClean="0"/>
              <a:t> </a:t>
            </a:r>
            <a:r>
              <a:rPr lang="en-US" altLang="en-US" sz="3000" b="1" dirty="0" err="1" smtClean="0"/>
              <a:t>tiếng</a:t>
            </a:r>
            <a:r>
              <a:rPr lang="en-US" altLang="en-US" sz="3000" b="1" dirty="0" smtClean="0"/>
              <a:t> </a:t>
            </a:r>
            <a:r>
              <a:rPr lang="en-US" altLang="en-US" sz="3000" b="1" dirty="0" err="1" smtClean="0"/>
              <a:t>ồn</a:t>
            </a:r>
            <a:r>
              <a:rPr lang="en-US" altLang="en-US" sz="3000" b="1" dirty="0" smtClean="0"/>
              <a:t>?</a:t>
            </a:r>
          </a:p>
          <a:p>
            <a:pPr algn="l" eaLnBrk="1" hangingPunct="1">
              <a:lnSpc>
                <a:spcPct val="130000"/>
              </a:lnSpc>
              <a:buClr>
                <a:schemeClr val="accent2"/>
              </a:buClr>
              <a:defRPr/>
            </a:pPr>
            <a:r>
              <a:rPr lang="en-US" altLang="en-US" sz="3000" b="1" dirty="0" err="1" smtClean="0">
                <a:solidFill>
                  <a:srgbClr val="0000FF"/>
                </a:solidFill>
              </a:rPr>
              <a:t>a</a:t>
            </a:r>
            <a:r>
              <a:rPr lang="en-US" altLang="en-US" sz="3000" dirty="0" err="1" smtClean="0"/>
              <a:t>.Tiếng</a:t>
            </a:r>
            <a:r>
              <a:rPr lang="en-US" altLang="en-US" sz="3000" dirty="0" smtClean="0"/>
              <a:t> </a:t>
            </a:r>
            <a:r>
              <a:rPr lang="en-US" altLang="en-US" sz="3000" dirty="0" err="1" smtClean="0"/>
              <a:t>sấm</a:t>
            </a:r>
            <a:r>
              <a:rPr lang="en-US" altLang="en-US" sz="3000" dirty="0" smtClean="0"/>
              <a:t> </a:t>
            </a:r>
            <a:r>
              <a:rPr lang="en-US" altLang="en-US" sz="3000" dirty="0" err="1" smtClean="0"/>
              <a:t>rền</a:t>
            </a:r>
            <a:r>
              <a:rPr lang="en-US" altLang="en-US" sz="3000" dirty="0" smtClean="0"/>
              <a:t>.</a:t>
            </a:r>
          </a:p>
          <a:p>
            <a:pPr algn="l" eaLnBrk="1" hangingPunct="1">
              <a:lnSpc>
                <a:spcPct val="130000"/>
              </a:lnSpc>
              <a:buClr>
                <a:schemeClr val="accent2"/>
              </a:buClr>
              <a:defRPr/>
            </a:pPr>
            <a:r>
              <a:rPr lang="en-US" altLang="en-US" sz="3000" b="1" dirty="0" err="1" smtClean="0">
                <a:solidFill>
                  <a:srgbClr val="0000FF"/>
                </a:solidFill>
              </a:rPr>
              <a:t>b</a:t>
            </a:r>
            <a:r>
              <a:rPr lang="en-US" altLang="en-US" sz="3000" dirty="0" err="1" smtClean="0"/>
              <a:t>.Tiếng</a:t>
            </a:r>
            <a:r>
              <a:rPr lang="en-US" altLang="en-US" sz="3000" dirty="0" smtClean="0"/>
              <a:t> </a:t>
            </a:r>
            <a:r>
              <a:rPr lang="en-US" altLang="en-US" sz="3000" dirty="0" err="1" smtClean="0"/>
              <a:t>xình</a:t>
            </a:r>
            <a:r>
              <a:rPr lang="en-US" altLang="en-US" sz="3000" dirty="0" smtClean="0"/>
              <a:t> </a:t>
            </a:r>
            <a:r>
              <a:rPr lang="en-US" altLang="en-US" sz="3000" dirty="0" err="1" smtClean="0"/>
              <a:t>xịch</a:t>
            </a:r>
            <a:r>
              <a:rPr lang="en-US" altLang="en-US" sz="3000" dirty="0" smtClean="0"/>
              <a:t> </a:t>
            </a:r>
            <a:r>
              <a:rPr lang="en-US" altLang="en-US" sz="3000" dirty="0" err="1" smtClean="0"/>
              <a:t>của</a:t>
            </a:r>
            <a:r>
              <a:rPr lang="en-US" altLang="en-US" sz="3000" dirty="0" smtClean="0"/>
              <a:t> </a:t>
            </a:r>
            <a:r>
              <a:rPr lang="en-US" altLang="en-US" sz="3000" dirty="0" err="1" smtClean="0"/>
              <a:t>bánh</a:t>
            </a:r>
            <a:r>
              <a:rPr lang="en-US" altLang="en-US" sz="3000" dirty="0" smtClean="0"/>
              <a:t> </a:t>
            </a:r>
            <a:r>
              <a:rPr lang="en-US" altLang="en-US" sz="3000" dirty="0" err="1" smtClean="0"/>
              <a:t>tảu</a:t>
            </a:r>
            <a:r>
              <a:rPr lang="en-US" altLang="en-US" sz="3000" dirty="0" smtClean="0"/>
              <a:t> </a:t>
            </a:r>
            <a:r>
              <a:rPr lang="en-US" altLang="en-US" sz="3000" dirty="0" err="1" smtClean="0"/>
              <a:t>hoả</a:t>
            </a:r>
            <a:r>
              <a:rPr lang="en-US" altLang="en-US" sz="3000" dirty="0" smtClean="0"/>
              <a:t> </a:t>
            </a:r>
            <a:r>
              <a:rPr lang="en-US" altLang="en-US" sz="3000" dirty="0" err="1" smtClean="0"/>
              <a:t>đang</a:t>
            </a:r>
            <a:r>
              <a:rPr lang="en-US" altLang="en-US" sz="3000" dirty="0" smtClean="0"/>
              <a:t> </a:t>
            </a:r>
            <a:r>
              <a:rPr lang="en-US" altLang="en-US" sz="3000" dirty="0" err="1" smtClean="0"/>
              <a:t>chạy</a:t>
            </a:r>
            <a:r>
              <a:rPr lang="en-US" altLang="en-US" sz="3000" dirty="0" smtClean="0"/>
              <a:t>.</a:t>
            </a:r>
          </a:p>
          <a:p>
            <a:pPr algn="l" eaLnBrk="1" hangingPunct="1">
              <a:lnSpc>
                <a:spcPct val="130000"/>
              </a:lnSpc>
              <a:buClr>
                <a:schemeClr val="accent2"/>
              </a:buClr>
              <a:defRPr/>
            </a:pPr>
            <a:r>
              <a:rPr lang="en-US" altLang="en-US" sz="3000" b="1" dirty="0" err="1" smtClean="0">
                <a:solidFill>
                  <a:srgbClr val="0000FF"/>
                </a:solidFill>
              </a:rPr>
              <a:t>c</a:t>
            </a:r>
            <a:r>
              <a:rPr lang="en-US" altLang="en-US" sz="3000" dirty="0" err="1" smtClean="0"/>
              <a:t>.Tiếng</a:t>
            </a:r>
            <a:r>
              <a:rPr lang="en-US" altLang="en-US" sz="3000" dirty="0" smtClean="0"/>
              <a:t> </a:t>
            </a:r>
            <a:r>
              <a:rPr lang="en-US" altLang="en-US" sz="3000" dirty="0" err="1" smtClean="0"/>
              <a:t>sóng</a:t>
            </a:r>
            <a:r>
              <a:rPr lang="en-US" altLang="en-US" sz="3000" dirty="0" smtClean="0"/>
              <a:t> </a:t>
            </a:r>
            <a:r>
              <a:rPr lang="en-US" altLang="en-US" sz="3000" dirty="0" err="1" smtClean="0"/>
              <a:t>biển</a:t>
            </a:r>
            <a:r>
              <a:rPr lang="en-US" altLang="en-US" sz="3000" dirty="0" smtClean="0"/>
              <a:t> </a:t>
            </a:r>
            <a:r>
              <a:rPr lang="en-US" altLang="en-US" sz="3000" dirty="0" err="1" smtClean="0"/>
              <a:t>ầm</a:t>
            </a:r>
            <a:r>
              <a:rPr lang="en-US" altLang="en-US" sz="3000" dirty="0" smtClean="0"/>
              <a:t> </a:t>
            </a:r>
            <a:r>
              <a:rPr lang="en-US" altLang="en-US" sz="3000" dirty="0" err="1" smtClean="0"/>
              <a:t>ầm</a:t>
            </a:r>
            <a:r>
              <a:rPr lang="en-US" altLang="en-US" sz="3000" dirty="0" smtClean="0"/>
              <a:t>.</a:t>
            </a:r>
          </a:p>
          <a:p>
            <a:pPr algn="l" eaLnBrk="1" hangingPunct="1">
              <a:lnSpc>
                <a:spcPct val="130000"/>
              </a:lnSpc>
              <a:buClr>
                <a:schemeClr val="accent2"/>
              </a:buClr>
              <a:defRPr/>
            </a:pPr>
            <a:r>
              <a:rPr lang="en-US" altLang="en-US" sz="3000" b="1" dirty="0" err="1" smtClean="0">
                <a:solidFill>
                  <a:srgbClr val="0000FF"/>
                </a:solidFill>
              </a:rPr>
              <a:t>d</a:t>
            </a:r>
            <a:r>
              <a:rPr lang="en-US" altLang="en-US" sz="3000" dirty="0" err="1" smtClean="0"/>
              <a:t>.Tiếng</a:t>
            </a:r>
            <a:r>
              <a:rPr lang="en-US" altLang="en-US" sz="3000" dirty="0" smtClean="0"/>
              <a:t> </a:t>
            </a:r>
            <a:r>
              <a:rPr lang="en-US" altLang="en-US" sz="3000" dirty="0" err="1" smtClean="0"/>
              <a:t>máy</a:t>
            </a:r>
            <a:r>
              <a:rPr lang="en-US" altLang="en-US" sz="3000" dirty="0" smtClean="0"/>
              <a:t> </a:t>
            </a:r>
            <a:r>
              <a:rPr lang="en-US" altLang="en-US" sz="3000" dirty="0" err="1" smtClean="0"/>
              <a:t>móc</a:t>
            </a:r>
            <a:r>
              <a:rPr lang="en-US" altLang="en-US" sz="3000" dirty="0" smtClean="0"/>
              <a:t> </a:t>
            </a:r>
            <a:r>
              <a:rPr lang="en-US" altLang="en-US" sz="3000" dirty="0" err="1" smtClean="0"/>
              <a:t>làm</a:t>
            </a:r>
            <a:r>
              <a:rPr lang="en-US" altLang="en-US" sz="3000" dirty="0" smtClean="0"/>
              <a:t> </a:t>
            </a:r>
            <a:r>
              <a:rPr lang="en-US" altLang="en-US" sz="3000" dirty="0" err="1" smtClean="0"/>
              <a:t>việc</a:t>
            </a:r>
            <a:r>
              <a:rPr lang="en-US" altLang="en-US" sz="3000" dirty="0" smtClean="0"/>
              <a:t> </a:t>
            </a:r>
            <a:r>
              <a:rPr lang="en-US" altLang="en-US" sz="3000" dirty="0" err="1" smtClean="0"/>
              <a:t>phát</a:t>
            </a:r>
            <a:r>
              <a:rPr lang="en-US" altLang="en-US" sz="3000" dirty="0" smtClean="0"/>
              <a:t> </a:t>
            </a:r>
            <a:r>
              <a:rPr lang="en-US" altLang="en-US" sz="3000" dirty="0" err="1" smtClean="0"/>
              <a:t>ra</a:t>
            </a:r>
            <a:r>
              <a:rPr lang="en-US" altLang="en-US" sz="3000" dirty="0" smtClean="0"/>
              <a:t> to, </a:t>
            </a:r>
            <a:r>
              <a:rPr lang="en-US" altLang="en-US" sz="3000" dirty="0" err="1" smtClean="0"/>
              <a:t>kéo</a:t>
            </a:r>
            <a:r>
              <a:rPr lang="en-US" altLang="en-US" sz="3000" dirty="0" smtClean="0"/>
              <a:t> </a:t>
            </a:r>
            <a:r>
              <a:rPr lang="en-US" altLang="en-US" sz="3000" dirty="0" err="1" smtClean="0"/>
              <a:t>dài</a:t>
            </a:r>
            <a:r>
              <a:rPr lang="en-US" altLang="en-US" sz="3000" dirty="0" smtClean="0"/>
              <a:t>.</a:t>
            </a:r>
          </a:p>
        </p:txBody>
      </p:sp>
      <p:pic>
        <p:nvPicPr>
          <p:cNvPr id="75786" name="Picture 10" descr="Awreath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61075"/>
            <a:ext cx="63658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5784"/>
                                        </p:tgtEl>
                                        <p:attrNameLst>
                                          <p:attrName>style.visibility</p:attrName>
                                        </p:attrNameLst>
                                      </p:cBhvr>
                                      <p:to>
                                        <p:strVal val="visible"/>
                                      </p:to>
                                    </p:set>
                                    <p:anim calcmode="discrete" valueType="clr">
                                      <p:cBhvr override="childStyle">
                                        <p:cTn id="7" dur="80"/>
                                        <p:tgtEl>
                                          <p:spTgt spid="757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5784"/>
                                        </p:tgtEl>
                                        <p:attrNameLst>
                                          <p:attrName>fillcolor</p:attrName>
                                        </p:attrNameLst>
                                      </p:cBhvr>
                                      <p:tavLst>
                                        <p:tav tm="0">
                                          <p:val>
                                            <p:clrVal>
                                              <a:schemeClr val="accent2"/>
                                            </p:clrVal>
                                          </p:val>
                                        </p:tav>
                                        <p:tav tm="50000">
                                          <p:val>
                                            <p:clrVal>
                                              <a:schemeClr val="hlink"/>
                                            </p:clrVal>
                                          </p:val>
                                        </p:tav>
                                      </p:tavLst>
                                    </p:anim>
                                    <p:set>
                                      <p:cBhvr>
                                        <p:cTn id="9" dur="80"/>
                                        <p:tgtEl>
                                          <p:spTgt spid="7578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5785">
                                            <p:txEl>
                                              <p:pRg st="0" end="0"/>
                                            </p:txEl>
                                          </p:spTgt>
                                        </p:tgtEl>
                                        <p:attrNameLst>
                                          <p:attrName>style.visibility</p:attrName>
                                        </p:attrNameLst>
                                      </p:cBhvr>
                                      <p:to>
                                        <p:strVal val="visible"/>
                                      </p:to>
                                    </p:set>
                                    <p:anim calcmode="discrete" valueType="clr">
                                      <p:cBhvr override="childStyle">
                                        <p:cTn id="14" dur="80"/>
                                        <p:tgtEl>
                                          <p:spTgt spid="7578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578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5785">
                                            <p:txEl>
                                              <p:pRg st="0" end="0"/>
                                            </p:txEl>
                                          </p:spTgt>
                                        </p:tgtEl>
                                        <p:attrNameLst>
                                          <p:attrName>fill.type</p:attrName>
                                        </p:attrNameLst>
                                      </p:cBhvr>
                                      <p:to>
                                        <p:strVal val="solid"/>
                                      </p:to>
                                    </p:set>
                                  </p:childTnLst>
                                </p:cTn>
                              </p:par>
                            </p:childTnLst>
                          </p:cTn>
                        </p:par>
                        <p:par>
                          <p:cTn id="17" fill="hold" nodeType="afterGroup">
                            <p:stCondLst>
                              <p:cond delay="1280"/>
                            </p:stCondLst>
                            <p:childTnLst>
                              <p:par>
                                <p:cTn id="18" presetID="27" presetClass="entr" presetSubtype="0" fill="hold" nodeType="afterEffect">
                                  <p:stCondLst>
                                    <p:cond delay="0"/>
                                  </p:stCondLst>
                                  <p:iterate type="wd">
                                    <p:tmPct val="50000"/>
                                  </p:iterate>
                                  <p:childTnLst>
                                    <p:set>
                                      <p:cBhvr>
                                        <p:cTn id="19" dur="1" fill="hold">
                                          <p:stCondLst>
                                            <p:cond delay="0"/>
                                          </p:stCondLst>
                                        </p:cTn>
                                        <p:tgtEl>
                                          <p:spTgt spid="75785">
                                            <p:txEl>
                                              <p:pRg st="1" end="1"/>
                                            </p:txEl>
                                          </p:spTgt>
                                        </p:tgtEl>
                                        <p:attrNameLst>
                                          <p:attrName>style.visibility</p:attrName>
                                        </p:attrNameLst>
                                      </p:cBhvr>
                                      <p:to>
                                        <p:strVal val="visible"/>
                                      </p:to>
                                    </p:set>
                                    <p:anim calcmode="discrete" valueType="clr">
                                      <p:cBhvr override="childStyle">
                                        <p:cTn id="20" dur="500"/>
                                        <p:tgtEl>
                                          <p:spTgt spid="7578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500"/>
                                        <p:tgtEl>
                                          <p:spTgt spid="75785">
                                            <p:txEl>
                                              <p:pRg st="1" end="1"/>
                                            </p:txEl>
                                          </p:spTgt>
                                        </p:tgtEl>
                                        <p:attrNameLst>
                                          <p:attrName>fillcolor</p:attrName>
                                        </p:attrNameLst>
                                      </p:cBhvr>
                                      <p:tavLst>
                                        <p:tav tm="0">
                                          <p:val>
                                            <p:clrVal>
                                              <a:schemeClr val="accent2"/>
                                            </p:clrVal>
                                          </p:val>
                                        </p:tav>
                                        <p:tav tm="50000">
                                          <p:val>
                                            <p:clrVal>
                                              <a:schemeClr val="hlink"/>
                                            </p:clrVal>
                                          </p:val>
                                        </p:tav>
                                      </p:tavLst>
                                    </p:anim>
                                    <p:set>
                                      <p:cBhvr>
                                        <p:cTn id="22" dur="500"/>
                                        <p:tgtEl>
                                          <p:spTgt spid="75785">
                                            <p:txEl>
                                              <p:pRg st="1" end="1"/>
                                            </p:txEl>
                                          </p:spTgt>
                                        </p:tgtEl>
                                        <p:attrNameLst>
                                          <p:attrName>fill.type</p:attrName>
                                        </p:attrNameLst>
                                      </p:cBhvr>
                                      <p:to>
                                        <p:strVal val="solid"/>
                                      </p:to>
                                    </p:set>
                                  </p:childTnLst>
                                </p:cTn>
                              </p:par>
                            </p:childTnLst>
                          </p:cTn>
                        </p:par>
                        <p:par>
                          <p:cTn id="23" fill="hold" nodeType="afterGroup">
                            <p:stCondLst>
                              <p:cond delay="2530"/>
                            </p:stCondLst>
                            <p:childTnLst>
                              <p:par>
                                <p:cTn id="24" presetID="27" presetClass="entr" presetSubtype="0" fill="hold" nodeType="afterEffect">
                                  <p:stCondLst>
                                    <p:cond delay="0"/>
                                  </p:stCondLst>
                                  <p:iterate type="wd">
                                    <p:tmPct val="50000"/>
                                  </p:iterate>
                                  <p:childTnLst>
                                    <p:set>
                                      <p:cBhvr>
                                        <p:cTn id="25" dur="1" fill="hold">
                                          <p:stCondLst>
                                            <p:cond delay="0"/>
                                          </p:stCondLst>
                                        </p:cTn>
                                        <p:tgtEl>
                                          <p:spTgt spid="75785">
                                            <p:txEl>
                                              <p:pRg st="2" end="2"/>
                                            </p:txEl>
                                          </p:spTgt>
                                        </p:tgtEl>
                                        <p:attrNameLst>
                                          <p:attrName>style.visibility</p:attrName>
                                        </p:attrNameLst>
                                      </p:cBhvr>
                                      <p:to>
                                        <p:strVal val="visible"/>
                                      </p:to>
                                    </p:set>
                                    <p:anim calcmode="discrete" valueType="clr">
                                      <p:cBhvr override="childStyle">
                                        <p:cTn id="26" dur="500"/>
                                        <p:tgtEl>
                                          <p:spTgt spid="7578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500"/>
                                        <p:tgtEl>
                                          <p:spTgt spid="75785">
                                            <p:txEl>
                                              <p:pRg st="2" end="2"/>
                                            </p:txEl>
                                          </p:spTgt>
                                        </p:tgtEl>
                                        <p:attrNameLst>
                                          <p:attrName>fillcolor</p:attrName>
                                        </p:attrNameLst>
                                      </p:cBhvr>
                                      <p:tavLst>
                                        <p:tav tm="0">
                                          <p:val>
                                            <p:clrVal>
                                              <a:schemeClr val="accent2"/>
                                            </p:clrVal>
                                          </p:val>
                                        </p:tav>
                                        <p:tav tm="50000">
                                          <p:val>
                                            <p:clrVal>
                                              <a:schemeClr val="hlink"/>
                                            </p:clrVal>
                                          </p:val>
                                        </p:tav>
                                      </p:tavLst>
                                    </p:anim>
                                    <p:set>
                                      <p:cBhvr>
                                        <p:cTn id="28" dur="500"/>
                                        <p:tgtEl>
                                          <p:spTgt spid="75785">
                                            <p:txEl>
                                              <p:pRg st="2" end="2"/>
                                            </p:txEl>
                                          </p:spTgt>
                                        </p:tgtEl>
                                        <p:attrNameLst>
                                          <p:attrName>fill.type</p:attrName>
                                        </p:attrNameLst>
                                      </p:cBhvr>
                                      <p:to>
                                        <p:strVal val="solid"/>
                                      </p:to>
                                    </p:set>
                                  </p:childTnLst>
                                </p:cTn>
                              </p:par>
                            </p:childTnLst>
                          </p:cTn>
                        </p:par>
                        <p:par>
                          <p:cTn id="29" fill="hold" nodeType="afterGroup">
                            <p:stCondLst>
                              <p:cond delay="5280"/>
                            </p:stCondLst>
                            <p:childTnLst>
                              <p:par>
                                <p:cTn id="30" presetID="27" presetClass="entr" presetSubtype="0" fill="hold" nodeType="afterEffect">
                                  <p:stCondLst>
                                    <p:cond delay="0"/>
                                  </p:stCondLst>
                                  <p:iterate type="wd">
                                    <p:tmPct val="50000"/>
                                  </p:iterate>
                                  <p:childTnLst>
                                    <p:set>
                                      <p:cBhvr>
                                        <p:cTn id="31" dur="1" fill="hold">
                                          <p:stCondLst>
                                            <p:cond delay="0"/>
                                          </p:stCondLst>
                                        </p:cTn>
                                        <p:tgtEl>
                                          <p:spTgt spid="75785">
                                            <p:txEl>
                                              <p:pRg st="3" end="3"/>
                                            </p:txEl>
                                          </p:spTgt>
                                        </p:tgtEl>
                                        <p:attrNameLst>
                                          <p:attrName>style.visibility</p:attrName>
                                        </p:attrNameLst>
                                      </p:cBhvr>
                                      <p:to>
                                        <p:strVal val="visible"/>
                                      </p:to>
                                    </p:set>
                                    <p:anim calcmode="discrete" valueType="clr">
                                      <p:cBhvr override="childStyle">
                                        <p:cTn id="32" dur="500"/>
                                        <p:tgtEl>
                                          <p:spTgt spid="7578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500"/>
                                        <p:tgtEl>
                                          <p:spTgt spid="75785">
                                            <p:txEl>
                                              <p:pRg st="3" end="3"/>
                                            </p:txEl>
                                          </p:spTgt>
                                        </p:tgtEl>
                                        <p:attrNameLst>
                                          <p:attrName>fillcolor</p:attrName>
                                        </p:attrNameLst>
                                      </p:cBhvr>
                                      <p:tavLst>
                                        <p:tav tm="0">
                                          <p:val>
                                            <p:clrVal>
                                              <a:schemeClr val="accent2"/>
                                            </p:clrVal>
                                          </p:val>
                                        </p:tav>
                                        <p:tav tm="50000">
                                          <p:val>
                                            <p:clrVal>
                                              <a:schemeClr val="hlink"/>
                                            </p:clrVal>
                                          </p:val>
                                        </p:tav>
                                      </p:tavLst>
                                    </p:anim>
                                    <p:set>
                                      <p:cBhvr>
                                        <p:cTn id="34" dur="500"/>
                                        <p:tgtEl>
                                          <p:spTgt spid="75785">
                                            <p:txEl>
                                              <p:pRg st="3" end="3"/>
                                            </p:txEl>
                                          </p:spTgt>
                                        </p:tgtEl>
                                        <p:attrNameLst>
                                          <p:attrName>fill.type</p:attrName>
                                        </p:attrNameLst>
                                      </p:cBhvr>
                                      <p:to>
                                        <p:strVal val="solid"/>
                                      </p:to>
                                    </p:set>
                                  </p:childTnLst>
                                </p:cTn>
                              </p:par>
                            </p:childTnLst>
                          </p:cTn>
                        </p:par>
                        <p:par>
                          <p:cTn id="35" fill="hold" nodeType="afterGroup">
                            <p:stCondLst>
                              <p:cond delay="7030"/>
                            </p:stCondLst>
                            <p:childTnLst>
                              <p:par>
                                <p:cTn id="36" presetID="27" presetClass="entr" presetSubtype="0" fill="hold" nodeType="afterEffect">
                                  <p:stCondLst>
                                    <p:cond delay="0"/>
                                  </p:stCondLst>
                                  <p:iterate type="wd">
                                    <p:tmPct val="50000"/>
                                  </p:iterate>
                                  <p:childTnLst>
                                    <p:set>
                                      <p:cBhvr>
                                        <p:cTn id="37" dur="1" fill="hold">
                                          <p:stCondLst>
                                            <p:cond delay="0"/>
                                          </p:stCondLst>
                                        </p:cTn>
                                        <p:tgtEl>
                                          <p:spTgt spid="75785">
                                            <p:txEl>
                                              <p:pRg st="4" end="4"/>
                                            </p:txEl>
                                          </p:spTgt>
                                        </p:tgtEl>
                                        <p:attrNameLst>
                                          <p:attrName>style.visibility</p:attrName>
                                        </p:attrNameLst>
                                      </p:cBhvr>
                                      <p:to>
                                        <p:strVal val="visible"/>
                                      </p:to>
                                    </p:set>
                                    <p:anim calcmode="discrete" valueType="clr">
                                      <p:cBhvr override="childStyle">
                                        <p:cTn id="38" dur="500"/>
                                        <p:tgtEl>
                                          <p:spTgt spid="7578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500"/>
                                        <p:tgtEl>
                                          <p:spTgt spid="75785">
                                            <p:txEl>
                                              <p:pRg st="4" end="4"/>
                                            </p:txEl>
                                          </p:spTgt>
                                        </p:tgtEl>
                                        <p:attrNameLst>
                                          <p:attrName>fillcolor</p:attrName>
                                        </p:attrNameLst>
                                      </p:cBhvr>
                                      <p:tavLst>
                                        <p:tav tm="0">
                                          <p:val>
                                            <p:clrVal>
                                              <a:schemeClr val="accent2"/>
                                            </p:clrVal>
                                          </p:val>
                                        </p:tav>
                                        <p:tav tm="50000">
                                          <p:val>
                                            <p:clrVal>
                                              <a:schemeClr val="hlink"/>
                                            </p:clrVal>
                                          </p:val>
                                        </p:tav>
                                      </p:tavLst>
                                    </p:anim>
                                    <p:set>
                                      <p:cBhvr>
                                        <p:cTn id="40" dur="500"/>
                                        <p:tgtEl>
                                          <p:spTgt spid="75785">
                                            <p:txEl>
                                              <p:pRg st="4" end="4"/>
                                            </p:txEl>
                                          </p:spTgt>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nodeType="clickEffect">
                                  <p:stCondLst>
                                    <p:cond delay="0"/>
                                  </p:stCondLst>
                                  <p:childTnLst>
                                    <p:set>
                                      <p:cBhvr>
                                        <p:cTn id="44" dur="1" fill="hold">
                                          <p:stCondLst>
                                            <p:cond delay="0"/>
                                          </p:stCondLst>
                                        </p:cTn>
                                        <p:tgtEl>
                                          <p:spTgt spid="75786"/>
                                        </p:tgtEl>
                                        <p:attrNameLst>
                                          <p:attrName>style.visibility</p:attrName>
                                        </p:attrNameLst>
                                      </p:cBhvr>
                                      <p:to>
                                        <p:strVal val="visible"/>
                                      </p:to>
                                    </p:set>
                                    <p:animEffect transition="in" filter="wedge">
                                      <p:cBhvr>
                                        <p:cTn id="45" dur="2000"/>
                                        <p:tgtEl>
                                          <p:spTgt spid="75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A863B6EE-91F2-4B9D-B667-E923652732F8}" type="slidenum">
              <a:rPr lang="en-US" altLang="en-US" sz="1400"/>
              <a:pPr/>
              <a:t>29</a:t>
            </a:fld>
            <a:endParaRPr lang="en-US" altLang="en-US" sz="1400"/>
          </a:p>
        </p:txBody>
      </p:sp>
      <p:sp>
        <p:nvSpPr>
          <p:cNvPr id="76802"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76803" name="Rectangle 3"/>
          <p:cNvSpPr>
            <a:spLocks noGrp="1" noChangeArrowheads="1"/>
          </p:cNvSpPr>
          <p:nvPr>
            <p:ph type="subTitle" idx="1"/>
          </p:nvPr>
        </p:nvSpPr>
        <p:spPr>
          <a:xfrm>
            <a:off x="76200" y="914400"/>
            <a:ext cx="8763000" cy="1752600"/>
          </a:xfrm>
        </p:spPr>
        <p:txBody>
          <a:bodyPr/>
          <a:lstStyle/>
          <a:p>
            <a:pPr algn="l" eaLnBrk="1" hangingPunct="1">
              <a:defRPr/>
            </a:pPr>
            <a:r>
              <a:rPr lang="en-US" altLang="en-US" sz="3000" b="1" dirty="0" smtClean="0">
                <a:solidFill>
                  <a:schemeClr val="bg1"/>
                </a:solidFill>
                <a:effectLst>
                  <a:outerShdw blurRad="38100" dist="38100" dir="2700000" algn="tl">
                    <a:srgbClr val="C0C0C0"/>
                  </a:outerShdw>
                </a:effectLst>
              </a:rPr>
              <a:t>I. </a:t>
            </a: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 :</a:t>
            </a:r>
          </a:p>
        </p:txBody>
      </p:sp>
      <p:sp>
        <p:nvSpPr>
          <p:cNvPr id="31749" name="Text Box 4"/>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76805" name="Rectangle 5"/>
          <p:cNvSpPr>
            <a:spLocks noChangeArrowheads="1"/>
          </p:cNvSpPr>
          <p:nvPr/>
        </p:nvSpPr>
        <p:spPr bwMode="auto">
          <a:xfrm>
            <a:off x="76200" y="1143000"/>
            <a:ext cx="1051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defRPr/>
            </a:pPr>
            <a:endParaRPr lang="en-US" altLang="en-US" sz="3000" b="1" dirty="0" smtClean="0">
              <a:solidFill>
                <a:srgbClr val="0000FF"/>
              </a:solidFill>
              <a:effectLst>
                <a:outerShdw blurRad="38100" dist="38100" dir="2700000" algn="tl">
                  <a:srgbClr val="C0C0C0"/>
                </a:outerShdw>
              </a:effectLst>
            </a:endParaRPr>
          </a:p>
          <a:p>
            <a:pPr algn="l" eaLnBrk="1" hangingPunct="1">
              <a:defRPr/>
            </a:pPr>
            <a:r>
              <a:rPr lang="en-US" altLang="en-US" sz="3000" b="1" dirty="0" smtClean="0">
                <a:solidFill>
                  <a:srgbClr val="0000FF"/>
                </a:solidFill>
                <a:effectLst>
                  <a:outerShdw blurRad="38100" dist="38100" dir="2700000" algn="tl">
                    <a:srgbClr val="C0C0C0"/>
                  </a:outerShdw>
                </a:effectLst>
              </a:rPr>
              <a:t>II. </a:t>
            </a:r>
            <a:r>
              <a:rPr lang="en-US" altLang="en-US" sz="3000" b="1" u="sng" dirty="0" err="1" smtClean="0">
                <a:solidFill>
                  <a:srgbClr val="0000FF"/>
                </a:solidFill>
                <a:effectLst>
                  <a:outerShdw blurRad="38100" dist="38100" dir="2700000" algn="tl">
                    <a:srgbClr val="C0C0C0"/>
                  </a:outerShdw>
                </a:effectLst>
              </a:rPr>
              <a:t>Tìm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hiểu</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biện</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pháp</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chống</a:t>
            </a:r>
            <a:r>
              <a:rPr lang="en-US" altLang="en-US" sz="3000" b="1" u="sng" dirty="0" smtClean="0">
                <a:solidFill>
                  <a:srgbClr val="0000FF"/>
                </a:solidFill>
                <a:effectLst>
                  <a:outerShdw blurRad="38100" dist="38100" dir="2700000" algn="tl">
                    <a:srgbClr val="C0C0C0"/>
                  </a:outerShdw>
                </a:effectLst>
              </a:rPr>
              <a:t> ô </a:t>
            </a:r>
            <a:r>
              <a:rPr lang="en-US" altLang="en-US" sz="3000" b="1" u="sng" dirty="0" err="1" smtClean="0">
                <a:solidFill>
                  <a:srgbClr val="0000FF"/>
                </a:solidFill>
                <a:effectLst>
                  <a:outerShdw blurRad="38100" dist="38100" dir="2700000" algn="tl">
                    <a:srgbClr val="C0C0C0"/>
                  </a:outerShdw>
                </a:effectLst>
              </a:rPr>
              <a:t>nhiễm</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tiếng</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ồn</a:t>
            </a:r>
            <a:r>
              <a:rPr lang="en-US" altLang="en-US" sz="3000" b="1" u="sng" dirty="0" smtClean="0">
                <a:solidFill>
                  <a:srgbClr val="0000FF"/>
                </a:solidFill>
                <a:effectLst>
                  <a:outerShdw blurRad="38100" dist="38100" dir="2700000" algn="tl">
                    <a:srgbClr val="C0C0C0"/>
                  </a:outerShdw>
                </a:effectLst>
              </a:rPr>
              <a:t> :</a:t>
            </a:r>
          </a:p>
          <a:p>
            <a:pPr algn="l" eaLnBrk="1" hangingPunct="1">
              <a:defRPr/>
            </a:pPr>
            <a:r>
              <a:rPr lang="en-US" altLang="en-US" sz="3000" b="1" u="sng" dirty="0" smtClean="0">
                <a:solidFill>
                  <a:srgbClr val="FF3399"/>
                </a:solidFill>
                <a:effectLst>
                  <a:outerShdw blurRad="38100" dist="38100" dir="2700000" algn="tl">
                    <a:srgbClr val="C0C0C0"/>
                  </a:outerShdw>
                </a:effectLst>
              </a:rPr>
              <a:t> </a:t>
            </a:r>
          </a:p>
        </p:txBody>
      </p:sp>
      <p:sp>
        <p:nvSpPr>
          <p:cNvPr id="76806" name="Rectangle 6"/>
          <p:cNvSpPr>
            <a:spLocks noChangeArrowheads="1"/>
          </p:cNvSpPr>
          <p:nvPr/>
        </p:nvSpPr>
        <p:spPr bwMode="auto">
          <a:xfrm>
            <a:off x="0" y="1905000"/>
            <a:ext cx="297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3000" b="1" dirty="0" smtClean="0">
                <a:solidFill>
                  <a:srgbClr val="0000FF"/>
                </a:solidFill>
                <a:effectLst>
                  <a:outerShdw blurRad="38100" dist="38100" dir="2700000" algn="tl">
                    <a:srgbClr val="C0C0C0"/>
                  </a:outerShdw>
                </a:effectLst>
              </a:rPr>
              <a:t>III. </a:t>
            </a:r>
            <a:r>
              <a:rPr lang="en-US" altLang="en-US" sz="3000" b="1" u="sng" dirty="0" err="1" smtClean="0">
                <a:solidFill>
                  <a:srgbClr val="0000FF"/>
                </a:solidFill>
                <a:effectLst>
                  <a:outerShdw blurRad="38100" dist="38100" dir="2700000" algn="tl">
                    <a:srgbClr val="C0C0C0"/>
                  </a:outerShdw>
                </a:effectLst>
              </a:rPr>
              <a:t>Vận</a:t>
            </a:r>
            <a:r>
              <a:rPr lang="en-US" altLang="en-US" sz="3000" b="1" u="sng" dirty="0" smtClean="0">
                <a:solidFill>
                  <a:srgbClr val="0000FF"/>
                </a:solidFill>
                <a:effectLst>
                  <a:outerShdw blurRad="38100" dist="38100" dir="2700000" algn="tl">
                    <a:srgbClr val="C0C0C0"/>
                  </a:outerShdw>
                </a:effectLst>
              </a:rPr>
              <a:t> </a:t>
            </a:r>
            <a:r>
              <a:rPr lang="en-US" altLang="en-US" sz="3000" b="1" u="sng" dirty="0" err="1" smtClean="0">
                <a:solidFill>
                  <a:srgbClr val="0000FF"/>
                </a:solidFill>
                <a:effectLst>
                  <a:outerShdw blurRad="38100" dist="38100" dir="2700000" algn="tl">
                    <a:srgbClr val="C0C0C0"/>
                  </a:outerShdw>
                </a:effectLst>
              </a:rPr>
              <a:t>dụng</a:t>
            </a:r>
            <a:r>
              <a:rPr lang="en-US" altLang="en-US" sz="3000" b="1" u="sng" dirty="0" smtClean="0">
                <a:solidFill>
                  <a:srgbClr val="0000FF"/>
                </a:solidFill>
                <a:effectLst>
                  <a:outerShdw blurRad="38100" dist="38100" dir="2700000" algn="tl">
                    <a:srgbClr val="C0C0C0"/>
                  </a:outerShdw>
                </a:effectLst>
              </a:rPr>
              <a:t> :</a:t>
            </a:r>
          </a:p>
        </p:txBody>
      </p:sp>
      <p:sp>
        <p:nvSpPr>
          <p:cNvPr id="76807" name="Rectangle 7"/>
          <p:cNvSpPr>
            <a:spLocks noChangeArrowheads="1"/>
          </p:cNvSpPr>
          <p:nvPr/>
        </p:nvSpPr>
        <p:spPr bwMode="auto">
          <a:xfrm>
            <a:off x="228600" y="2362200"/>
            <a:ext cx="82296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3000" b="1" u="sng" smtClean="0">
                <a:solidFill>
                  <a:srgbClr val="006600"/>
                </a:solidFill>
                <a:effectLst>
                  <a:outerShdw blurRad="38100" dist="38100" dir="2700000" algn="tl">
                    <a:srgbClr val="C0C0C0"/>
                  </a:outerShdw>
                </a:effectLst>
              </a:rPr>
              <a:t>Bài tập</a:t>
            </a:r>
          </a:p>
        </p:txBody>
      </p:sp>
      <p:pic>
        <p:nvPicPr>
          <p:cNvPr id="76809" name="Picture 9" descr="Awreath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81600"/>
            <a:ext cx="63658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Rectangle 10"/>
          <p:cNvSpPr>
            <a:spLocks noChangeArrowheads="1"/>
          </p:cNvSpPr>
          <p:nvPr/>
        </p:nvSpPr>
        <p:spPr bwMode="auto">
          <a:xfrm>
            <a:off x="381000" y="3025775"/>
            <a:ext cx="8763000"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ctr">
              <a:spcBef>
                <a:spcPct val="20000"/>
              </a:spcBef>
              <a:defRPr sz="3200">
                <a:solidFill>
                  <a:schemeClr val="tx1"/>
                </a:solidFill>
                <a:latin typeface="Arial" panose="020B0604020202020204" pitchFamily="34" charset="0"/>
              </a:defRPr>
            </a:lvl1pPr>
            <a:lvl2pPr marL="990600" indent="-533400" algn="ctr">
              <a:spcBef>
                <a:spcPct val="20000"/>
              </a:spcBef>
              <a:defRPr sz="2800">
                <a:solidFill>
                  <a:schemeClr val="tx1"/>
                </a:solidFill>
                <a:latin typeface="Arial" panose="020B0604020202020204" pitchFamily="34" charset="0"/>
              </a:defRPr>
            </a:lvl2pPr>
            <a:lvl3pPr marL="1371600" indent="-457200" algn="ctr">
              <a:spcBef>
                <a:spcPct val="20000"/>
              </a:spcBef>
              <a:defRPr sz="2400">
                <a:solidFill>
                  <a:schemeClr val="tx1"/>
                </a:solidFill>
                <a:latin typeface="Arial" panose="020B0604020202020204" pitchFamily="34" charset="0"/>
              </a:defRPr>
            </a:lvl3pPr>
            <a:lvl4pPr marL="1752600" indent="-381000" algn="ctr">
              <a:spcBef>
                <a:spcPct val="20000"/>
              </a:spcBef>
              <a:defRPr sz="2000">
                <a:solidFill>
                  <a:schemeClr val="tx1"/>
                </a:solidFill>
                <a:latin typeface="Arial" panose="020B0604020202020204" pitchFamily="34" charset="0"/>
              </a:defRPr>
            </a:lvl4pPr>
            <a:lvl5pPr marL="2209800" indent="-381000" algn="ctr">
              <a:spcBef>
                <a:spcPct val="20000"/>
              </a:spcBef>
              <a:defRPr sz="2000">
                <a:solidFill>
                  <a:schemeClr val="tx1"/>
                </a:solidFill>
                <a:latin typeface="Arial" panose="020B0604020202020204" pitchFamily="34" charset="0"/>
              </a:defRPr>
            </a:lvl5pPr>
            <a:lvl6pPr marL="2667000" indent="-381000" algn="ctr" fontAlgn="base">
              <a:spcBef>
                <a:spcPct val="20000"/>
              </a:spcBef>
              <a:spcAft>
                <a:spcPct val="0"/>
              </a:spcAft>
              <a:defRPr sz="2000">
                <a:solidFill>
                  <a:schemeClr val="tx1"/>
                </a:solidFill>
                <a:latin typeface="Arial" panose="020B0604020202020204" pitchFamily="34" charset="0"/>
              </a:defRPr>
            </a:lvl6pPr>
            <a:lvl7pPr marL="3124200" indent="-381000" algn="ctr" fontAlgn="base">
              <a:spcBef>
                <a:spcPct val="20000"/>
              </a:spcBef>
              <a:spcAft>
                <a:spcPct val="0"/>
              </a:spcAft>
              <a:defRPr sz="2000">
                <a:solidFill>
                  <a:schemeClr val="tx1"/>
                </a:solidFill>
                <a:latin typeface="Arial" panose="020B0604020202020204" pitchFamily="34" charset="0"/>
              </a:defRPr>
            </a:lvl7pPr>
            <a:lvl8pPr marL="3581400" indent="-381000" algn="ctr" fontAlgn="base">
              <a:spcBef>
                <a:spcPct val="20000"/>
              </a:spcBef>
              <a:spcAft>
                <a:spcPct val="0"/>
              </a:spcAft>
              <a:defRPr sz="2000">
                <a:solidFill>
                  <a:schemeClr val="tx1"/>
                </a:solidFill>
                <a:latin typeface="Arial" panose="020B0604020202020204" pitchFamily="34" charset="0"/>
              </a:defRPr>
            </a:lvl8pPr>
            <a:lvl9pPr marL="4038600" indent="-381000" algn="ctr" fontAlgn="base">
              <a:spcBef>
                <a:spcPct val="20000"/>
              </a:spcBef>
              <a:spcAft>
                <a:spcPct val="0"/>
              </a:spcAft>
              <a:defRPr sz="2000">
                <a:solidFill>
                  <a:schemeClr val="tx1"/>
                </a:solidFill>
                <a:latin typeface="Arial" panose="020B0604020202020204" pitchFamily="34" charset="0"/>
              </a:defRPr>
            </a:lvl9pPr>
          </a:lstStyle>
          <a:p>
            <a:pPr algn="l" eaLnBrk="1" hangingPunct="1">
              <a:defRPr/>
            </a:pPr>
            <a:r>
              <a:rPr lang="en-US" altLang="en-US" sz="3000" b="1" dirty="0" smtClean="0">
                <a:solidFill>
                  <a:srgbClr val="0000FF"/>
                </a:solidFill>
                <a:effectLst>
                  <a:outerShdw blurRad="38100" dist="38100" dir="2700000" algn="tl">
                    <a:srgbClr val="C0C0C0"/>
                  </a:outerShdw>
                </a:effectLst>
              </a:rPr>
              <a:t>2.</a:t>
            </a:r>
            <a:r>
              <a:rPr lang="en-US" altLang="en-US" sz="3000" dirty="0" smtClean="0"/>
              <a:t>  </a:t>
            </a:r>
            <a:r>
              <a:rPr lang="en-US" altLang="en-US" sz="3000" b="1" dirty="0" err="1" smtClean="0"/>
              <a:t>Vật</a:t>
            </a:r>
            <a:r>
              <a:rPr lang="en-US" altLang="en-US" sz="3000" b="1" dirty="0" smtClean="0"/>
              <a:t> </a:t>
            </a:r>
            <a:r>
              <a:rPr lang="en-US" altLang="en-US" sz="3000" b="1" dirty="0" err="1" smtClean="0"/>
              <a:t>liệu</a:t>
            </a:r>
            <a:r>
              <a:rPr lang="en-US" altLang="en-US" sz="3000" b="1" dirty="0" smtClean="0"/>
              <a:t> </a:t>
            </a:r>
            <a:r>
              <a:rPr lang="en-US" altLang="en-US" sz="3000" b="1" dirty="0" err="1" smtClean="0"/>
              <a:t>nào</a:t>
            </a:r>
            <a:r>
              <a:rPr lang="en-US" altLang="en-US" sz="3000" b="1" dirty="0" smtClean="0"/>
              <a:t> </a:t>
            </a:r>
            <a:r>
              <a:rPr lang="en-US" altLang="en-US" sz="3000" b="1" dirty="0" err="1" smtClean="0"/>
              <a:t>dưới</a:t>
            </a:r>
            <a:r>
              <a:rPr lang="en-US" altLang="en-US" sz="3000" b="1" dirty="0" smtClean="0"/>
              <a:t> </a:t>
            </a:r>
            <a:r>
              <a:rPr lang="en-US" altLang="en-US" sz="3000" b="1" dirty="0" err="1" smtClean="0"/>
              <a:t>đây</a:t>
            </a:r>
            <a:r>
              <a:rPr lang="en-US" altLang="en-US" sz="3000" b="1" dirty="0" smtClean="0"/>
              <a:t> </a:t>
            </a:r>
            <a:r>
              <a:rPr lang="en-US" altLang="en-US" sz="3000" b="1" dirty="0" err="1" smtClean="0"/>
              <a:t>thường</a:t>
            </a:r>
            <a:r>
              <a:rPr lang="en-US" altLang="en-US" sz="3000" b="1" dirty="0" smtClean="0"/>
              <a:t> </a:t>
            </a:r>
            <a:r>
              <a:rPr lang="en-US" altLang="en-US" sz="3000" b="1" u="sng" dirty="0" err="1" smtClean="0"/>
              <a:t>không</a:t>
            </a:r>
            <a:r>
              <a:rPr lang="en-US" altLang="en-US" sz="3000" b="1" u="sng" dirty="0" smtClean="0"/>
              <a:t> </a:t>
            </a:r>
            <a:r>
              <a:rPr lang="en-US" altLang="en-US" sz="3000" b="1" u="sng" dirty="0" err="1" smtClean="0"/>
              <a:t>được</a:t>
            </a:r>
            <a:r>
              <a:rPr lang="en-US" altLang="en-US" sz="3000" b="1" dirty="0" smtClean="0"/>
              <a:t> </a:t>
            </a:r>
            <a:r>
              <a:rPr lang="en-US" altLang="en-US" sz="3000" b="1" dirty="0" err="1" smtClean="0"/>
              <a:t>dùng</a:t>
            </a:r>
            <a:r>
              <a:rPr lang="en-US" altLang="en-US" sz="3000" b="1" dirty="0" smtClean="0"/>
              <a:t> </a:t>
            </a:r>
            <a:r>
              <a:rPr lang="en-US" altLang="en-US" sz="3000" b="1" dirty="0" err="1" smtClean="0"/>
              <a:t>để</a:t>
            </a:r>
            <a:r>
              <a:rPr lang="en-US" altLang="en-US" sz="3000" b="1" dirty="0" smtClean="0"/>
              <a:t> </a:t>
            </a:r>
            <a:r>
              <a:rPr lang="en-US" altLang="en-US" sz="3000" b="1" dirty="0" err="1" smtClean="0"/>
              <a:t>làm</a:t>
            </a:r>
            <a:r>
              <a:rPr lang="en-US" altLang="en-US" sz="3000" b="1" dirty="0" smtClean="0"/>
              <a:t> </a:t>
            </a:r>
            <a:r>
              <a:rPr lang="en-US" altLang="en-US" sz="3000" b="1" dirty="0" err="1" smtClean="0"/>
              <a:t>vật</a:t>
            </a:r>
            <a:r>
              <a:rPr lang="en-US" altLang="en-US" sz="3000" b="1" dirty="0" smtClean="0"/>
              <a:t> </a:t>
            </a:r>
            <a:r>
              <a:rPr lang="en-US" altLang="en-US" sz="3000" b="1" dirty="0" err="1" smtClean="0"/>
              <a:t>cách</a:t>
            </a:r>
            <a:r>
              <a:rPr lang="en-US" altLang="en-US" sz="3000" b="1" dirty="0" smtClean="0"/>
              <a:t> </a:t>
            </a:r>
            <a:r>
              <a:rPr lang="en-US" altLang="en-US" sz="3000" b="1" dirty="0" err="1" smtClean="0"/>
              <a:t>âm</a:t>
            </a:r>
            <a:r>
              <a:rPr lang="en-US" altLang="en-US" sz="3000" b="1" dirty="0" smtClean="0"/>
              <a:t> </a:t>
            </a:r>
            <a:r>
              <a:rPr lang="en-US" altLang="en-US" sz="3000" b="1" dirty="0" err="1" smtClean="0"/>
              <a:t>giữa</a:t>
            </a:r>
            <a:r>
              <a:rPr lang="en-US" altLang="en-US" sz="3000" b="1" dirty="0" smtClean="0"/>
              <a:t> </a:t>
            </a:r>
            <a:r>
              <a:rPr lang="en-US" altLang="en-US" sz="3000" b="1" dirty="0" err="1" smtClean="0"/>
              <a:t>các</a:t>
            </a:r>
            <a:r>
              <a:rPr lang="en-US" altLang="en-US" sz="3000" b="1" dirty="0" smtClean="0"/>
              <a:t> </a:t>
            </a:r>
            <a:r>
              <a:rPr lang="en-US" altLang="en-US" sz="3000" b="1" dirty="0" err="1" smtClean="0"/>
              <a:t>phòng</a:t>
            </a:r>
            <a:r>
              <a:rPr lang="en-US" altLang="en-US" sz="3000" b="1" dirty="0" smtClean="0"/>
              <a:t> ?</a:t>
            </a:r>
          </a:p>
          <a:p>
            <a:pPr algn="l" eaLnBrk="1" hangingPunct="1">
              <a:buClr>
                <a:schemeClr val="accent2"/>
              </a:buClr>
              <a:defRPr/>
            </a:pPr>
            <a:r>
              <a:rPr lang="en-US" altLang="en-US" sz="3000" dirty="0" smtClean="0">
                <a:solidFill>
                  <a:srgbClr val="0000FF"/>
                </a:solidFill>
              </a:rPr>
              <a:t>a</a:t>
            </a:r>
            <a:r>
              <a:rPr lang="en-US" altLang="en-US" sz="3000" dirty="0" smtClean="0"/>
              <a:t>. </a:t>
            </a:r>
            <a:r>
              <a:rPr lang="en-US" altLang="en-US" sz="3000" dirty="0" err="1" smtClean="0"/>
              <a:t>Tường</a:t>
            </a:r>
            <a:r>
              <a:rPr lang="en-US" altLang="en-US" sz="3000" dirty="0" smtClean="0"/>
              <a:t> </a:t>
            </a:r>
            <a:r>
              <a:rPr lang="en-US" altLang="en-US" sz="3000" dirty="0" err="1" smtClean="0"/>
              <a:t>bêtông</a:t>
            </a:r>
            <a:r>
              <a:rPr lang="en-US" altLang="en-US" sz="3000" dirty="0" smtClean="0"/>
              <a:t>.</a:t>
            </a:r>
          </a:p>
          <a:p>
            <a:pPr algn="l" eaLnBrk="1" hangingPunct="1">
              <a:buClr>
                <a:schemeClr val="accent2"/>
              </a:buClr>
              <a:defRPr/>
            </a:pPr>
            <a:r>
              <a:rPr lang="en-US" altLang="en-US" sz="3000" dirty="0" smtClean="0">
                <a:solidFill>
                  <a:srgbClr val="0000FF"/>
                </a:solidFill>
              </a:rPr>
              <a:t>b</a:t>
            </a:r>
            <a:r>
              <a:rPr lang="en-US" altLang="en-US" sz="3000" dirty="0" smtClean="0"/>
              <a:t>. </a:t>
            </a:r>
            <a:r>
              <a:rPr lang="en-US" altLang="en-US" sz="3000" dirty="0" err="1" smtClean="0"/>
              <a:t>Cửa</a:t>
            </a:r>
            <a:r>
              <a:rPr lang="en-US" altLang="en-US" sz="3000" dirty="0" smtClean="0"/>
              <a:t> </a:t>
            </a:r>
            <a:r>
              <a:rPr lang="en-US" altLang="en-US" sz="3000" dirty="0" err="1" smtClean="0"/>
              <a:t>kính</a:t>
            </a:r>
            <a:r>
              <a:rPr lang="en-US" altLang="en-US" sz="3000" dirty="0" smtClean="0"/>
              <a:t> </a:t>
            </a:r>
            <a:r>
              <a:rPr lang="en-US" altLang="en-US" sz="3000" dirty="0" err="1" smtClean="0"/>
              <a:t>hai</a:t>
            </a:r>
            <a:r>
              <a:rPr lang="en-US" altLang="en-US" sz="3000" dirty="0" smtClean="0"/>
              <a:t> </a:t>
            </a:r>
            <a:r>
              <a:rPr lang="en-US" altLang="en-US" sz="3000" dirty="0" err="1" smtClean="0"/>
              <a:t>lớp</a:t>
            </a:r>
            <a:r>
              <a:rPr lang="en-US" altLang="en-US" sz="3000" dirty="0" smtClean="0"/>
              <a:t>.</a:t>
            </a:r>
          </a:p>
          <a:p>
            <a:pPr algn="l" eaLnBrk="1" hangingPunct="1">
              <a:buClr>
                <a:schemeClr val="accent2"/>
              </a:buClr>
              <a:defRPr/>
            </a:pPr>
            <a:r>
              <a:rPr lang="en-US" altLang="en-US" sz="3000" dirty="0" smtClean="0">
                <a:solidFill>
                  <a:srgbClr val="0000FF"/>
                </a:solidFill>
              </a:rPr>
              <a:t>c</a:t>
            </a:r>
            <a:r>
              <a:rPr lang="en-US" altLang="en-US" sz="3000" dirty="0" smtClean="0"/>
              <a:t>. </a:t>
            </a:r>
            <a:r>
              <a:rPr lang="en-US" altLang="en-US" sz="3000" dirty="0" err="1" smtClean="0"/>
              <a:t>Rèm</a:t>
            </a:r>
            <a:r>
              <a:rPr lang="en-US" altLang="en-US" sz="3000" dirty="0" smtClean="0"/>
              <a:t> </a:t>
            </a:r>
            <a:r>
              <a:rPr lang="en-US" altLang="en-US" sz="3000" dirty="0" err="1" smtClean="0"/>
              <a:t>treo</a:t>
            </a:r>
            <a:r>
              <a:rPr lang="en-US" altLang="en-US" sz="3000" dirty="0" smtClean="0"/>
              <a:t> </a:t>
            </a:r>
            <a:r>
              <a:rPr lang="en-US" altLang="en-US" sz="3000" dirty="0" err="1" smtClean="0"/>
              <a:t>tường</a:t>
            </a:r>
            <a:r>
              <a:rPr lang="en-US" altLang="en-US" sz="3000" dirty="0" smtClean="0"/>
              <a:t>.</a:t>
            </a:r>
          </a:p>
          <a:p>
            <a:pPr algn="l" eaLnBrk="1" hangingPunct="1">
              <a:buClr>
                <a:schemeClr val="accent2"/>
              </a:buClr>
              <a:defRPr/>
            </a:pPr>
            <a:r>
              <a:rPr lang="en-US" altLang="en-US" sz="3000" dirty="0" smtClean="0">
                <a:solidFill>
                  <a:srgbClr val="0000FF"/>
                </a:solidFill>
              </a:rPr>
              <a:t>d</a:t>
            </a:r>
            <a:r>
              <a:rPr lang="en-US" altLang="en-US" sz="3000" dirty="0" smtClean="0"/>
              <a:t>. </a:t>
            </a:r>
            <a:r>
              <a:rPr lang="en-US" altLang="en-US" sz="3000" dirty="0" err="1" smtClean="0"/>
              <a:t>Cửa</a:t>
            </a:r>
            <a:r>
              <a:rPr lang="en-US" altLang="en-US" sz="3000" dirty="0" smtClean="0"/>
              <a:t> </a:t>
            </a:r>
            <a:r>
              <a:rPr lang="en-US" altLang="en-US" sz="3000" dirty="0" err="1" smtClean="0"/>
              <a:t>gỗ</a:t>
            </a:r>
            <a:r>
              <a:rPr lang="en-US" altLang="en-US" sz="30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wd">
                                    <p:tmPct val="50000"/>
                                  </p:iterate>
                                  <p:childTnLst>
                                    <p:set>
                                      <p:cBhvr>
                                        <p:cTn id="6" dur="1" fill="hold">
                                          <p:stCondLst>
                                            <p:cond delay="0"/>
                                          </p:stCondLst>
                                        </p:cTn>
                                        <p:tgtEl>
                                          <p:spTgt spid="76810">
                                            <p:txEl>
                                              <p:pRg st="0" end="0"/>
                                            </p:txEl>
                                          </p:spTgt>
                                        </p:tgtEl>
                                        <p:attrNameLst>
                                          <p:attrName>style.visibility</p:attrName>
                                        </p:attrNameLst>
                                      </p:cBhvr>
                                      <p:to>
                                        <p:strVal val="visible"/>
                                      </p:to>
                                    </p:set>
                                    <p:anim calcmode="discrete" valueType="clr">
                                      <p:cBhvr override="childStyle">
                                        <p:cTn id="7" dur="500"/>
                                        <p:tgtEl>
                                          <p:spTgt spid="768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76810">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76810">
                                            <p:txEl>
                                              <p:pRg st="0" end="0"/>
                                            </p:txEl>
                                          </p:spTgt>
                                        </p:tgtEl>
                                        <p:attrNameLst>
                                          <p:attrName>fill.type</p:attrName>
                                        </p:attrNameLst>
                                      </p:cBhvr>
                                      <p:to>
                                        <p:strVal val="solid"/>
                                      </p:to>
                                    </p:set>
                                  </p:childTnLst>
                                </p:cTn>
                              </p:par>
                            </p:childTnLst>
                          </p:cTn>
                        </p:par>
                        <p:par>
                          <p:cTn id="10" fill="hold" nodeType="afterGroup">
                            <p:stCondLst>
                              <p:cond delay="5250"/>
                            </p:stCondLst>
                            <p:childTnLst>
                              <p:par>
                                <p:cTn id="11" presetID="27" presetClass="entr" presetSubtype="0" fill="hold" nodeType="afterEffect">
                                  <p:stCondLst>
                                    <p:cond delay="0"/>
                                  </p:stCondLst>
                                  <p:iterate type="wd">
                                    <p:tmPct val="50000"/>
                                  </p:iterate>
                                  <p:childTnLst>
                                    <p:set>
                                      <p:cBhvr>
                                        <p:cTn id="12" dur="1" fill="hold">
                                          <p:stCondLst>
                                            <p:cond delay="0"/>
                                          </p:stCondLst>
                                        </p:cTn>
                                        <p:tgtEl>
                                          <p:spTgt spid="76810">
                                            <p:txEl>
                                              <p:pRg st="1" end="1"/>
                                            </p:txEl>
                                          </p:spTgt>
                                        </p:tgtEl>
                                        <p:attrNameLst>
                                          <p:attrName>style.visibility</p:attrName>
                                        </p:attrNameLst>
                                      </p:cBhvr>
                                      <p:to>
                                        <p:strVal val="visible"/>
                                      </p:to>
                                    </p:set>
                                    <p:anim calcmode="discrete" valueType="clr">
                                      <p:cBhvr override="childStyle">
                                        <p:cTn id="13" dur="500"/>
                                        <p:tgtEl>
                                          <p:spTgt spid="7681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76810">
                                            <p:txEl>
                                              <p:pRg st="1" end="1"/>
                                            </p:txEl>
                                          </p:spTgt>
                                        </p:tgtEl>
                                        <p:attrNameLst>
                                          <p:attrName>fillcolor</p:attrName>
                                        </p:attrNameLst>
                                      </p:cBhvr>
                                      <p:tavLst>
                                        <p:tav tm="0">
                                          <p:val>
                                            <p:clrVal>
                                              <a:schemeClr val="accent2"/>
                                            </p:clrVal>
                                          </p:val>
                                        </p:tav>
                                        <p:tav tm="50000">
                                          <p:val>
                                            <p:clrVal>
                                              <a:schemeClr val="hlink"/>
                                            </p:clrVal>
                                          </p:val>
                                        </p:tav>
                                      </p:tavLst>
                                    </p:anim>
                                    <p:set>
                                      <p:cBhvr>
                                        <p:cTn id="15" dur="500"/>
                                        <p:tgtEl>
                                          <p:spTgt spid="76810">
                                            <p:txEl>
                                              <p:pRg st="1" end="1"/>
                                            </p:txEl>
                                          </p:spTgt>
                                        </p:tgtEl>
                                        <p:attrNameLst>
                                          <p:attrName>fill.type</p:attrName>
                                        </p:attrNameLst>
                                      </p:cBhvr>
                                      <p:to>
                                        <p:strVal val="solid"/>
                                      </p:to>
                                    </p:set>
                                  </p:childTnLst>
                                </p:cTn>
                              </p:par>
                            </p:childTnLst>
                          </p:cTn>
                        </p:par>
                        <p:par>
                          <p:cTn id="16" fill="hold" nodeType="afterGroup">
                            <p:stCondLst>
                              <p:cond delay="6750"/>
                            </p:stCondLst>
                            <p:childTnLst>
                              <p:par>
                                <p:cTn id="17" presetID="27" presetClass="entr" presetSubtype="0" fill="hold" nodeType="afterEffect">
                                  <p:stCondLst>
                                    <p:cond delay="0"/>
                                  </p:stCondLst>
                                  <p:iterate type="wd">
                                    <p:tmPct val="50000"/>
                                  </p:iterate>
                                  <p:childTnLst>
                                    <p:set>
                                      <p:cBhvr>
                                        <p:cTn id="18" dur="1" fill="hold">
                                          <p:stCondLst>
                                            <p:cond delay="0"/>
                                          </p:stCondLst>
                                        </p:cTn>
                                        <p:tgtEl>
                                          <p:spTgt spid="76810">
                                            <p:txEl>
                                              <p:pRg st="2" end="2"/>
                                            </p:txEl>
                                          </p:spTgt>
                                        </p:tgtEl>
                                        <p:attrNameLst>
                                          <p:attrName>style.visibility</p:attrName>
                                        </p:attrNameLst>
                                      </p:cBhvr>
                                      <p:to>
                                        <p:strVal val="visible"/>
                                      </p:to>
                                    </p:set>
                                    <p:anim calcmode="discrete" valueType="clr">
                                      <p:cBhvr override="childStyle">
                                        <p:cTn id="19" dur="500"/>
                                        <p:tgtEl>
                                          <p:spTgt spid="7681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76810">
                                            <p:txEl>
                                              <p:pRg st="2" end="2"/>
                                            </p:txEl>
                                          </p:spTgt>
                                        </p:tgtEl>
                                        <p:attrNameLst>
                                          <p:attrName>fillcolor</p:attrName>
                                        </p:attrNameLst>
                                      </p:cBhvr>
                                      <p:tavLst>
                                        <p:tav tm="0">
                                          <p:val>
                                            <p:clrVal>
                                              <a:schemeClr val="accent2"/>
                                            </p:clrVal>
                                          </p:val>
                                        </p:tav>
                                        <p:tav tm="50000">
                                          <p:val>
                                            <p:clrVal>
                                              <a:schemeClr val="hlink"/>
                                            </p:clrVal>
                                          </p:val>
                                        </p:tav>
                                      </p:tavLst>
                                    </p:anim>
                                    <p:set>
                                      <p:cBhvr>
                                        <p:cTn id="21" dur="500"/>
                                        <p:tgtEl>
                                          <p:spTgt spid="76810">
                                            <p:txEl>
                                              <p:pRg st="2" end="2"/>
                                            </p:txEl>
                                          </p:spTgt>
                                        </p:tgtEl>
                                        <p:attrNameLst>
                                          <p:attrName>fill.type</p:attrName>
                                        </p:attrNameLst>
                                      </p:cBhvr>
                                      <p:to>
                                        <p:strVal val="solid"/>
                                      </p:to>
                                    </p:set>
                                  </p:childTnLst>
                                </p:cTn>
                              </p:par>
                            </p:childTnLst>
                          </p:cTn>
                        </p:par>
                        <p:par>
                          <p:cTn id="22" fill="hold" nodeType="afterGroup">
                            <p:stCondLst>
                              <p:cond delay="8750"/>
                            </p:stCondLst>
                            <p:childTnLst>
                              <p:par>
                                <p:cTn id="23" presetID="27" presetClass="entr" presetSubtype="0" fill="hold" nodeType="afterEffect">
                                  <p:stCondLst>
                                    <p:cond delay="0"/>
                                  </p:stCondLst>
                                  <p:iterate type="wd">
                                    <p:tmPct val="50000"/>
                                  </p:iterate>
                                  <p:childTnLst>
                                    <p:set>
                                      <p:cBhvr>
                                        <p:cTn id="24" dur="1" fill="hold">
                                          <p:stCondLst>
                                            <p:cond delay="0"/>
                                          </p:stCondLst>
                                        </p:cTn>
                                        <p:tgtEl>
                                          <p:spTgt spid="76810">
                                            <p:txEl>
                                              <p:pRg st="3" end="3"/>
                                            </p:txEl>
                                          </p:spTgt>
                                        </p:tgtEl>
                                        <p:attrNameLst>
                                          <p:attrName>style.visibility</p:attrName>
                                        </p:attrNameLst>
                                      </p:cBhvr>
                                      <p:to>
                                        <p:strVal val="visible"/>
                                      </p:to>
                                    </p:set>
                                    <p:anim calcmode="discrete" valueType="clr">
                                      <p:cBhvr override="childStyle">
                                        <p:cTn id="25" dur="500"/>
                                        <p:tgtEl>
                                          <p:spTgt spid="7681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500"/>
                                        <p:tgtEl>
                                          <p:spTgt spid="76810">
                                            <p:txEl>
                                              <p:pRg st="3" end="3"/>
                                            </p:txEl>
                                          </p:spTgt>
                                        </p:tgtEl>
                                        <p:attrNameLst>
                                          <p:attrName>fillcolor</p:attrName>
                                        </p:attrNameLst>
                                      </p:cBhvr>
                                      <p:tavLst>
                                        <p:tav tm="0">
                                          <p:val>
                                            <p:clrVal>
                                              <a:schemeClr val="accent2"/>
                                            </p:clrVal>
                                          </p:val>
                                        </p:tav>
                                        <p:tav tm="50000">
                                          <p:val>
                                            <p:clrVal>
                                              <a:schemeClr val="hlink"/>
                                            </p:clrVal>
                                          </p:val>
                                        </p:tav>
                                      </p:tavLst>
                                    </p:anim>
                                    <p:set>
                                      <p:cBhvr>
                                        <p:cTn id="27" dur="500"/>
                                        <p:tgtEl>
                                          <p:spTgt spid="76810">
                                            <p:txEl>
                                              <p:pRg st="3" end="3"/>
                                            </p:txEl>
                                          </p:spTgt>
                                        </p:tgtEl>
                                        <p:attrNameLst>
                                          <p:attrName>fill.type</p:attrName>
                                        </p:attrNameLst>
                                      </p:cBhvr>
                                      <p:to>
                                        <p:strVal val="solid"/>
                                      </p:to>
                                    </p:set>
                                  </p:childTnLst>
                                </p:cTn>
                              </p:par>
                            </p:childTnLst>
                          </p:cTn>
                        </p:par>
                        <p:par>
                          <p:cTn id="28" fill="hold" nodeType="afterGroup">
                            <p:stCondLst>
                              <p:cond delay="10500"/>
                            </p:stCondLst>
                            <p:childTnLst>
                              <p:par>
                                <p:cTn id="29" presetID="27" presetClass="entr" presetSubtype="0" fill="hold" nodeType="afterEffect">
                                  <p:stCondLst>
                                    <p:cond delay="0"/>
                                  </p:stCondLst>
                                  <p:iterate type="wd">
                                    <p:tmPct val="50000"/>
                                  </p:iterate>
                                  <p:childTnLst>
                                    <p:set>
                                      <p:cBhvr>
                                        <p:cTn id="30" dur="1" fill="hold">
                                          <p:stCondLst>
                                            <p:cond delay="0"/>
                                          </p:stCondLst>
                                        </p:cTn>
                                        <p:tgtEl>
                                          <p:spTgt spid="76810">
                                            <p:txEl>
                                              <p:pRg st="4" end="4"/>
                                            </p:txEl>
                                          </p:spTgt>
                                        </p:tgtEl>
                                        <p:attrNameLst>
                                          <p:attrName>style.visibility</p:attrName>
                                        </p:attrNameLst>
                                      </p:cBhvr>
                                      <p:to>
                                        <p:strVal val="visible"/>
                                      </p:to>
                                    </p:set>
                                    <p:anim calcmode="discrete" valueType="clr">
                                      <p:cBhvr override="childStyle">
                                        <p:cTn id="31" dur="500"/>
                                        <p:tgtEl>
                                          <p:spTgt spid="7681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500"/>
                                        <p:tgtEl>
                                          <p:spTgt spid="76810">
                                            <p:txEl>
                                              <p:pRg st="4" end="4"/>
                                            </p:txEl>
                                          </p:spTgt>
                                        </p:tgtEl>
                                        <p:attrNameLst>
                                          <p:attrName>fillcolor</p:attrName>
                                        </p:attrNameLst>
                                      </p:cBhvr>
                                      <p:tavLst>
                                        <p:tav tm="0">
                                          <p:val>
                                            <p:clrVal>
                                              <a:schemeClr val="accent2"/>
                                            </p:clrVal>
                                          </p:val>
                                        </p:tav>
                                        <p:tav tm="50000">
                                          <p:val>
                                            <p:clrVal>
                                              <a:schemeClr val="hlink"/>
                                            </p:clrVal>
                                          </p:val>
                                        </p:tav>
                                      </p:tavLst>
                                    </p:anim>
                                    <p:set>
                                      <p:cBhvr>
                                        <p:cTn id="33" dur="500"/>
                                        <p:tgtEl>
                                          <p:spTgt spid="76810">
                                            <p:txEl>
                                              <p:pRg st="4" end="4"/>
                                            </p:txEl>
                                          </p:spTgt>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nodeType="clickEffect">
                                  <p:stCondLst>
                                    <p:cond delay="0"/>
                                  </p:stCondLst>
                                  <p:childTnLst>
                                    <p:set>
                                      <p:cBhvr>
                                        <p:cTn id="37" dur="1" fill="hold">
                                          <p:stCondLst>
                                            <p:cond delay="0"/>
                                          </p:stCondLst>
                                        </p:cTn>
                                        <p:tgtEl>
                                          <p:spTgt spid="76809"/>
                                        </p:tgtEl>
                                        <p:attrNameLst>
                                          <p:attrName>style.visibility</p:attrName>
                                        </p:attrNameLst>
                                      </p:cBhvr>
                                      <p:to>
                                        <p:strVal val="visible"/>
                                      </p:to>
                                    </p:set>
                                    <p:animEffect transition="in" filter="wedge">
                                      <p:cBhvr>
                                        <p:cTn id="38" dur="2000"/>
                                        <p:tgtEl>
                                          <p:spTgt spid="76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F85DF232-3D16-4762-9DEB-72B260F178CE}" type="slidenum">
              <a:rPr lang="en-US" altLang="en-US" sz="1400"/>
              <a:pPr/>
              <a:t>3</a:t>
            </a:fld>
            <a:endParaRPr lang="en-US" altLang="en-US" sz="1400"/>
          </a:p>
        </p:txBody>
      </p:sp>
      <p:sp>
        <p:nvSpPr>
          <p:cNvPr id="80904" name="Text Box 8"/>
          <p:cNvSpPr txBox="1">
            <a:spLocks noChangeArrowheads="1"/>
          </p:cNvSpPr>
          <p:nvPr/>
        </p:nvSpPr>
        <p:spPr bwMode="auto">
          <a:xfrm>
            <a:off x="304800" y="1784350"/>
            <a:ext cx="883920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lnSpc>
                <a:spcPct val="130000"/>
              </a:lnSpc>
              <a:spcBef>
                <a:spcPct val="50000"/>
              </a:spcBef>
            </a:pPr>
            <a:r>
              <a:rPr lang="en-US" altLang="en-US" sz="3000" b="1"/>
              <a:t>Em thích nghe âm thanh nào nhất trong những âm thanh sau đây? Tại sao em không thích những âm thanh còn lại?</a:t>
            </a:r>
          </a:p>
        </p:txBody>
      </p:sp>
      <p:sp>
        <p:nvSpPr>
          <p:cNvPr id="80905" name="Text Box 9"/>
          <p:cNvSpPr txBox="1">
            <a:spLocks noChangeArrowheads="1"/>
          </p:cNvSpPr>
          <p:nvPr/>
        </p:nvSpPr>
        <p:spPr bwMode="auto">
          <a:xfrm>
            <a:off x="304800" y="3870325"/>
            <a:ext cx="83820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3000">
                <a:solidFill>
                  <a:srgbClr val="0000FF"/>
                </a:solidFill>
              </a:rPr>
              <a:t>1.</a:t>
            </a:r>
            <a:r>
              <a:rPr lang="en-US" altLang="en-US" sz="3000"/>
              <a:t> Tiếng nhạc du dương</a:t>
            </a:r>
          </a:p>
          <a:p>
            <a:pPr eaLnBrk="1" hangingPunct="1">
              <a:spcBef>
                <a:spcPct val="50000"/>
              </a:spcBef>
            </a:pPr>
            <a:r>
              <a:rPr lang="en-US" altLang="en-US" sz="3000">
                <a:solidFill>
                  <a:srgbClr val="0000FF"/>
                </a:solidFill>
              </a:rPr>
              <a:t>2.</a:t>
            </a:r>
            <a:r>
              <a:rPr lang="en-US" altLang="en-US" sz="3000"/>
              <a:t> Tiếng ồn ngoài chợ</a:t>
            </a:r>
          </a:p>
          <a:p>
            <a:pPr eaLnBrk="1" hangingPunct="1">
              <a:spcBef>
                <a:spcPct val="50000"/>
              </a:spcBef>
            </a:pPr>
            <a:r>
              <a:rPr lang="en-US" altLang="en-US" sz="3000">
                <a:solidFill>
                  <a:srgbClr val="0000FF"/>
                </a:solidFill>
              </a:rPr>
              <a:t>3.</a:t>
            </a:r>
            <a:r>
              <a:rPr lang="en-US" altLang="en-US" sz="3000"/>
              <a:t> Tiếng xe cộ ngoài đường giờ cao điểm</a:t>
            </a:r>
          </a:p>
          <a:p>
            <a:pPr eaLnBrk="1" hangingPunct="1">
              <a:spcBef>
                <a:spcPct val="50000"/>
              </a:spcBef>
            </a:pPr>
            <a:r>
              <a:rPr lang="en-US" altLang="en-US" sz="3000">
                <a:solidFill>
                  <a:srgbClr val="0000FF"/>
                </a:solidFill>
              </a:rPr>
              <a:t>4.</a:t>
            </a:r>
            <a:r>
              <a:rPr lang="en-US" altLang="en-US" sz="3000"/>
              <a:t> Tiếng ồn từ một công trường xây dựng</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0904"/>
                                        </p:tgtEl>
                                        <p:attrNameLst>
                                          <p:attrName>style.visibility</p:attrName>
                                        </p:attrNameLst>
                                      </p:cBhvr>
                                      <p:to>
                                        <p:strVal val="visible"/>
                                      </p:to>
                                    </p:set>
                                    <p:anim calcmode="lin" valueType="num">
                                      <p:cBhvr>
                                        <p:cTn id="7" dur="1000" fill="hold"/>
                                        <p:tgtEl>
                                          <p:spTgt spid="80904"/>
                                        </p:tgtEl>
                                        <p:attrNameLst>
                                          <p:attrName>ppt_w</p:attrName>
                                        </p:attrNameLst>
                                      </p:cBhvr>
                                      <p:tavLst>
                                        <p:tav tm="0">
                                          <p:val>
                                            <p:fltVal val="0"/>
                                          </p:val>
                                        </p:tav>
                                        <p:tav tm="100000">
                                          <p:val>
                                            <p:strVal val="#ppt_w"/>
                                          </p:val>
                                        </p:tav>
                                      </p:tavLst>
                                    </p:anim>
                                    <p:anim calcmode="lin" valueType="num">
                                      <p:cBhvr>
                                        <p:cTn id="8" dur="1000" fill="hold"/>
                                        <p:tgtEl>
                                          <p:spTgt spid="80904"/>
                                        </p:tgtEl>
                                        <p:attrNameLst>
                                          <p:attrName>ppt_h</p:attrName>
                                        </p:attrNameLst>
                                      </p:cBhvr>
                                      <p:tavLst>
                                        <p:tav tm="0">
                                          <p:val>
                                            <p:fltVal val="0"/>
                                          </p:val>
                                        </p:tav>
                                        <p:tav tm="100000">
                                          <p:val>
                                            <p:strVal val="#ppt_h"/>
                                          </p:val>
                                        </p:tav>
                                      </p:tavLst>
                                    </p:anim>
                                    <p:anim calcmode="lin" valueType="num">
                                      <p:cBhvr>
                                        <p:cTn id="9" dur="1000" fill="hold"/>
                                        <p:tgtEl>
                                          <p:spTgt spid="80904"/>
                                        </p:tgtEl>
                                        <p:attrNameLst>
                                          <p:attrName>style.rotation</p:attrName>
                                        </p:attrNameLst>
                                      </p:cBhvr>
                                      <p:tavLst>
                                        <p:tav tm="0">
                                          <p:val>
                                            <p:fltVal val="90"/>
                                          </p:val>
                                        </p:tav>
                                        <p:tav tm="100000">
                                          <p:val>
                                            <p:fltVal val="0"/>
                                          </p:val>
                                        </p:tav>
                                      </p:tavLst>
                                    </p:anim>
                                    <p:animEffect transition="in" filter="fade">
                                      <p:cBhvr>
                                        <p:cTn id="10" dur="1000"/>
                                        <p:tgtEl>
                                          <p:spTgt spid="809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0905"/>
                                        </p:tgtEl>
                                        <p:attrNameLst>
                                          <p:attrName>style.visibility</p:attrName>
                                        </p:attrNameLst>
                                      </p:cBhvr>
                                      <p:to>
                                        <p:strVal val="visible"/>
                                      </p:to>
                                    </p:set>
                                    <p:anim calcmode="lin" valueType="num">
                                      <p:cBhvr>
                                        <p:cTn id="15" dur="1000" fill="hold"/>
                                        <p:tgtEl>
                                          <p:spTgt spid="80905"/>
                                        </p:tgtEl>
                                        <p:attrNameLst>
                                          <p:attrName>ppt_w</p:attrName>
                                        </p:attrNameLst>
                                      </p:cBhvr>
                                      <p:tavLst>
                                        <p:tav tm="0">
                                          <p:val>
                                            <p:fltVal val="0"/>
                                          </p:val>
                                        </p:tav>
                                        <p:tav tm="100000">
                                          <p:val>
                                            <p:strVal val="#ppt_w"/>
                                          </p:val>
                                        </p:tav>
                                      </p:tavLst>
                                    </p:anim>
                                    <p:anim calcmode="lin" valueType="num">
                                      <p:cBhvr>
                                        <p:cTn id="16" dur="1000" fill="hold"/>
                                        <p:tgtEl>
                                          <p:spTgt spid="80905"/>
                                        </p:tgtEl>
                                        <p:attrNameLst>
                                          <p:attrName>ppt_h</p:attrName>
                                        </p:attrNameLst>
                                      </p:cBhvr>
                                      <p:tavLst>
                                        <p:tav tm="0">
                                          <p:val>
                                            <p:fltVal val="0"/>
                                          </p:val>
                                        </p:tav>
                                        <p:tav tm="100000">
                                          <p:val>
                                            <p:strVal val="#ppt_h"/>
                                          </p:val>
                                        </p:tav>
                                      </p:tavLst>
                                    </p:anim>
                                    <p:anim calcmode="lin" valueType="num">
                                      <p:cBhvr>
                                        <p:cTn id="17" dur="1000" fill="hold"/>
                                        <p:tgtEl>
                                          <p:spTgt spid="80905"/>
                                        </p:tgtEl>
                                        <p:attrNameLst>
                                          <p:attrName>style.rotation</p:attrName>
                                        </p:attrNameLst>
                                      </p:cBhvr>
                                      <p:tavLst>
                                        <p:tav tm="0">
                                          <p:val>
                                            <p:fltVal val="90"/>
                                          </p:val>
                                        </p:tav>
                                        <p:tav tm="100000">
                                          <p:val>
                                            <p:fltVal val="0"/>
                                          </p:val>
                                        </p:tav>
                                      </p:tavLst>
                                    </p:anim>
                                    <p:animEffect transition="in" filter="fade">
                                      <p:cBhvr>
                                        <p:cTn id="18" dur="1000"/>
                                        <p:tgtEl>
                                          <p:spTgt spid="80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4" grpId="0"/>
      <p:bldP spid="8090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mmprod_title"/>
          <p:cNvSpPr>
            <a:spLocks noGrp="1" noChangeArrowheads="1"/>
          </p:cNvSpPr>
          <p:nvPr>
            <p:ph type="title"/>
            <p:custDataLst>
              <p:tags r:id="rId2"/>
            </p:custDataLst>
          </p:nvPr>
        </p:nvSpPr>
        <p:spPr/>
        <p:txBody>
          <a:bodyPr lIns="0" tIns="0" rIns="0" bIns="0"/>
          <a:lstStyle/>
          <a:p>
            <a:r>
              <a:rPr lang="en-US" sz="2500">
                <a:latin typeface="Times New Roman" pitchFamily="18" charset="0"/>
                <a:cs typeface="Arial" charset="0"/>
              </a:rPr>
              <a:t>1/Giả sử nhà em ở gần đoạn đường có nhiều ô tô qua lại suốt ngày đêm. Em chọn phương án nào sau đây để chống ô nhiễm tiếng ồn?</a:t>
            </a:r>
          </a:p>
        </p:txBody>
      </p:sp>
      <p:grpSp>
        <p:nvGrpSpPr>
          <p:cNvPr id="197681" name="mmprod_answer10282"/>
          <p:cNvGrpSpPr>
            <a:grpSpLocks/>
          </p:cNvGrpSpPr>
          <p:nvPr>
            <p:custDataLst>
              <p:tags r:id="rId3"/>
            </p:custDataLst>
          </p:nvPr>
        </p:nvGrpSpPr>
        <p:grpSpPr bwMode="auto">
          <a:xfrm>
            <a:off x="1079501" y="1646238"/>
            <a:ext cx="5349875" cy="365125"/>
            <a:chOff x="680" y="1037"/>
            <a:chExt cx="3370" cy="230"/>
          </a:xfrm>
        </p:grpSpPr>
        <p:sp>
          <p:nvSpPr>
            <p:cNvPr id="197649" name="mmprod_s2_1041"/>
            <p:cNvSpPr txBox="1">
              <a:spLocks noChangeArrowheads="1"/>
            </p:cNvSpPr>
            <p:nvPr>
              <p:custDataLst>
                <p:tags r:id="rId13"/>
              </p:custDataLst>
            </p:nvPr>
          </p:nvSpPr>
          <p:spPr bwMode="auto">
            <a:xfrm>
              <a:off x="680" y="1037"/>
              <a:ext cx="28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A) </a:t>
              </a:r>
            </a:p>
          </p:txBody>
        </p:sp>
        <p:sp>
          <p:nvSpPr>
            <p:cNvPr id="197650" name="mmprod_s1_1021"/>
            <p:cNvSpPr txBox="1">
              <a:spLocks noChangeArrowheads="1"/>
            </p:cNvSpPr>
            <p:nvPr>
              <p:custDataLst>
                <p:tags r:id="rId14"/>
              </p:custDataLst>
            </p:nvPr>
          </p:nvSpPr>
          <p:spPr bwMode="auto">
            <a:xfrm>
              <a:off x="968" y="1037"/>
              <a:ext cx="308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Đặt thật nhiều cây cảnh trong nhà</a:t>
              </a:r>
            </a:p>
          </p:txBody>
        </p:sp>
      </p:grpSp>
      <p:grpSp>
        <p:nvGrpSpPr>
          <p:cNvPr id="197683" name="mmprod_answer10284"/>
          <p:cNvGrpSpPr>
            <a:grpSpLocks/>
          </p:cNvGrpSpPr>
          <p:nvPr>
            <p:custDataLst>
              <p:tags r:id="rId4"/>
            </p:custDataLst>
          </p:nvPr>
        </p:nvGrpSpPr>
        <p:grpSpPr bwMode="auto">
          <a:xfrm>
            <a:off x="1079501" y="2052638"/>
            <a:ext cx="5349875" cy="365125"/>
            <a:chOff x="680" y="1293"/>
            <a:chExt cx="3370" cy="230"/>
          </a:xfrm>
        </p:grpSpPr>
        <p:sp>
          <p:nvSpPr>
            <p:cNvPr id="197653" name="mmprod_s2_1042"/>
            <p:cNvSpPr txBox="1">
              <a:spLocks noChangeArrowheads="1"/>
            </p:cNvSpPr>
            <p:nvPr>
              <p:custDataLst>
                <p:tags r:id="rId11"/>
              </p:custDataLst>
            </p:nvPr>
          </p:nvSpPr>
          <p:spPr bwMode="auto">
            <a:xfrm>
              <a:off x="680" y="1293"/>
              <a:ext cx="28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B) </a:t>
              </a:r>
            </a:p>
          </p:txBody>
        </p:sp>
        <p:sp>
          <p:nvSpPr>
            <p:cNvPr id="197654" name="mmprod_s1_1022"/>
            <p:cNvSpPr txBox="1">
              <a:spLocks noChangeArrowheads="1"/>
            </p:cNvSpPr>
            <p:nvPr>
              <p:custDataLst>
                <p:tags r:id="rId12"/>
              </p:custDataLst>
            </p:nvPr>
          </p:nvSpPr>
          <p:spPr bwMode="auto">
            <a:xfrm>
              <a:off x="968" y="1293"/>
              <a:ext cx="308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Luôn mở cửa cho thông thoáng</a:t>
              </a:r>
            </a:p>
          </p:txBody>
        </p:sp>
      </p:grpSp>
      <p:grpSp>
        <p:nvGrpSpPr>
          <p:cNvPr id="197685" name="mmprod_answer10286"/>
          <p:cNvGrpSpPr>
            <a:grpSpLocks/>
          </p:cNvGrpSpPr>
          <p:nvPr>
            <p:custDataLst>
              <p:tags r:id="rId5"/>
            </p:custDataLst>
          </p:nvPr>
        </p:nvGrpSpPr>
        <p:grpSpPr bwMode="auto">
          <a:xfrm>
            <a:off x="1079501" y="2459038"/>
            <a:ext cx="5349875" cy="730250"/>
            <a:chOff x="680" y="1549"/>
            <a:chExt cx="3370" cy="460"/>
          </a:xfrm>
        </p:grpSpPr>
        <p:sp>
          <p:nvSpPr>
            <p:cNvPr id="197657" name="mmprod_s2_1043"/>
            <p:cNvSpPr txBox="1">
              <a:spLocks noChangeArrowheads="1"/>
            </p:cNvSpPr>
            <p:nvPr>
              <p:custDataLst>
                <p:tags r:id="rId9"/>
              </p:custDataLst>
            </p:nvPr>
          </p:nvSpPr>
          <p:spPr bwMode="auto">
            <a:xfrm>
              <a:off x="680" y="1549"/>
              <a:ext cx="299"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C) </a:t>
              </a:r>
            </a:p>
          </p:txBody>
        </p:sp>
        <p:sp>
          <p:nvSpPr>
            <p:cNvPr id="197658" name="mmprod_s1_1023"/>
            <p:cNvSpPr txBox="1">
              <a:spLocks noChangeArrowheads="1"/>
            </p:cNvSpPr>
            <p:nvPr>
              <p:custDataLst>
                <p:tags r:id="rId10"/>
              </p:custDataLst>
            </p:nvPr>
          </p:nvSpPr>
          <p:spPr bwMode="auto">
            <a:xfrm>
              <a:off x="976" y="1549"/>
              <a:ext cx="307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Trồng nhiều cây xanh xung quanh nhà</a:t>
              </a:r>
            </a:p>
          </p:txBody>
        </p:sp>
      </p:grpSp>
      <p:grpSp>
        <p:nvGrpSpPr>
          <p:cNvPr id="197687" name="mmprod_answer10288"/>
          <p:cNvGrpSpPr>
            <a:grpSpLocks/>
          </p:cNvGrpSpPr>
          <p:nvPr>
            <p:custDataLst>
              <p:tags r:id="rId6"/>
            </p:custDataLst>
          </p:nvPr>
        </p:nvGrpSpPr>
        <p:grpSpPr bwMode="auto">
          <a:xfrm>
            <a:off x="1079501" y="3230563"/>
            <a:ext cx="5349875" cy="365125"/>
            <a:chOff x="680" y="2035"/>
            <a:chExt cx="3370" cy="230"/>
          </a:xfrm>
        </p:grpSpPr>
        <p:sp>
          <p:nvSpPr>
            <p:cNvPr id="197661" name="mmprod_s2_1044"/>
            <p:cNvSpPr txBox="1">
              <a:spLocks noChangeArrowheads="1"/>
            </p:cNvSpPr>
            <p:nvPr>
              <p:custDataLst>
                <p:tags r:id="rId7"/>
              </p:custDataLst>
            </p:nvPr>
          </p:nvSpPr>
          <p:spPr bwMode="auto">
            <a:xfrm>
              <a:off x="680" y="2035"/>
              <a:ext cx="299"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D) </a:t>
              </a:r>
            </a:p>
          </p:txBody>
        </p:sp>
        <p:sp>
          <p:nvSpPr>
            <p:cNvPr id="197662" name="mmprod_s1_1024"/>
            <p:cNvSpPr txBox="1">
              <a:spLocks noChangeArrowheads="1"/>
            </p:cNvSpPr>
            <p:nvPr>
              <p:custDataLst>
                <p:tags r:id="rId8"/>
              </p:custDataLst>
            </p:nvPr>
          </p:nvSpPr>
          <p:spPr bwMode="auto">
            <a:xfrm>
              <a:off x="976" y="2035"/>
              <a:ext cx="307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Chuyển nhà đi nơi khác</a:t>
              </a:r>
            </a:p>
          </p:txBody>
        </p:sp>
      </p:grpSp>
    </p:spTree>
    <p:custDataLst>
      <p:tags r:id="rId1"/>
    </p:custDataLst>
    <p:extLst>
      <p:ext uri="{BB962C8B-B14F-4D97-AF65-F5344CB8AC3E}">
        <p14:creationId xmlns:p14="http://schemas.microsoft.com/office/powerpoint/2010/main" val="2886399612"/>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mmprod_title"/>
          <p:cNvSpPr>
            <a:spLocks noGrp="1" noChangeArrowheads="1"/>
          </p:cNvSpPr>
          <p:nvPr>
            <p:ph type="title"/>
            <p:custDataLst>
              <p:tags r:id="rId2"/>
            </p:custDataLst>
          </p:nvPr>
        </p:nvSpPr>
        <p:spPr/>
        <p:txBody>
          <a:bodyPr lIns="0" tIns="0" rIns="0" bIns="0"/>
          <a:lstStyle/>
          <a:p>
            <a:r>
              <a:rPr lang="en-US" sz="2900">
                <a:latin typeface="Times New Roman" pitchFamily="18" charset="0"/>
                <a:cs typeface="Arial" charset="0"/>
              </a:rPr>
              <a:t>3/Trường hợp nào sau đây có ô nhiễm tiếng ồn?</a:t>
            </a:r>
          </a:p>
        </p:txBody>
      </p:sp>
      <p:grpSp>
        <p:nvGrpSpPr>
          <p:cNvPr id="200753" name="mmprod_answer10282"/>
          <p:cNvGrpSpPr>
            <a:grpSpLocks/>
          </p:cNvGrpSpPr>
          <p:nvPr>
            <p:custDataLst>
              <p:tags r:id="rId3"/>
            </p:custDataLst>
          </p:nvPr>
        </p:nvGrpSpPr>
        <p:grpSpPr bwMode="auto">
          <a:xfrm>
            <a:off x="1079501" y="1646238"/>
            <a:ext cx="5349875" cy="365125"/>
            <a:chOff x="680" y="1037"/>
            <a:chExt cx="3370" cy="230"/>
          </a:xfrm>
        </p:grpSpPr>
        <p:sp>
          <p:nvSpPr>
            <p:cNvPr id="200721" name="mmprod_s2_1041"/>
            <p:cNvSpPr txBox="1">
              <a:spLocks noChangeArrowheads="1"/>
            </p:cNvSpPr>
            <p:nvPr>
              <p:custDataLst>
                <p:tags r:id="rId13"/>
              </p:custDataLst>
            </p:nvPr>
          </p:nvSpPr>
          <p:spPr bwMode="auto">
            <a:xfrm>
              <a:off x="680" y="1037"/>
              <a:ext cx="28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A) </a:t>
              </a:r>
            </a:p>
          </p:txBody>
        </p:sp>
        <p:sp>
          <p:nvSpPr>
            <p:cNvPr id="200722" name="mmprod_s1_1021"/>
            <p:cNvSpPr txBox="1">
              <a:spLocks noChangeArrowheads="1"/>
            </p:cNvSpPr>
            <p:nvPr>
              <p:custDataLst>
                <p:tags r:id="rId14"/>
              </p:custDataLst>
            </p:nvPr>
          </p:nvSpPr>
          <p:spPr bwMode="auto">
            <a:xfrm>
              <a:off x="968" y="1037"/>
              <a:ext cx="308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Tiếng còi xe cứu hỏa</a:t>
              </a:r>
            </a:p>
          </p:txBody>
        </p:sp>
      </p:grpSp>
      <p:grpSp>
        <p:nvGrpSpPr>
          <p:cNvPr id="200755" name="mmprod_answer10284"/>
          <p:cNvGrpSpPr>
            <a:grpSpLocks/>
          </p:cNvGrpSpPr>
          <p:nvPr>
            <p:custDataLst>
              <p:tags r:id="rId4"/>
            </p:custDataLst>
          </p:nvPr>
        </p:nvGrpSpPr>
        <p:grpSpPr bwMode="auto">
          <a:xfrm>
            <a:off x="1079501" y="2052638"/>
            <a:ext cx="5349875" cy="365125"/>
            <a:chOff x="680" y="1293"/>
            <a:chExt cx="3370" cy="230"/>
          </a:xfrm>
        </p:grpSpPr>
        <p:sp>
          <p:nvSpPr>
            <p:cNvPr id="200725" name="mmprod_s2_1042"/>
            <p:cNvSpPr txBox="1">
              <a:spLocks noChangeArrowheads="1"/>
            </p:cNvSpPr>
            <p:nvPr>
              <p:custDataLst>
                <p:tags r:id="rId11"/>
              </p:custDataLst>
            </p:nvPr>
          </p:nvSpPr>
          <p:spPr bwMode="auto">
            <a:xfrm>
              <a:off x="680" y="1293"/>
              <a:ext cx="28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B) </a:t>
              </a:r>
            </a:p>
          </p:txBody>
        </p:sp>
        <p:sp>
          <p:nvSpPr>
            <p:cNvPr id="200726" name="mmprod_s1_1022"/>
            <p:cNvSpPr txBox="1">
              <a:spLocks noChangeArrowheads="1"/>
            </p:cNvSpPr>
            <p:nvPr>
              <p:custDataLst>
                <p:tags r:id="rId12"/>
              </p:custDataLst>
            </p:nvPr>
          </p:nvSpPr>
          <p:spPr bwMode="auto">
            <a:xfrm>
              <a:off x="968" y="1293"/>
              <a:ext cx="308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Hát karoke to lúc ban đêm quá 23h</a:t>
              </a:r>
            </a:p>
          </p:txBody>
        </p:sp>
      </p:grpSp>
      <p:grpSp>
        <p:nvGrpSpPr>
          <p:cNvPr id="200757" name="mmprod_answer10286"/>
          <p:cNvGrpSpPr>
            <a:grpSpLocks/>
          </p:cNvGrpSpPr>
          <p:nvPr>
            <p:custDataLst>
              <p:tags r:id="rId5"/>
            </p:custDataLst>
          </p:nvPr>
        </p:nvGrpSpPr>
        <p:grpSpPr bwMode="auto">
          <a:xfrm>
            <a:off x="1079501" y="2470150"/>
            <a:ext cx="5349875" cy="730250"/>
            <a:chOff x="680" y="1556"/>
            <a:chExt cx="3370" cy="460"/>
          </a:xfrm>
        </p:grpSpPr>
        <p:sp>
          <p:nvSpPr>
            <p:cNvPr id="200729" name="mmprod_s2_1043"/>
            <p:cNvSpPr txBox="1">
              <a:spLocks noChangeArrowheads="1"/>
            </p:cNvSpPr>
            <p:nvPr>
              <p:custDataLst>
                <p:tags r:id="rId9"/>
              </p:custDataLst>
            </p:nvPr>
          </p:nvSpPr>
          <p:spPr bwMode="auto">
            <a:xfrm>
              <a:off x="680" y="1556"/>
              <a:ext cx="299"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C) </a:t>
              </a:r>
            </a:p>
          </p:txBody>
        </p:sp>
        <p:sp>
          <p:nvSpPr>
            <p:cNvPr id="200730" name="mmprod_s1_1023"/>
            <p:cNvSpPr txBox="1">
              <a:spLocks noChangeArrowheads="1"/>
            </p:cNvSpPr>
            <p:nvPr>
              <p:custDataLst>
                <p:tags r:id="rId10"/>
              </p:custDataLst>
            </p:nvPr>
          </p:nvSpPr>
          <p:spPr bwMode="auto">
            <a:xfrm>
              <a:off x="976" y="1556"/>
              <a:ext cx="307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Tiếng các động cơ chạy trên sông</a:t>
              </a:r>
            </a:p>
          </p:txBody>
        </p:sp>
      </p:grpSp>
      <p:grpSp>
        <p:nvGrpSpPr>
          <p:cNvPr id="200759" name="mmprod_answer10288"/>
          <p:cNvGrpSpPr>
            <a:grpSpLocks/>
          </p:cNvGrpSpPr>
          <p:nvPr>
            <p:custDataLst>
              <p:tags r:id="rId6"/>
            </p:custDataLst>
          </p:nvPr>
        </p:nvGrpSpPr>
        <p:grpSpPr bwMode="auto">
          <a:xfrm>
            <a:off x="1079501" y="3230563"/>
            <a:ext cx="5349875" cy="365125"/>
            <a:chOff x="680" y="2035"/>
            <a:chExt cx="3370" cy="230"/>
          </a:xfrm>
        </p:grpSpPr>
        <p:sp>
          <p:nvSpPr>
            <p:cNvPr id="200733" name="mmprod_s2_1044"/>
            <p:cNvSpPr txBox="1">
              <a:spLocks noChangeArrowheads="1"/>
            </p:cNvSpPr>
            <p:nvPr>
              <p:custDataLst>
                <p:tags r:id="rId7"/>
              </p:custDataLst>
            </p:nvPr>
          </p:nvSpPr>
          <p:spPr bwMode="auto">
            <a:xfrm>
              <a:off x="680" y="2035"/>
              <a:ext cx="299"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D) </a:t>
              </a:r>
            </a:p>
          </p:txBody>
        </p:sp>
        <p:sp>
          <p:nvSpPr>
            <p:cNvPr id="200734" name="mmprod_s1_1024"/>
            <p:cNvSpPr txBox="1">
              <a:spLocks noChangeArrowheads="1"/>
            </p:cNvSpPr>
            <p:nvPr>
              <p:custDataLst>
                <p:tags r:id="rId8"/>
              </p:custDataLst>
            </p:nvPr>
          </p:nvSpPr>
          <p:spPr bwMode="auto">
            <a:xfrm>
              <a:off x="976" y="2035"/>
              <a:ext cx="307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US" sz="2400">
                  <a:cs typeface="Arial" charset="0"/>
                </a:rPr>
                <a:t>Tiếng ồn của trẻ làm ảnh hưởng cuộc nói chuyện của người lớn</a:t>
              </a:r>
            </a:p>
          </p:txBody>
        </p:sp>
      </p:grpSp>
    </p:spTree>
    <p:custDataLst>
      <p:tags r:id="rId1"/>
    </p:custDataLst>
    <p:extLst>
      <p:ext uri="{BB962C8B-B14F-4D97-AF65-F5344CB8AC3E}">
        <p14:creationId xmlns:p14="http://schemas.microsoft.com/office/powerpoint/2010/main" val="188741303"/>
      </p:ext>
    </p:extLst>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304800" y="0"/>
            <a:ext cx="8639175"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200">
                <a:solidFill>
                  <a:srgbClr val="FF0000"/>
                </a:solidFill>
                <a:latin typeface="Times New Roman" pitchFamily="18" charset="0"/>
                <a:cs typeface="Arial" charset="0"/>
              </a:rPr>
              <a:t>Phòng tránh ô nhiễm tiếng ồn: </a:t>
            </a:r>
            <a:r>
              <a:rPr lang="en-US" sz="3200">
                <a:solidFill>
                  <a:srgbClr val="FF0000"/>
                </a:solidFill>
                <a:latin typeface=".VnArial Narrow" pitchFamily="34" charset="0"/>
                <a:cs typeface="Arial" charset="0"/>
              </a:rPr>
              <a:t>  </a:t>
            </a:r>
          </a:p>
          <a:p>
            <a:r>
              <a:rPr lang="en-US" sz="2600">
                <a:solidFill>
                  <a:srgbClr val="FF0000"/>
                </a:solidFill>
                <a:latin typeface="Times New Roman" pitchFamily="18" charset="0"/>
              </a:rPr>
              <a:t>-Trồng cây:</a:t>
            </a:r>
          </a:p>
        </p:txBody>
      </p:sp>
      <p:sp>
        <p:nvSpPr>
          <p:cNvPr id="187395" name="Text Box 3"/>
          <p:cNvSpPr txBox="1">
            <a:spLocks noChangeArrowheads="1"/>
          </p:cNvSpPr>
          <p:nvPr/>
        </p:nvSpPr>
        <p:spPr bwMode="auto">
          <a:xfrm>
            <a:off x="936625" y="2835275"/>
            <a:ext cx="185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sz="2400">
              <a:solidFill>
                <a:srgbClr val="0000FF"/>
              </a:solidFill>
              <a:latin typeface=".VnCentury Schoolbook" pitchFamily="34" charset="0"/>
              <a:cs typeface="Arial" charset="0"/>
            </a:endParaRPr>
          </a:p>
        </p:txBody>
      </p:sp>
      <p:sp>
        <p:nvSpPr>
          <p:cNvPr id="187396" name="Text Box 4"/>
          <p:cNvSpPr txBox="1">
            <a:spLocks noChangeArrowheads="1"/>
          </p:cNvSpPr>
          <p:nvPr/>
        </p:nvSpPr>
        <p:spPr bwMode="auto">
          <a:xfrm>
            <a:off x="938213" y="4325938"/>
            <a:ext cx="2682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a:solidFill>
                  <a:srgbClr val="0000FF"/>
                </a:solidFill>
                <a:latin typeface=".VnCentury Schoolbook" pitchFamily="34" charset="0"/>
                <a:cs typeface="Arial" charset="0"/>
              </a:rPr>
              <a:t> </a:t>
            </a:r>
          </a:p>
        </p:txBody>
      </p:sp>
      <p:sp>
        <p:nvSpPr>
          <p:cNvPr id="187397" name="Text Box 5"/>
          <p:cNvSpPr txBox="1">
            <a:spLocks noChangeArrowheads="1"/>
          </p:cNvSpPr>
          <p:nvPr/>
        </p:nvSpPr>
        <p:spPr bwMode="auto">
          <a:xfrm>
            <a:off x="938213" y="5154613"/>
            <a:ext cx="1841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sz="2400">
              <a:solidFill>
                <a:srgbClr val="0000FF"/>
              </a:solidFill>
              <a:latin typeface=".VnCentury Schoolbook" pitchFamily="34" charset="0"/>
              <a:cs typeface="Arial" charset="0"/>
            </a:endParaRPr>
          </a:p>
        </p:txBody>
      </p:sp>
      <p:sp>
        <p:nvSpPr>
          <p:cNvPr id="187398" name="Text Box 6"/>
          <p:cNvSpPr txBox="1">
            <a:spLocks noChangeArrowheads="1"/>
          </p:cNvSpPr>
          <p:nvPr/>
        </p:nvSpPr>
        <p:spPr bwMode="auto">
          <a:xfrm>
            <a:off x="304800" y="990600"/>
            <a:ext cx="86391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latin typeface="Times New Roman" pitchFamily="18" charset="0"/>
              </a:rPr>
              <a:t>-Lắp đặt thiết bị giảm âm:</a:t>
            </a:r>
          </a:p>
        </p:txBody>
      </p:sp>
      <p:sp>
        <p:nvSpPr>
          <p:cNvPr id="187399" name="Text Box 7"/>
          <p:cNvSpPr txBox="1">
            <a:spLocks noChangeArrowheads="1"/>
          </p:cNvSpPr>
          <p:nvPr/>
        </p:nvSpPr>
        <p:spPr bwMode="auto">
          <a:xfrm>
            <a:off x="228600" y="2590800"/>
            <a:ext cx="3200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latin typeface="Times New Roman" pitchFamily="18" charset="0"/>
              </a:rPr>
              <a:t>-Đề ra nguyên tắc:</a:t>
            </a:r>
          </a:p>
        </p:txBody>
      </p:sp>
      <p:sp>
        <p:nvSpPr>
          <p:cNvPr id="187400" name="Text Box 8"/>
          <p:cNvSpPr txBox="1">
            <a:spLocks noChangeArrowheads="1"/>
          </p:cNvSpPr>
          <p:nvPr/>
        </p:nvSpPr>
        <p:spPr bwMode="auto">
          <a:xfrm>
            <a:off x="304800" y="1447800"/>
            <a:ext cx="86391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latin typeface="Times New Roman" pitchFamily="18" charset="0"/>
              </a:rPr>
              <a:t>-Các phương tiện giao thông cũ, lạc hậu cần lắp đặt ống xả và các thiết bị chống ồn trên xe. </a:t>
            </a:r>
          </a:p>
        </p:txBody>
      </p:sp>
      <p:sp>
        <p:nvSpPr>
          <p:cNvPr id="187401" name="Text Box 9"/>
          <p:cNvSpPr txBox="1">
            <a:spLocks noChangeArrowheads="1"/>
          </p:cNvSpPr>
          <p:nvPr/>
        </p:nvSpPr>
        <p:spPr bwMode="auto">
          <a:xfrm>
            <a:off x="228600" y="2209800"/>
            <a:ext cx="86391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latin typeface="Times New Roman" pitchFamily="18" charset="0"/>
              </a:rPr>
              <a:t>-Tránh xa các nguồn gây tiếng ồn</a:t>
            </a:r>
          </a:p>
        </p:txBody>
      </p:sp>
    </p:spTree>
    <p:extLst>
      <p:ext uri="{BB962C8B-B14F-4D97-AF65-F5344CB8AC3E}">
        <p14:creationId xmlns:p14="http://schemas.microsoft.com/office/powerpoint/2010/main" val="138821516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blinds(horizontal)">
                                      <p:cBhvr>
                                        <p:cTn id="7" dur="500"/>
                                        <p:tgtEl>
                                          <p:spTgt spid="187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7398"/>
                                        </p:tgtEl>
                                        <p:attrNameLst>
                                          <p:attrName>style.visibility</p:attrName>
                                        </p:attrNameLst>
                                      </p:cBhvr>
                                      <p:to>
                                        <p:strVal val="visible"/>
                                      </p:to>
                                    </p:set>
                                    <p:animEffect transition="in" filter="blinds(horizontal)">
                                      <p:cBhvr>
                                        <p:cTn id="12" dur="500"/>
                                        <p:tgtEl>
                                          <p:spTgt spid="187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7399"/>
                                        </p:tgtEl>
                                        <p:attrNameLst>
                                          <p:attrName>style.visibility</p:attrName>
                                        </p:attrNameLst>
                                      </p:cBhvr>
                                      <p:to>
                                        <p:strVal val="visible"/>
                                      </p:to>
                                    </p:set>
                                    <p:animEffect transition="in" filter="blinds(horizontal)">
                                      <p:cBhvr>
                                        <p:cTn id="17" dur="500"/>
                                        <p:tgtEl>
                                          <p:spTgt spid="1873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7400"/>
                                        </p:tgtEl>
                                        <p:attrNameLst>
                                          <p:attrName>style.visibility</p:attrName>
                                        </p:attrNameLst>
                                      </p:cBhvr>
                                      <p:to>
                                        <p:strVal val="visible"/>
                                      </p:to>
                                    </p:set>
                                    <p:animEffect transition="in" filter="blinds(horizontal)">
                                      <p:cBhvr>
                                        <p:cTn id="22" dur="500"/>
                                        <p:tgtEl>
                                          <p:spTgt spid="1874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7401"/>
                                        </p:tgtEl>
                                        <p:attrNameLst>
                                          <p:attrName>style.visibility</p:attrName>
                                        </p:attrNameLst>
                                      </p:cBhvr>
                                      <p:to>
                                        <p:strVal val="visible"/>
                                      </p:to>
                                    </p:set>
                                    <p:animEffect transition="in" filter="blinds(horizontal)">
                                      <p:cBhvr>
                                        <p:cTn id="27" dur="500"/>
                                        <p:tgtEl>
                                          <p:spTgt spid="187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7398" grpId="0"/>
      <p:bldP spid="187399" grpId="0"/>
      <p:bldP spid="187400" grpId="0"/>
      <p:bldP spid="18740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ChangeArrowheads="1"/>
          </p:cNvSpPr>
          <p:nvPr/>
        </p:nvSpPr>
        <p:spPr bwMode="auto">
          <a:xfrm>
            <a:off x="0" y="-42863"/>
            <a:ext cx="9144000"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solidFill>
                  <a:schemeClr val="hlink"/>
                </a:solidFill>
                <a:latin typeface="Times New Roman" pitchFamily="18" charset="0"/>
              </a:rPr>
              <a:t>HS cần </a:t>
            </a:r>
            <a:r>
              <a:rPr lang="en-US" sz="3200" b="1">
                <a:solidFill>
                  <a:srgbClr val="FF0000"/>
                </a:solidFill>
                <a:latin typeface="Times New Roman" pitchFamily="18" charset="0"/>
              </a:rPr>
              <a:t>thực hiện tốt nếp sống văn minh tại trường học:</a:t>
            </a:r>
          </a:p>
        </p:txBody>
      </p:sp>
      <p:sp>
        <p:nvSpPr>
          <p:cNvPr id="152580" name="Rectangle 4"/>
          <p:cNvSpPr>
            <a:spLocks noChangeArrowheads="1"/>
          </p:cNvSpPr>
          <p:nvPr/>
        </p:nvSpPr>
        <p:spPr bwMode="auto">
          <a:xfrm>
            <a:off x="0" y="9144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latin typeface="Times New Roman" pitchFamily="18" charset="0"/>
              </a:rPr>
              <a:t>1. Trong giờ học: tập trung nghe giảng, không làm việc riêng, không trao đổi (khi chưa được GV cho phép)</a:t>
            </a:r>
          </a:p>
        </p:txBody>
      </p:sp>
      <p:sp>
        <p:nvSpPr>
          <p:cNvPr id="152581" name="Rectangle 5"/>
          <p:cNvSpPr>
            <a:spLocks noChangeArrowheads="1"/>
          </p:cNvSpPr>
          <p:nvPr/>
        </p:nvSpPr>
        <p:spPr bwMode="auto">
          <a:xfrm>
            <a:off x="0" y="1905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latin typeface="Times New Roman" pitchFamily="18" charset="0"/>
              </a:rPr>
              <a:t>2</a:t>
            </a:r>
            <a:r>
              <a:rPr lang="en-US" sz="2800" b="1" smtClean="0">
                <a:latin typeface="Times New Roman" pitchFamily="18" charset="0"/>
              </a:rPr>
              <a:t>. Trước </a:t>
            </a:r>
            <a:r>
              <a:rPr lang="en-US" sz="2800" b="1">
                <a:latin typeface="Times New Roman" pitchFamily="18" charset="0"/>
              </a:rPr>
              <a:t>và sau cửa lớp đang học: không nô đùa, nói chuyện ồn ào (khi học trái buổi)</a:t>
            </a:r>
            <a:r>
              <a:rPr lang="en-US" sz="2800">
                <a:latin typeface="Times New Roman" pitchFamily="18" charset="0"/>
              </a:rPr>
              <a:t> </a:t>
            </a:r>
          </a:p>
        </p:txBody>
      </p:sp>
      <p:sp>
        <p:nvSpPr>
          <p:cNvPr id="152582" name="Rectangle 6"/>
          <p:cNvSpPr>
            <a:spLocks noChangeArrowheads="1"/>
          </p:cNvSpPr>
          <p:nvPr/>
        </p:nvSpPr>
        <p:spPr bwMode="auto">
          <a:xfrm>
            <a:off x="0" y="28194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latin typeface="Times New Roman" pitchFamily="18" charset="0"/>
              </a:rPr>
              <a:t>3</a:t>
            </a:r>
            <a:r>
              <a:rPr lang="en-US" sz="2800" b="1" smtClean="0">
                <a:latin typeface="Times New Roman" pitchFamily="18" charset="0"/>
              </a:rPr>
              <a:t>. Khi </a:t>
            </a:r>
            <a:r>
              <a:rPr lang="en-US" sz="2800" b="1">
                <a:latin typeface="Times New Roman" pitchFamily="18" charset="0"/>
              </a:rPr>
              <a:t>lên lầu: bước nhẹ chân khi lên cầu thang, không chạy nhảy đùa giỡn trên lầu</a:t>
            </a:r>
          </a:p>
        </p:txBody>
      </p:sp>
      <p:sp>
        <p:nvSpPr>
          <p:cNvPr id="152583" name="Rectangle 7"/>
          <p:cNvSpPr>
            <a:spLocks noChangeArrowheads="1"/>
          </p:cNvSpPr>
          <p:nvPr/>
        </p:nvSpPr>
        <p:spPr bwMode="auto">
          <a:xfrm>
            <a:off x="0" y="39624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latin typeface="Times New Roman" pitchFamily="18" charset="0"/>
              </a:rPr>
              <a:t>4</a:t>
            </a:r>
            <a:r>
              <a:rPr lang="en-US" sz="2800" b="1" smtClean="0">
                <a:latin typeface="Times New Roman" pitchFamily="18" charset="0"/>
              </a:rPr>
              <a:t>. Trong </a:t>
            </a:r>
            <a:r>
              <a:rPr lang="en-US" sz="2800" b="1">
                <a:latin typeface="Times New Roman" pitchFamily="18" charset="0"/>
              </a:rPr>
              <a:t>khuôn viên nhà trường: trồng, bảo vệ và chăm sóc các cây xanh</a:t>
            </a:r>
          </a:p>
        </p:txBody>
      </p:sp>
    </p:spTree>
    <p:extLst>
      <p:ext uri="{BB962C8B-B14F-4D97-AF65-F5344CB8AC3E}">
        <p14:creationId xmlns:p14="http://schemas.microsoft.com/office/powerpoint/2010/main" val="313410932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2579"/>
                                        </p:tgtEl>
                                        <p:attrNameLst>
                                          <p:attrName>style.visibility</p:attrName>
                                        </p:attrNameLst>
                                      </p:cBhvr>
                                      <p:to>
                                        <p:strVal val="visible"/>
                                      </p:to>
                                    </p:set>
                                    <p:anim calcmode="lin" valueType="num">
                                      <p:cBhvr>
                                        <p:cTn id="7" dur="500" fill="hold"/>
                                        <p:tgtEl>
                                          <p:spTgt spid="152579"/>
                                        </p:tgtEl>
                                        <p:attrNameLst>
                                          <p:attrName>ppt_w</p:attrName>
                                        </p:attrNameLst>
                                      </p:cBhvr>
                                      <p:tavLst>
                                        <p:tav tm="0">
                                          <p:val>
                                            <p:fltVal val="0"/>
                                          </p:val>
                                        </p:tav>
                                        <p:tav tm="100000">
                                          <p:val>
                                            <p:strVal val="#ppt_w"/>
                                          </p:val>
                                        </p:tav>
                                      </p:tavLst>
                                    </p:anim>
                                    <p:anim calcmode="lin" valueType="num">
                                      <p:cBhvr>
                                        <p:cTn id="8" dur="500" fill="hold"/>
                                        <p:tgtEl>
                                          <p:spTgt spid="152579"/>
                                        </p:tgtEl>
                                        <p:attrNameLst>
                                          <p:attrName>ppt_h</p:attrName>
                                        </p:attrNameLst>
                                      </p:cBhvr>
                                      <p:tavLst>
                                        <p:tav tm="0">
                                          <p:val>
                                            <p:fltVal val="0"/>
                                          </p:val>
                                        </p:tav>
                                        <p:tav tm="100000">
                                          <p:val>
                                            <p:strVal val="#ppt_h"/>
                                          </p:val>
                                        </p:tav>
                                      </p:tavLst>
                                    </p:anim>
                                    <p:animEffect transition="in" filter="fade">
                                      <p:cBhvr>
                                        <p:cTn id="9" dur="500"/>
                                        <p:tgtEl>
                                          <p:spTgt spid="15257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2580"/>
                                        </p:tgtEl>
                                        <p:attrNameLst>
                                          <p:attrName>style.visibility</p:attrName>
                                        </p:attrNameLst>
                                      </p:cBhvr>
                                      <p:to>
                                        <p:strVal val="visible"/>
                                      </p:to>
                                    </p:set>
                                    <p:anim calcmode="lin" valueType="num">
                                      <p:cBhvr>
                                        <p:cTn id="14" dur="500" fill="hold"/>
                                        <p:tgtEl>
                                          <p:spTgt spid="152580"/>
                                        </p:tgtEl>
                                        <p:attrNameLst>
                                          <p:attrName>ppt_w</p:attrName>
                                        </p:attrNameLst>
                                      </p:cBhvr>
                                      <p:tavLst>
                                        <p:tav tm="0">
                                          <p:val>
                                            <p:fltVal val="0"/>
                                          </p:val>
                                        </p:tav>
                                        <p:tav tm="100000">
                                          <p:val>
                                            <p:strVal val="#ppt_w"/>
                                          </p:val>
                                        </p:tav>
                                      </p:tavLst>
                                    </p:anim>
                                    <p:anim calcmode="lin" valueType="num">
                                      <p:cBhvr>
                                        <p:cTn id="15" dur="500" fill="hold"/>
                                        <p:tgtEl>
                                          <p:spTgt spid="152580"/>
                                        </p:tgtEl>
                                        <p:attrNameLst>
                                          <p:attrName>ppt_h</p:attrName>
                                        </p:attrNameLst>
                                      </p:cBhvr>
                                      <p:tavLst>
                                        <p:tav tm="0">
                                          <p:val>
                                            <p:fltVal val="0"/>
                                          </p:val>
                                        </p:tav>
                                        <p:tav tm="100000">
                                          <p:val>
                                            <p:strVal val="#ppt_h"/>
                                          </p:val>
                                        </p:tav>
                                      </p:tavLst>
                                    </p:anim>
                                    <p:animEffect transition="in" filter="fade">
                                      <p:cBhvr>
                                        <p:cTn id="16" dur="500"/>
                                        <p:tgtEl>
                                          <p:spTgt spid="1525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2581"/>
                                        </p:tgtEl>
                                        <p:attrNameLst>
                                          <p:attrName>style.visibility</p:attrName>
                                        </p:attrNameLst>
                                      </p:cBhvr>
                                      <p:to>
                                        <p:strVal val="visible"/>
                                      </p:to>
                                    </p:set>
                                    <p:anim calcmode="lin" valueType="num">
                                      <p:cBhvr>
                                        <p:cTn id="21" dur="500" fill="hold"/>
                                        <p:tgtEl>
                                          <p:spTgt spid="152581"/>
                                        </p:tgtEl>
                                        <p:attrNameLst>
                                          <p:attrName>ppt_w</p:attrName>
                                        </p:attrNameLst>
                                      </p:cBhvr>
                                      <p:tavLst>
                                        <p:tav tm="0">
                                          <p:val>
                                            <p:fltVal val="0"/>
                                          </p:val>
                                        </p:tav>
                                        <p:tav tm="100000">
                                          <p:val>
                                            <p:strVal val="#ppt_w"/>
                                          </p:val>
                                        </p:tav>
                                      </p:tavLst>
                                    </p:anim>
                                    <p:anim calcmode="lin" valueType="num">
                                      <p:cBhvr>
                                        <p:cTn id="22" dur="500" fill="hold"/>
                                        <p:tgtEl>
                                          <p:spTgt spid="152581"/>
                                        </p:tgtEl>
                                        <p:attrNameLst>
                                          <p:attrName>ppt_h</p:attrName>
                                        </p:attrNameLst>
                                      </p:cBhvr>
                                      <p:tavLst>
                                        <p:tav tm="0">
                                          <p:val>
                                            <p:fltVal val="0"/>
                                          </p:val>
                                        </p:tav>
                                        <p:tav tm="100000">
                                          <p:val>
                                            <p:strVal val="#ppt_h"/>
                                          </p:val>
                                        </p:tav>
                                      </p:tavLst>
                                    </p:anim>
                                    <p:animEffect transition="in" filter="fade">
                                      <p:cBhvr>
                                        <p:cTn id="23" dur="500"/>
                                        <p:tgtEl>
                                          <p:spTgt spid="15258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52582"/>
                                        </p:tgtEl>
                                        <p:attrNameLst>
                                          <p:attrName>style.visibility</p:attrName>
                                        </p:attrNameLst>
                                      </p:cBhvr>
                                      <p:to>
                                        <p:strVal val="visible"/>
                                      </p:to>
                                    </p:set>
                                    <p:anim calcmode="lin" valueType="num">
                                      <p:cBhvr>
                                        <p:cTn id="28" dur="500" fill="hold"/>
                                        <p:tgtEl>
                                          <p:spTgt spid="152582"/>
                                        </p:tgtEl>
                                        <p:attrNameLst>
                                          <p:attrName>ppt_w</p:attrName>
                                        </p:attrNameLst>
                                      </p:cBhvr>
                                      <p:tavLst>
                                        <p:tav tm="0">
                                          <p:val>
                                            <p:fltVal val="0"/>
                                          </p:val>
                                        </p:tav>
                                        <p:tav tm="100000">
                                          <p:val>
                                            <p:strVal val="#ppt_w"/>
                                          </p:val>
                                        </p:tav>
                                      </p:tavLst>
                                    </p:anim>
                                    <p:anim calcmode="lin" valueType="num">
                                      <p:cBhvr>
                                        <p:cTn id="29" dur="500" fill="hold"/>
                                        <p:tgtEl>
                                          <p:spTgt spid="152582"/>
                                        </p:tgtEl>
                                        <p:attrNameLst>
                                          <p:attrName>ppt_h</p:attrName>
                                        </p:attrNameLst>
                                      </p:cBhvr>
                                      <p:tavLst>
                                        <p:tav tm="0">
                                          <p:val>
                                            <p:fltVal val="0"/>
                                          </p:val>
                                        </p:tav>
                                        <p:tav tm="100000">
                                          <p:val>
                                            <p:strVal val="#ppt_h"/>
                                          </p:val>
                                        </p:tav>
                                      </p:tavLst>
                                    </p:anim>
                                    <p:animEffect transition="in" filter="fade">
                                      <p:cBhvr>
                                        <p:cTn id="30" dur="500"/>
                                        <p:tgtEl>
                                          <p:spTgt spid="1525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2583"/>
                                        </p:tgtEl>
                                        <p:attrNameLst>
                                          <p:attrName>style.visibility</p:attrName>
                                        </p:attrNameLst>
                                      </p:cBhvr>
                                      <p:to>
                                        <p:strVal val="visible"/>
                                      </p:to>
                                    </p:set>
                                    <p:anim calcmode="lin" valueType="num">
                                      <p:cBhvr>
                                        <p:cTn id="35" dur="500" fill="hold"/>
                                        <p:tgtEl>
                                          <p:spTgt spid="152583"/>
                                        </p:tgtEl>
                                        <p:attrNameLst>
                                          <p:attrName>ppt_w</p:attrName>
                                        </p:attrNameLst>
                                      </p:cBhvr>
                                      <p:tavLst>
                                        <p:tav tm="0">
                                          <p:val>
                                            <p:fltVal val="0"/>
                                          </p:val>
                                        </p:tav>
                                        <p:tav tm="100000">
                                          <p:val>
                                            <p:strVal val="#ppt_w"/>
                                          </p:val>
                                        </p:tav>
                                      </p:tavLst>
                                    </p:anim>
                                    <p:anim calcmode="lin" valueType="num">
                                      <p:cBhvr>
                                        <p:cTn id="36" dur="500" fill="hold"/>
                                        <p:tgtEl>
                                          <p:spTgt spid="152583"/>
                                        </p:tgtEl>
                                        <p:attrNameLst>
                                          <p:attrName>ppt_h</p:attrName>
                                        </p:attrNameLst>
                                      </p:cBhvr>
                                      <p:tavLst>
                                        <p:tav tm="0">
                                          <p:val>
                                            <p:fltVal val="0"/>
                                          </p:val>
                                        </p:tav>
                                        <p:tav tm="100000">
                                          <p:val>
                                            <p:strVal val="#ppt_h"/>
                                          </p:val>
                                        </p:tav>
                                      </p:tavLst>
                                    </p:anim>
                                    <p:animEffect transition="in" filter="fade">
                                      <p:cBhvr>
                                        <p:cTn id="37" dur="500"/>
                                        <p:tgtEl>
                                          <p:spTgt spid="15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p:bldP spid="152580" grpId="0"/>
      <p:bldP spid="152581" grpId="0"/>
      <p:bldP spid="152582" grpId="0"/>
      <p:bldP spid="15258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endParaRPr lang="en-US"/>
          </a:p>
        </p:txBody>
      </p:sp>
      <p:sp>
        <p:nvSpPr>
          <p:cNvPr id="191494" name="Text Box 6"/>
          <p:cNvSpPr txBox="1">
            <a:spLocks noChangeArrowheads="1"/>
          </p:cNvSpPr>
          <p:nvPr/>
        </p:nvSpPr>
        <p:spPr bwMode="auto">
          <a:xfrm>
            <a:off x="3209924" y="276225"/>
            <a:ext cx="380047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400"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rPr>
              <a:t>CỦNG CỐ</a:t>
            </a:r>
          </a:p>
        </p:txBody>
      </p:sp>
      <p:pic>
        <p:nvPicPr>
          <p:cNvPr id="191495" name="Picture 7" descr="Bellco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
            <a:ext cx="12573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91496" name="Picture 8" descr="Bellcoll">
            <a:hlinkClick r:id="rId3" action="ppaction://hlinksldjump"/>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53300" y="76200"/>
            <a:ext cx="1257300" cy="1257300"/>
          </a:xfrm>
          <a:prstGeom prst="rect">
            <a:avLst/>
          </a:prstGeom>
          <a:noFill/>
          <a:extLst>
            <a:ext uri="{909E8E84-426E-40DD-AFC4-6F175D3DCCD1}">
              <a14:hiddenFill xmlns:a14="http://schemas.microsoft.com/office/drawing/2010/main">
                <a:solidFill>
                  <a:srgbClr val="FFFFFF"/>
                </a:solidFill>
              </a14:hiddenFill>
            </a:ext>
          </a:extLst>
        </p:spPr>
      </p:pic>
      <p:sp>
        <p:nvSpPr>
          <p:cNvPr id="191501" name="Text Box 13"/>
          <p:cNvSpPr txBox="1">
            <a:spLocks noChangeArrowheads="1"/>
          </p:cNvSpPr>
          <p:nvPr/>
        </p:nvSpPr>
        <p:spPr bwMode="auto">
          <a:xfrm>
            <a:off x="457200" y="1371600"/>
            <a:ext cx="86868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200">
                <a:solidFill>
                  <a:srgbClr val="FF0000"/>
                </a:solidFill>
                <a:latin typeface="Times New Roman" pitchFamily="18" charset="0"/>
              </a:rPr>
              <a:t>15.5: </a:t>
            </a:r>
            <a:r>
              <a:rPr lang="en-US" sz="2200">
                <a:latin typeface="Times New Roman" pitchFamily="18" charset="0"/>
              </a:rPr>
              <a:t>Một người than phiền: “Bên trái nhà tôi là một xưởng rèn, bên phải nhà tôi là nhà hàng karaôkê. Một hôm cả 2 người hàng xóm đến báo tin cùng chuyển nhà, thật mừng quá! Nhưng vài hôm sau lại nghe thấy tiếng lạch cạch, phì phò từ bên phải, tiếng karaôkê từ bên trái! Liệu tôi phải làm thế nào?”</a:t>
            </a:r>
          </a:p>
          <a:p>
            <a:r>
              <a:rPr lang="en-US" sz="2200">
                <a:latin typeface="Times New Roman" pitchFamily="18" charset="0"/>
              </a:rPr>
              <a:t>Em hãy khuyên người đó nên làm gì để chống ô nhiễm tiếng ồn.</a:t>
            </a:r>
          </a:p>
        </p:txBody>
      </p:sp>
      <p:sp>
        <p:nvSpPr>
          <p:cNvPr id="191502" name="Text Box 14"/>
          <p:cNvSpPr txBox="1">
            <a:spLocks noChangeArrowheads="1"/>
          </p:cNvSpPr>
          <p:nvPr/>
        </p:nvSpPr>
        <p:spPr bwMode="auto">
          <a:xfrm>
            <a:off x="457200" y="3733800"/>
            <a:ext cx="830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Times New Roman" pitchFamily="18" charset="0"/>
              </a:rPr>
              <a:t>Một số biện pháp: Yêu cầu xưởng rèn và nhà hàng karaôkê không để tiếng ồn phát ra to quá 80dB và không làm việc trong giờ nghỉ ngơi; đóng cửa, che rèm cửa sổ nhà mình,…</a:t>
            </a:r>
          </a:p>
        </p:txBody>
      </p:sp>
    </p:spTree>
    <p:extLst>
      <p:ext uri="{BB962C8B-B14F-4D97-AF65-F5344CB8AC3E}">
        <p14:creationId xmlns:p14="http://schemas.microsoft.com/office/powerpoint/2010/main" val="330272156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1501"/>
                                        </p:tgtEl>
                                        <p:attrNameLst>
                                          <p:attrName>style.visibility</p:attrName>
                                        </p:attrNameLst>
                                      </p:cBhvr>
                                      <p:to>
                                        <p:strVal val="visible"/>
                                      </p:to>
                                    </p:set>
                                    <p:animEffect transition="in" filter="box(in)">
                                      <p:cBhvr>
                                        <p:cTn id="7" dur="500"/>
                                        <p:tgtEl>
                                          <p:spTgt spid="1915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1502">
                                            <p:txEl>
                                              <p:pRg st="0" end="0"/>
                                            </p:txEl>
                                          </p:spTgt>
                                        </p:tgtEl>
                                        <p:attrNameLst>
                                          <p:attrName>style.visibility</p:attrName>
                                        </p:attrNameLst>
                                      </p:cBhvr>
                                      <p:to>
                                        <p:strVal val="visible"/>
                                      </p:to>
                                    </p:set>
                                    <p:animEffect transition="in" filter="blinds(horizontal)">
                                      <p:cBhvr>
                                        <p:cTn id="12" dur="500"/>
                                        <p:tgtEl>
                                          <p:spTgt spid="1915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5A837F4E-ECA9-4EA5-B756-47903F1A005E}" type="slidenum">
              <a:rPr lang="en-US" altLang="en-US" sz="1400"/>
              <a:pPr/>
              <a:t>35</a:t>
            </a:fld>
            <a:endParaRPr lang="en-US" altLang="en-US" sz="1400"/>
          </a:p>
        </p:txBody>
      </p:sp>
      <p:sp>
        <p:nvSpPr>
          <p:cNvPr id="37890" name="Rectangle 2"/>
          <p:cNvSpPr>
            <a:spLocks noGrp="1" noChangeArrowheads="1"/>
          </p:cNvSpPr>
          <p:nvPr>
            <p:ph type="title"/>
          </p:nvPr>
        </p:nvSpPr>
        <p:spPr>
          <a:xfrm>
            <a:off x="0" y="1371600"/>
            <a:ext cx="8229600" cy="1143000"/>
          </a:xfrm>
        </p:spPr>
        <p:txBody>
          <a:bodyPr/>
          <a:lstStyle/>
          <a:p>
            <a:pPr eaLnBrk="1" hangingPunct="1">
              <a:defRPr/>
            </a:pPr>
            <a:r>
              <a:rPr lang="en-US" altLang="en-US" b="1" u="sng" dirty="0" err="1" smtClean="0">
                <a:solidFill>
                  <a:srgbClr val="FF0000"/>
                </a:solidFill>
                <a:effectLst>
                  <a:outerShdw blurRad="38100" dist="38100" dir="2700000" algn="tl">
                    <a:srgbClr val="C0C0C0"/>
                  </a:outerShdw>
                </a:effectLst>
              </a:rPr>
              <a:t>Dặn</a:t>
            </a:r>
            <a:r>
              <a:rPr lang="en-US" altLang="en-US" b="1" u="sng" dirty="0" smtClean="0">
                <a:solidFill>
                  <a:srgbClr val="FF0000"/>
                </a:solidFill>
                <a:effectLst>
                  <a:outerShdw blurRad="38100" dist="38100" dir="2700000" algn="tl">
                    <a:srgbClr val="C0C0C0"/>
                  </a:outerShdw>
                </a:effectLst>
              </a:rPr>
              <a:t> </a:t>
            </a:r>
            <a:r>
              <a:rPr lang="en-US" altLang="en-US" b="1" u="sng" dirty="0" err="1" smtClean="0">
                <a:solidFill>
                  <a:srgbClr val="FF0000"/>
                </a:solidFill>
                <a:effectLst>
                  <a:outerShdw blurRad="38100" dist="38100" dir="2700000" algn="tl">
                    <a:srgbClr val="C0C0C0"/>
                  </a:outerShdw>
                </a:effectLst>
              </a:rPr>
              <a:t>dò</a:t>
            </a:r>
            <a:r>
              <a:rPr lang="en-US" altLang="en-US" b="1" u="sng" dirty="0" smtClean="0">
                <a:solidFill>
                  <a:srgbClr val="FF0000"/>
                </a:solidFill>
                <a:effectLst>
                  <a:outerShdw blurRad="38100" dist="38100" dir="2700000" algn="tl">
                    <a:srgbClr val="C0C0C0"/>
                  </a:outerShdw>
                </a:effectLst>
              </a:rPr>
              <a:t>:</a:t>
            </a:r>
          </a:p>
        </p:txBody>
      </p:sp>
      <p:sp>
        <p:nvSpPr>
          <p:cNvPr id="32772" name="Rectangle 4"/>
          <p:cNvSpPr>
            <a:spLocks noGrp="1" noChangeArrowheads="1"/>
          </p:cNvSpPr>
          <p:nvPr>
            <p:ph type="body" idx="1"/>
          </p:nvPr>
        </p:nvSpPr>
        <p:spPr>
          <a:xfrm>
            <a:off x="304800" y="3048000"/>
            <a:ext cx="8534400" cy="3048000"/>
          </a:xfrm>
        </p:spPr>
        <p:txBody>
          <a:bodyPr/>
          <a:lstStyle/>
          <a:p>
            <a:pPr eaLnBrk="1" hangingPunct="1">
              <a:lnSpc>
                <a:spcPct val="90000"/>
              </a:lnSpc>
            </a:pPr>
            <a:r>
              <a:rPr lang="en-US" altLang="en-US" sz="4000" smtClean="0">
                <a:solidFill>
                  <a:srgbClr val="0000FF"/>
                </a:solidFill>
              </a:rPr>
              <a:t>Học bài.</a:t>
            </a:r>
          </a:p>
          <a:p>
            <a:pPr eaLnBrk="1" hangingPunct="1">
              <a:lnSpc>
                <a:spcPct val="90000"/>
              </a:lnSpc>
            </a:pPr>
            <a:r>
              <a:rPr lang="en-US" altLang="en-US" sz="4000" smtClean="0">
                <a:solidFill>
                  <a:srgbClr val="0000FF"/>
                </a:solidFill>
              </a:rPr>
              <a:t>Làm bài tập 15.1, 15.4, 15.5, 15.6.</a:t>
            </a:r>
          </a:p>
          <a:p>
            <a:pPr eaLnBrk="1" hangingPunct="1">
              <a:lnSpc>
                <a:spcPct val="90000"/>
              </a:lnSpc>
            </a:pPr>
            <a:r>
              <a:rPr lang="en-US" altLang="en-US" sz="4000" smtClean="0">
                <a:solidFill>
                  <a:srgbClr val="0000FF"/>
                </a:solidFill>
              </a:rPr>
              <a:t>Chuẩn bị và xem bài tiếp theo “ Tổng kết chương II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down)">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4A939F9C-0AAA-4EFC-9BDA-A681D8861897}" type="slidenum">
              <a:rPr lang="en-US" altLang="en-US" sz="1400"/>
              <a:pPr/>
              <a:t>4</a:t>
            </a:fld>
            <a:endParaRPr lang="en-US" altLang="en-US" sz="1400"/>
          </a:p>
        </p:txBody>
      </p:sp>
      <p:sp>
        <p:nvSpPr>
          <p:cNvPr id="2050"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2051" name="Rectangle 3"/>
          <p:cNvSpPr>
            <a:spLocks noGrp="1" noChangeArrowheads="1"/>
          </p:cNvSpPr>
          <p:nvPr>
            <p:ph type="subTitle" idx="1"/>
          </p:nvPr>
        </p:nvSpPr>
        <p:spPr>
          <a:xfrm>
            <a:off x="0" y="990600"/>
            <a:ext cx="9144000" cy="1752600"/>
          </a:xfrm>
        </p:spPr>
        <p:txBody>
          <a:bodyPr/>
          <a:lstStyle/>
          <a:p>
            <a:pPr algn="l" eaLnBrk="1" hangingPunct="1">
              <a:defRPr/>
            </a:pPr>
            <a:r>
              <a:rPr lang="en-US" altLang="en-US" sz="3000" b="1" dirty="0" smtClean="0">
                <a:solidFill>
                  <a:schemeClr val="bg1"/>
                </a:solidFill>
                <a:effectLst>
                  <a:outerShdw blurRad="38100" dist="38100" dir="2700000" algn="tl">
                    <a:srgbClr val="C0C0C0"/>
                  </a:outerShdw>
                </a:effectLst>
              </a:rPr>
              <a:t>I. </a:t>
            </a: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a:t>
            </a:r>
          </a:p>
          <a:p>
            <a:pPr algn="l" eaLnBrk="1" hangingPunct="1">
              <a:defRPr/>
            </a:pPr>
            <a:endParaRPr lang="en-US" altLang="en-US" sz="1800" b="1" u="sng" dirty="0" smtClean="0">
              <a:solidFill>
                <a:srgbClr val="0000FF"/>
              </a:solidFill>
              <a:effectLst>
                <a:outerShdw blurRad="38100" dist="38100" dir="2700000" algn="tl">
                  <a:srgbClr val="C0C0C0"/>
                </a:outerShdw>
              </a:effectLst>
            </a:endParaRPr>
          </a:p>
          <a:p>
            <a:pPr algn="l" eaLnBrk="1" hangingPunct="1">
              <a:defRPr/>
            </a:pPr>
            <a:r>
              <a:rPr lang="en-US" altLang="en-US" sz="3000" b="1" u="sng" dirty="0" smtClean="0">
                <a:solidFill>
                  <a:srgbClr val="5B31D3"/>
                </a:solidFill>
                <a:effectLst>
                  <a:outerShdw blurRad="38100" dist="38100" dir="2700000" algn="tl">
                    <a:srgbClr val="C0C0C0"/>
                  </a:outerShdw>
                </a:effectLst>
              </a:rPr>
              <a:t>C</a:t>
            </a:r>
            <a:r>
              <a:rPr lang="en-US" altLang="en-US" sz="3000" b="1" baseline="-25000" dirty="0" smtClean="0">
                <a:solidFill>
                  <a:srgbClr val="5B31D3"/>
                </a:solidFill>
                <a:effectLst>
                  <a:outerShdw blurRad="38100" dist="38100" dir="2700000" algn="tl">
                    <a:srgbClr val="C0C0C0"/>
                  </a:outerShdw>
                </a:effectLst>
              </a:rPr>
              <a:t>1</a:t>
            </a:r>
            <a:r>
              <a:rPr lang="en-US" altLang="en-US" sz="3000" b="1" dirty="0" smtClean="0">
                <a:solidFill>
                  <a:srgbClr val="5B31D3"/>
                </a:solidFill>
              </a:rPr>
              <a:t> :</a:t>
            </a:r>
            <a:r>
              <a:rPr lang="en-US" altLang="en-US" sz="3000" b="1" dirty="0" err="1" smtClean="0"/>
              <a:t>Hình</a:t>
            </a:r>
            <a:r>
              <a:rPr lang="en-US" altLang="en-US" sz="3000" b="1" dirty="0" smtClean="0"/>
              <a:t> </a:t>
            </a:r>
            <a:r>
              <a:rPr lang="en-US" altLang="en-US" sz="3000" b="1" dirty="0" err="1" smtClean="0"/>
              <a:t>nào</a:t>
            </a:r>
            <a:r>
              <a:rPr lang="en-US" altLang="en-US" sz="3000" b="1" dirty="0" smtClean="0"/>
              <a:t> </a:t>
            </a:r>
            <a:r>
              <a:rPr lang="en-US" altLang="en-US" sz="3000" b="1" dirty="0" err="1" smtClean="0"/>
              <a:t>trong</a:t>
            </a:r>
            <a:r>
              <a:rPr lang="en-US" altLang="en-US" sz="3000" b="1" dirty="0" smtClean="0"/>
              <a:t> </a:t>
            </a:r>
            <a:r>
              <a:rPr lang="en-US" altLang="en-US" sz="3000" b="1" dirty="0" err="1" smtClean="0"/>
              <a:t>các</a:t>
            </a:r>
            <a:r>
              <a:rPr lang="en-US" altLang="en-US" sz="3000" b="1" dirty="0" smtClean="0"/>
              <a:t> </a:t>
            </a:r>
            <a:r>
              <a:rPr lang="en-US" altLang="en-US" sz="3000" b="1" dirty="0" err="1" smtClean="0"/>
              <a:t>hình</a:t>
            </a:r>
            <a:r>
              <a:rPr lang="en-US" altLang="en-US" sz="3000" b="1" dirty="0" smtClean="0"/>
              <a:t> </a:t>
            </a:r>
            <a:r>
              <a:rPr lang="en-US" altLang="en-US" sz="3000" b="1" dirty="0" err="1" smtClean="0"/>
              <a:t>sau</a:t>
            </a:r>
            <a:r>
              <a:rPr lang="en-US" altLang="en-US" sz="3000" b="1" dirty="0" smtClean="0"/>
              <a:t> </a:t>
            </a:r>
            <a:r>
              <a:rPr lang="en-US" altLang="en-US" sz="3000" b="1" dirty="0" err="1" smtClean="0"/>
              <a:t>thể</a:t>
            </a:r>
            <a:r>
              <a:rPr lang="en-US" altLang="en-US" sz="3000" b="1" dirty="0" smtClean="0"/>
              <a:t> </a:t>
            </a:r>
            <a:r>
              <a:rPr lang="en-US" altLang="en-US" sz="3000" b="1" dirty="0" err="1" smtClean="0"/>
              <a:t>hiện</a:t>
            </a:r>
            <a:r>
              <a:rPr lang="en-US" altLang="en-US" sz="3000" b="1" dirty="0" smtClean="0"/>
              <a:t> </a:t>
            </a:r>
            <a:r>
              <a:rPr lang="en-US" altLang="en-US" sz="3000" b="1" dirty="0" err="1" smtClean="0"/>
              <a:t>tới</a:t>
            </a:r>
            <a:r>
              <a:rPr lang="en-US" altLang="en-US" sz="3000" b="1" dirty="0" smtClean="0"/>
              <a:t> </a:t>
            </a:r>
            <a:r>
              <a:rPr lang="en-US" altLang="en-US" sz="3000" b="1" dirty="0" err="1" smtClean="0"/>
              <a:t>mức</a:t>
            </a:r>
            <a:r>
              <a:rPr lang="en-US" altLang="en-US" sz="3000" b="1" dirty="0" smtClean="0"/>
              <a:t> ô </a:t>
            </a:r>
            <a:r>
              <a:rPr lang="en-US" altLang="en-US" sz="3000" b="1" dirty="0" err="1" smtClean="0"/>
              <a:t>nhiễm</a:t>
            </a:r>
            <a:r>
              <a:rPr lang="en-US" altLang="en-US" sz="3000" b="1" dirty="0" smtClean="0"/>
              <a:t> </a:t>
            </a:r>
            <a:r>
              <a:rPr lang="en-US" altLang="en-US" sz="3000" b="1" dirty="0" err="1" smtClean="0"/>
              <a:t>tiếng</a:t>
            </a:r>
            <a:r>
              <a:rPr lang="en-US" altLang="en-US" sz="3000" b="1" dirty="0" smtClean="0"/>
              <a:t> </a:t>
            </a:r>
            <a:r>
              <a:rPr lang="en-US" altLang="en-US" sz="3000" b="1" dirty="0" err="1" smtClean="0"/>
              <a:t>ồn</a:t>
            </a:r>
            <a:r>
              <a:rPr lang="en-US" altLang="en-US" sz="3000" b="1" dirty="0" smtClean="0"/>
              <a:t>? </a:t>
            </a:r>
            <a:r>
              <a:rPr lang="en-US" altLang="en-US" sz="3000" b="1" dirty="0" err="1" smtClean="0"/>
              <a:t>Vì</a:t>
            </a:r>
            <a:r>
              <a:rPr lang="en-US" altLang="en-US" sz="3000" b="1" dirty="0" smtClean="0"/>
              <a:t> </a:t>
            </a:r>
            <a:r>
              <a:rPr lang="en-US" altLang="en-US" sz="3000" b="1" dirty="0" err="1" smtClean="0"/>
              <a:t>sao</a:t>
            </a:r>
            <a:r>
              <a:rPr lang="en-US" altLang="en-US" sz="3000" b="1" dirty="0" smtClean="0"/>
              <a:t> </a:t>
            </a:r>
            <a:r>
              <a:rPr lang="en-US" altLang="en-US" sz="3000" b="1" dirty="0" err="1" smtClean="0"/>
              <a:t>em</a:t>
            </a:r>
            <a:r>
              <a:rPr lang="en-US" altLang="en-US" sz="3000" b="1" dirty="0" smtClean="0"/>
              <a:t> </a:t>
            </a:r>
            <a:r>
              <a:rPr lang="en-US" altLang="en-US" sz="3000" b="1" dirty="0" err="1" smtClean="0"/>
              <a:t>biết</a:t>
            </a:r>
            <a:r>
              <a:rPr lang="en-US" altLang="en-US" sz="3000" b="1" dirty="0" smtClean="0"/>
              <a:t> ?</a:t>
            </a:r>
          </a:p>
        </p:txBody>
      </p:sp>
      <p:pic>
        <p:nvPicPr>
          <p:cNvPr id="2054" name="Picture 6"/>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3352800" y="2895600"/>
            <a:ext cx="3171825" cy="2301875"/>
          </a:xfrm>
          <a:prstGeom prst="rect">
            <a:avLst/>
          </a:prstGeom>
          <a:noFill/>
          <a:ln w="9525">
            <a:solidFill>
              <a:srgbClr val="D0F70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6" name="Text Box 8"/>
          <p:cNvSpPr txBox="1">
            <a:spLocks noChangeArrowheads="1"/>
          </p:cNvSpPr>
          <p:nvPr/>
        </p:nvSpPr>
        <p:spPr bwMode="auto">
          <a:xfrm>
            <a:off x="5562600" y="4876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pPr>
            <a:r>
              <a:rPr lang="en-US" altLang="en-US" sz="1800" b="1">
                <a:solidFill>
                  <a:srgbClr val="0000FF"/>
                </a:solidFill>
              </a:rPr>
              <a:t>H15.2</a:t>
            </a:r>
          </a:p>
        </p:txBody>
      </p:sp>
      <p:pic>
        <p:nvPicPr>
          <p:cNvPr id="2052" name="Picture 4"/>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6553200" y="2895600"/>
            <a:ext cx="2438400" cy="2286000"/>
          </a:xfrm>
          <a:prstGeom prst="rect">
            <a:avLst/>
          </a:prstGeom>
          <a:noFill/>
          <a:ln w="9525">
            <a:solidFill>
              <a:srgbClr val="D0F70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9"/>
          <p:cNvSpPr txBox="1">
            <a:spLocks noChangeArrowheads="1"/>
          </p:cNvSpPr>
          <p:nvPr/>
        </p:nvSpPr>
        <p:spPr bwMode="auto">
          <a:xfrm>
            <a:off x="6477000" y="4891088"/>
            <a:ext cx="83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1800" b="1">
                <a:solidFill>
                  <a:srgbClr val="0000FF"/>
                </a:solidFill>
              </a:rPr>
              <a:t>H15.3</a:t>
            </a:r>
          </a:p>
        </p:txBody>
      </p:sp>
      <p:sp>
        <p:nvSpPr>
          <p:cNvPr id="2063" name="Rectangle 15"/>
          <p:cNvSpPr>
            <a:spLocks noChangeArrowheads="1"/>
          </p:cNvSpPr>
          <p:nvPr/>
        </p:nvSpPr>
        <p:spPr bwMode="auto">
          <a:xfrm>
            <a:off x="0" y="5505450"/>
            <a:ext cx="2819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800" b="1"/>
              <a:t> Sấm, s</a:t>
            </a:r>
            <a:r>
              <a:rPr lang="en-US" altLang="en-US" sz="2400" b="1"/>
              <a:t>ét</a:t>
            </a:r>
          </a:p>
        </p:txBody>
      </p:sp>
      <p:sp>
        <p:nvSpPr>
          <p:cNvPr id="2064" name="Rectangle 16"/>
          <p:cNvSpPr>
            <a:spLocks noChangeArrowheads="1"/>
          </p:cNvSpPr>
          <p:nvPr/>
        </p:nvSpPr>
        <p:spPr bwMode="auto">
          <a:xfrm>
            <a:off x="3429000" y="5486400"/>
            <a:ext cx="2906713"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2400" b="1"/>
              <a:t>Máy khoan bêtông </a:t>
            </a:r>
            <a:br>
              <a:rPr lang="en-US" altLang="en-US" sz="2400" b="1"/>
            </a:br>
            <a:r>
              <a:rPr lang="en-US" altLang="en-US" sz="2400" b="1"/>
              <a:t>liên tục hoạt động </a:t>
            </a:r>
            <a:br>
              <a:rPr lang="en-US" altLang="en-US" sz="2400" b="1"/>
            </a:br>
            <a:r>
              <a:rPr lang="en-US" altLang="en-US" sz="2400" b="1"/>
              <a:t>cạnh nơi làm việc</a:t>
            </a:r>
          </a:p>
        </p:txBody>
      </p:sp>
      <p:sp>
        <p:nvSpPr>
          <p:cNvPr id="2065" name="Rectangle 17"/>
          <p:cNvSpPr>
            <a:spLocks noChangeArrowheads="1"/>
          </p:cNvSpPr>
          <p:nvPr/>
        </p:nvSpPr>
        <p:spPr bwMode="auto">
          <a:xfrm>
            <a:off x="6553200" y="5562600"/>
            <a:ext cx="2354263"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b="1"/>
              <a:t>Tiếng họp chợ</a:t>
            </a:r>
            <a:br>
              <a:rPr lang="en-US" altLang="en-US" sz="2400" b="1"/>
            </a:br>
            <a:r>
              <a:rPr lang="en-US" altLang="en-US" sz="2400" b="1"/>
              <a:t>ồn ào ở gần </a:t>
            </a:r>
            <a:br>
              <a:rPr lang="en-US" altLang="en-US" sz="2400" b="1"/>
            </a:br>
            <a:r>
              <a:rPr lang="en-US" altLang="en-US" sz="2400" b="1"/>
              <a:t>lớp học</a:t>
            </a:r>
          </a:p>
        </p:txBody>
      </p:sp>
      <p:pic>
        <p:nvPicPr>
          <p:cNvPr id="2071" name="Picture 23" descr="lightnings_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895600"/>
            <a:ext cx="32623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50"/>
                                        </p:tgtEl>
                                        <p:attrNameLst>
                                          <p:attrName>style.visibility</p:attrName>
                                        </p:attrNameLst>
                                      </p:cBhvr>
                                      <p:to>
                                        <p:strVal val="visible"/>
                                      </p:to>
                                    </p:set>
                                    <p:anim calcmode="discrete" valueType="clr">
                                      <p:cBhvr override="childStyle">
                                        <p:cTn id="7" dur="80"/>
                                        <p:tgtEl>
                                          <p:spTgt spid="20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0"/>
                                        </p:tgtEl>
                                        <p:attrNameLst>
                                          <p:attrName>fillcolor</p:attrName>
                                        </p:attrNameLst>
                                      </p:cBhvr>
                                      <p:tavLst>
                                        <p:tav tm="0">
                                          <p:val>
                                            <p:clrVal>
                                              <a:schemeClr val="accent2"/>
                                            </p:clrVal>
                                          </p:val>
                                        </p:tav>
                                        <p:tav tm="50000">
                                          <p:val>
                                            <p:clrVal>
                                              <a:schemeClr val="hlink"/>
                                            </p:clrVal>
                                          </p:val>
                                        </p:tav>
                                      </p:tavLst>
                                    </p:anim>
                                    <p:set>
                                      <p:cBhvr>
                                        <p:cTn id="9" dur="80"/>
                                        <p:tgtEl>
                                          <p:spTgt spid="20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51">
                                            <p:txEl>
                                              <p:pRg st="0" end="0"/>
                                            </p:txEl>
                                          </p:spTgt>
                                        </p:tgtEl>
                                        <p:attrNameLst>
                                          <p:attrName>style.visibility</p:attrName>
                                        </p:attrNameLst>
                                      </p:cBhvr>
                                      <p:to>
                                        <p:strVal val="visible"/>
                                      </p:to>
                                    </p:set>
                                    <p:anim calcmode="discrete" valueType="clr">
                                      <p:cBhvr override="childStyle">
                                        <p:cTn id="14" dur="80"/>
                                        <p:tgtEl>
                                          <p:spTgt spid="20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51">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2051">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051">
                                            <p:txEl>
                                              <p:pRg st="2" end="2"/>
                                            </p:txEl>
                                          </p:spTgt>
                                        </p:tgtEl>
                                        <p:attrNameLst>
                                          <p:attrName>style.visibility</p:attrName>
                                        </p:attrNameLst>
                                      </p:cBhvr>
                                      <p:to>
                                        <p:strVal val="visible"/>
                                      </p:to>
                                    </p:set>
                                    <p:anim calcmode="discrete" valueType="clr">
                                      <p:cBhvr override="childStyle">
                                        <p:cTn id="21" dur="80"/>
                                        <p:tgtEl>
                                          <p:spTgt spid="205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051">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2051">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2071"/>
                                        </p:tgtEl>
                                        <p:attrNameLst>
                                          <p:attrName>style.visibility</p:attrName>
                                        </p:attrNameLst>
                                      </p:cBhvr>
                                      <p:to>
                                        <p:strVal val="visible"/>
                                      </p:to>
                                    </p:set>
                                    <p:animEffect transition="in" filter="diamond(in)">
                                      <p:cBhvr>
                                        <p:cTn id="28" dur="2000"/>
                                        <p:tgtEl>
                                          <p:spTgt spid="2071"/>
                                        </p:tgtEl>
                                      </p:cBhvr>
                                    </p:animEffect>
                                  </p:childTnLst>
                                </p:cTn>
                              </p:par>
                            </p:childTnLst>
                          </p:cTn>
                        </p:par>
                        <p:par>
                          <p:cTn id="29" fill="hold" nodeType="afterGroup">
                            <p:stCondLst>
                              <p:cond delay="20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2063"/>
                                        </p:tgtEl>
                                        <p:attrNameLst>
                                          <p:attrName>style.visibility</p:attrName>
                                        </p:attrNameLst>
                                      </p:cBhvr>
                                      <p:to>
                                        <p:strVal val="visible"/>
                                      </p:to>
                                    </p:set>
                                    <p:anim calcmode="discrete" valueType="clr">
                                      <p:cBhvr override="childStyle">
                                        <p:cTn id="32" dur="80"/>
                                        <p:tgtEl>
                                          <p:spTgt spid="2063"/>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063"/>
                                        </p:tgtEl>
                                        <p:attrNameLst>
                                          <p:attrName>fillcolor</p:attrName>
                                        </p:attrNameLst>
                                      </p:cBhvr>
                                      <p:tavLst>
                                        <p:tav tm="0">
                                          <p:val>
                                            <p:clrVal>
                                              <a:schemeClr val="accent2"/>
                                            </p:clrVal>
                                          </p:val>
                                        </p:tav>
                                        <p:tav tm="50000">
                                          <p:val>
                                            <p:clrVal>
                                              <a:schemeClr val="hlink"/>
                                            </p:clrVal>
                                          </p:val>
                                        </p:tav>
                                      </p:tavLst>
                                    </p:anim>
                                    <p:set>
                                      <p:cBhvr>
                                        <p:cTn id="34" dur="80"/>
                                        <p:tgtEl>
                                          <p:spTgt spid="2063"/>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nodeType="clickEffect">
                                  <p:stCondLst>
                                    <p:cond delay="0"/>
                                  </p:stCondLst>
                                  <p:childTnLst>
                                    <p:set>
                                      <p:cBhvr>
                                        <p:cTn id="38" dur="1" fill="hold">
                                          <p:stCondLst>
                                            <p:cond delay="0"/>
                                          </p:stCondLst>
                                        </p:cTn>
                                        <p:tgtEl>
                                          <p:spTgt spid="2054"/>
                                        </p:tgtEl>
                                        <p:attrNameLst>
                                          <p:attrName>style.visibility</p:attrName>
                                        </p:attrNameLst>
                                      </p:cBhvr>
                                      <p:to>
                                        <p:strVal val="visible"/>
                                      </p:to>
                                    </p:set>
                                    <p:animEffect transition="in" filter="diamond(in)">
                                      <p:cBhvr>
                                        <p:cTn id="39" dur="2000"/>
                                        <p:tgtEl>
                                          <p:spTgt spid="2054"/>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2056"/>
                                        </p:tgtEl>
                                        <p:attrNameLst>
                                          <p:attrName>style.visibility</p:attrName>
                                        </p:attrNameLst>
                                      </p:cBhvr>
                                      <p:to>
                                        <p:strVal val="visible"/>
                                      </p:to>
                                    </p:set>
                                    <p:animEffect transition="in" filter="diamond(in)">
                                      <p:cBhvr>
                                        <p:cTn id="42" dur="2000"/>
                                        <p:tgtEl>
                                          <p:spTgt spid="2056"/>
                                        </p:tgtEl>
                                      </p:cBhvr>
                                    </p:animEffect>
                                  </p:childTnLst>
                                </p:cTn>
                              </p:par>
                            </p:childTnLst>
                          </p:cTn>
                        </p:par>
                        <p:par>
                          <p:cTn id="43" fill="hold" nodeType="afterGroup">
                            <p:stCondLst>
                              <p:cond delay="200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2064"/>
                                        </p:tgtEl>
                                        <p:attrNameLst>
                                          <p:attrName>style.visibility</p:attrName>
                                        </p:attrNameLst>
                                      </p:cBhvr>
                                      <p:to>
                                        <p:strVal val="visible"/>
                                      </p:to>
                                    </p:set>
                                    <p:anim calcmode="discrete" valueType="clr">
                                      <p:cBhvr override="childStyle">
                                        <p:cTn id="46" dur="80"/>
                                        <p:tgtEl>
                                          <p:spTgt spid="2064"/>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064"/>
                                        </p:tgtEl>
                                        <p:attrNameLst>
                                          <p:attrName>fillcolor</p:attrName>
                                        </p:attrNameLst>
                                      </p:cBhvr>
                                      <p:tavLst>
                                        <p:tav tm="0">
                                          <p:val>
                                            <p:clrVal>
                                              <a:schemeClr val="accent2"/>
                                            </p:clrVal>
                                          </p:val>
                                        </p:tav>
                                        <p:tav tm="50000">
                                          <p:val>
                                            <p:clrVal>
                                              <a:schemeClr val="hlink"/>
                                            </p:clrVal>
                                          </p:val>
                                        </p:tav>
                                      </p:tavLst>
                                    </p:anim>
                                    <p:set>
                                      <p:cBhvr>
                                        <p:cTn id="48" dur="80"/>
                                        <p:tgtEl>
                                          <p:spTgt spid="2064"/>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ntr" presetSubtype="16" fill="hold" nodeType="clickEffect">
                                  <p:stCondLst>
                                    <p:cond delay="0"/>
                                  </p:stCondLst>
                                  <p:childTnLst>
                                    <p:set>
                                      <p:cBhvr>
                                        <p:cTn id="52" dur="1" fill="hold">
                                          <p:stCondLst>
                                            <p:cond delay="0"/>
                                          </p:stCondLst>
                                        </p:cTn>
                                        <p:tgtEl>
                                          <p:spTgt spid="2052"/>
                                        </p:tgtEl>
                                        <p:attrNameLst>
                                          <p:attrName>style.visibility</p:attrName>
                                        </p:attrNameLst>
                                      </p:cBhvr>
                                      <p:to>
                                        <p:strVal val="visible"/>
                                      </p:to>
                                    </p:set>
                                    <p:animEffect transition="in" filter="diamond(in)">
                                      <p:cBhvr>
                                        <p:cTn id="53" dur="2000"/>
                                        <p:tgtEl>
                                          <p:spTgt spid="2052"/>
                                        </p:tgtEl>
                                      </p:cBhvr>
                                    </p:animEffect>
                                  </p:childTnLst>
                                </p:cTn>
                              </p:par>
                              <p:par>
                                <p:cTn id="54" presetID="8" presetClass="entr" presetSubtype="16" fill="hold" grpId="0" nodeType="withEffect">
                                  <p:stCondLst>
                                    <p:cond delay="0"/>
                                  </p:stCondLst>
                                  <p:childTnLst>
                                    <p:set>
                                      <p:cBhvr>
                                        <p:cTn id="55" dur="1" fill="hold">
                                          <p:stCondLst>
                                            <p:cond delay="0"/>
                                          </p:stCondLst>
                                        </p:cTn>
                                        <p:tgtEl>
                                          <p:spTgt spid="2057"/>
                                        </p:tgtEl>
                                        <p:attrNameLst>
                                          <p:attrName>style.visibility</p:attrName>
                                        </p:attrNameLst>
                                      </p:cBhvr>
                                      <p:to>
                                        <p:strVal val="visible"/>
                                      </p:to>
                                    </p:set>
                                    <p:animEffect transition="in" filter="diamond(in)">
                                      <p:cBhvr>
                                        <p:cTn id="56" dur="2000"/>
                                        <p:tgtEl>
                                          <p:spTgt spid="2057"/>
                                        </p:tgtEl>
                                      </p:cBhvr>
                                    </p:animEffect>
                                  </p:childTnLst>
                                </p:cTn>
                              </p:par>
                            </p:childTnLst>
                          </p:cTn>
                        </p:par>
                        <p:par>
                          <p:cTn id="57" fill="hold" nodeType="afterGroup">
                            <p:stCondLst>
                              <p:cond delay="2000"/>
                            </p:stCondLst>
                            <p:childTnLst>
                              <p:par>
                                <p:cTn id="58" presetID="27" presetClass="entr" presetSubtype="0" fill="hold" grpId="0" nodeType="afterEffect">
                                  <p:stCondLst>
                                    <p:cond delay="0"/>
                                  </p:stCondLst>
                                  <p:iterate type="lt">
                                    <p:tmPct val="50000"/>
                                  </p:iterate>
                                  <p:childTnLst>
                                    <p:set>
                                      <p:cBhvr>
                                        <p:cTn id="59" dur="1" fill="hold">
                                          <p:stCondLst>
                                            <p:cond delay="0"/>
                                          </p:stCondLst>
                                        </p:cTn>
                                        <p:tgtEl>
                                          <p:spTgt spid="2065"/>
                                        </p:tgtEl>
                                        <p:attrNameLst>
                                          <p:attrName>style.visibility</p:attrName>
                                        </p:attrNameLst>
                                      </p:cBhvr>
                                      <p:to>
                                        <p:strVal val="visible"/>
                                      </p:to>
                                    </p:set>
                                    <p:anim calcmode="discrete" valueType="clr">
                                      <p:cBhvr override="childStyle">
                                        <p:cTn id="60" dur="80"/>
                                        <p:tgtEl>
                                          <p:spTgt spid="2065"/>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2065"/>
                                        </p:tgtEl>
                                        <p:attrNameLst>
                                          <p:attrName>fillcolor</p:attrName>
                                        </p:attrNameLst>
                                      </p:cBhvr>
                                      <p:tavLst>
                                        <p:tav tm="0">
                                          <p:val>
                                            <p:clrVal>
                                              <a:schemeClr val="accent2"/>
                                            </p:clrVal>
                                          </p:val>
                                        </p:tav>
                                        <p:tav tm="50000">
                                          <p:val>
                                            <p:clrVal>
                                              <a:schemeClr val="hlink"/>
                                            </p:clrVal>
                                          </p:val>
                                        </p:tav>
                                      </p:tavLst>
                                    </p:anim>
                                    <p:set>
                                      <p:cBhvr>
                                        <p:cTn id="62" dur="80"/>
                                        <p:tgtEl>
                                          <p:spTgt spid="20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2056" grpId="0"/>
      <p:bldP spid="2057" grpId="0"/>
      <p:bldP spid="2063" grpId="0"/>
      <p:bldP spid="2064" grpId="0"/>
      <p:bldP spid="20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0BB9DD9B-4046-4EF6-9A6C-6B1F2A4906B5}" type="slidenum">
              <a:rPr lang="en-US" altLang="en-US" sz="1400"/>
              <a:pPr/>
              <a:t>5</a:t>
            </a:fld>
            <a:endParaRPr lang="en-US" altLang="en-US" sz="1400"/>
          </a:p>
        </p:txBody>
      </p:sp>
      <p:sp>
        <p:nvSpPr>
          <p:cNvPr id="77826"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77827" name="Rectangle 3"/>
          <p:cNvSpPr>
            <a:spLocks noGrp="1" noChangeArrowheads="1"/>
          </p:cNvSpPr>
          <p:nvPr>
            <p:ph type="subTitle" idx="1"/>
          </p:nvPr>
        </p:nvSpPr>
        <p:spPr>
          <a:xfrm>
            <a:off x="0" y="990600"/>
            <a:ext cx="8763000" cy="1752600"/>
          </a:xfrm>
        </p:spPr>
        <p:txBody>
          <a:bodyPr/>
          <a:lstStyle/>
          <a:p>
            <a:pPr marL="571500" indent="-571500" algn="l" eaLnBrk="1" hangingPunct="1">
              <a:buFontTx/>
              <a:buAutoNum type="romanUcPeriod"/>
              <a:defRPr/>
            </a:pPr>
            <a:r>
              <a:rPr lang="en-US" altLang="en-US" sz="3000" b="1" u="sng" dirty="0" err="1" smtClean="0">
                <a:solidFill>
                  <a:schemeClr val="bg1"/>
                </a:solidFill>
                <a:effectLst>
                  <a:outerShdw blurRad="38100" dist="38100" dir="2700000" algn="tl">
                    <a:srgbClr val="C0C0C0"/>
                  </a:outerShdw>
                </a:effectLst>
              </a:rPr>
              <a:t>Nhận</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biết</a:t>
            </a:r>
            <a:r>
              <a:rPr lang="en-US" altLang="en-US" sz="3000" b="1" u="sng" dirty="0" smtClean="0">
                <a:solidFill>
                  <a:schemeClr val="bg1"/>
                </a:solidFill>
                <a:effectLst>
                  <a:outerShdw blurRad="38100" dist="38100" dir="2700000" algn="tl">
                    <a:srgbClr val="C0C0C0"/>
                  </a:outerShdw>
                </a:effectLst>
              </a:rPr>
              <a:t> ô </a:t>
            </a:r>
            <a:r>
              <a:rPr lang="en-US" altLang="en-US" sz="3000" b="1" u="sng" dirty="0" err="1" smtClean="0">
                <a:solidFill>
                  <a:schemeClr val="bg1"/>
                </a:solidFill>
                <a:effectLst>
                  <a:outerShdw blurRad="38100" dist="38100" dir="2700000" algn="tl">
                    <a:srgbClr val="C0C0C0"/>
                  </a:outerShdw>
                </a:effectLst>
              </a:rPr>
              <a:t>nhiễm</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tiếng</a:t>
            </a:r>
            <a:r>
              <a:rPr lang="en-US" altLang="en-US" sz="3000" b="1" u="sng" dirty="0" smtClean="0">
                <a:solidFill>
                  <a:schemeClr val="bg1"/>
                </a:solidFill>
                <a:effectLst>
                  <a:outerShdw blurRad="38100" dist="38100" dir="2700000" algn="tl">
                    <a:srgbClr val="C0C0C0"/>
                  </a:outerShdw>
                </a:effectLst>
              </a:rPr>
              <a:t> </a:t>
            </a:r>
            <a:r>
              <a:rPr lang="en-US" altLang="en-US" sz="3000" b="1" u="sng" dirty="0" err="1" smtClean="0">
                <a:solidFill>
                  <a:schemeClr val="bg1"/>
                </a:solidFill>
                <a:effectLst>
                  <a:outerShdw blurRad="38100" dist="38100" dir="2700000" algn="tl">
                    <a:srgbClr val="C0C0C0"/>
                  </a:outerShdw>
                </a:effectLst>
              </a:rPr>
              <a:t>ồn</a:t>
            </a:r>
            <a:r>
              <a:rPr lang="en-US" altLang="en-US" sz="3000" b="1" u="sng" dirty="0" smtClean="0">
                <a:solidFill>
                  <a:schemeClr val="bg1"/>
                </a:solidFill>
                <a:effectLst>
                  <a:outerShdw blurRad="38100" dist="38100" dir="2700000" algn="tl">
                    <a:srgbClr val="C0C0C0"/>
                  </a:outerShdw>
                </a:effectLst>
              </a:rPr>
              <a:t> :</a:t>
            </a:r>
          </a:p>
          <a:p>
            <a:pPr algn="l" eaLnBrk="1" hangingPunct="1">
              <a:defRPr/>
            </a:pPr>
            <a:endParaRPr lang="en-US" altLang="en-US" sz="1400" b="1" u="sng" dirty="0" smtClean="0">
              <a:solidFill>
                <a:srgbClr val="0000FF"/>
              </a:solidFill>
              <a:effectLst>
                <a:outerShdw blurRad="38100" dist="38100" dir="2700000" algn="tl">
                  <a:srgbClr val="C0C0C0"/>
                </a:outerShdw>
              </a:effectLst>
            </a:endParaRPr>
          </a:p>
          <a:p>
            <a:pPr algn="l" eaLnBrk="1" hangingPunct="1">
              <a:defRPr/>
            </a:pPr>
            <a:r>
              <a:rPr lang="en-US" altLang="en-US" sz="3000" b="1" u="sng" dirty="0" smtClean="0">
                <a:solidFill>
                  <a:srgbClr val="5B31D3"/>
                </a:solidFill>
                <a:effectLst>
                  <a:outerShdw blurRad="38100" dist="38100" dir="2700000" algn="tl">
                    <a:srgbClr val="C0C0C0"/>
                  </a:outerShdw>
                </a:effectLst>
              </a:rPr>
              <a:t>C</a:t>
            </a:r>
            <a:r>
              <a:rPr lang="en-US" altLang="en-US" sz="3000" b="1" baseline="-25000" dirty="0" smtClean="0">
                <a:solidFill>
                  <a:srgbClr val="5B31D3"/>
                </a:solidFill>
                <a:effectLst>
                  <a:outerShdw blurRad="38100" dist="38100" dir="2700000" algn="tl">
                    <a:srgbClr val="C0C0C0"/>
                  </a:outerShdw>
                </a:effectLst>
              </a:rPr>
              <a:t>1</a:t>
            </a:r>
            <a:r>
              <a:rPr lang="en-US" altLang="en-US" sz="3000" b="1" dirty="0" smtClean="0">
                <a:solidFill>
                  <a:srgbClr val="5B31D3"/>
                </a:solidFill>
              </a:rPr>
              <a:t> :</a:t>
            </a:r>
            <a:endParaRPr lang="en-US" altLang="en-US" sz="3000" b="1" dirty="0" smtClean="0"/>
          </a:p>
        </p:txBody>
      </p:sp>
      <p:sp>
        <p:nvSpPr>
          <p:cNvPr id="8197" name="Rectangle 8"/>
          <p:cNvSpPr>
            <a:spLocks noChangeArrowheads="1"/>
          </p:cNvSpPr>
          <p:nvPr/>
        </p:nvSpPr>
        <p:spPr bwMode="auto">
          <a:xfrm>
            <a:off x="427038" y="6324600"/>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800" b="1"/>
              <a:t> Sấm, s</a:t>
            </a:r>
            <a:r>
              <a:rPr lang="en-US" altLang="en-US" sz="2400" b="1"/>
              <a:t>ét</a:t>
            </a:r>
          </a:p>
        </p:txBody>
      </p:sp>
      <p:pic>
        <p:nvPicPr>
          <p:cNvPr id="8198" name="Picture 11" descr="lightnings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35052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6" name="Text Box 12"/>
          <p:cNvSpPr txBox="1">
            <a:spLocks noChangeArrowheads="1"/>
          </p:cNvSpPr>
          <p:nvPr/>
        </p:nvSpPr>
        <p:spPr bwMode="auto">
          <a:xfrm>
            <a:off x="3505200" y="2590800"/>
            <a:ext cx="5486400"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pPr>
            <a:r>
              <a:rPr lang="en-US" altLang="en-US" sz="3000" b="1">
                <a:solidFill>
                  <a:srgbClr val="006600"/>
                </a:solidFill>
              </a:rPr>
              <a:t>Tiếng sấm sét tuy </a:t>
            </a:r>
            <a:r>
              <a:rPr lang="en-US" altLang="en-US" sz="3000" b="1" u="sng">
                <a:solidFill>
                  <a:srgbClr val="006600"/>
                </a:solidFill>
              </a:rPr>
              <a:t>to</a:t>
            </a:r>
            <a:r>
              <a:rPr lang="en-US" altLang="en-US" sz="3000" b="1">
                <a:solidFill>
                  <a:srgbClr val="006600"/>
                </a:solidFill>
              </a:rPr>
              <a:t> nhưng </a:t>
            </a:r>
            <a:r>
              <a:rPr lang="en-US" altLang="en-US" sz="3000" b="1" u="sng">
                <a:solidFill>
                  <a:srgbClr val="006600"/>
                </a:solidFill>
              </a:rPr>
              <a:t>không kéo dài</a:t>
            </a:r>
            <a:r>
              <a:rPr lang="en-US" altLang="en-US" sz="3000" b="1">
                <a:solidFill>
                  <a:srgbClr val="006600"/>
                </a:solidFill>
              </a:rPr>
              <a:t> nên </a:t>
            </a:r>
            <a:r>
              <a:rPr lang="en-US" altLang="en-US" sz="3000" b="1" u="sng">
                <a:solidFill>
                  <a:srgbClr val="006600"/>
                </a:solidFill>
              </a:rPr>
              <a:t>không ảnh hưởng</a:t>
            </a:r>
            <a:r>
              <a:rPr lang="en-US" altLang="en-US" sz="3000" b="1">
                <a:solidFill>
                  <a:srgbClr val="006600"/>
                </a:solidFill>
              </a:rPr>
              <a:t> đến sức khỏe con người </a:t>
            </a:r>
          </a:p>
          <a:p>
            <a:pPr algn="just" eaLnBrk="1" hangingPunct="1">
              <a:spcBef>
                <a:spcPct val="50000"/>
              </a:spcBef>
            </a:pPr>
            <a:r>
              <a:rPr lang="en-US" altLang="en-US" sz="3000" b="1">
                <a:solidFill>
                  <a:srgbClr val="006600"/>
                </a:solidFill>
                <a:sym typeface="Wingdings" pitchFamily="2" charset="2"/>
              </a:rPr>
              <a:t></a:t>
            </a:r>
            <a:r>
              <a:rPr lang="en-US" altLang="en-US" sz="3000" b="1">
                <a:solidFill>
                  <a:srgbClr val="006600"/>
                </a:solidFill>
              </a:rPr>
              <a:t> không xem là là ô nhiễm tiếng ồn.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7836"/>
                                        </p:tgtEl>
                                        <p:attrNameLst>
                                          <p:attrName>style.visibility</p:attrName>
                                        </p:attrNameLst>
                                      </p:cBhvr>
                                      <p:to>
                                        <p:strVal val="visible"/>
                                      </p:to>
                                    </p:set>
                                    <p:anim calcmode="discrete" valueType="clr">
                                      <p:cBhvr override="childStyle">
                                        <p:cTn id="7" dur="80"/>
                                        <p:tgtEl>
                                          <p:spTgt spid="778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7836"/>
                                        </p:tgtEl>
                                        <p:attrNameLst>
                                          <p:attrName>fillcolor</p:attrName>
                                        </p:attrNameLst>
                                      </p:cBhvr>
                                      <p:tavLst>
                                        <p:tav tm="0">
                                          <p:val>
                                            <p:clrVal>
                                              <a:schemeClr val="accent2"/>
                                            </p:clrVal>
                                          </p:val>
                                        </p:tav>
                                        <p:tav tm="50000">
                                          <p:val>
                                            <p:clrVal>
                                              <a:schemeClr val="hlink"/>
                                            </p:clrVal>
                                          </p:val>
                                        </p:tav>
                                      </p:tavLst>
                                    </p:anim>
                                    <p:set>
                                      <p:cBhvr>
                                        <p:cTn id="9" dur="80"/>
                                        <p:tgtEl>
                                          <p:spTgt spid="778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217A0CA4-B74A-4AE3-9749-680D8F3F9230}" type="slidenum">
              <a:rPr lang="en-US" altLang="en-US" sz="1400"/>
              <a:pPr/>
              <a:t>6</a:t>
            </a:fld>
            <a:endParaRPr lang="en-US" altLang="en-US" sz="1400"/>
          </a:p>
        </p:txBody>
      </p:sp>
      <p:sp>
        <p:nvSpPr>
          <p:cNvPr id="78850"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78851" name="Rectangle 3"/>
          <p:cNvSpPr>
            <a:spLocks noGrp="1" noChangeArrowheads="1"/>
          </p:cNvSpPr>
          <p:nvPr>
            <p:ph type="subTitle" idx="1"/>
          </p:nvPr>
        </p:nvSpPr>
        <p:spPr>
          <a:xfrm>
            <a:off x="0" y="990600"/>
            <a:ext cx="8763000" cy="1752600"/>
          </a:xfrm>
        </p:spPr>
        <p:txBody>
          <a:bodyPr/>
          <a:lstStyle/>
          <a:p>
            <a:pPr marL="571500" indent="-571500" algn="l" eaLnBrk="1" hangingPunct="1">
              <a:buFontTx/>
              <a:buAutoNum type="romanUcPeriod"/>
              <a:defRPr/>
            </a:pPr>
            <a:r>
              <a:rPr lang="en-US" altLang="en-US" sz="3200" b="1" u="sng" dirty="0" err="1" smtClean="0">
                <a:solidFill>
                  <a:schemeClr val="bg1"/>
                </a:solidFill>
                <a:effectLst>
                  <a:outerShdw blurRad="38100" dist="38100" dir="2700000" algn="tl">
                    <a:srgbClr val="C0C0C0"/>
                  </a:outerShdw>
                </a:effectLst>
              </a:rPr>
              <a:t>Nhận</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biết</a:t>
            </a:r>
            <a:r>
              <a:rPr lang="en-US" altLang="en-US" sz="3200" b="1" u="sng" dirty="0" smtClean="0">
                <a:solidFill>
                  <a:schemeClr val="bg1"/>
                </a:solidFill>
                <a:effectLst>
                  <a:outerShdw blurRad="38100" dist="38100" dir="2700000" algn="tl">
                    <a:srgbClr val="C0C0C0"/>
                  </a:outerShdw>
                </a:effectLst>
              </a:rPr>
              <a:t> ô </a:t>
            </a:r>
            <a:r>
              <a:rPr lang="en-US" altLang="en-US" sz="3200" b="1" u="sng" dirty="0" err="1" smtClean="0">
                <a:solidFill>
                  <a:schemeClr val="bg1"/>
                </a:solidFill>
                <a:effectLst>
                  <a:outerShdw blurRad="38100" dist="38100" dir="2700000" algn="tl">
                    <a:srgbClr val="C0C0C0"/>
                  </a:outerShdw>
                </a:effectLst>
              </a:rPr>
              <a:t>nhiễm</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tiếng</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ồn</a:t>
            </a:r>
            <a:r>
              <a:rPr lang="en-US" altLang="en-US" sz="3200" b="1" u="sng" dirty="0" smtClean="0">
                <a:solidFill>
                  <a:schemeClr val="bg1"/>
                </a:solidFill>
                <a:effectLst>
                  <a:outerShdw blurRad="38100" dist="38100" dir="2700000" algn="tl">
                    <a:srgbClr val="C0C0C0"/>
                  </a:outerShdw>
                </a:effectLst>
              </a:rPr>
              <a:t> :</a:t>
            </a:r>
          </a:p>
          <a:p>
            <a:pPr algn="l" eaLnBrk="1" hangingPunct="1">
              <a:defRPr/>
            </a:pPr>
            <a:endParaRPr lang="en-US" altLang="en-US" sz="800" b="1" u="sng" dirty="0" smtClean="0">
              <a:solidFill>
                <a:srgbClr val="0000FF"/>
              </a:solidFill>
              <a:effectLst>
                <a:outerShdw blurRad="38100" dist="38100" dir="2700000" algn="tl">
                  <a:srgbClr val="C0C0C0"/>
                </a:outerShdw>
              </a:effectLst>
            </a:endParaRPr>
          </a:p>
          <a:p>
            <a:pPr algn="l" eaLnBrk="1" hangingPunct="1">
              <a:defRPr/>
            </a:pPr>
            <a:r>
              <a:rPr lang="en-US" altLang="en-US" sz="3000" b="1" u="sng" dirty="0" smtClean="0">
                <a:solidFill>
                  <a:srgbClr val="5B31D3"/>
                </a:solidFill>
                <a:effectLst>
                  <a:outerShdw blurRad="38100" dist="38100" dir="2700000" algn="tl">
                    <a:srgbClr val="C0C0C0"/>
                  </a:outerShdw>
                </a:effectLst>
              </a:rPr>
              <a:t>C</a:t>
            </a:r>
            <a:r>
              <a:rPr lang="en-US" altLang="en-US" sz="3000" b="1" baseline="-25000" dirty="0" smtClean="0">
                <a:solidFill>
                  <a:srgbClr val="5B31D3"/>
                </a:solidFill>
                <a:effectLst>
                  <a:outerShdw blurRad="38100" dist="38100" dir="2700000" algn="tl">
                    <a:srgbClr val="C0C0C0"/>
                  </a:outerShdw>
                </a:effectLst>
              </a:rPr>
              <a:t>1</a:t>
            </a:r>
            <a:r>
              <a:rPr lang="en-US" altLang="en-US" sz="3000" dirty="0" smtClean="0">
                <a:solidFill>
                  <a:srgbClr val="5B31D3"/>
                </a:solidFill>
              </a:rPr>
              <a:t> :</a:t>
            </a:r>
            <a:endParaRPr lang="en-US" altLang="en-US" sz="3000" dirty="0" smtClean="0"/>
          </a:p>
        </p:txBody>
      </p:sp>
      <p:pic>
        <p:nvPicPr>
          <p:cNvPr id="9221" name="Picture 4"/>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2286000"/>
            <a:ext cx="3657600" cy="3441700"/>
          </a:xfrm>
          <a:prstGeom prst="rect">
            <a:avLst/>
          </a:prstGeom>
          <a:noFill/>
          <a:ln w="9525">
            <a:solidFill>
              <a:srgbClr val="D0F70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 Box 5"/>
          <p:cNvSpPr txBox="1">
            <a:spLocks noChangeArrowheads="1"/>
          </p:cNvSpPr>
          <p:nvPr/>
        </p:nvSpPr>
        <p:spPr bwMode="auto">
          <a:xfrm>
            <a:off x="2263775" y="4495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pPr>
            <a:r>
              <a:rPr lang="en-US" altLang="en-US" sz="1800" b="1">
                <a:solidFill>
                  <a:srgbClr val="0000FF"/>
                </a:solidFill>
              </a:rPr>
              <a:t>H15.2</a:t>
            </a:r>
          </a:p>
        </p:txBody>
      </p:sp>
      <p:sp>
        <p:nvSpPr>
          <p:cNvPr id="9223" name="Rectangle 9"/>
          <p:cNvSpPr>
            <a:spLocks noChangeArrowheads="1"/>
          </p:cNvSpPr>
          <p:nvPr/>
        </p:nvSpPr>
        <p:spPr bwMode="auto">
          <a:xfrm>
            <a:off x="236538" y="5727700"/>
            <a:ext cx="2906712"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2400" b="1"/>
              <a:t>Máy khoan bêtông </a:t>
            </a:r>
            <a:br>
              <a:rPr lang="en-US" altLang="en-US" sz="2400" b="1"/>
            </a:br>
            <a:r>
              <a:rPr lang="en-US" altLang="en-US" sz="2400" b="1"/>
              <a:t>liên tục hoạt động </a:t>
            </a:r>
            <a:br>
              <a:rPr lang="en-US" altLang="en-US" sz="2400" b="1"/>
            </a:br>
            <a:r>
              <a:rPr lang="en-US" altLang="en-US" sz="2400" b="1"/>
              <a:t>cạnh nơi làm việc</a:t>
            </a:r>
          </a:p>
        </p:txBody>
      </p:sp>
      <p:sp>
        <p:nvSpPr>
          <p:cNvPr id="78860" name="Text Box 12"/>
          <p:cNvSpPr txBox="1">
            <a:spLocks noChangeArrowheads="1"/>
          </p:cNvSpPr>
          <p:nvPr/>
        </p:nvSpPr>
        <p:spPr bwMode="auto">
          <a:xfrm>
            <a:off x="3657600" y="2590800"/>
            <a:ext cx="53340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pPr>
            <a:r>
              <a:rPr lang="en-US" altLang="en-US" sz="3000" b="1">
                <a:solidFill>
                  <a:srgbClr val="006600"/>
                </a:solidFill>
              </a:rPr>
              <a:t>Tiếng ồn máy khoan </a:t>
            </a:r>
            <a:r>
              <a:rPr lang="en-US" altLang="en-US" sz="3000" b="1" u="sng">
                <a:solidFill>
                  <a:srgbClr val="006600"/>
                </a:solidFill>
              </a:rPr>
              <a:t>to và kéo dài</a:t>
            </a:r>
            <a:r>
              <a:rPr lang="en-US" altLang="en-US" sz="3000" b="1">
                <a:solidFill>
                  <a:srgbClr val="006600"/>
                </a:solidFill>
              </a:rPr>
              <a:t> gây </a:t>
            </a:r>
            <a:r>
              <a:rPr lang="en-US" altLang="en-US" sz="3000" b="1" u="sng">
                <a:solidFill>
                  <a:srgbClr val="006600"/>
                </a:solidFill>
              </a:rPr>
              <a:t>ảnh hưởng</a:t>
            </a:r>
            <a:r>
              <a:rPr lang="en-US" altLang="en-US" sz="3000" b="1">
                <a:solidFill>
                  <a:srgbClr val="006600"/>
                </a:solidFill>
              </a:rPr>
              <a:t> đến việc gọi điện thoại và gây điếc tai người thợ khoan.</a:t>
            </a:r>
          </a:p>
          <a:p>
            <a:pPr algn="just" eaLnBrk="1" hangingPunct="1">
              <a:spcBef>
                <a:spcPct val="50000"/>
              </a:spcBef>
            </a:pPr>
            <a:r>
              <a:rPr lang="en-US" altLang="en-US" sz="3000" b="1">
                <a:solidFill>
                  <a:srgbClr val="006600"/>
                </a:solidFill>
                <a:sym typeface="Wingdings" pitchFamily="2" charset="2"/>
              </a:rPr>
              <a:t> Ô nhiễm tiếng ồn</a:t>
            </a:r>
            <a:endParaRPr lang="en-US" altLang="en-US" sz="3000" b="1">
              <a:solidFill>
                <a:srgbClr val="0066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8860"/>
                                        </p:tgtEl>
                                        <p:attrNameLst>
                                          <p:attrName>style.visibility</p:attrName>
                                        </p:attrNameLst>
                                      </p:cBhvr>
                                      <p:to>
                                        <p:strVal val="visible"/>
                                      </p:to>
                                    </p:set>
                                    <p:anim calcmode="discrete" valueType="clr">
                                      <p:cBhvr override="childStyle">
                                        <p:cTn id="7" dur="80"/>
                                        <p:tgtEl>
                                          <p:spTgt spid="788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60"/>
                                        </p:tgtEl>
                                        <p:attrNameLst>
                                          <p:attrName>fillcolor</p:attrName>
                                        </p:attrNameLst>
                                      </p:cBhvr>
                                      <p:tavLst>
                                        <p:tav tm="0">
                                          <p:val>
                                            <p:clrVal>
                                              <a:schemeClr val="accent2"/>
                                            </p:clrVal>
                                          </p:val>
                                        </p:tav>
                                        <p:tav tm="50000">
                                          <p:val>
                                            <p:clrVal>
                                              <a:schemeClr val="hlink"/>
                                            </p:clrVal>
                                          </p:val>
                                        </p:tav>
                                      </p:tavLst>
                                    </p:anim>
                                    <p:set>
                                      <p:cBhvr>
                                        <p:cTn id="9" dur="80"/>
                                        <p:tgtEl>
                                          <p:spTgt spid="788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9A8179E6-FE3A-41CF-97B3-D06D3CCAB60B}" type="slidenum">
              <a:rPr lang="en-US" altLang="en-US" sz="1400"/>
              <a:pPr/>
              <a:t>7</a:t>
            </a:fld>
            <a:endParaRPr lang="en-US" altLang="en-US" sz="1400"/>
          </a:p>
        </p:txBody>
      </p:sp>
      <p:sp>
        <p:nvSpPr>
          <p:cNvPr id="79874"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79875" name="Rectangle 3"/>
          <p:cNvSpPr>
            <a:spLocks noGrp="1" noChangeArrowheads="1"/>
          </p:cNvSpPr>
          <p:nvPr>
            <p:ph type="subTitle" idx="1"/>
          </p:nvPr>
        </p:nvSpPr>
        <p:spPr>
          <a:xfrm>
            <a:off x="0" y="990600"/>
            <a:ext cx="8763000" cy="1752600"/>
          </a:xfrm>
        </p:spPr>
        <p:txBody>
          <a:bodyPr/>
          <a:lstStyle/>
          <a:p>
            <a:pPr marL="571500" indent="-571500" algn="l" eaLnBrk="1" hangingPunct="1">
              <a:buFontTx/>
              <a:buAutoNum type="romanUcPeriod"/>
              <a:defRPr/>
            </a:pPr>
            <a:r>
              <a:rPr lang="en-US" altLang="en-US" sz="3200" b="1" u="sng" dirty="0" err="1" smtClean="0">
                <a:solidFill>
                  <a:schemeClr val="bg1"/>
                </a:solidFill>
                <a:effectLst>
                  <a:outerShdw blurRad="38100" dist="38100" dir="2700000" algn="tl">
                    <a:srgbClr val="C0C0C0"/>
                  </a:outerShdw>
                </a:effectLst>
              </a:rPr>
              <a:t>Nhận</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biết</a:t>
            </a:r>
            <a:r>
              <a:rPr lang="en-US" altLang="en-US" sz="3200" b="1" u="sng" dirty="0" smtClean="0">
                <a:solidFill>
                  <a:schemeClr val="bg1"/>
                </a:solidFill>
                <a:effectLst>
                  <a:outerShdw blurRad="38100" dist="38100" dir="2700000" algn="tl">
                    <a:srgbClr val="C0C0C0"/>
                  </a:outerShdw>
                </a:effectLst>
              </a:rPr>
              <a:t> ô </a:t>
            </a:r>
            <a:r>
              <a:rPr lang="en-US" altLang="en-US" sz="3200" b="1" u="sng" dirty="0" err="1" smtClean="0">
                <a:solidFill>
                  <a:schemeClr val="bg1"/>
                </a:solidFill>
                <a:effectLst>
                  <a:outerShdw blurRad="38100" dist="38100" dir="2700000" algn="tl">
                    <a:srgbClr val="C0C0C0"/>
                  </a:outerShdw>
                </a:effectLst>
              </a:rPr>
              <a:t>nhiễm</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tiếng</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ồn</a:t>
            </a:r>
            <a:r>
              <a:rPr lang="en-US" altLang="en-US" sz="3200" b="1" u="sng" dirty="0" smtClean="0">
                <a:solidFill>
                  <a:schemeClr val="bg1"/>
                </a:solidFill>
                <a:effectLst>
                  <a:outerShdw blurRad="38100" dist="38100" dir="2700000" algn="tl">
                    <a:srgbClr val="C0C0C0"/>
                  </a:outerShdw>
                </a:effectLst>
              </a:rPr>
              <a:t> :</a:t>
            </a:r>
          </a:p>
          <a:p>
            <a:pPr algn="l" eaLnBrk="1" hangingPunct="1">
              <a:defRPr/>
            </a:pPr>
            <a:endParaRPr lang="en-US" altLang="en-US" sz="800" b="1" u="sng" dirty="0" smtClean="0">
              <a:solidFill>
                <a:schemeClr val="bg1"/>
              </a:solidFill>
              <a:effectLst>
                <a:outerShdw blurRad="38100" dist="38100" dir="2700000" algn="tl">
                  <a:srgbClr val="C0C0C0"/>
                </a:outerShdw>
              </a:effectLst>
            </a:endParaRPr>
          </a:p>
          <a:p>
            <a:pPr algn="l" eaLnBrk="1" hangingPunct="1">
              <a:defRPr/>
            </a:pPr>
            <a:r>
              <a:rPr lang="en-US" altLang="en-US" sz="3000" b="1" u="sng" dirty="0" smtClean="0">
                <a:solidFill>
                  <a:srgbClr val="5B31D3"/>
                </a:solidFill>
                <a:effectLst>
                  <a:outerShdw blurRad="38100" dist="38100" dir="2700000" algn="tl">
                    <a:srgbClr val="C0C0C0"/>
                  </a:outerShdw>
                </a:effectLst>
              </a:rPr>
              <a:t>C</a:t>
            </a:r>
            <a:r>
              <a:rPr lang="en-US" altLang="en-US" sz="3000" b="1" baseline="-25000" dirty="0" smtClean="0">
                <a:solidFill>
                  <a:srgbClr val="5B31D3"/>
                </a:solidFill>
                <a:effectLst>
                  <a:outerShdw blurRad="38100" dist="38100" dir="2700000" algn="tl">
                    <a:srgbClr val="C0C0C0"/>
                  </a:outerShdw>
                </a:effectLst>
              </a:rPr>
              <a:t>1</a:t>
            </a:r>
            <a:r>
              <a:rPr lang="en-US" altLang="en-US" sz="3000" dirty="0" smtClean="0">
                <a:solidFill>
                  <a:srgbClr val="5B31D3"/>
                </a:solidFill>
              </a:rPr>
              <a:t> :</a:t>
            </a:r>
            <a:endParaRPr lang="en-US" altLang="en-US" sz="3000" dirty="0" smtClean="0"/>
          </a:p>
        </p:txBody>
      </p:sp>
      <p:pic>
        <p:nvPicPr>
          <p:cNvPr id="10245" name="Picture 6"/>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2286000"/>
            <a:ext cx="5334000" cy="3352800"/>
          </a:xfrm>
          <a:prstGeom prst="rect">
            <a:avLst/>
          </a:prstGeom>
          <a:noFill/>
          <a:ln w="9525">
            <a:solidFill>
              <a:srgbClr val="D0F70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Text Box 7"/>
          <p:cNvSpPr txBox="1">
            <a:spLocks noChangeArrowheads="1"/>
          </p:cNvSpPr>
          <p:nvPr/>
        </p:nvSpPr>
        <p:spPr bwMode="auto">
          <a:xfrm>
            <a:off x="152400" y="4419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1800" b="1">
                <a:solidFill>
                  <a:srgbClr val="0000FF"/>
                </a:solidFill>
              </a:rPr>
              <a:t>H15.3</a:t>
            </a:r>
          </a:p>
        </p:txBody>
      </p:sp>
      <p:sp>
        <p:nvSpPr>
          <p:cNvPr id="10247" name="Rectangle 10"/>
          <p:cNvSpPr>
            <a:spLocks noChangeArrowheads="1"/>
          </p:cNvSpPr>
          <p:nvPr/>
        </p:nvSpPr>
        <p:spPr bwMode="auto">
          <a:xfrm>
            <a:off x="152400" y="5735638"/>
            <a:ext cx="51816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400" b="1"/>
              <a:t>Tiếng họp chợ ồn ào ở gần </a:t>
            </a:r>
            <a:br>
              <a:rPr lang="en-US" altLang="en-US" sz="2400" b="1"/>
            </a:br>
            <a:r>
              <a:rPr lang="en-US" altLang="en-US" sz="2400" b="1"/>
              <a:t>lớp học</a:t>
            </a:r>
          </a:p>
        </p:txBody>
      </p:sp>
      <p:sp>
        <p:nvSpPr>
          <p:cNvPr id="79884" name="Text Box 12"/>
          <p:cNvSpPr txBox="1">
            <a:spLocks noChangeArrowheads="1"/>
          </p:cNvSpPr>
          <p:nvPr/>
        </p:nvSpPr>
        <p:spPr bwMode="auto">
          <a:xfrm>
            <a:off x="5383213" y="2286000"/>
            <a:ext cx="37338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pPr>
            <a:r>
              <a:rPr lang="en-US" altLang="en-US" sz="3000" b="1">
                <a:solidFill>
                  <a:srgbClr val="006600"/>
                </a:solidFill>
              </a:rPr>
              <a:t>Tiếng họp chợ ồn </a:t>
            </a:r>
            <a:r>
              <a:rPr lang="en-US" altLang="en-US" sz="3000" b="1" u="sng">
                <a:solidFill>
                  <a:srgbClr val="006600"/>
                </a:solidFill>
              </a:rPr>
              <a:t>to, kéo dài</a:t>
            </a:r>
            <a:r>
              <a:rPr lang="en-US" altLang="en-US" sz="3000" b="1">
                <a:solidFill>
                  <a:srgbClr val="006600"/>
                </a:solidFill>
              </a:rPr>
              <a:t> gây </a:t>
            </a:r>
            <a:r>
              <a:rPr lang="en-US" altLang="en-US" sz="3000" b="1" u="sng">
                <a:solidFill>
                  <a:srgbClr val="006600"/>
                </a:solidFill>
              </a:rPr>
              <a:t>ảnh hưởng</a:t>
            </a:r>
            <a:r>
              <a:rPr lang="en-US" altLang="en-US" sz="3000" b="1">
                <a:solidFill>
                  <a:srgbClr val="006600"/>
                </a:solidFill>
              </a:rPr>
              <a:t> đến việc học tập của học sinh.</a:t>
            </a:r>
          </a:p>
          <a:p>
            <a:pPr algn="just" eaLnBrk="1" hangingPunct="1">
              <a:spcBef>
                <a:spcPct val="50000"/>
              </a:spcBef>
            </a:pPr>
            <a:r>
              <a:rPr lang="en-US" altLang="en-US" sz="3000" b="1">
                <a:solidFill>
                  <a:srgbClr val="006600"/>
                </a:solidFill>
                <a:sym typeface="Wingdings" pitchFamily="2" charset="2"/>
              </a:rPr>
              <a:t> Ô nhiễm tiếng ồn.</a:t>
            </a:r>
            <a:endParaRPr lang="en-US" altLang="en-US" sz="3000" b="1">
              <a:solidFill>
                <a:srgbClr val="0066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9884"/>
                                        </p:tgtEl>
                                        <p:attrNameLst>
                                          <p:attrName>style.visibility</p:attrName>
                                        </p:attrNameLst>
                                      </p:cBhvr>
                                      <p:to>
                                        <p:strVal val="visible"/>
                                      </p:to>
                                    </p:set>
                                    <p:anim calcmode="discrete" valueType="clr">
                                      <p:cBhvr override="childStyle">
                                        <p:cTn id="7" dur="80"/>
                                        <p:tgtEl>
                                          <p:spTgt spid="798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9884"/>
                                        </p:tgtEl>
                                        <p:attrNameLst>
                                          <p:attrName>fillcolor</p:attrName>
                                        </p:attrNameLst>
                                      </p:cBhvr>
                                      <p:tavLst>
                                        <p:tav tm="0">
                                          <p:val>
                                            <p:clrVal>
                                              <a:schemeClr val="accent2"/>
                                            </p:clrVal>
                                          </p:val>
                                        </p:tav>
                                        <p:tav tm="50000">
                                          <p:val>
                                            <p:clrVal>
                                              <a:schemeClr val="hlink"/>
                                            </p:clrVal>
                                          </p:val>
                                        </p:tav>
                                      </p:tavLst>
                                    </p:anim>
                                    <p:set>
                                      <p:cBhvr>
                                        <p:cTn id="9" dur="80"/>
                                        <p:tgtEl>
                                          <p:spTgt spid="798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1F9CB0FD-50F4-4E29-A6FC-9D53DEEE3371}" type="slidenum">
              <a:rPr lang="en-US" altLang="en-US" sz="1400"/>
              <a:pPr/>
              <a:t>8</a:t>
            </a:fld>
            <a:endParaRPr lang="en-US" altLang="en-US" sz="1400"/>
          </a:p>
        </p:txBody>
      </p:sp>
      <p:sp>
        <p:nvSpPr>
          <p:cNvPr id="59394"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59395" name="Rectangle 3"/>
          <p:cNvSpPr>
            <a:spLocks noGrp="1" noChangeArrowheads="1"/>
          </p:cNvSpPr>
          <p:nvPr>
            <p:ph type="subTitle" idx="1"/>
          </p:nvPr>
        </p:nvSpPr>
        <p:spPr>
          <a:xfrm>
            <a:off x="0" y="990600"/>
            <a:ext cx="8763000" cy="1752600"/>
          </a:xfrm>
        </p:spPr>
        <p:txBody>
          <a:bodyPr/>
          <a:lstStyle/>
          <a:p>
            <a:pPr algn="l" eaLnBrk="1" hangingPunct="1">
              <a:defRPr/>
            </a:pPr>
            <a:r>
              <a:rPr lang="en-US" altLang="en-US" sz="3200" b="1" dirty="0" smtClean="0">
                <a:solidFill>
                  <a:schemeClr val="bg1"/>
                </a:solidFill>
                <a:effectLst>
                  <a:outerShdw blurRad="38100" dist="38100" dir="2700000" algn="tl">
                    <a:srgbClr val="C0C0C0"/>
                  </a:outerShdw>
                </a:effectLst>
              </a:rPr>
              <a:t>I. </a:t>
            </a:r>
            <a:r>
              <a:rPr lang="en-US" altLang="en-US" sz="3200" b="1" u="sng" dirty="0" err="1" smtClean="0">
                <a:solidFill>
                  <a:schemeClr val="bg1"/>
                </a:solidFill>
                <a:effectLst>
                  <a:outerShdw blurRad="38100" dist="38100" dir="2700000" algn="tl">
                    <a:srgbClr val="C0C0C0"/>
                  </a:outerShdw>
                </a:effectLst>
              </a:rPr>
              <a:t>Nhận</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biết</a:t>
            </a:r>
            <a:r>
              <a:rPr lang="en-US" altLang="en-US" sz="3200" b="1" u="sng" dirty="0" smtClean="0">
                <a:solidFill>
                  <a:schemeClr val="bg1"/>
                </a:solidFill>
                <a:effectLst>
                  <a:outerShdw blurRad="38100" dist="38100" dir="2700000" algn="tl">
                    <a:srgbClr val="C0C0C0"/>
                  </a:outerShdw>
                </a:effectLst>
              </a:rPr>
              <a:t> ô </a:t>
            </a:r>
            <a:r>
              <a:rPr lang="en-US" altLang="en-US" sz="3200" b="1" u="sng" dirty="0" err="1" smtClean="0">
                <a:solidFill>
                  <a:schemeClr val="bg1"/>
                </a:solidFill>
                <a:effectLst>
                  <a:outerShdw blurRad="38100" dist="38100" dir="2700000" algn="tl">
                    <a:srgbClr val="C0C0C0"/>
                  </a:outerShdw>
                </a:effectLst>
              </a:rPr>
              <a:t>nhiễm</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tiếng</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ồn</a:t>
            </a:r>
            <a:r>
              <a:rPr lang="en-US" altLang="en-US" sz="3200" b="1" u="sng" dirty="0" smtClean="0">
                <a:solidFill>
                  <a:schemeClr val="bg1"/>
                </a:solidFill>
                <a:effectLst>
                  <a:outerShdw blurRad="38100" dist="38100" dir="2700000" algn="tl">
                    <a:srgbClr val="C0C0C0"/>
                  </a:outerShdw>
                </a:effectLst>
              </a:rPr>
              <a:t> :</a:t>
            </a:r>
          </a:p>
        </p:txBody>
      </p:sp>
      <p:sp>
        <p:nvSpPr>
          <p:cNvPr id="59405" name="Rectangle 13"/>
          <p:cNvSpPr>
            <a:spLocks noChangeArrowheads="1"/>
          </p:cNvSpPr>
          <p:nvPr/>
        </p:nvSpPr>
        <p:spPr bwMode="auto">
          <a:xfrm>
            <a:off x="381000" y="1524000"/>
            <a:ext cx="213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3200" b="1" u="sng" smtClean="0">
                <a:solidFill>
                  <a:schemeClr val="accent2"/>
                </a:solidFill>
                <a:effectLst>
                  <a:outerShdw blurRad="38100" dist="38100" dir="2700000" algn="tl">
                    <a:srgbClr val="C0C0C0"/>
                  </a:outerShdw>
                </a:effectLst>
              </a:rPr>
              <a:t>Kết luận</a:t>
            </a:r>
          </a:p>
        </p:txBody>
      </p:sp>
      <p:sp>
        <p:nvSpPr>
          <p:cNvPr id="59406" name="Rectangle 14"/>
          <p:cNvSpPr>
            <a:spLocks noChangeArrowheads="1"/>
          </p:cNvSpPr>
          <p:nvPr/>
        </p:nvSpPr>
        <p:spPr bwMode="auto">
          <a:xfrm>
            <a:off x="0" y="2667000"/>
            <a:ext cx="8839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spcBef>
                <a:spcPct val="20000"/>
              </a:spcBef>
            </a:pPr>
            <a:r>
              <a:rPr lang="en-US" altLang="en-US" sz="3000" b="1"/>
              <a:t>	Tiếng ồn gây ô nhiễm là tiếng ồn </a:t>
            </a:r>
            <a:r>
              <a:rPr lang="en-US" altLang="en-US" sz="3000"/>
              <a:t>…………</a:t>
            </a:r>
            <a:r>
              <a:rPr lang="en-US" altLang="en-US" sz="3000" b="1"/>
              <a:t> và </a:t>
            </a:r>
            <a:r>
              <a:rPr lang="en-US" altLang="en-US" sz="3000"/>
              <a:t>……………………..</a:t>
            </a:r>
            <a:r>
              <a:rPr lang="en-US" altLang="en-US" sz="3000" b="1"/>
              <a:t>làm ảnh hưởng xấu đến </a:t>
            </a:r>
            <a:r>
              <a:rPr lang="en-US" altLang="en-US" sz="3000"/>
              <a:t>…………...........................................</a:t>
            </a:r>
            <a:r>
              <a:rPr lang="en-US" altLang="en-US" sz="3000" b="1"/>
              <a:t>  của con người.</a:t>
            </a:r>
          </a:p>
        </p:txBody>
      </p:sp>
      <p:sp>
        <p:nvSpPr>
          <p:cNvPr id="59407" name="Rectangle 15"/>
          <p:cNvSpPr>
            <a:spLocks noChangeArrowheads="1"/>
          </p:cNvSpPr>
          <p:nvPr/>
        </p:nvSpPr>
        <p:spPr bwMode="auto">
          <a:xfrm>
            <a:off x="6391275" y="2600325"/>
            <a:ext cx="21431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3000">
                <a:solidFill>
                  <a:srgbClr val="FF0000"/>
                </a:solidFill>
              </a:rPr>
              <a:t>to</a:t>
            </a:r>
          </a:p>
        </p:txBody>
      </p:sp>
      <p:sp>
        <p:nvSpPr>
          <p:cNvPr id="59408" name="Rectangle 16"/>
          <p:cNvSpPr>
            <a:spLocks noChangeArrowheads="1"/>
          </p:cNvSpPr>
          <p:nvPr/>
        </p:nvSpPr>
        <p:spPr bwMode="auto">
          <a:xfrm>
            <a:off x="914400" y="3067050"/>
            <a:ext cx="21748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3000">
                <a:solidFill>
                  <a:srgbClr val="FF0000"/>
                </a:solidFill>
              </a:rPr>
              <a:t>kéo dài</a:t>
            </a:r>
          </a:p>
        </p:txBody>
      </p:sp>
      <p:sp>
        <p:nvSpPr>
          <p:cNvPr id="59409" name="Rectangle 17"/>
          <p:cNvSpPr>
            <a:spLocks noChangeArrowheads="1"/>
          </p:cNvSpPr>
          <p:nvPr/>
        </p:nvSpPr>
        <p:spPr bwMode="auto">
          <a:xfrm>
            <a:off x="0" y="3495675"/>
            <a:ext cx="37528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3000">
                <a:solidFill>
                  <a:srgbClr val="FF0000"/>
                </a:solidFill>
              </a:rPr>
              <a:t>sức khoẻ    và</a:t>
            </a:r>
          </a:p>
        </p:txBody>
      </p:sp>
      <p:sp>
        <p:nvSpPr>
          <p:cNvPr id="59410" name="Rectangle 18"/>
          <p:cNvSpPr>
            <a:spLocks noChangeArrowheads="1"/>
          </p:cNvSpPr>
          <p:nvPr/>
        </p:nvSpPr>
        <p:spPr bwMode="auto">
          <a:xfrm>
            <a:off x="3429000" y="3505200"/>
            <a:ext cx="19812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3000">
                <a:solidFill>
                  <a:srgbClr val="FF0000"/>
                </a:solidFill>
              </a:rPr>
              <a:t>sinh hoạt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9405"/>
                                        </p:tgtEl>
                                        <p:attrNameLst>
                                          <p:attrName>style.visibility</p:attrName>
                                        </p:attrNameLst>
                                      </p:cBhvr>
                                      <p:to>
                                        <p:strVal val="visible"/>
                                      </p:to>
                                    </p:set>
                                    <p:anim calcmode="discrete" valueType="clr">
                                      <p:cBhvr override="childStyle">
                                        <p:cTn id="7" dur="80"/>
                                        <p:tgtEl>
                                          <p:spTgt spid="594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405"/>
                                        </p:tgtEl>
                                        <p:attrNameLst>
                                          <p:attrName>fillcolor</p:attrName>
                                        </p:attrNameLst>
                                      </p:cBhvr>
                                      <p:tavLst>
                                        <p:tav tm="0">
                                          <p:val>
                                            <p:clrVal>
                                              <a:schemeClr val="accent2"/>
                                            </p:clrVal>
                                          </p:val>
                                        </p:tav>
                                        <p:tav tm="50000">
                                          <p:val>
                                            <p:clrVal>
                                              <a:schemeClr val="hlink"/>
                                            </p:clrVal>
                                          </p:val>
                                        </p:tav>
                                      </p:tavLst>
                                    </p:anim>
                                    <p:set>
                                      <p:cBhvr>
                                        <p:cTn id="9" dur="80"/>
                                        <p:tgtEl>
                                          <p:spTgt spid="59405"/>
                                        </p:tgtEl>
                                        <p:attrNameLst>
                                          <p:attrName>fill.type</p:attrName>
                                        </p:attrNameLst>
                                      </p:cBhvr>
                                      <p:to>
                                        <p:strVal val="solid"/>
                                      </p:to>
                                    </p:set>
                                  </p:childTnLst>
                                </p:cTn>
                              </p:par>
                            </p:childTnLst>
                          </p:cTn>
                        </p:par>
                        <p:par>
                          <p:cTn id="10" fill="hold" nodeType="afterGroup">
                            <p:stCondLst>
                              <p:cond delay="3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9406"/>
                                        </p:tgtEl>
                                        <p:attrNameLst>
                                          <p:attrName>style.visibility</p:attrName>
                                        </p:attrNameLst>
                                      </p:cBhvr>
                                      <p:to>
                                        <p:strVal val="visible"/>
                                      </p:to>
                                    </p:set>
                                    <p:anim calcmode="discrete" valueType="clr">
                                      <p:cBhvr override="childStyle">
                                        <p:cTn id="13" dur="80"/>
                                        <p:tgtEl>
                                          <p:spTgt spid="5940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9406"/>
                                        </p:tgtEl>
                                        <p:attrNameLst>
                                          <p:attrName>fillcolor</p:attrName>
                                        </p:attrNameLst>
                                      </p:cBhvr>
                                      <p:tavLst>
                                        <p:tav tm="0">
                                          <p:val>
                                            <p:clrVal>
                                              <a:schemeClr val="accent2"/>
                                            </p:clrVal>
                                          </p:val>
                                        </p:tav>
                                        <p:tav tm="50000">
                                          <p:val>
                                            <p:clrVal>
                                              <a:schemeClr val="hlink"/>
                                            </p:clrVal>
                                          </p:val>
                                        </p:tav>
                                      </p:tavLst>
                                    </p:anim>
                                    <p:set>
                                      <p:cBhvr>
                                        <p:cTn id="15" dur="80"/>
                                        <p:tgtEl>
                                          <p:spTgt spid="59406"/>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59407"/>
                                        </p:tgtEl>
                                        <p:attrNameLst>
                                          <p:attrName>style.visibility</p:attrName>
                                        </p:attrNameLst>
                                      </p:cBhvr>
                                      <p:to>
                                        <p:strVal val="visible"/>
                                      </p:to>
                                    </p:set>
                                    <p:anim calcmode="discrete" valueType="clr">
                                      <p:cBhvr override="childStyle">
                                        <p:cTn id="20" dur="80"/>
                                        <p:tgtEl>
                                          <p:spTgt spid="5940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9407"/>
                                        </p:tgtEl>
                                        <p:attrNameLst>
                                          <p:attrName>fillcolor</p:attrName>
                                        </p:attrNameLst>
                                      </p:cBhvr>
                                      <p:tavLst>
                                        <p:tav tm="0">
                                          <p:val>
                                            <p:clrVal>
                                              <a:schemeClr val="accent2"/>
                                            </p:clrVal>
                                          </p:val>
                                        </p:tav>
                                        <p:tav tm="50000">
                                          <p:val>
                                            <p:clrVal>
                                              <a:schemeClr val="hlink"/>
                                            </p:clrVal>
                                          </p:val>
                                        </p:tav>
                                      </p:tavLst>
                                    </p:anim>
                                    <p:set>
                                      <p:cBhvr>
                                        <p:cTn id="22" dur="80"/>
                                        <p:tgtEl>
                                          <p:spTgt spid="59407"/>
                                        </p:tgtEl>
                                        <p:attrNameLst>
                                          <p:attrName>fill.type</p:attrName>
                                        </p:attrNameLst>
                                      </p:cBhvr>
                                      <p:to>
                                        <p:strVal val="solid"/>
                                      </p:to>
                                    </p:set>
                                  </p:childTnLst>
                                </p:cTn>
                              </p:par>
                            </p:childTnLst>
                          </p:cTn>
                        </p:par>
                        <p:par>
                          <p:cTn id="23" fill="hold" nodeType="afterGroup">
                            <p:stCondLst>
                              <p:cond delay="12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59408"/>
                                        </p:tgtEl>
                                        <p:attrNameLst>
                                          <p:attrName>style.visibility</p:attrName>
                                        </p:attrNameLst>
                                      </p:cBhvr>
                                      <p:to>
                                        <p:strVal val="visible"/>
                                      </p:to>
                                    </p:set>
                                    <p:anim calcmode="discrete" valueType="clr">
                                      <p:cBhvr override="childStyle">
                                        <p:cTn id="26" dur="80"/>
                                        <p:tgtEl>
                                          <p:spTgt spid="5940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9408"/>
                                        </p:tgtEl>
                                        <p:attrNameLst>
                                          <p:attrName>fillcolor</p:attrName>
                                        </p:attrNameLst>
                                      </p:cBhvr>
                                      <p:tavLst>
                                        <p:tav tm="0">
                                          <p:val>
                                            <p:clrVal>
                                              <a:schemeClr val="accent2"/>
                                            </p:clrVal>
                                          </p:val>
                                        </p:tav>
                                        <p:tav tm="50000">
                                          <p:val>
                                            <p:clrVal>
                                              <a:schemeClr val="hlink"/>
                                            </p:clrVal>
                                          </p:val>
                                        </p:tav>
                                      </p:tavLst>
                                    </p:anim>
                                    <p:set>
                                      <p:cBhvr>
                                        <p:cTn id="28" dur="80"/>
                                        <p:tgtEl>
                                          <p:spTgt spid="59408"/>
                                        </p:tgtEl>
                                        <p:attrNameLst>
                                          <p:attrName>fill.type</p:attrName>
                                        </p:attrNameLst>
                                      </p:cBhvr>
                                      <p:to>
                                        <p:strVal val="solid"/>
                                      </p:to>
                                    </p:set>
                                  </p:childTnLst>
                                </p:cTn>
                              </p:par>
                            </p:childTnLst>
                          </p:cTn>
                        </p:par>
                        <p:par>
                          <p:cTn id="29" fill="hold" nodeType="afterGroup">
                            <p:stCondLst>
                              <p:cond delay="4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59409"/>
                                        </p:tgtEl>
                                        <p:attrNameLst>
                                          <p:attrName>style.visibility</p:attrName>
                                        </p:attrNameLst>
                                      </p:cBhvr>
                                      <p:to>
                                        <p:strVal val="visible"/>
                                      </p:to>
                                    </p:set>
                                    <p:anim calcmode="discrete" valueType="clr">
                                      <p:cBhvr override="childStyle">
                                        <p:cTn id="32" dur="80"/>
                                        <p:tgtEl>
                                          <p:spTgt spid="59409"/>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59409"/>
                                        </p:tgtEl>
                                        <p:attrNameLst>
                                          <p:attrName>fillcolor</p:attrName>
                                        </p:attrNameLst>
                                      </p:cBhvr>
                                      <p:tavLst>
                                        <p:tav tm="0">
                                          <p:val>
                                            <p:clrVal>
                                              <a:schemeClr val="accent2"/>
                                            </p:clrVal>
                                          </p:val>
                                        </p:tav>
                                        <p:tav tm="50000">
                                          <p:val>
                                            <p:clrVal>
                                              <a:schemeClr val="hlink"/>
                                            </p:clrVal>
                                          </p:val>
                                        </p:tav>
                                      </p:tavLst>
                                    </p:anim>
                                    <p:set>
                                      <p:cBhvr>
                                        <p:cTn id="34" dur="80"/>
                                        <p:tgtEl>
                                          <p:spTgt spid="59409"/>
                                        </p:tgtEl>
                                        <p:attrNameLst>
                                          <p:attrName>fill.type</p:attrName>
                                        </p:attrNameLst>
                                      </p:cBhvr>
                                      <p:to>
                                        <p:strVal val="solid"/>
                                      </p:to>
                                    </p:set>
                                  </p:childTnLst>
                                </p:cTn>
                              </p:par>
                            </p:childTnLst>
                          </p:cTn>
                        </p:par>
                        <p:par>
                          <p:cTn id="35" fill="hold" nodeType="afterGroup">
                            <p:stCondLst>
                              <p:cond delay="80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59410"/>
                                        </p:tgtEl>
                                        <p:attrNameLst>
                                          <p:attrName>style.visibility</p:attrName>
                                        </p:attrNameLst>
                                      </p:cBhvr>
                                      <p:to>
                                        <p:strVal val="visible"/>
                                      </p:to>
                                    </p:set>
                                    <p:anim calcmode="discrete" valueType="clr">
                                      <p:cBhvr override="childStyle">
                                        <p:cTn id="38" dur="80"/>
                                        <p:tgtEl>
                                          <p:spTgt spid="59410"/>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59410"/>
                                        </p:tgtEl>
                                        <p:attrNameLst>
                                          <p:attrName>fillcolor</p:attrName>
                                        </p:attrNameLst>
                                      </p:cBhvr>
                                      <p:tavLst>
                                        <p:tav tm="0">
                                          <p:val>
                                            <p:clrVal>
                                              <a:schemeClr val="accent2"/>
                                            </p:clrVal>
                                          </p:val>
                                        </p:tav>
                                        <p:tav tm="50000">
                                          <p:val>
                                            <p:clrVal>
                                              <a:schemeClr val="hlink"/>
                                            </p:clrVal>
                                          </p:val>
                                        </p:tav>
                                      </p:tavLst>
                                    </p:anim>
                                    <p:set>
                                      <p:cBhvr>
                                        <p:cTn id="40" dur="80"/>
                                        <p:tgtEl>
                                          <p:spTgt spid="594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5" grpId="0"/>
      <p:bldP spid="59406" grpId="0"/>
      <p:bldP spid="59407" grpId="0"/>
      <p:bldP spid="59408" grpId="0"/>
      <p:bldP spid="59409" grpId="0"/>
      <p:bldP spid="594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fld id="{B42C772A-0C11-4F85-97F1-00F71CA00D38}" type="slidenum">
              <a:rPr lang="en-US" altLang="en-US" sz="1400"/>
              <a:pPr/>
              <a:t>9</a:t>
            </a:fld>
            <a:endParaRPr lang="en-US" altLang="en-US" sz="1400"/>
          </a:p>
        </p:txBody>
      </p:sp>
      <p:sp>
        <p:nvSpPr>
          <p:cNvPr id="60418" name="Rectangle 2"/>
          <p:cNvSpPr>
            <a:spLocks noGrp="1" noChangeArrowheads="1"/>
          </p:cNvSpPr>
          <p:nvPr>
            <p:ph type="ctrTitle"/>
          </p:nvPr>
        </p:nvSpPr>
        <p:spPr>
          <a:xfrm>
            <a:off x="-914400" y="-304800"/>
            <a:ext cx="11125200" cy="1470025"/>
          </a:xfrm>
        </p:spPr>
        <p:txBody>
          <a:bodyPr anchor="ctr"/>
          <a:lstStyle/>
          <a:p>
            <a:pPr eaLnBrk="1" hangingPunct="1">
              <a:defRPr/>
            </a:pPr>
            <a:r>
              <a:rPr lang="en-US" altLang="en-US" sz="2400" b="1" u="sng" dirty="0" smtClean="0">
                <a:solidFill>
                  <a:schemeClr val="bg1"/>
                </a:solidFill>
                <a:effectLst>
                  <a:outerShdw blurRad="38100" dist="38100" dir="2700000" algn="tl">
                    <a:srgbClr val="C0C0C0"/>
                  </a:outerShdw>
                </a:effectLst>
              </a:rPr>
              <a:t>BÀI 15</a:t>
            </a:r>
            <a:r>
              <a:rPr lang="en-US" altLang="en-US" sz="2400" dirty="0" smtClean="0">
                <a:solidFill>
                  <a:schemeClr val="bg1"/>
                </a:solidFill>
              </a:rPr>
              <a:t> :</a:t>
            </a:r>
            <a:r>
              <a:rPr lang="en-US" altLang="en-US" sz="4400" dirty="0" smtClean="0">
                <a:solidFill>
                  <a:schemeClr val="bg1"/>
                </a:solidFill>
              </a:rPr>
              <a:t> </a:t>
            </a:r>
            <a:r>
              <a:rPr lang="en-US" altLang="en-US" sz="4400" b="1" dirty="0" smtClean="0">
                <a:solidFill>
                  <a:schemeClr val="bg1"/>
                </a:solidFill>
                <a:effectLst>
                  <a:outerShdw blurRad="38100" dist="38100" dir="2700000" algn="tl">
                    <a:srgbClr val="C0C0C0"/>
                  </a:outerShdw>
                </a:effectLst>
              </a:rPr>
              <a:t>CHỐNG Ô NHIỄM TIẾNG ỒN</a:t>
            </a:r>
          </a:p>
        </p:txBody>
      </p:sp>
      <p:sp>
        <p:nvSpPr>
          <p:cNvPr id="60419" name="Rectangle 3"/>
          <p:cNvSpPr>
            <a:spLocks noGrp="1" noChangeArrowheads="1"/>
          </p:cNvSpPr>
          <p:nvPr>
            <p:ph type="subTitle" idx="1"/>
          </p:nvPr>
        </p:nvSpPr>
        <p:spPr>
          <a:xfrm>
            <a:off x="0" y="990600"/>
            <a:ext cx="8763000" cy="1752600"/>
          </a:xfrm>
        </p:spPr>
        <p:txBody>
          <a:bodyPr/>
          <a:lstStyle/>
          <a:p>
            <a:pPr algn="l" eaLnBrk="1" hangingPunct="1">
              <a:defRPr/>
            </a:pPr>
            <a:r>
              <a:rPr lang="en-US" altLang="en-US" sz="3200" b="1" dirty="0" smtClean="0">
                <a:solidFill>
                  <a:schemeClr val="bg1"/>
                </a:solidFill>
                <a:effectLst>
                  <a:outerShdw blurRad="38100" dist="38100" dir="2700000" algn="tl">
                    <a:srgbClr val="C0C0C0"/>
                  </a:outerShdw>
                </a:effectLst>
              </a:rPr>
              <a:t>I. </a:t>
            </a:r>
            <a:r>
              <a:rPr lang="en-US" altLang="en-US" sz="3200" b="1" u="sng" dirty="0" err="1" smtClean="0">
                <a:solidFill>
                  <a:schemeClr val="bg1"/>
                </a:solidFill>
                <a:effectLst>
                  <a:outerShdw blurRad="38100" dist="38100" dir="2700000" algn="tl">
                    <a:srgbClr val="C0C0C0"/>
                  </a:outerShdw>
                </a:effectLst>
              </a:rPr>
              <a:t>Nhận</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biết</a:t>
            </a:r>
            <a:r>
              <a:rPr lang="en-US" altLang="en-US" sz="3200" b="1" u="sng" dirty="0" smtClean="0">
                <a:solidFill>
                  <a:schemeClr val="bg1"/>
                </a:solidFill>
                <a:effectLst>
                  <a:outerShdw blurRad="38100" dist="38100" dir="2700000" algn="tl">
                    <a:srgbClr val="C0C0C0"/>
                  </a:outerShdw>
                </a:effectLst>
              </a:rPr>
              <a:t> ô </a:t>
            </a:r>
            <a:r>
              <a:rPr lang="en-US" altLang="en-US" sz="3200" b="1" u="sng" dirty="0" err="1" smtClean="0">
                <a:solidFill>
                  <a:schemeClr val="bg1"/>
                </a:solidFill>
                <a:effectLst>
                  <a:outerShdw blurRad="38100" dist="38100" dir="2700000" algn="tl">
                    <a:srgbClr val="C0C0C0"/>
                  </a:outerShdw>
                </a:effectLst>
              </a:rPr>
              <a:t>nhiễm</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tiếng</a:t>
            </a:r>
            <a:r>
              <a:rPr lang="en-US" altLang="en-US" sz="3200" b="1" u="sng" dirty="0" smtClean="0">
                <a:solidFill>
                  <a:schemeClr val="bg1"/>
                </a:solidFill>
                <a:effectLst>
                  <a:outerShdw blurRad="38100" dist="38100" dir="2700000" algn="tl">
                    <a:srgbClr val="C0C0C0"/>
                  </a:outerShdw>
                </a:effectLst>
              </a:rPr>
              <a:t> </a:t>
            </a:r>
            <a:r>
              <a:rPr lang="en-US" altLang="en-US" sz="3200" b="1" u="sng" dirty="0" err="1" smtClean="0">
                <a:solidFill>
                  <a:schemeClr val="bg1"/>
                </a:solidFill>
                <a:effectLst>
                  <a:outerShdw blurRad="38100" dist="38100" dir="2700000" algn="tl">
                    <a:srgbClr val="C0C0C0"/>
                  </a:outerShdw>
                </a:effectLst>
              </a:rPr>
              <a:t>ồn</a:t>
            </a:r>
            <a:r>
              <a:rPr lang="en-US" altLang="en-US" sz="3200" b="1" u="sng" dirty="0" smtClean="0">
                <a:solidFill>
                  <a:schemeClr val="bg1"/>
                </a:solidFill>
                <a:effectLst>
                  <a:outerShdw blurRad="38100" dist="38100" dir="2700000" algn="tl">
                    <a:srgbClr val="C0C0C0"/>
                  </a:outerShdw>
                </a:effectLst>
              </a:rPr>
              <a:t> :</a:t>
            </a:r>
          </a:p>
        </p:txBody>
      </p:sp>
      <p:sp>
        <p:nvSpPr>
          <p:cNvPr id="60426" name="Text Box 10"/>
          <p:cNvSpPr txBox="1">
            <a:spLocks noChangeArrowheads="1"/>
          </p:cNvSpPr>
          <p:nvPr/>
        </p:nvSpPr>
        <p:spPr bwMode="auto">
          <a:xfrm>
            <a:off x="533400" y="1295400"/>
            <a:ext cx="129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8000" b="1">
                <a:solidFill>
                  <a:srgbClr val="006600"/>
                </a:solidFill>
                <a:sym typeface="Wingdings" pitchFamily="2" charset="2"/>
              </a:rPr>
              <a:t></a:t>
            </a:r>
          </a:p>
        </p:txBody>
      </p:sp>
      <p:sp>
        <p:nvSpPr>
          <p:cNvPr id="12294" name="Text Box 11"/>
          <p:cNvSpPr txBox="1">
            <a:spLocks noChangeArrowheads="1"/>
          </p:cNvSpPr>
          <p:nvPr/>
        </p:nvSpPr>
        <p:spPr bwMode="auto">
          <a:xfrm>
            <a:off x="838200" y="35052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US" altLang="en-US" sz="1800"/>
          </a:p>
        </p:txBody>
      </p:sp>
      <p:sp>
        <p:nvSpPr>
          <p:cNvPr id="60428" name="Rectangle 12"/>
          <p:cNvSpPr>
            <a:spLocks noChangeArrowheads="1"/>
          </p:cNvSpPr>
          <p:nvPr/>
        </p:nvSpPr>
        <p:spPr bwMode="auto">
          <a:xfrm>
            <a:off x="381000" y="2590800"/>
            <a:ext cx="861060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30000"/>
              </a:lnSpc>
              <a:spcBef>
                <a:spcPct val="20000"/>
              </a:spcBef>
            </a:pPr>
            <a:r>
              <a:rPr lang="en-US" altLang="en-US" sz="3000" b="1">
                <a:solidFill>
                  <a:srgbClr val="0000FF"/>
                </a:solidFill>
              </a:rPr>
              <a:t>- Ô nhiễm tiếng ồn xảy ra khi tiếng ồn </a:t>
            </a:r>
            <a:r>
              <a:rPr lang="en-US" altLang="en-US" sz="3000" b="1" i="1" u="sng">
                <a:solidFill>
                  <a:srgbClr val="0000FF"/>
                </a:solidFill>
              </a:rPr>
              <a:t>to, kéo dài</a:t>
            </a:r>
            <a:r>
              <a:rPr lang="en-US" altLang="en-US" sz="3000" b="1">
                <a:solidFill>
                  <a:srgbClr val="0000FF"/>
                </a:solidFill>
              </a:rPr>
              <a:t>, gây ảnh hưởng xấu đến sức khỏe  và hoạt động bình thường của con người.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afterEffect">
                                  <p:stCondLst>
                                    <p:cond delay="0"/>
                                  </p:stCondLst>
                                  <p:childTnLst>
                                    <p:animMotion origin="layout" path="M 1.66667E-6 5.42314E-6 C -0.00157 -0.00834 -0.00296 -0.01645 -0.00452 -0.0248 C -0.00521 -0.02898 -0.00695 -0.03732 -0.00695 -0.03732 C -0.00539 -0.05286 -0.00417 -0.06839 -0.00226 -0.08393 C -0.00191 -0.08717 -0.00191 -0.09111 1.66667E-6 -0.0932 C 0.0144 -0.11036 0.03489 -0.12241 0.05364 -0.12728 C 0.11892 -0.12473 0.17326 -0.12009 0.23958 -0.11801 C 0.26649 -0.10642 0.27309 -0.11268 0.31163 -0.11499 C 0.31406 -0.11592 0.31649 -0.1194 0.31875 -0.11801 C 0.321 -0.11662 0.321 -0.11198 0.321 -0.10873 C 0.321 -0.08601 0.32083 -0.06306 0.31875 -0.04034 C 0.31753 -0.02666 0.29687 -0.01321 0.28836 -0.01228 C 0.21718 -0.00533 0.14583 -0.00788 0.07447 -0.00625 C 0.05034 0.00209 1.66667E-6 5.42314E-6 1.66667E-6 5.42314E-6 Z " pathEditMode="relative" ptsTypes="ffffffffffffff">
                                      <p:cBhvr>
                                        <p:cTn id="6" dur="2000" fill="hold"/>
                                        <p:tgtEl>
                                          <p:spTgt spid="6042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60428"/>
                                        </p:tgtEl>
                                        <p:attrNameLst>
                                          <p:attrName>style.visibility</p:attrName>
                                        </p:attrNameLst>
                                      </p:cBhvr>
                                      <p:to>
                                        <p:strVal val="visible"/>
                                      </p:to>
                                    </p:set>
                                    <p:anim calcmode="discrete" valueType="clr">
                                      <p:cBhvr override="childStyle">
                                        <p:cTn id="11" dur="80"/>
                                        <p:tgtEl>
                                          <p:spTgt spid="6042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60428"/>
                                        </p:tgtEl>
                                        <p:attrNameLst>
                                          <p:attrName>fillcolor</p:attrName>
                                        </p:attrNameLst>
                                      </p:cBhvr>
                                      <p:tavLst>
                                        <p:tav tm="0">
                                          <p:val>
                                            <p:clrVal>
                                              <a:schemeClr val="accent2"/>
                                            </p:clrVal>
                                          </p:val>
                                        </p:tav>
                                        <p:tav tm="50000">
                                          <p:val>
                                            <p:clrVal>
                                              <a:schemeClr val="hlink"/>
                                            </p:clrVal>
                                          </p:val>
                                        </p:tav>
                                      </p:tavLst>
                                    </p:anim>
                                    <p:set>
                                      <p:cBhvr>
                                        <p:cTn id="13" dur="80"/>
                                        <p:tgtEl>
                                          <p:spTgt spid="604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P spid="6042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6&quot;/&gt;&lt;/object&gt;&lt;object type=&quot;3&quot; unique_id=&quot;10005&quot;&gt;&lt;property id=&quot;20148&quot; value=&quot;5&quot;/&gt;&lt;property id=&quot;20300&quot; value=&quot;Slide 2 - &amp;quot;Kiểm tra bài cũ&amp;quot;&quot;/&gt;&lt;property id=&quot;20307&quot; value=&quot;257&quot;/&gt;&lt;/object&gt;&lt;object type=&quot;3&quot; unique_id=&quot;10006&quot;&gt;&lt;property id=&quot;20148&quot; value=&quot;5&quot;/&gt;&lt;property id=&quot;20300&quot; value=&quot;Slide 3&quot;/&gt;&lt;property id=&quot;20307&quot; value=&quot;298&quot;/&gt;&lt;/object&gt;&lt;object type=&quot;3&quot; unique_id=&quot;10007&quot;&gt;&lt;property id=&quot;20148&quot; value=&quot;5&quot;/&gt;&lt;property id=&quot;20300&quot; value=&quot;Slide 4 - &amp;quot;BÀI 15 : CHỐNG Ô NHIỄM TIẾNG ỒN&amp;quot;&quot;/&gt;&lt;property id=&quot;20307&quot; value=&quot;256&quot;/&gt;&lt;/object&gt;&lt;object type=&quot;3&quot; unique_id=&quot;10008&quot;&gt;&lt;property id=&quot;20148&quot; value=&quot;5&quot;/&gt;&lt;property id=&quot;20300&quot; value=&quot;Slide 5 - &amp;quot;BÀI 15 : CHỐNG Ô NHIỄM TIẾNG ỒN&amp;quot;&quot;/&gt;&lt;property id=&quot;20307&quot; value=&quot;295&quot;/&gt;&lt;/object&gt;&lt;object type=&quot;3&quot; unique_id=&quot;10009&quot;&gt;&lt;property id=&quot;20148&quot; value=&quot;5&quot;/&gt;&lt;property id=&quot;20300&quot; value=&quot;Slide 6 - &amp;quot;BÀI 15 : CHỐNG Ô NHIỄM TIẾNG ỒN&amp;quot;&quot;/&gt;&lt;property id=&quot;20307&quot; value=&quot;296&quot;/&gt;&lt;/object&gt;&lt;object type=&quot;3&quot; unique_id=&quot;10010&quot;&gt;&lt;property id=&quot;20148&quot; value=&quot;5&quot;/&gt;&lt;property id=&quot;20300&quot; value=&quot;Slide 7 - &amp;quot;BÀI 15 : CHỐNG Ô NHIỄM TIẾNG ỒN&amp;quot;&quot;/&gt;&lt;property id=&quot;20307&quot; value=&quot;297&quot;/&gt;&lt;/object&gt;&lt;object type=&quot;3&quot; unique_id=&quot;10011&quot;&gt;&lt;property id=&quot;20148&quot; value=&quot;5&quot;/&gt;&lt;property id=&quot;20300&quot; value=&quot;Slide 8 - &amp;quot;BÀI 15 : CHỐNG Ô NHIỄM TIẾNG ỒN&amp;quot;&quot;/&gt;&lt;property id=&quot;20307&quot; value=&quot;277&quot;/&gt;&lt;/object&gt;&lt;object type=&quot;3&quot; unique_id=&quot;10012&quot;&gt;&lt;property id=&quot;20148&quot; value=&quot;5&quot;/&gt;&lt;property id=&quot;20300&quot; value=&quot;Slide 9 - &amp;quot;BÀI 15 : CHỐNG Ô NHIỄM TIẾNG ỒN&amp;quot;&quot;/&gt;&lt;property id=&quot;20307&quot; value=&quot;278&quot;/&gt;&lt;/object&gt;&lt;object type=&quot;3&quot; unique_id=&quot;10013&quot;&gt;&lt;property id=&quot;20148&quot; value=&quot;5&quot;/&gt;&lt;property id=&quot;20300&quot; value=&quot;Slide 10 - &amp;quot;BÀI 15 : CHỐNG Ô NHIỄM TIẾNG ỒN&amp;quot;&quot;/&gt;&lt;property id=&quot;20307&quot; value=&quot;279&quot;/&gt;&lt;/object&gt;&lt;object type=&quot;3&quot; unique_id=&quot;10014&quot;&gt;&lt;property id=&quot;20148&quot; value=&quot;5&quot;/&gt;&lt;property id=&quot;20300&quot; value=&quot;Slide 11 - &amp;quot;BÀI 15 : CHỐNG Ô NHIỄM TIẾNG ỒN&amp;quot;&quot;/&gt;&lt;property id=&quot;20307&quot; value=&quot;300&quot;/&gt;&lt;/object&gt;&lt;object type=&quot;3&quot; unique_id=&quot;10015&quot;&gt;&lt;property id=&quot;20148&quot; value=&quot;5&quot;/&gt;&lt;property id=&quot;20300&quot; value=&quot;Slide 12 - &amp;quot;BÀI 15 : CHỐNG Ô NHIỄM TIẾNG ỒN&amp;quot;&quot;/&gt;&lt;property id=&quot;20307&quot; value=&quot;301&quot;/&gt;&lt;/object&gt;&lt;object type=&quot;3&quot; unique_id=&quot;10016&quot;&gt;&lt;property id=&quot;20148&quot; value=&quot;5&quot;/&gt;&lt;property id=&quot;20300&quot; value=&quot;Slide 13 - &amp;quot;BÀI 15 : CHỐNG Ô NHIỄM TIẾNG ỒN&amp;quot;&quot;/&gt;&lt;property id=&quot;20307&quot; value=&quot;280&quot;/&gt;&lt;/object&gt;&lt;object type=&quot;3&quot; unique_id=&quot;10017&quot;&gt;&lt;property id=&quot;20148&quot; value=&quot;5&quot;/&gt;&lt;property id=&quot;20300&quot; value=&quot;Slide 14 - &amp;quot;BÀI 15 : CHỐNG Ô NHIỄM TIẾNG ỒN&amp;quot;&quot;/&gt;&lt;property id=&quot;20307&quot; value=&quot;281&quot;/&gt;&lt;/object&gt;&lt;object type=&quot;3&quot; unique_id=&quot;10018&quot;&gt;&lt;property id=&quot;20148&quot; value=&quot;5&quot;/&gt;&lt;property id=&quot;20300&quot; value=&quot;Slide 15 - &amp;quot;BÀI 15 : CHỐNG Ô NHIỄM TIẾNG ỒN&amp;quot;&quot;/&gt;&lt;property id=&quot;20307&quot; value=&quot;283&quot;/&gt;&lt;/object&gt;&lt;object type=&quot;3&quot; unique_id=&quot;10019&quot;&gt;&lt;property id=&quot;20148&quot; value=&quot;5&quot;/&gt;&lt;property id=&quot;20300&quot; value=&quot;Slide 16 - &amp;quot;BÀI 15 : CHỐNG Ô NHIỄM TIẾNG ỒN&amp;quot;&quot;/&gt;&lt;property id=&quot;20307&quot; value=&quot;282&quot;/&gt;&lt;/object&gt;&lt;object type=&quot;3&quot; unique_id=&quot;10020&quot;&gt;&lt;property id=&quot;20148&quot; value=&quot;5&quot;/&gt;&lt;property id=&quot;20300&quot; value=&quot;Slide 17 - &amp;quot;BÀI 15 : CHỐNG Ô NHIỄM TIẾNG ỒN&amp;quot;&quot;/&gt;&lt;property id=&quot;20307&quot; value=&quot;284&quot;/&gt;&lt;/object&gt;&lt;object type=&quot;3&quot; unique_id=&quot;10021&quot;&gt;&lt;property id=&quot;20148&quot; value=&quot;5&quot;/&gt;&lt;property id=&quot;20300&quot; value=&quot;Slide 18 - &amp;quot;BÀI 15 : CHỐNG Ô NHIỄM TIẾNG ỒN&amp;quot;&quot;/&gt;&lt;property id=&quot;20307&quot; value=&quot;286&quot;/&gt;&lt;/object&gt;&lt;object type=&quot;3&quot; unique_id=&quot;10022&quot;&gt;&lt;property id=&quot;20148&quot; value=&quot;5&quot;/&gt;&lt;property id=&quot;20300&quot; value=&quot;Slide 19 - &amp;quot;BÀI 15 : CHỐNG Ô NHIỄM TIẾNG ỒN&amp;quot;&quot;/&gt;&lt;property id=&quot;20307&quot; value=&quot;287&quot;/&gt;&lt;/object&gt;&lt;object type=&quot;3&quot; unique_id=&quot;10023&quot;&gt;&lt;property id=&quot;20148&quot; value=&quot;5&quot;/&gt;&lt;property id=&quot;20300&quot; value=&quot;Slide 20 - &amp;quot;BÀI 15 : CHỐNG Ô NHIỄM TIẾNG ỒN&amp;quot;&quot;/&gt;&lt;property id=&quot;20307&quot; value=&quot;285&quot;/&gt;&lt;/object&gt;&lt;object type=&quot;3&quot; unique_id=&quot;10024&quot;&gt;&lt;property id=&quot;20148&quot; value=&quot;5&quot;/&gt;&lt;property id=&quot;20300&quot; value=&quot;Slide 21 - &amp;quot;BÀI 15 : CHỐNG Ô NHIỄM TIẾNG ỒN&amp;quot;&quot;/&gt;&lt;property id=&quot;20307&quot; value=&quot;299&quot;/&gt;&lt;/object&gt;&lt;object type=&quot;3&quot; unique_id=&quot;10025&quot;&gt;&lt;property id=&quot;20148&quot; value=&quot;5&quot;/&gt;&lt;property id=&quot;20300&quot; value=&quot;Slide 22 - &amp;quot;BÀI 15 : CHỐNG Ô NHIỄM TIẾNG ỒN&amp;quot;&quot;/&gt;&lt;property id=&quot;20307&quot; value=&quot;288&quot;/&gt;&lt;/object&gt;&lt;object type=&quot;3&quot; unique_id=&quot;10026&quot;&gt;&lt;property id=&quot;20148&quot; value=&quot;5&quot;/&gt;&lt;property id=&quot;20300&quot; value=&quot;Slide 23 - &amp;quot;BÀI 15 : CHỐNG Ô NHIỄM TIẾNG ỒN&amp;quot;&quot;/&gt;&lt;property id=&quot;20307&quot; value=&quot;289&quot;/&gt;&lt;/object&gt;&lt;object type=&quot;3&quot; unique_id=&quot;10027&quot;&gt;&lt;property id=&quot;20148&quot; value=&quot;5&quot;/&gt;&lt;property id=&quot;20300&quot; value=&quot;Slide 24 - &amp;quot;BÀI 15 : CHỐNG Ô NHIỄM TIẾNG ỒN&amp;quot;&quot;/&gt;&lt;property id=&quot;20307&quot; value=&quot;290&quot;/&gt;&lt;/object&gt;&lt;object type=&quot;3&quot; unique_id=&quot;10028&quot;&gt;&lt;property id=&quot;20148&quot; value=&quot;5&quot;/&gt;&lt;property id=&quot;20300&quot; value=&quot;Slide 25 - &amp;quot;BÀI 15 : CHỐNG Ô NHIỄM TIẾNG ỒN&amp;quot;&quot;/&gt;&lt;property id=&quot;20307&quot; value=&quot;291&quot;/&gt;&lt;/object&gt;&lt;object type=&quot;3&quot; unique_id=&quot;10029&quot;&gt;&lt;property id=&quot;20148&quot; value=&quot;5&quot;/&gt;&lt;property id=&quot;20300&quot; value=&quot;Slide 26 - &amp;quot;BÀI 15 : CHỐNG Ô NHIỄM TIẾNG ỒN&amp;quot;&quot;/&gt;&lt;property id=&quot;20307&quot; value=&quot;292&quot;/&gt;&lt;/object&gt;&lt;object type=&quot;3&quot; unique_id=&quot;10030&quot;&gt;&lt;property id=&quot;20148&quot; value=&quot;5&quot;/&gt;&lt;property id=&quot;20300&quot; value=&quot;Slide 28 - &amp;quot;BÀI 15 : CHỐNG Ô NHIỄM TIẾNG ỒN&amp;quot;&quot;/&gt;&lt;property id=&quot;20307&quot; value=&quot;293&quot;/&gt;&lt;/object&gt;&lt;object type=&quot;3&quot; unique_id=&quot;10031&quot;&gt;&lt;property id=&quot;20148&quot; value=&quot;5&quot;/&gt;&lt;property id=&quot;20300&quot; value=&quot;Slide 29 - &amp;quot;BÀI 15 : CHỐNG Ô NHIỄM TIẾNG ỒN&amp;quot;&quot;/&gt;&lt;property id=&quot;20307&quot; value=&quot;294&quot;/&gt;&lt;/object&gt;&lt;object type=&quot;3&quot; unique_id=&quot;10033&quot;&gt;&lt;property id=&quot;20148&quot; value=&quot;5&quot;/&gt;&lt;property id=&quot;20300&quot; value=&quot;Slide 31 - &amp;quot;3/Trường hợp nào sau đây có ô nhiễm tiếng ồn?&amp;quot;&quot;/&gt;&lt;property id=&quot;20307&quot; value=&quot;306&quot;/&gt;&lt;/object&gt;&lt;object type=&quot;3&quot; unique_id=&quot;10034&quot;&gt;&lt;property id=&quot;20148&quot; value=&quot;5&quot;/&gt;&lt;property id=&quot;20300&quot; value=&quot;Slide 32&quot;/&gt;&lt;property id=&quot;20307&quot; value=&quot;302&quot;/&gt;&lt;/object&gt;&lt;object type=&quot;3&quot; unique_id=&quot;10035&quot;&gt;&lt;property id=&quot;20148&quot; value=&quot;5&quot;/&gt;&lt;property id=&quot;20300&quot; value=&quot;Slide 33&quot;/&gt;&lt;property id=&quot;20307&quot; value=&quot;303&quot;/&gt;&lt;/object&gt;&lt;object type=&quot;3&quot; unique_id=&quot;10036&quot;&gt;&lt;property id=&quot;20148&quot; value=&quot;5&quot;/&gt;&lt;property id=&quot;20300&quot; value=&quot;Slide 34&quot;/&gt;&lt;property id=&quot;20307&quot; value=&quot;304&quot;/&gt;&lt;/object&gt;&lt;object type=&quot;3&quot; unique_id=&quot;10037&quot;&gt;&lt;property id=&quot;20148&quot; value=&quot;5&quot;/&gt;&lt;property id=&quot;20300&quot; value=&quot;Slide 35 - &amp;quot;Dặn dò:&amp;quot;&quot;/&gt;&lt;property id=&quot;20307&quot; value=&quot;273&quot;/&gt;&lt;/object&gt;&lt;object type=&quot;3&quot; unique_id=&quot;10326&quot;&gt;&lt;property id=&quot;20148&quot; value=&quot;5&quot;/&gt;&lt;property id=&quot;20300&quot; value=&quot;Slide 27&quot;/&gt;&lt;property id=&quot;20307&quot; value=&quot;307&quot;/&gt;&lt;/object&gt;&lt;object type=&quot;3&quot; unique_id=&quot;10549&quot;&gt;&lt;property id=&quot;20148&quot; value=&quot;5&quot;/&gt;&lt;property id=&quot;20300&quot; value=&quot;Slide 30 - &amp;quot;1/Giả sử nhà em ở gần đoạn đường có nhiều ô tô qua lại suốt ngày đêm. Em chọn phương án nào sau đây để chống ô nhi&quot;/&gt;&lt;property id=&quot;20307&quot; value=&quot;308&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5]]&gt;&lt;/Left&gt;&lt;Top&gt;&lt;![CDATA[291.375]]&gt;&lt;/Top&gt;&lt;/ChangeData&gt;"/>
  <p:tag name="MMPROD_ABSOLUTEPOSITIONID" val="1043"/>
</p:tagLst>
</file>

<file path=ppt/tags/tag11.xml><?xml version="1.0" encoding="utf-8"?>
<p:tagLst xmlns:a="http://schemas.openxmlformats.org/drawingml/2006/main" xmlns:r="http://schemas.openxmlformats.org/officeDocument/2006/relationships" xmlns:p="http://schemas.openxmlformats.org/presentationml/2006/main">
  <p:tag name="MMPROD_LASTVALUES" val="&lt;ChangeData&gt;&lt;Text&gt;&lt;![CDATA[Trồng nhiều cây xanh xung quanh nhà]]&gt;&lt;/Text&gt;&lt;FontSize&gt;&lt;![CDATA[24]]&gt;&lt;/FontSize&gt;&lt;Left&gt;&lt;![CDATA[122]]&gt;&lt;/Left&gt;&lt;Top&gt;&lt;![CDATA[291.375]]&gt;&lt;/Top&gt;&lt;/ChangeData&gt;"/>
  <p:tag name="MMPROD_ABSOLUTEPOSITIONID" val="1023"/>
</p:tagLst>
</file>

<file path=ppt/tags/tag1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5]]&gt;&lt;/Left&gt;&lt;Top&gt;&lt;![CDATA[210.5]]&gt;&lt;/Top&gt;&lt;/ChangeData&gt;"/>
  <p:tag name="MMPROD_ABSOLUTEPOSITIONID" val="1042"/>
</p:tagLst>
</file>

<file path=ppt/tags/tag13.xml><?xml version="1.0" encoding="utf-8"?>
<p:tagLst xmlns:a="http://schemas.openxmlformats.org/drawingml/2006/main" xmlns:r="http://schemas.openxmlformats.org/officeDocument/2006/relationships" xmlns:p="http://schemas.openxmlformats.org/presentationml/2006/main">
  <p:tag name="MMPROD_LASTVALUES" val="&lt;ChangeData&gt;&lt;Text&gt;&lt;![CDATA[Luôn mở cửa cho thông thoáng]]&gt;&lt;/Text&gt;&lt;FontSize&gt;&lt;![CDATA[24]]&gt;&lt;/FontSize&gt;&lt;Left&gt;&lt;![CDATA[121]]&gt;&lt;/Left&gt;&lt;Top&gt;&lt;![CDATA[210.5]]&gt;&lt;/Top&gt;&lt;/ChangeData&gt;"/>
  <p:tag name="MMPROD_ABSOLUTEPOSITIONID" val="1022"/>
</p:tagLst>
</file>

<file path=ppt/tags/tag14.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5]]&gt;&lt;/Left&gt;&lt;Top&gt;&lt;![CDATA[129.625]]&gt;&lt;/Top&gt;&lt;/ChangeData&gt;"/>
  <p:tag name="MMPROD_ABSOLUTEPOSITIONID" val="1041"/>
</p:tagLst>
</file>

<file path=ppt/tags/tag15.xml><?xml version="1.0" encoding="utf-8"?>
<p:tagLst xmlns:a="http://schemas.openxmlformats.org/drawingml/2006/main" xmlns:r="http://schemas.openxmlformats.org/officeDocument/2006/relationships" xmlns:p="http://schemas.openxmlformats.org/presentationml/2006/main">
  <p:tag name="MMPROD_LASTVALUES" val="&lt;ChangeData&gt;&lt;Text&gt;&lt;![CDATA[Đặt thật nhiều cây cảnh trong nhà]]&gt;&lt;/Text&gt;&lt;FontSize&gt;&lt;![CDATA[24]]&gt;&lt;/FontSize&gt;&lt;Left&gt;&lt;![CDATA[121]]&gt;&lt;/Left&gt;&lt;Top&gt;&lt;![CDATA[129.625]]&gt;&lt;/Top&gt;&lt;/ChangeData&gt;"/>
  <p:tag name="MMPROD_ABSOLUTEPOSITIONID" val="1021"/>
</p:tagLst>
</file>

<file path=ppt/tags/tag16.xml><?xml version="1.0" encoding="utf-8"?>
<p:tagLst xmlns:a="http://schemas.openxmlformats.org/drawingml/2006/main" xmlns:r="http://schemas.openxmlformats.org/officeDocument/2006/relationships" xmlns:p="http://schemas.openxmlformats.org/presentationml/2006/main">
  <p:tag name="MMPROD_LASTVALUES" val="&lt;ChangeData&gt;&lt;SlideID&gt;&lt;![CDATA[368]]&gt;&lt;/SlideID&gt;&lt;/ChangeData&gt;"/>
  <p:tag name="MMPROD_PASSDATA" val="&lt;object type=&quot;10050&quot; unique_id=&quot;10280&quot;&gt;&lt;property id=&quot;10020&quot; value=&quot;2&quot;/&gt;&lt;property id=&quot;10191&quot; value=&quot;-1&quot;/&gt;&lt;/object&gt;"/>
  <p:tag name="MMPROD_FAILDATA" val="&lt;object type=&quot;10051&quot; unique_id=&quot;10281&quot;&gt;&lt;property id=&quot;10020&quot; value=&quot;2&quot;/&gt;&lt;property id=&quot;10191&quot; value=&quot;-1&quot;/&gt;&lt;/object&gt;"/>
  <p:tag name="MMPROD_ID" val="10306"/>
  <p:tag name="MMPROD_TYPE" val="10008"/>
  <p:tag name="MMPROD_COLLECTIONCONTAINERID" val="20000"/>
  <p:tag name="MMPROD_PARENTID" val="10297"/>
  <p:tag name="MMPROD_PARENTQUESTIONGROUPID" val="-1"/>
  <p:tag name="QUIZCLIPSSOURCE" val="2139879365,D:\BAI GIANG ELEARNING\slide 1\Media.ppcx"/>
  <p:tag name="MMPROD_DATA" val="&lt;property id=&quot;10026&quot; value=&quot;10&quot;/&gt;&lt;property id=&quot;10027&quot; value=&quot;Interaction10306&quot;/&gt;&lt;property id=&quot;10028&quot; value=&quot;0&quot;/&gt;&lt;property id=&quot;10063&quot; value=&quot;2&quot;/&gt;&lt;property id=&quot;10070&quot; value=&quot;Củng cố&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ANSWERCOUNT" val="4"/>
</p:tagLst>
</file>

<file path=ppt/tags/tag17.xml><?xml version="1.0" encoding="utf-8"?>
<p:tagLst xmlns:a="http://schemas.openxmlformats.org/drawingml/2006/main" xmlns:r="http://schemas.openxmlformats.org/officeDocument/2006/relationships" xmlns:p="http://schemas.openxmlformats.org/presentationml/2006/main">
  <p:tag name="MMPROD_ID" val="10278"/>
  <p:tag name="MMPROD_ABSOLUTEPOSITIONID" val="100"/>
  <p:tag name="MMPROD_LASTVALUES" val="&lt;ChangeData&gt;&lt;Text&gt;&lt;![CDATA[Trường hợp nào sau đây có ô nhiễm tiếng ồn?]]&gt;&lt;/Text&gt;&lt;FontSize&gt;&lt;![CDATA[25]]&gt;&lt;/FontSize&gt;&lt;Left&gt;&lt;![CDATA[0]]&gt;&lt;/Left&gt;&lt;Top&gt;&lt;![CDATA[0]]&gt;&lt;/Top&gt;&lt;/ChangeData&gt;"/>
</p:tagLst>
</file>

<file path=ppt/tags/tag1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1.875]]&gt;&lt;/Left&gt;&lt;Top&gt;&lt;![CDATA[129.625]]&gt;&lt;/Top&gt;&lt;/ChangeData&gt;"/>
  <p:tag name="MMPROD_ID" val="10282"/>
  <p:tag name="MMPROD_TYPE" val="10018"/>
  <p:tag name="MMPROD_DATA" val="&lt;property id=&quot;10074&quot; value=&quot;0&quot;/&gt;&lt;property id=&quot;10193&quot; value=&quot;A&quot;/&gt;&lt;property id=&quot;10199&quot; value=&quot;0&quot;/&gt;&lt;object type=&quot;10049&quot; unique_id=&quot;10283&quot;&gt;&lt;property id=&quot;10020&quot; value=&quot;9&quot;/&gt;&lt;property id=&quot;10102&quot; value=&quot;0&quot;/&gt;&lt;property id=&quot;10191&quot; value=&quot;-1&quot;/&gt;&lt;/object&gt;"/>
  <p:tag name="MMPROD_COLLECTIONCONTAINERID" val="10279"/>
  <p:tag name="MMPROD_PARENTID" val="10306"/>
  <p:tag name="MMPROD_ANSWERLETTER" val="A) "/>
</p:tagLst>
</file>

<file path=ppt/tags/tag1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1.875]]&gt;&lt;/Left&gt;&lt;Top&gt;&lt;![CDATA[161.625]]&gt;&lt;/Top&gt;&lt;/ChangeData&gt;"/>
  <p:tag name="MMPROD_ID" val="10284"/>
  <p:tag name="MMPROD_TYPE" val="10018"/>
  <p:tag name="MMPROD_DATA" val="&lt;property id=&quot;10074&quot; value=&quot;1&quot;/&gt;&lt;property id=&quot;10193&quot; value=&quot;B&quot;/&gt;&lt;property id=&quot;10199&quot; value=&quot;0&quot;/&gt;&lt;object type=&quot;10049&quot; unique_id=&quot;10285&quot;&gt;&lt;property id=&quot;10020&quot; value=&quot;9&quot;/&gt;&lt;property id=&quot;10102&quot; value=&quot;0&quot;/&gt;&lt;property id=&quot;10191&quot; value=&quot;-1&quot;/&gt;&lt;/object&gt;"/>
  <p:tag name="MMPROD_COLLECTIONCONTAINERID" val="10279"/>
  <p:tag name="MMPROD_PARENTID" val="10306"/>
  <p:tag name="MMPROD_ANSWERLETTER" val="B) "/>
</p:tagLst>
</file>

<file path=ppt/tags/tag2.xml><?xml version="1.0" encoding="utf-8"?>
<p:tagLst xmlns:a="http://schemas.openxmlformats.org/drawingml/2006/main" xmlns:r="http://schemas.openxmlformats.org/officeDocument/2006/relationships" xmlns:p="http://schemas.openxmlformats.org/presentationml/2006/main">
  <p:tag name="MMPROD_LASTVALUES" val="&lt;ChangeData&gt;&lt;SlideID&gt;&lt;![CDATA[366]]&gt;&lt;/SlideID&gt;&lt;/ChangeData&gt;"/>
  <p:tag name="MMPROD_PASSDATA" val="&lt;object type=&quot;10050&quot; unique_id=&quot;10280&quot;&gt;&lt;property id=&quot;10020&quot; value=&quot;2&quot;/&gt;&lt;property id=&quot;10191&quot; value=&quot;-1&quot;/&gt;&lt;/object&gt;"/>
  <p:tag name="MMPROD_FAILDATA" val="&lt;object type=&quot;10051&quot; unique_id=&quot;10281&quot;&gt;&lt;property id=&quot;10020&quot; value=&quot;2&quot;/&gt;&lt;property id=&quot;10191&quot; value=&quot;-1&quot;/&gt;&lt;/object&gt;"/>
  <p:tag name="MMPROD_ID" val="10303"/>
  <p:tag name="MMPROD_TYPE" val="10008"/>
  <p:tag name="MMPROD_DATA" val="&lt;property id=&quot;10026&quot; value=&quot;10&quot;/&gt;&lt;property id=&quot;10027&quot; value=&quot;Interaction10278&quot;/&gt;&lt;property id=&quot;10028&quot; value=&quot;0&quot;/&gt;&lt;property id=&quot;10063&quot; value=&quot;2&quot;/&gt;&lt;property id=&quot;10070&quot; value=&quot;Củng cố&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297"/>
  <p:tag name="MMPROD_PARENTQUESTIONGROUPID" val="-1"/>
  <p:tag name="QUIZCLIPSSOURCE" val="2139879365,D:\BAI GIANG ELEARNING\slide 1\Media.ppcx"/>
  <p:tag name="MMPROD_ANSWERCOUNT" val="4"/>
</p:tagLst>
</file>

<file path=ppt/tags/tag2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1.875]]&gt;&lt;/Left&gt;&lt;Top&gt;&lt;![CDATA[194.5]]&gt;&lt;/Top&gt;&lt;/ChangeData&gt;"/>
  <p:tag name="MMPROD_ID" val="10286"/>
  <p:tag name="MMPROD_TYPE" val="10018"/>
  <p:tag name="MMPROD_DATA" val="&lt;property id=&quot;10074&quot; value=&quot;0&quot;/&gt;&lt;property id=&quot;10193&quot; value=&quot;C&quot;/&gt;&lt;property id=&quot;10199&quot; value=&quot;0&quot;/&gt;&lt;object type=&quot;10049&quot; unique_id=&quot;10287&quot;&gt;&lt;property id=&quot;10020&quot; value=&quot;9&quot;/&gt;&lt;property id=&quot;10102&quot; value=&quot;0&quot;/&gt;&lt;property id=&quot;10191&quot; value=&quot;-1&quot;/&gt;&lt;/object&gt;"/>
  <p:tag name="MMPROD_COLLECTIONCONTAINERID" val="10279"/>
  <p:tag name="MMPROD_PARENTID" val="10306"/>
  <p:tag name="MMPROD_ANSWERLETTER" val="C) "/>
</p:tagLst>
</file>

<file path=ppt/tags/tag2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1.875]]&gt;&lt;/Left&gt;&lt;Top&gt;&lt;![CDATA[254.375]]&gt;&lt;/Top&gt;&lt;/ChangeData&gt;"/>
  <p:tag name="MMPROD_ID" val="10288"/>
  <p:tag name="MMPROD_TYPE" val="10018"/>
  <p:tag name="MMPROD_DATA" val="&lt;property id=&quot;10074&quot; value=&quot;0&quot;/&gt;&lt;property id=&quot;10193&quot; value=&quot;D&quot;/&gt;&lt;property id=&quot;10199&quot; value=&quot;0&quot;/&gt;&lt;object type=&quot;10049&quot; unique_id=&quot;10289&quot;&gt;&lt;property id=&quot;10020&quot; value=&quot;9&quot;/&gt;&lt;property id=&quot;10102&quot; value=&quot;0&quot;/&gt;&lt;property id=&quot;10191&quot; value=&quot;-1&quot;/&gt;&lt;/object&gt;"/>
  <p:tag name="MMPROD_COLLECTIONCONTAINERID" val="10279"/>
  <p:tag name="MMPROD_PARENTID" val="10306"/>
  <p:tag name="MMPROD_ANSWERLETTER" val="D) "/>
</p:tagLst>
</file>

<file path=ppt/tags/tag2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5]]&gt;&lt;/Left&gt;&lt;Top&gt;&lt;![CDATA[372.25]]&gt;&lt;/Top&gt;&lt;/ChangeData&gt;"/>
  <p:tag name="MMPROD_ABSOLUTEPOSITIONID" val="1044"/>
</p:tagLst>
</file>

<file path=ppt/tags/tag23.xml><?xml version="1.0" encoding="utf-8"?>
<p:tagLst xmlns:a="http://schemas.openxmlformats.org/drawingml/2006/main" xmlns:r="http://schemas.openxmlformats.org/officeDocument/2006/relationships" xmlns:p="http://schemas.openxmlformats.org/presentationml/2006/main">
  <p:tag name="MMPROD_LASTVALUES" val="&lt;ChangeData&gt;&lt;Text&gt;&lt;![CDATA[Tiếng ồn của trẻ làm ảnh hưởng cuộc nói chuyện của người lớn]]&gt;&lt;/Text&gt;&lt;FontSize&gt;&lt;![CDATA[24]]&gt;&lt;/FontSize&gt;&lt;Left&gt;&lt;![CDATA[122]]&gt;&lt;/Left&gt;&lt;Top&gt;&lt;![CDATA[372.25]]&gt;&lt;/Top&gt;&lt;/ChangeData&gt;"/>
  <p:tag name="MMPROD_ABSOLUTEPOSITIONID" val="1024"/>
</p:tagLst>
</file>

<file path=ppt/tags/tag24.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4]]&gt;&lt;/FontSize&gt;&lt;Left&gt;&lt;![CDATA[85]]&gt;&lt;/Left&gt;&lt;Top&gt;&lt;![CDATA[291.375]]&gt;&lt;/Top&gt;&lt;/ChangeData&gt;"/>
  <p:tag name="MMPROD_ABSOLUTEPOSITIONID" val="1043"/>
</p:tagLst>
</file>

<file path=ppt/tags/tag25.xml><?xml version="1.0" encoding="utf-8"?>
<p:tagLst xmlns:a="http://schemas.openxmlformats.org/drawingml/2006/main" xmlns:r="http://schemas.openxmlformats.org/officeDocument/2006/relationships" xmlns:p="http://schemas.openxmlformats.org/presentationml/2006/main">
  <p:tag name="MMPROD_LASTVALUES" val="&lt;ChangeData&gt;&lt;Text&gt;&lt;![CDATA[Tiếng các động cơ chạy trên sông]]&gt;&lt;/Text&gt;&lt;FontSize&gt;&lt;![CDATA[24]]&gt;&lt;/FontSize&gt;&lt;Left&gt;&lt;![CDATA[122]]&gt;&lt;/Left&gt;&lt;Top&gt;&lt;![CDATA[291.375]]&gt;&lt;/Top&gt;&lt;/ChangeData&gt;"/>
  <p:tag name="MMPROD_ABSOLUTEPOSITIONID" val="1023"/>
</p:tagLst>
</file>

<file path=ppt/tags/tag2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4]]&gt;&lt;/FontSize&gt;&lt;Left&gt;&lt;![CDATA[85]]&gt;&lt;/Left&gt;&lt;Top&gt;&lt;![CDATA[210.5]]&gt;&lt;/Top&gt;&lt;/ChangeData&gt;"/>
  <p:tag name="MMPROD_ABSOLUTEPOSITIONID" val="1042"/>
</p:tagLst>
</file>

<file path=ppt/tags/tag27.xml><?xml version="1.0" encoding="utf-8"?>
<p:tagLst xmlns:a="http://schemas.openxmlformats.org/drawingml/2006/main" xmlns:r="http://schemas.openxmlformats.org/officeDocument/2006/relationships" xmlns:p="http://schemas.openxmlformats.org/presentationml/2006/main">
  <p:tag name="MMPROD_LASTVALUES" val="&lt;ChangeData&gt;&lt;Text&gt;&lt;![CDATA[Hát karoke to lúc ban đêm quá 23h]]&gt;&lt;/Text&gt;&lt;FontSize&gt;&lt;![CDATA[24]]&gt;&lt;/FontSize&gt;&lt;Left&gt;&lt;![CDATA[121]]&gt;&lt;/Left&gt;&lt;Top&gt;&lt;![CDATA[210.5]]&gt;&lt;/Top&gt;&lt;/ChangeData&gt;"/>
  <p:tag name="MMPROD_ABSOLUTEPOSITIONID" val="1022"/>
</p:tagLst>
</file>

<file path=ppt/tags/tag28.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4]]&gt;&lt;/FontSize&gt;&lt;Left&gt;&lt;![CDATA[85]]&gt;&lt;/Left&gt;&lt;Top&gt;&lt;![CDATA[129.625]]&gt;&lt;/Top&gt;&lt;/ChangeData&gt;"/>
  <p:tag name="MMPROD_ABSOLUTEPOSITIONID" val="1041"/>
</p:tagLst>
</file>

<file path=ppt/tags/tag29.xml><?xml version="1.0" encoding="utf-8"?>
<p:tagLst xmlns:a="http://schemas.openxmlformats.org/drawingml/2006/main" xmlns:r="http://schemas.openxmlformats.org/officeDocument/2006/relationships" xmlns:p="http://schemas.openxmlformats.org/presentationml/2006/main">
  <p:tag name="MMPROD_LASTVALUES" val="&lt;ChangeData&gt;&lt;Text&gt;&lt;![CDATA[Tiếng còi xe cứu hỏa]]&gt;&lt;/Text&gt;&lt;FontSize&gt;&lt;![CDATA[24]]&gt;&lt;/FontSize&gt;&lt;Left&gt;&lt;![CDATA[121]]&gt;&lt;/Left&gt;&lt;Top&gt;&lt;![CDATA[129.625]]&gt;&lt;/Top&gt;&lt;/ChangeData&gt;"/>
  <p:tag name="MMPROD_ABSOLUTEPOSITIONID" val="1021"/>
</p:tagLst>
</file>

<file path=ppt/tags/tag3.xml><?xml version="1.0" encoding="utf-8"?>
<p:tagLst xmlns:a="http://schemas.openxmlformats.org/drawingml/2006/main" xmlns:r="http://schemas.openxmlformats.org/officeDocument/2006/relationships" xmlns:p="http://schemas.openxmlformats.org/presentationml/2006/main">
  <p:tag name="MMPROD_ID" val="10278"/>
  <p:tag name="MMPROD_ABSOLUTEPOSITIONID" val="100"/>
  <p:tag name="MMPROD_LASTVALUES" val="&lt;ChangeData&gt;&lt;Text&gt;&lt;![CDATA[Giả sử nhà em ở gần đoạn đường có nhiều ô tô qua lại suốt ngày đêm. Em chọn phương án nào sau đây để chống ô nhiễm tiếng ồn?]]&gt;&lt;/Text&gt;&lt;FontSize&gt;&lt;![CDATA[25]]&gt;&lt;/FontSize&gt;&lt;Left&gt;&lt;![CDATA[0]]&gt;&lt;/Left&gt;&lt;Top&gt;&lt;![CDATA[0]]&gt;&lt;/Top&gt;&lt;/ChangeData&gt;"/>
</p:tagLst>
</file>

<file path=ppt/tags/tag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1.875]]&gt;&lt;/Left&gt;&lt;Top&gt;&lt;![CDATA[129.625]]&gt;&lt;/Top&gt;&lt;/ChangeData&gt;"/>
  <p:tag name="MMPROD_ID" val="10282"/>
  <p:tag name="MMPROD_TYPE" val="10018"/>
  <p:tag name="MMPROD_DATA" val="&lt;property id=&quot;10074&quot; value=&quot;0&quot;/&gt;&lt;property id=&quot;10193&quot; value=&quot;A&quot;/&gt;&lt;property id=&quot;10199&quot; value=&quot;0&quot;/&gt;&lt;object type=&quot;10049&quot; unique_id=&quot;10283&quot;&gt;&lt;property id=&quot;10020&quot; value=&quot;9&quot;/&gt;&lt;property id=&quot;10102&quot; value=&quot;0&quot;/&gt;&lt;property id=&quot;10191&quot; value=&quot;-1&quot;/&gt;&lt;/object&gt;"/>
  <p:tag name="MMPROD_COLLECTIONCONTAINERID" val="10279"/>
  <p:tag name="MMPROD_PARENTID" val="10303"/>
  <p:tag name="MMPROD_ANSWERLETTER" val="A) "/>
</p:tagLst>
</file>

<file path=ppt/tags/tag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1.875]]&gt;&lt;/Left&gt;&lt;Top&gt;&lt;![CDATA[161.625]]&gt;&lt;/Top&gt;&lt;/ChangeData&gt;"/>
  <p:tag name="MMPROD_ID" val="10284"/>
  <p:tag name="MMPROD_TYPE" val="10018"/>
  <p:tag name="MMPROD_DATA" val="&lt;property id=&quot;10074&quot; value=&quot;0&quot;/&gt;&lt;property id=&quot;10193&quot; value=&quot;B&quot;/&gt;&lt;property id=&quot;10199&quot; value=&quot;0&quot;/&gt;&lt;object type=&quot;10049&quot; unique_id=&quot;10285&quot;&gt;&lt;property id=&quot;10020&quot; value=&quot;9&quot;/&gt;&lt;property id=&quot;10102&quot; value=&quot;0&quot;/&gt;&lt;property id=&quot;10191&quot; value=&quot;-1&quot;/&gt;&lt;/object&gt;"/>
  <p:tag name="MMPROD_COLLECTIONCONTAINERID" val="10279"/>
  <p:tag name="MMPROD_PARENTID" val="10303"/>
  <p:tag name="MMPROD_ANSWERLETTER" val="B) "/>
</p:tagLst>
</file>

<file path=ppt/tags/tag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1.875]]&gt;&lt;/Left&gt;&lt;Top&gt;&lt;![CDATA[193.625]]&gt;&lt;/Top&gt;&lt;/ChangeData&gt;"/>
  <p:tag name="MMPROD_ID" val="10286"/>
  <p:tag name="MMPROD_TYPE" val="10018"/>
  <p:tag name="MMPROD_DATA" val="&lt;property id=&quot;10074&quot; value=&quot;1&quot;/&gt;&lt;property id=&quot;10193&quot; value=&quot;C&quot;/&gt;&lt;property id=&quot;10199&quot; value=&quot;0&quot;/&gt;&lt;object type=&quot;10049&quot; unique_id=&quot;10287&quot;&gt;&lt;property id=&quot;10020&quot; value=&quot;9&quot;/&gt;&lt;property id=&quot;10102&quot; value=&quot;0&quot;/&gt;&lt;property id=&quot;10191&quot; value=&quot;-1&quot;/&gt;&lt;/object&gt;"/>
  <p:tag name="MMPROD_COLLECTIONCONTAINERID" val="10279"/>
  <p:tag name="MMPROD_PARENTID" val="10303"/>
  <p:tag name="MMPROD_ANSWERLETTER" val="C) "/>
</p:tagLst>
</file>

<file path=ppt/tags/tag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1.875]]&gt;&lt;/Left&gt;&lt;Top&gt;&lt;![CDATA[254.375]]&gt;&lt;/Top&gt;&lt;/ChangeData&gt;"/>
  <p:tag name="MMPROD_ID" val="10288"/>
  <p:tag name="MMPROD_TYPE" val="10018"/>
  <p:tag name="MMPROD_DATA" val="&lt;property id=&quot;10074&quot; value=&quot;0&quot;/&gt;&lt;property id=&quot;10193&quot; value=&quot;D&quot;/&gt;&lt;property id=&quot;10199&quot; value=&quot;0&quot;/&gt;&lt;object type=&quot;10049&quot; unique_id=&quot;10289&quot;&gt;&lt;property id=&quot;10020&quot; value=&quot;9&quot;/&gt;&lt;property id=&quot;10102&quot; value=&quot;0&quot;/&gt;&lt;property id=&quot;10191&quot; value=&quot;-1&quot;/&gt;&lt;/object&gt;"/>
  <p:tag name="MMPROD_COLLECTIONCONTAINERID" val="10279"/>
  <p:tag name="MMPROD_PARENTID" val="10303"/>
  <p:tag name="MMPROD_ANSWERLETTER" val="D) "/>
</p:tagLst>
</file>

<file path=ppt/tags/tag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4]]&gt;&lt;/FontSize&gt;&lt;Left&gt;&lt;![CDATA[85]]&gt;&lt;/Left&gt;&lt;Top&gt;&lt;![CDATA[372.25]]&gt;&lt;/Top&gt;&lt;/ChangeData&gt;"/>
  <p:tag name="MMPROD_ABSOLUTEPOSITIONID" val="1044"/>
</p:tagLst>
</file>

<file path=ppt/tags/tag9.xml><?xml version="1.0" encoding="utf-8"?>
<p:tagLst xmlns:a="http://schemas.openxmlformats.org/drawingml/2006/main" xmlns:r="http://schemas.openxmlformats.org/officeDocument/2006/relationships" xmlns:p="http://schemas.openxmlformats.org/presentationml/2006/main">
  <p:tag name="MMPROD_LASTVALUES" val="&lt;ChangeData&gt;&lt;Text&gt;&lt;![CDATA[Chuyển nhà đi nơi khác]]&gt;&lt;/Text&gt;&lt;FontSize&gt;&lt;![CDATA[24]]&gt;&lt;/FontSize&gt;&lt;Left&gt;&lt;![CDATA[122]]&gt;&lt;/Left&gt;&lt;Top&gt;&lt;![CDATA[372.25]]&gt;&lt;/Top&gt;&lt;/ChangeData&gt;"/>
  <p:tag name="MMPROD_ABSOLUTEPOSITIONID" val="102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968</TotalTime>
  <Words>2168</Words>
  <Application>Microsoft Office PowerPoint</Application>
  <PresentationFormat>On-screen Show (4:3)</PresentationFormat>
  <Paragraphs>280</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.VnArial Narrow</vt:lpstr>
      <vt:lpstr>.VnCentury Schoolbook</vt:lpstr>
      <vt:lpstr>Arial</vt:lpstr>
      <vt:lpstr>Georgia</vt:lpstr>
      <vt:lpstr>Times New Roman</vt:lpstr>
      <vt:lpstr>Wingdings</vt:lpstr>
      <vt:lpstr>Default Design</vt:lpstr>
      <vt:lpstr>PowerPoint Presentation</vt:lpstr>
      <vt:lpstr>Kiểm tra bài cũ</vt:lpstr>
      <vt:lpstr>PowerPoint Presentation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BÀI 15 : CHỐNG Ô NHIỄM TIẾNG ỒN</vt:lpstr>
      <vt:lpstr>PowerPoint Presentation</vt:lpstr>
      <vt:lpstr>BÀI 15 : CHỐNG Ô NHIỄM TIẾNG ỒN</vt:lpstr>
      <vt:lpstr>BÀI 15 : CHỐNG Ô NHIỄM TIẾNG ỒN</vt:lpstr>
      <vt:lpstr>1/Giả sử nhà em ở gần đoạn đường có nhiều ô tô qua lại suốt ngày đêm. Em chọn phương án nào sau đây để chống ô nhiễm tiếng ồn?</vt:lpstr>
      <vt:lpstr>3/Trường hợp nào sau đây có ô nhiễm tiếng ồn?</vt:lpstr>
      <vt:lpstr>PowerPoint Presentation</vt:lpstr>
      <vt:lpstr>PowerPoint Presentation</vt:lpstr>
      <vt:lpstr>PowerPoint Presentation</vt:lpstr>
      <vt:lpstr>Dặn dò:</vt:lpstr>
    </vt:vector>
  </TitlesOfParts>
  <Company>Sang Tao Computer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bài cũ</dc:title>
  <dc:creator>Bui Hoai Nam</dc:creator>
  <cp:lastModifiedBy>Nguyễn poppy</cp:lastModifiedBy>
  <cp:revision>99</cp:revision>
  <dcterms:created xsi:type="dcterms:W3CDTF">2004-11-16T12:05:33Z</dcterms:created>
  <dcterms:modified xsi:type="dcterms:W3CDTF">2018-11-29T07:44:25Z</dcterms:modified>
</cp:coreProperties>
</file>