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3" r:id="rId10"/>
    <p:sldId id="264" r:id="rId11"/>
    <p:sldId id="287" r:id="rId12"/>
    <p:sldId id="289" r:id="rId13"/>
    <p:sldId id="290" r:id="rId14"/>
    <p:sldId id="266" r:id="rId15"/>
    <p:sldId id="291" r:id="rId16"/>
    <p:sldId id="292" r:id="rId17"/>
    <p:sldId id="294" r:id="rId18"/>
    <p:sldId id="295" r:id="rId19"/>
    <p:sldId id="296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1244" y="-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9C070-7B38-4B3E-9FAE-0CF8306C92A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6E86C7-C7AB-4255-B0B1-C589C79F72EF}">
      <dgm:prSet custT="1"/>
      <dgm:spPr/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HƠI NƯỚC TRONG KHÔNG KHÍ. MƯA</a:t>
          </a:r>
        </a:p>
      </dgm:t>
    </dgm:pt>
    <dgm:pt modelId="{8B864FDE-EAC4-4441-93E2-721E773C5DE2}" type="parTrans" cxnId="{81CFE8D2-EBCD-472A-82E3-56ED96771714}">
      <dgm:prSet/>
      <dgm:spPr/>
      <dgm:t>
        <a:bodyPr/>
        <a:lstStyle/>
        <a:p>
          <a:endParaRPr lang="en-US"/>
        </a:p>
      </dgm:t>
    </dgm:pt>
    <dgm:pt modelId="{C2BED446-C72B-4BAD-8328-9218D2D698D8}" type="sibTrans" cxnId="{81CFE8D2-EBCD-472A-82E3-56ED96771714}">
      <dgm:prSet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0992E299-0E77-4D67-8FD1-EF2113369D35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25676-945A-4C35-A6D8-DC2B6E8EB324}" type="parTrans" cxnId="{5EC2FDDB-49B2-4494-A47A-FBEB708F3999}">
      <dgm:prSet/>
      <dgm:spPr/>
      <dgm:t>
        <a:bodyPr/>
        <a:lstStyle/>
        <a:p>
          <a:endParaRPr lang="en-US"/>
        </a:p>
      </dgm:t>
    </dgm:pt>
    <dgm:pt modelId="{7534A753-A30A-4914-B59B-31039B1950AD}" type="sibTrans" cxnId="{5EC2FDDB-49B2-4494-A47A-FBEB708F3999}">
      <dgm:prSet/>
      <dgm:spPr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</dgm:spPr>
      <dgm:t>
        <a:bodyPr/>
        <a:lstStyle/>
        <a:p>
          <a:endParaRPr lang="en-US"/>
        </a:p>
      </dgm:t>
    </dgm:pt>
    <dgm:pt modelId="{4C1914F1-1772-44ED-84A8-D9F249BAEF61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A2E719-4A74-4F87-A4B3-0D024CDB0741}" type="parTrans" cxnId="{72D384CB-1FC9-4C86-AA91-32B318AA19A4}">
      <dgm:prSet/>
      <dgm:spPr/>
      <dgm:t>
        <a:bodyPr/>
        <a:lstStyle/>
        <a:p>
          <a:endParaRPr lang="en-US"/>
        </a:p>
      </dgm:t>
    </dgm:pt>
    <dgm:pt modelId="{63EA92DF-2ADD-4ADB-B762-A12844C08D8B}" type="sibTrans" cxnId="{72D384CB-1FC9-4C86-AA91-32B318AA19A4}">
      <dgm:prSet/>
      <dgm:spPr>
        <a:blipFill rotWithShape="1">
          <a:blip xmlns:r="http://schemas.openxmlformats.org/officeDocument/2006/relationships" r:embed="rId3"/>
          <a:srcRect/>
          <a:stretch>
            <a:fillRect l="-45000" r="-45000"/>
          </a:stretch>
        </a:blipFill>
      </dgm:spPr>
      <dgm:t>
        <a:bodyPr/>
        <a:lstStyle/>
        <a:p>
          <a:endParaRPr lang="en-US"/>
        </a:p>
      </dgm:t>
    </dgm:pt>
    <dgm:pt modelId="{129FB3E8-AF06-4CB3-8216-FB381C909C2A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7D6D4-2DFF-49AF-9867-24B86111062A}" type="sibTrans" cxnId="{0FC5425B-207A-4C39-A415-C310CB869A0A}">
      <dgm:prSet/>
      <dgm:spPr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2E8D093A-6007-4A59-9528-96BDE4D9F318}" type="parTrans" cxnId="{0FC5425B-207A-4C39-A415-C310CB869A0A}">
      <dgm:prSet/>
      <dgm:spPr/>
      <dgm:t>
        <a:bodyPr/>
        <a:lstStyle/>
        <a:p>
          <a:endParaRPr lang="en-US"/>
        </a:p>
      </dgm:t>
    </dgm:pt>
    <dgm:pt modelId="{13125C9A-9667-4BC6-B6AC-677357C85EFE}" type="pres">
      <dgm:prSet presAssocID="{E219C070-7B38-4B3E-9FAE-0CF8306C92A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B8BFB56-3627-4E61-9259-C8A714D1C7A2}" type="pres">
      <dgm:prSet presAssocID="{E219C070-7B38-4B3E-9FAE-0CF8306C92AD}" presName="Name1" presStyleCnt="0"/>
      <dgm:spPr/>
    </dgm:pt>
    <dgm:pt modelId="{F195E53D-2D31-49DD-BAE4-90D04E4F72F4}" type="pres">
      <dgm:prSet presAssocID="{C2BED446-C72B-4BAD-8328-9218D2D698D8}" presName="picture_1" presStyleCnt="0"/>
      <dgm:spPr/>
    </dgm:pt>
    <dgm:pt modelId="{F1E9FF49-17EE-40C1-BF35-5B3A22441AEE}" type="pres">
      <dgm:prSet presAssocID="{C2BED446-C72B-4BAD-8328-9218D2D698D8}" presName="pictureRepeatNode" presStyleLbl="alignImgPlace1" presStyleIdx="0" presStyleCnt="4" custScaleX="80852" custScaleY="69823" custLinFactNeighborY="0"/>
      <dgm:spPr/>
      <dgm:t>
        <a:bodyPr/>
        <a:lstStyle/>
        <a:p>
          <a:endParaRPr lang="en-US"/>
        </a:p>
      </dgm:t>
    </dgm:pt>
    <dgm:pt modelId="{6B031C49-563F-4759-99D2-D6B14344D4FB}" type="pres">
      <dgm:prSet presAssocID="{CE6E86C7-C7AB-4255-B0B1-C589C79F72EF}" presName="text_1" presStyleLbl="node1" presStyleIdx="0" presStyleCnt="0" custLinFactNeighborY="-54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A329F-74A8-46EF-889E-3BDE6C6E8C26}" type="pres">
      <dgm:prSet presAssocID="{6067D6D4-2DFF-49AF-9867-24B86111062A}" presName="picture_2" presStyleCnt="0"/>
      <dgm:spPr/>
    </dgm:pt>
    <dgm:pt modelId="{127B9EF6-B2A1-494A-A412-78EFB45AA499}" type="pres">
      <dgm:prSet presAssocID="{6067D6D4-2DFF-49AF-9867-24B86111062A}" presName="pictureRepeatNode" presStyleLbl="alignImgPlace1" presStyleIdx="1" presStyleCnt="4" custScaleX="129122" custLinFactNeighborX="-26944"/>
      <dgm:spPr/>
      <dgm:t>
        <a:bodyPr/>
        <a:lstStyle/>
        <a:p>
          <a:endParaRPr lang="en-US"/>
        </a:p>
      </dgm:t>
    </dgm:pt>
    <dgm:pt modelId="{E28BE240-C873-461C-A3C5-D9D65D8D32B1}" type="pres">
      <dgm:prSet presAssocID="{129FB3E8-AF06-4CB3-8216-FB381C909C2A}" presName="line_2" presStyleLbl="parChTrans1D1" presStyleIdx="0" presStyleCnt="3"/>
      <dgm:spPr/>
    </dgm:pt>
    <dgm:pt modelId="{9754C318-75F4-4A36-93AB-EC7D9BA8D293}" type="pres">
      <dgm:prSet presAssocID="{129FB3E8-AF06-4CB3-8216-FB381C909C2A}" presName="textparent_2" presStyleLbl="node1" presStyleIdx="0" presStyleCnt="0"/>
      <dgm:spPr/>
    </dgm:pt>
    <dgm:pt modelId="{B32AF3B7-9E44-4A95-8C78-3FCFEA614759}" type="pres">
      <dgm:prSet presAssocID="{129FB3E8-AF06-4CB3-8216-FB381C909C2A}" presName="text_2" presStyleLbl="revTx" presStyleIdx="0" presStyleCnt="3" custScaleX="2000000" custScaleY="81524" custLinFactX="-21067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8809CD-75B0-47C7-BDCB-7B419EC6E897}" type="pres">
      <dgm:prSet presAssocID="{7534A753-A30A-4914-B59B-31039B1950AD}" presName="picture_3" presStyleCnt="0"/>
      <dgm:spPr/>
    </dgm:pt>
    <dgm:pt modelId="{38B5E994-1F1E-4E1C-A8C4-950B75CC09E0}" type="pres">
      <dgm:prSet presAssocID="{7534A753-A30A-4914-B59B-31039B1950AD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0BDDA601-3BE8-4963-AD3D-5280C76AE9BD}" type="pres">
      <dgm:prSet presAssocID="{0992E299-0E77-4D67-8FD1-EF2113369D35}" presName="line_3" presStyleLbl="parChTrans1D1" presStyleIdx="1" presStyleCnt="3"/>
      <dgm:spPr/>
    </dgm:pt>
    <dgm:pt modelId="{9DA82FF1-88B6-4C48-B980-BD53FE072652}" type="pres">
      <dgm:prSet presAssocID="{0992E299-0E77-4D67-8FD1-EF2113369D35}" presName="textparent_3" presStyleLbl="node1" presStyleIdx="0" presStyleCnt="0"/>
      <dgm:spPr/>
    </dgm:pt>
    <dgm:pt modelId="{4A7B5DF4-AEFA-4A36-ADC8-AABB9B2918E8}" type="pres">
      <dgm:prSet presAssocID="{0992E299-0E77-4D67-8FD1-EF2113369D35}" presName="text_3" presStyleLbl="revTx" presStyleIdx="1" presStyleCnt="3" custScaleX="221556" custScaleY="62497" custLinFactNeighborX="73647" custLinFactNeighborY="-4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DB3F8-C110-4021-9FEA-928F99FDDCCD}" type="pres">
      <dgm:prSet presAssocID="{63EA92DF-2ADD-4ADB-B762-A12844C08D8B}" presName="picture_4" presStyleCnt="0"/>
      <dgm:spPr/>
    </dgm:pt>
    <dgm:pt modelId="{725D2CD2-DC1E-4201-95BC-7C53E9BAB4AD}" type="pres">
      <dgm:prSet presAssocID="{63EA92DF-2ADD-4ADB-B762-A12844C08D8B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7C99C8F2-BA72-49B6-9554-ECD0D2EFBCD8}" type="pres">
      <dgm:prSet presAssocID="{4C1914F1-1772-44ED-84A8-D9F249BAEF61}" presName="line_4" presStyleLbl="parChTrans1D1" presStyleIdx="2" presStyleCnt="3"/>
      <dgm:spPr/>
    </dgm:pt>
    <dgm:pt modelId="{E83F343A-40D7-4ABF-BF1B-61340A2AEB51}" type="pres">
      <dgm:prSet presAssocID="{4C1914F1-1772-44ED-84A8-D9F249BAEF61}" presName="textparent_4" presStyleLbl="node1" presStyleIdx="0" presStyleCnt="0"/>
      <dgm:spPr/>
    </dgm:pt>
    <dgm:pt modelId="{C3601A0E-6DF7-4328-A8AF-9BEFA53297B9}" type="pres">
      <dgm:prSet presAssocID="{4C1914F1-1772-44ED-84A8-D9F249BAEF61}" presName="text_4" presStyleLbl="revTx" presStyleIdx="2" presStyleCnt="3" custScaleX="103063" custScaleY="43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384CB-1FC9-4C86-AA91-32B318AA19A4}" srcId="{E219C070-7B38-4B3E-9FAE-0CF8306C92AD}" destId="{4C1914F1-1772-44ED-84A8-D9F249BAEF61}" srcOrd="3" destOrd="0" parTransId="{56A2E719-4A74-4F87-A4B3-0D024CDB0741}" sibTransId="{63EA92DF-2ADD-4ADB-B762-A12844C08D8B}"/>
    <dgm:cxn modelId="{9262EE5D-DADE-4A57-8DDC-EDFE39E2187A}" type="presOf" srcId="{6067D6D4-2DFF-49AF-9867-24B86111062A}" destId="{127B9EF6-B2A1-494A-A412-78EFB45AA499}" srcOrd="0" destOrd="0" presId="urn:microsoft.com/office/officeart/2008/layout/CircularPictureCallout"/>
    <dgm:cxn modelId="{F121F6EB-17ED-4580-B2A7-C15C0DF1D231}" type="presOf" srcId="{C2BED446-C72B-4BAD-8328-9218D2D698D8}" destId="{F1E9FF49-17EE-40C1-BF35-5B3A22441AEE}" srcOrd="0" destOrd="0" presId="urn:microsoft.com/office/officeart/2008/layout/CircularPictureCallout"/>
    <dgm:cxn modelId="{D54D09B4-309A-4D57-98F6-93560964C49A}" type="presOf" srcId="{7534A753-A30A-4914-B59B-31039B1950AD}" destId="{38B5E994-1F1E-4E1C-A8C4-950B75CC09E0}" srcOrd="0" destOrd="0" presId="urn:microsoft.com/office/officeart/2008/layout/CircularPictureCallout"/>
    <dgm:cxn modelId="{81CFE8D2-EBCD-472A-82E3-56ED96771714}" srcId="{E219C070-7B38-4B3E-9FAE-0CF8306C92AD}" destId="{CE6E86C7-C7AB-4255-B0B1-C589C79F72EF}" srcOrd="0" destOrd="0" parTransId="{8B864FDE-EAC4-4441-93E2-721E773C5DE2}" sibTransId="{C2BED446-C72B-4BAD-8328-9218D2D698D8}"/>
    <dgm:cxn modelId="{D4EF9978-1B55-42D8-9A58-170DB85C3C50}" type="presOf" srcId="{0992E299-0E77-4D67-8FD1-EF2113369D35}" destId="{4A7B5DF4-AEFA-4A36-ADC8-AABB9B2918E8}" srcOrd="0" destOrd="0" presId="urn:microsoft.com/office/officeart/2008/layout/CircularPictureCallout"/>
    <dgm:cxn modelId="{FDA2497E-A430-4D1C-B444-618CA2ED8A1C}" type="presOf" srcId="{63EA92DF-2ADD-4ADB-B762-A12844C08D8B}" destId="{725D2CD2-DC1E-4201-95BC-7C53E9BAB4AD}" srcOrd="0" destOrd="0" presId="urn:microsoft.com/office/officeart/2008/layout/CircularPictureCallout"/>
    <dgm:cxn modelId="{0FC5425B-207A-4C39-A415-C310CB869A0A}" srcId="{E219C070-7B38-4B3E-9FAE-0CF8306C92AD}" destId="{129FB3E8-AF06-4CB3-8216-FB381C909C2A}" srcOrd="1" destOrd="0" parTransId="{2E8D093A-6007-4A59-9528-96BDE4D9F318}" sibTransId="{6067D6D4-2DFF-49AF-9867-24B86111062A}"/>
    <dgm:cxn modelId="{73147295-3658-47C9-BEB9-051AD2B7BF1F}" type="presOf" srcId="{4C1914F1-1772-44ED-84A8-D9F249BAEF61}" destId="{C3601A0E-6DF7-4328-A8AF-9BEFA53297B9}" srcOrd="0" destOrd="0" presId="urn:microsoft.com/office/officeart/2008/layout/CircularPictureCallout"/>
    <dgm:cxn modelId="{F8F12184-25D8-4F17-AF59-3FBB45041CA5}" type="presOf" srcId="{CE6E86C7-C7AB-4255-B0B1-C589C79F72EF}" destId="{6B031C49-563F-4759-99D2-D6B14344D4FB}" srcOrd="0" destOrd="0" presId="urn:microsoft.com/office/officeart/2008/layout/CircularPictureCallout"/>
    <dgm:cxn modelId="{41977260-E1AB-4D81-A508-185AA8D84B7B}" type="presOf" srcId="{E219C070-7B38-4B3E-9FAE-0CF8306C92AD}" destId="{13125C9A-9667-4BC6-B6AC-677357C85EFE}" srcOrd="0" destOrd="0" presId="urn:microsoft.com/office/officeart/2008/layout/CircularPictureCallout"/>
    <dgm:cxn modelId="{5EC2FDDB-49B2-4494-A47A-FBEB708F3999}" srcId="{E219C070-7B38-4B3E-9FAE-0CF8306C92AD}" destId="{0992E299-0E77-4D67-8FD1-EF2113369D35}" srcOrd="2" destOrd="0" parTransId="{45225676-945A-4C35-A6D8-DC2B6E8EB324}" sibTransId="{7534A753-A30A-4914-B59B-31039B1950AD}"/>
    <dgm:cxn modelId="{BAE6978A-41ED-4E4C-A18F-FBE26F7904F0}" type="presOf" srcId="{129FB3E8-AF06-4CB3-8216-FB381C909C2A}" destId="{B32AF3B7-9E44-4A95-8C78-3FCFEA614759}" srcOrd="0" destOrd="0" presId="urn:microsoft.com/office/officeart/2008/layout/CircularPictureCallout"/>
    <dgm:cxn modelId="{1D7EFFC6-A44B-45A2-A6D3-D774B4C73876}" type="presParOf" srcId="{13125C9A-9667-4BC6-B6AC-677357C85EFE}" destId="{DB8BFB56-3627-4E61-9259-C8A714D1C7A2}" srcOrd="0" destOrd="0" presId="urn:microsoft.com/office/officeart/2008/layout/CircularPictureCallout"/>
    <dgm:cxn modelId="{DC680D53-D681-4C13-B68E-D73720073CD1}" type="presParOf" srcId="{DB8BFB56-3627-4E61-9259-C8A714D1C7A2}" destId="{F195E53D-2D31-49DD-BAE4-90D04E4F72F4}" srcOrd="0" destOrd="0" presId="urn:microsoft.com/office/officeart/2008/layout/CircularPictureCallout"/>
    <dgm:cxn modelId="{3AD4F793-8F57-42B8-8970-3D9485C509CA}" type="presParOf" srcId="{F195E53D-2D31-49DD-BAE4-90D04E4F72F4}" destId="{F1E9FF49-17EE-40C1-BF35-5B3A22441AEE}" srcOrd="0" destOrd="0" presId="urn:microsoft.com/office/officeart/2008/layout/CircularPictureCallout"/>
    <dgm:cxn modelId="{B7C45C2E-91E6-4D18-AC02-76F0304164ED}" type="presParOf" srcId="{DB8BFB56-3627-4E61-9259-C8A714D1C7A2}" destId="{6B031C49-563F-4759-99D2-D6B14344D4FB}" srcOrd="1" destOrd="0" presId="urn:microsoft.com/office/officeart/2008/layout/CircularPictureCallout"/>
    <dgm:cxn modelId="{5DB81A16-CEF3-4BDC-9252-1CFEE7C5EBFA}" type="presParOf" srcId="{DB8BFB56-3627-4E61-9259-C8A714D1C7A2}" destId="{F52A329F-74A8-46EF-889E-3BDE6C6E8C26}" srcOrd="2" destOrd="0" presId="urn:microsoft.com/office/officeart/2008/layout/CircularPictureCallout"/>
    <dgm:cxn modelId="{0F9ECA65-CDC3-4FD2-9D46-9F2C9BF0B50B}" type="presParOf" srcId="{F52A329F-74A8-46EF-889E-3BDE6C6E8C26}" destId="{127B9EF6-B2A1-494A-A412-78EFB45AA499}" srcOrd="0" destOrd="0" presId="urn:microsoft.com/office/officeart/2008/layout/CircularPictureCallout"/>
    <dgm:cxn modelId="{94A9D304-E511-453A-853C-3B6732DBF8A8}" type="presParOf" srcId="{DB8BFB56-3627-4E61-9259-C8A714D1C7A2}" destId="{E28BE240-C873-461C-A3C5-D9D65D8D32B1}" srcOrd="3" destOrd="0" presId="urn:microsoft.com/office/officeart/2008/layout/CircularPictureCallout"/>
    <dgm:cxn modelId="{01D3B701-6B03-4F91-8919-E5AAAE5BA075}" type="presParOf" srcId="{DB8BFB56-3627-4E61-9259-C8A714D1C7A2}" destId="{9754C318-75F4-4A36-93AB-EC7D9BA8D293}" srcOrd="4" destOrd="0" presId="urn:microsoft.com/office/officeart/2008/layout/CircularPictureCallout"/>
    <dgm:cxn modelId="{1CEDF656-7749-4EBA-A8A5-6BA17BBD8AE6}" type="presParOf" srcId="{9754C318-75F4-4A36-93AB-EC7D9BA8D293}" destId="{B32AF3B7-9E44-4A95-8C78-3FCFEA614759}" srcOrd="0" destOrd="0" presId="urn:microsoft.com/office/officeart/2008/layout/CircularPictureCallout"/>
    <dgm:cxn modelId="{87E65CBC-E2EB-4A33-8F59-9C1057E0C3C6}" type="presParOf" srcId="{DB8BFB56-3627-4E61-9259-C8A714D1C7A2}" destId="{B28809CD-75B0-47C7-BDCB-7B419EC6E897}" srcOrd="5" destOrd="0" presId="urn:microsoft.com/office/officeart/2008/layout/CircularPictureCallout"/>
    <dgm:cxn modelId="{775E5A40-28C5-4D44-9BE5-1EE0AAC0D33E}" type="presParOf" srcId="{B28809CD-75B0-47C7-BDCB-7B419EC6E897}" destId="{38B5E994-1F1E-4E1C-A8C4-950B75CC09E0}" srcOrd="0" destOrd="0" presId="urn:microsoft.com/office/officeart/2008/layout/CircularPictureCallout"/>
    <dgm:cxn modelId="{0261B344-66A3-47A6-81D2-461DE42F0420}" type="presParOf" srcId="{DB8BFB56-3627-4E61-9259-C8A714D1C7A2}" destId="{0BDDA601-3BE8-4963-AD3D-5280C76AE9BD}" srcOrd="6" destOrd="0" presId="urn:microsoft.com/office/officeart/2008/layout/CircularPictureCallout"/>
    <dgm:cxn modelId="{3E3E6EAA-AE00-4716-8113-F3B7E392E418}" type="presParOf" srcId="{DB8BFB56-3627-4E61-9259-C8A714D1C7A2}" destId="{9DA82FF1-88B6-4C48-B980-BD53FE072652}" srcOrd="7" destOrd="0" presId="urn:microsoft.com/office/officeart/2008/layout/CircularPictureCallout"/>
    <dgm:cxn modelId="{A6204BE7-CD9C-48C6-B499-5F50238C2C10}" type="presParOf" srcId="{9DA82FF1-88B6-4C48-B980-BD53FE072652}" destId="{4A7B5DF4-AEFA-4A36-ADC8-AABB9B2918E8}" srcOrd="0" destOrd="0" presId="urn:microsoft.com/office/officeart/2008/layout/CircularPictureCallout"/>
    <dgm:cxn modelId="{2EC65E18-F847-4ACD-BC82-BEF3F57D985A}" type="presParOf" srcId="{DB8BFB56-3627-4E61-9259-C8A714D1C7A2}" destId="{C43DB3F8-C110-4021-9FEA-928F99FDDCCD}" srcOrd="8" destOrd="0" presId="urn:microsoft.com/office/officeart/2008/layout/CircularPictureCallout"/>
    <dgm:cxn modelId="{CFE3E4EA-ACAC-4564-A6F4-56F13EFCB0C2}" type="presParOf" srcId="{C43DB3F8-C110-4021-9FEA-928F99FDDCCD}" destId="{725D2CD2-DC1E-4201-95BC-7C53E9BAB4AD}" srcOrd="0" destOrd="0" presId="urn:microsoft.com/office/officeart/2008/layout/CircularPictureCallout"/>
    <dgm:cxn modelId="{228564F4-9EBB-40F0-83E5-2C713AB1CFE5}" type="presParOf" srcId="{DB8BFB56-3627-4E61-9259-C8A714D1C7A2}" destId="{7C99C8F2-BA72-49B6-9554-ECD0D2EFBCD8}" srcOrd="9" destOrd="0" presId="urn:microsoft.com/office/officeart/2008/layout/CircularPictureCallout"/>
    <dgm:cxn modelId="{027DECF6-8570-44CA-AE12-32FB76D9F926}" type="presParOf" srcId="{DB8BFB56-3627-4E61-9259-C8A714D1C7A2}" destId="{E83F343A-40D7-4ABF-BF1B-61340A2AEB51}" srcOrd="10" destOrd="0" presId="urn:microsoft.com/office/officeart/2008/layout/CircularPictureCallout"/>
    <dgm:cxn modelId="{779B2297-1361-4C6F-B4A7-C3D564433412}" type="presParOf" srcId="{E83F343A-40D7-4ABF-BF1B-61340A2AEB51}" destId="{C3601A0E-6DF7-4328-A8AF-9BEFA53297B9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9C8F2-BA72-49B6-9554-ECD0D2EFBCD8}">
      <dsp:nvSpPr>
        <dsp:cNvPr id="0" name=""/>
        <dsp:cNvSpPr/>
      </dsp:nvSpPr>
      <dsp:spPr>
        <a:xfrm>
          <a:off x="2594764" y="4877468"/>
          <a:ext cx="576115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DA601-3BE8-4963-AD3D-5280C76AE9BD}">
      <dsp:nvSpPr>
        <dsp:cNvPr id="0" name=""/>
        <dsp:cNvSpPr/>
      </dsp:nvSpPr>
      <dsp:spPr>
        <a:xfrm>
          <a:off x="2594764" y="2869099"/>
          <a:ext cx="493485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BE240-C873-461C-A3C5-D9D65D8D32B1}">
      <dsp:nvSpPr>
        <dsp:cNvPr id="0" name=""/>
        <dsp:cNvSpPr/>
      </dsp:nvSpPr>
      <dsp:spPr>
        <a:xfrm>
          <a:off x="2594764" y="860729"/>
          <a:ext cx="576115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9FF49-17EE-40C1-BF35-5B3A22441AEE}">
      <dsp:nvSpPr>
        <dsp:cNvPr id="0" name=""/>
        <dsp:cNvSpPr/>
      </dsp:nvSpPr>
      <dsp:spPr>
        <a:xfrm>
          <a:off x="275040" y="865808"/>
          <a:ext cx="4639447" cy="400658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31C49-563F-4759-99D2-D6B14344D4FB}">
      <dsp:nvSpPr>
        <dsp:cNvPr id="0" name=""/>
        <dsp:cNvSpPr/>
      </dsp:nvSpPr>
      <dsp:spPr>
        <a:xfrm>
          <a:off x="758541" y="2005575"/>
          <a:ext cx="3672446" cy="189360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HƠI NƯỚC TRONG KHÔNG KHÍ. MƯA</a:t>
          </a:r>
        </a:p>
      </dsp:txBody>
      <dsp:txXfrm>
        <a:off x="758541" y="2005575"/>
        <a:ext cx="3672446" cy="1893605"/>
      </dsp:txXfrm>
    </dsp:sp>
    <dsp:sp modelId="{127B9EF6-B2A1-494A-A412-78EFB45AA499}">
      <dsp:nvSpPr>
        <dsp:cNvPr id="0" name=""/>
        <dsp:cNvSpPr/>
      </dsp:nvSpPr>
      <dsp:spPr>
        <a:xfrm>
          <a:off x="6780693" y="0"/>
          <a:ext cx="2222782" cy="172145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AF3B7-9E44-4A95-8C78-3FCFEA614759}">
      <dsp:nvSpPr>
        <dsp:cNvPr id="0" name=""/>
        <dsp:cNvSpPr/>
      </dsp:nvSpPr>
      <dsp:spPr>
        <a:xfrm>
          <a:off x="9054255" y="159028"/>
          <a:ext cx="2682648" cy="1403402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54255" y="159028"/>
        <a:ext cx="2682648" cy="1403402"/>
      </dsp:txXfrm>
    </dsp:sp>
    <dsp:sp modelId="{38B5E994-1F1E-4E1C-A8C4-950B75CC09E0}">
      <dsp:nvSpPr>
        <dsp:cNvPr id="0" name=""/>
        <dsp:cNvSpPr/>
      </dsp:nvSpPr>
      <dsp:spPr>
        <a:xfrm>
          <a:off x="6668885" y="2008369"/>
          <a:ext cx="1721459" cy="172145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B5DF4-AEFA-4A36-ADC8-AABB9B2918E8}">
      <dsp:nvSpPr>
        <dsp:cNvPr id="0" name=""/>
        <dsp:cNvSpPr/>
      </dsp:nvSpPr>
      <dsp:spPr>
        <a:xfrm>
          <a:off x="8669363" y="2247127"/>
          <a:ext cx="3504970" cy="1075860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69363" y="2247127"/>
        <a:ext cx="3504970" cy="1075860"/>
      </dsp:txXfrm>
    </dsp:sp>
    <dsp:sp modelId="{725D2CD2-DC1E-4201-95BC-7C53E9BAB4AD}">
      <dsp:nvSpPr>
        <dsp:cNvPr id="0" name=""/>
        <dsp:cNvSpPr/>
      </dsp:nvSpPr>
      <dsp:spPr>
        <a:xfrm>
          <a:off x="7495185" y="4016738"/>
          <a:ext cx="1721459" cy="172145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01A0E-6DF7-4328-A8AF-9BEFA53297B9}">
      <dsp:nvSpPr>
        <dsp:cNvPr id="0" name=""/>
        <dsp:cNvSpPr/>
      </dsp:nvSpPr>
      <dsp:spPr>
        <a:xfrm>
          <a:off x="9216645" y="4507070"/>
          <a:ext cx="1676612" cy="740795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16645" y="4507070"/>
        <a:ext cx="1676612" cy="740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0-02-22T03:30:40.812"/>
    </inkml:context>
    <inkml:brush xml:id="br0">
      <inkml:brushProperty name="width" value="0.05292" units="cm"/>
      <inkml:brushProperty name="height" value="0.05292" units="cm"/>
      <inkml:brushProperty name="color" value="#009999"/>
      <inkml:brushProperty name="fitToCurve" value="1"/>
    </inkml:brush>
  </inkml:definitions>
  <inkml:trace contextRef="#ctx0" brushRef="#br0">4564-96256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B852D-80C6-422F-9DC3-5810B3E4D3C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AC43A-B7E1-43B1-B613-32F0BC9C4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0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36113-A596-4ADC-9CF1-5FBBF6212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DD15D6-83A1-4E3E-BB82-C231089C5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8BB883-A290-4E94-B52B-E3ED48E9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5873B0-2620-4584-9B69-EE65BE2B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307396-BD20-4050-9418-E92D72D4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B36DE-4DF8-428E-BEDE-CFE3E99F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7636BD-7B17-41D0-956C-479B49294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647D17-C351-4C8A-A93A-49192357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70D54-CD87-49DD-988A-E452122A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9DA5FB-9A7C-4E2A-93B4-6F43766D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94BACE-542E-41CA-ABC6-B40893F69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74161E-18C3-4E49-AB0E-E3EA386F7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CEF379-4ECB-45BB-BEF7-CAD56CAE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4727D0-A231-44FE-B79D-170CC4A8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17E358-4B18-43C8-9877-7EF0F709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8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87C20-CD76-46A5-9B73-C2BC1BE3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89718-75CE-4989-99FF-1C63EBFC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F587CB-A403-4F2D-A82A-7121B456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C031F-CD66-4B69-8E93-9E04C28B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54807F-181E-4572-8E4A-F8C657AF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D421-0AFD-4632-8DF3-E66AEBAE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8B6001-1FDD-4AEB-8CC4-92DB8B49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12D8D8-B9CE-4D77-953C-C2ED4386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BE1365-FB6B-4CD6-AF95-E4756DF0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893570-8D45-4FAD-BDD8-2400C105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6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A1FF2-AA05-4B4A-8C13-964670B4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9B27F3-8441-42F1-9043-4A901AB32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967C85-BEFA-4367-A5D0-986C3BB5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2BA21B-0AE0-4D31-85E0-198C3CD1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73296C-E0E4-4D3C-90D5-3056F117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A07EEB-B634-48E1-8E50-5C37D15D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A8D71A-0AE2-4A18-88F2-746AA732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34C5B1-1CED-4258-B966-4CAD6F5E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69F2A4-3A25-4556-9739-5E955A759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7AC648-C473-4327-A5D5-5A2C8A34E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3DAEDE-17B5-4E58-BC62-C1E544223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772C49-7DE3-4FE9-B1EC-2463B50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35219B8-B1B0-4E4D-8B35-3B72D320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93FDCA-7905-4D65-8EF2-857F9D15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E1DF0-D533-4A67-9E35-837D2846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475476-3820-4287-8080-E89466FF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A2E24D-3B55-4C2D-AAE4-6ADF74EC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B7300B-EDF3-4912-9A1A-870A65C2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0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43BED4-4945-4E9E-8A72-482258C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40D060-40F0-4AB9-8AEB-563F1131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07AB58-C6B8-46F9-B9B5-8C8348DD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440833-6C6D-4162-90F5-22113D8C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EA14AA-B5CA-4FEE-8298-AD377706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15D653-9DD5-4489-B936-E7FE58449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937B8F-2576-4EFD-8E82-0F3BE0F4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430E63-C918-4241-8D52-398859BC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1AD941-A880-4646-8554-D63C2F35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1161A-36DC-4FA7-892F-CD9747BEF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3DFAE93-FAAC-48DD-8EF0-C9698DD2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4E4686-BE1B-4CC6-8A4E-23F866203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561C18-1884-429F-8053-4516A4877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C43D1D-D5C5-499B-AE58-9AED84B95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3B9906-17C7-4B97-B9B3-44BC102F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4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E9285F-1EE1-4942-A205-61C01A92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D05FBF-D9F2-4913-9664-58DFE700B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FFC86-614A-40C9-B1C4-EFD792842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6C7CF-0213-4105-9C19-E25C95E4893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158AE-9F89-4F0E-856A-4DB7E2B0B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F74F2A-FC75-4321-BB31-9226FAFE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8024-30EC-4005-85DE-E2810DE7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44.jpeg"/><Relationship Id="rId4" Type="http://schemas.openxmlformats.org/officeDocument/2006/relationships/image" Target="../media/image41.png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11" Type="http://schemas.openxmlformats.org/officeDocument/2006/relationships/image" Target="../media/image44.jpe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48.jpeg"/><Relationship Id="rId9" Type="http://schemas.microsoft.com/office/2007/relationships/hdphoto" Target="../media/hdphoto6.wdp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12" Type="http://schemas.microsoft.com/office/2007/relationships/hdphoto" Target="../media/hdphoto10.wdp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7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6.png"/><Relationship Id="rId5" Type="http://schemas.openxmlformats.org/officeDocument/2006/relationships/image" Target="../media/image57.png"/><Relationship Id="rId10" Type="http://schemas.openxmlformats.org/officeDocument/2006/relationships/image" Target="../media/image45.png"/><Relationship Id="rId4" Type="http://schemas.openxmlformats.org/officeDocument/2006/relationships/image" Target="../media/image56.jpe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9.png"/><Relationship Id="rId15" Type="http://schemas.openxmlformats.org/officeDocument/2006/relationships/image" Target="../media/image47.png"/><Relationship Id="rId10" Type="http://schemas.openxmlformats.org/officeDocument/2006/relationships/image" Target="../media/image44.jpeg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openxmlformats.org/officeDocument/2006/relationships/image" Target="../media/image44.jpe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61.png"/><Relationship Id="rId5" Type="http://schemas.openxmlformats.org/officeDocument/2006/relationships/image" Target="../media/image62.png"/><Relationship Id="rId15" Type="http://schemas.openxmlformats.org/officeDocument/2006/relationships/image" Target="../media/image36.png"/><Relationship Id="rId10" Type="http://schemas.microsoft.com/office/2007/relationships/hdphoto" Target="../media/hdphoto16.wdp"/><Relationship Id="rId4" Type="http://schemas.openxmlformats.org/officeDocument/2006/relationships/image" Target="../media/image41.png"/><Relationship Id="rId9" Type="http://schemas.openxmlformats.org/officeDocument/2006/relationships/image" Target="../media/image64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12" Type="http://schemas.openxmlformats.org/officeDocument/2006/relationships/image" Target="../media/image44.jpe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45.png"/><Relationship Id="rId5" Type="http://schemas.openxmlformats.org/officeDocument/2006/relationships/image" Target="../media/image65.png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51.jpeg"/><Relationship Id="rId9" Type="http://schemas.microsoft.com/office/2007/relationships/hdphoto" Target="../media/hdphoto18.wdp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44.jpeg"/><Relationship Id="rId5" Type="http://schemas.openxmlformats.org/officeDocument/2006/relationships/image" Target="../media/image68.png"/><Relationship Id="rId10" Type="http://schemas.openxmlformats.org/officeDocument/2006/relationships/image" Target="../media/image36.png"/><Relationship Id="rId4" Type="http://schemas.openxmlformats.org/officeDocument/2006/relationships/image" Target="../media/image58.jpe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7AE9375-4664-4DB2-922D-2782A6E439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F7740F-06A8-4841-84A2-E1F10D608CE4}"/>
              </a:ext>
            </a:extLst>
          </p:cNvPr>
          <p:cNvSpPr txBox="1"/>
          <p:nvPr/>
        </p:nvSpPr>
        <p:spPr>
          <a:xfrm>
            <a:off x="728864" y="242533"/>
            <a:ext cx="10614992" cy="102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20: HƠI NƯỚC TRONG KHÔNG KHÍ. MƯA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E504C98-6397-41C1-A8D8-2D9C4ED307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1B8B7F-855C-4B98-9E85-21BC59AEB516}"/>
              </a:ext>
            </a:extLst>
          </p:cNvPr>
          <p:cNvGrpSpPr/>
          <p:nvPr/>
        </p:nvGrpSpPr>
        <p:grpSpPr>
          <a:xfrm>
            <a:off x="1795359" y="1715407"/>
            <a:ext cx="8601283" cy="4241800"/>
            <a:chOff x="0" y="1939"/>
            <a:chExt cx="19260" cy="8861"/>
          </a:xfrm>
        </p:grpSpPr>
        <p:pic>
          <p:nvPicPr>
            <p:cNvPr id="5" name="Picture 4" descr="anhdep20.jpg">
              <a:extLst>
                <a:ext uri="{FF2B5EF4-FFF2-40B4-BE49-F238E27FC236}">
                  <a16:creationId xmlns:a16="http://schemas.microsoft.com/office/drawing/2014/main" xmlns="" id="{90337CB8-6173-4FCF-8251-5448E5B1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9" y="1939"/>
              <a:ext cx="11481" cy="8861"/>
            </a:xfrm>
            <a:prstGeom prst="rect">
              <a:avLst/>
            </a:prstGeom>
          </p:spPr>
        </p:pic>
        <p:pic>
          <p:nvPicPr>
            <p:cNvPr id="6" name="Picture 5" descr="Voratinklis.jpg 2.jpg">
              <a:extLst>
                <a:ext uri="{FF2B5EF4-FFF2-40B4-BE49-F238E27FC236}">
                  <a16:creationId xmlns:a16="http://schemas.microsoft.com/office/drawing/2014/main" xmlns="" id="{DD307E46-F352-4FA7-B0DC-4CE2E890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98"/>
              <a:ext cx="7779" cy="4649"/>
            </a:xfrm>
            <a:prstGeom prst="rect">
              <a:avLst/>
            </a:prstGeom>
          </p:spPr>
        </p:pic>
        <p:pic>
          <p:nvPicPr>
            <p:cNvPr id="7" name="Picture 6" descr="1-Cirrocumulus_cloud.jpg">
              <a:extLst>
                <a:ext uri="{FF2B5EF4-FFF2-40B4-BE49-F238E27FC236}">
                  <a16:creationId xmlns:a16="http://schemas.microsoft.com/office/drawing/2014/main" xmlns="" id="{E6C5981B-80FF-4E6D-8532-2EB952B6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534"/>
              <a:ext cx="7779" cy="42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1B776B-D1C4-4F9B-8EF9-82E73050396E}"/>
              </a:ext>
            </a:extLst>
          </p:cNvPr>
          <p:cNvSpPr txBox="1"/>
          <p:nvPr/>
        </p:nvSpPr>
        <p:spPr>
          <a:xfrm>
            <a:off x="8027189" y="6027003"/>
            <a:ext cx="388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A02653-4C28-426E-AF01-857289AD3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700" y="-715616"/>
            <a:ext cx="13766800" cy="7573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BB4E66-9B3E-462A-BEF1-9FA3A7E87C03}"/>
              </a:ext>
            </a:extLst>
          </p:cNvPr>
          <p:cNvSpPr/>
          <p:nvPr/>
        </p:nvSpPr>
        <p:spPr>
          <a:xfrm>
            <a:off x="367189" y="66262"/>
            <a:ext cx="11417141" cy="116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54EFF080-F7A1-4ACA-B6B4-1A28163F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760" y="346456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34C7013E-DCBC-4C6D-AB0D-975858F89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480" y="2494280"/>
            <a:ext cx="274628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2E7576CB-085E-4D29-9996-18A64BEC6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080" y="3723640"/>
            <a:ext cx="267508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</a:rPr>
              <a:t>bốc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cao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C51DB47B-5E90-4201-B0F4-293CB4F34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920" y="5593080"/>
            <a:ext cx="255424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lạnh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87D6C768-21A5-44C1-8498-401EC5CAC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2961640"/>
            <a:ext cx="2118360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đọng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A52ADDD0-E52C-4252-A223-590E5649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2320" y="3368040"/>
            <a:ext cx="1524000" cy="954107"/>
          </a:xfrm>
          <a:prstGeom prst="rect">
            <a:avLst/>
          </a:prstGeom>
          <a:solidFill>
            <a:srgbClr val="00B050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Ngưng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tụ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xmlns="" id="{4A3F6585-B524-4013-90D8-E6F859DB8706}"/>
              </a:ext>
            </a:extLst>
          </p:cNvPr>
          <p:cNvSpPr>
            <a:spLocks noChangeArrowheads="1"/>
          </p:cNvSpPr>
          <p:nvPr/>
        </p:nvSpPr>
        <p:spPr bwMode="auto">
          <a:xfrm rot="19444442">
            <a:off x="9505443" y="5642964"/>
            <a:ext cx="1602637" cy="823165"/>
          </a:xfrm>
          <a:prstGeom prst="wedgeEllipseCallout">
            <a:avLst>
              <a:gd name="adj1" fmla="val 56377"/>
              <a:gd name="adj2" fmla="val -1764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dirty="0" err="1">
                <a:latin typeface="Times New Roman" pitchFamily="18" charset="0"/>
              </a:rPr>
              <a:t>Sương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xmlns="" id="{31703130-1F65-47C9-8900-C62D3ACD1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120" y="1227655"/>
            <a:ext cx="1905000" cy="791627"/>
          </a:xfrm>
          <a:prstGeom prst="cloudCallout">
            <a:avLst>
              <a:gd name="adj1" fmla="val -45465"/>
              <a:gd name="adj2" fmla="val 200390"/>
            </a:avLst>
          </a:prstGeom>
          <a:solidFill>
            <a:schemeClr val="bg2"/>
          </a:solidFill>
          <a:ln w="9525">
            <a:solidFill>
              <a:srgbClr val="000066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dirty="0" err="1">
                <a:latin typeface="Times New Roman" pitchFamily="18" charset="0"/>
              </a:rPr>
              <a:t>Mây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xmlns="" id="{B6B076DF-9064-444A-B591-E658B40B1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1560" y="40741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xmlns="" id="{24145A03-6636-4EEB-B669-1BF3FED6A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440" y="3235960"/>
            <a:ext cx="1524000" cy="1676400"/>
          </a:xfrm>
          <a:prstGeom prst="irregularSeal1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latin typeface="Times New Roman" pitchFamily="18" charset="0"/>
              </a:rPr>
              <a:t>Mưa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xmlns="" id="{B987A532-5DEB-4721-8056-077E3F2FA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1920" y="2778760"/>
            <a:ext cx="533400" cy="1600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74532FF4-A961-4D05-87A1-A9A407C0C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1920" y="4378960"/>
            <a:ext cx="609600" cy="18288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xmlns="" id="{85D7BCDB-1FC7-4FCC-AA71-3EF1E3BFD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8840" y="2854960"/>
            <a:ext cx="381000" cy="1524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16" name="Line 19">
            <a:extLst>
              <a:ext uri="{FF2B5EF4-FFF2-40B4-BE49-F238E27FC236}">
                <a16:creationId xmlns:a16="http://schemas.microsoft.com/office/drawing/2014/main" xmlns="" id="{12130118-B8EE-4705-A89D-2452303104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2640" y="4378960"/>
            <a:ext cx="457200" cy="18288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8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A68BD9D-1959-4CDB-A83B-E3860A321E32}"/>
              </a:ext>
            </a:extLst>
          </p:cNvPr>
          <p:cNvCxnSpPr/>
          <p:nvPr/>
        </p:nvCxnSpPr>
        <p:spPr>
          <a:xfrm>
            <a:off x="2661920" y="4378960"/>
            <a:ext cx="53340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7471980-2852-4C15-B74A-47A920491145}"/>
              </a:ext>
            </a:extLst>
          </p:cNvPr>
          <p:cNvCxnSpPr>
            <a:endCxn id="15" idx="1"/>
          </p:cNvCxnSpPr>
          <p:nvPr/>
        </p:nvCxnSpPr>
        <p:spPr>
          <a:xfrm>
            <a:off x="5882640" y="4378960"/>
            <a:ext cx="45720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8F66CAA-C969-47A6-8711-DC122D9C772F}"/>
              </a:ext>
            </a:extLst>
          </p:cNvPr>
          <p:cNvCxnSpPr>
            <a:cxnSpLocks/>
          </p:cNvCxnSpPr>
          <p:nvPr/>
        </p:nvCxnSpPr>
        <p:spPr>
          <a:xfrm>
            <a:off x="8493760" y="3881120"/>
            <a:ext cx="45720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17B7C1-B48B-4FC9-9955-2D35BD2E9D95}"/>
              </a:ext>
            </a:extLst>
          </p:cNvPr>
          <p:cNvSpPr/>
          <p:nvPr/>
        </p:nvSpPr>
        <p:spPr>
          <a:xfrm>
            <a:off x="416560" y="1097280"/>
            <a:ext cx="2773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DA48A9-545B-4F8A-8246-329E83EA126E}"/>
              </a:ext>
            </a:extLst>
          </p:cNvPr>
          <p:cNvSpPr/>
          <p:nvPr/>
        </p:nvSpPr>
        <p:spPr>
          <a:xfrm>
            <a:off x="644160" y="3691315"/>
            <a:ext cx="1991360" cy="1022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046480"/>
            <a:ext cx="8858250" cy="582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Tree"/>
          <p:cNvSpPr>
            <a:spLocks noEditPoints="1"/>
          </p:cNvSpPr>
          <p:nvPr/>
        </p:nvSpPr>
        <p:spPr>
          <a:xfrm>
            <a:off x="7772401" y="34086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16" name="Tree"/>
          <p:cNvSpPr>
            <a:spLocks noEditPoints="1"/>
          </p:cNvSpPr>
          <p:nvPr/>
        </p:nvSpPr>
        <p:spPr>
          <a:xfrm>
            <a:off x="7315201" y="32562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17" name="Tree"/>
          <p:cNvSpPr>
            <a:spLocks noEditPoints="1"/>
          </p:cNvSpPr>
          <p:nvPr/>
        </p:nvSpPr>
        <p:spPr>
          <a:xfrm>
            <a:off x="6705601" y="27990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18" name="Tree"/>
          <p:cNvSpPr>
            <a:spLocks noEditPoints="1"/>
          </p:cNvSpPr>
          <p:nvPr/>
        </p:nvSpPr>
        <p:spPr>
          <a:xfrm>
            <a:off x="5105401" y="40944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19" name="Tree"/>
          <p:cNvSpPr>
            <a:spLocks noEditPoints="1"/>
          </p:cNvSpPr>
          <p:nvPr/>
        </p:nvSpPr>
        <p:spPr>
          <a:xfrm>
            <a:off x="4419601" y="37896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0" name="Tree"/>
          <p:cNvSpPr>
            <a:spLocks noEditPoints="1"/>
          </p:cNvSpPr>
          <p:nvPr/>
        </p:nvSpPr>
        <p:spPr>
          <a:xfrm>
            <a:off x="5029201" y="37134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1" name="Tree"/>
          <p:cNvSpPr>
            <a:spLocks noEditPoints="1"/>
          </p:cNvSpPr>
          <p:nvPr/>
        </p:nvSpPr>
        <p:spPr>
          <a:xfrm>
            <a:off x="5486401" y="42468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2" name="Tree"/>
          <p:cNvSpPr>
            <a:spLocks noEditPoints="1"/>
          </p:cNvSpPr>
          <p:nvPr/>
        </p:nvSpPr>
        <p:spPr>
          <a:xfrm>
            <a:off x="5257801" y="34086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3" name="Tree"/>
          <p:cNvSpPr>
            <a:spLocks noEditPoints="1"/>
          </p:cNvSpPr>
          <p:nvPr/>
        </p:nvSpPr>
        <p:spPr>
          <a:xfrm>
            <a:off x="6477001" y="30276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4" name="Tree"/>
          <p:cNvSpPr>
            <a:spLocks noEditPoints="1"/>
          </p:cNvSpPr>
          <p:nvPr/>
        </p:nvSpPr>
        <p:spPr>
          <a:xfrm>
            <a:off x="6858001" y="34086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325" name="Tree"/>
          <p:cNvSpPr>
            <a:spLocks noEditPoints="1"/>
          </p:cNvSpPr>
          <p:nvPr/>
        </p:nvSpPr>
        <p:spPr>
          <a:xfrm>
            <a:off x="6019801" y="3180081"/>
            <a:ext cx="371475" cy="523875"/>
          </a:xfrm>
          <a:custGeom>
            <a:avLst/>
            <a:gdLst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54935426" y="0"/>
              </a:cxn>
              <a:cxn ang="11796480">
                <a:pos x="31389311" y="89879924"/>
              </a:cxn>
              <a:cxn ang="11796480">
                <a:pos x="15697312" y="179759848"/>
              </a:cxn>
              <a:cxn ang="11796480">
                <a:pos x="0" y="269639748"/>
              </a:cxn>
              <a:cxn ang="0">
                <a:pos x="78481248" y="89879924"/>
              </a:cxn>
              <a:cxn ang="0">
                <a:pos x="94173229" y="179759848"/>
              </a:cxn>
              <a:cxn ang="0">
                <a:pos x="109870542" y="269639748"/>
              </a:cxn>
            </a:cxnLst>
            <a:rect l="txL" t="txT" r="txR" b="tx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3262" name="Cloud"/>
          <p:cNvSpPr>
            <a:spLocks noChangeAspect="1" noEditPoints="1"/>
          </p:cNvSpPr>
          <p:nvPr/>
        </p:nvSpPr>
        <p:spPr>
          <a:xfrm>
            <a:off x="7924800" y="665480"/>
            <a:ext cx="2286000" cy="1066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9424107" y="1301102519"/>
              </a:cxn>
              <a:cxn ang="0">
                <a:pos x="2147483647" y="2147483647"/>
              </a:cxn>
              <a:cxn ang="0">
                <a:pos x="2147483647" y="1301102519"/>
              </a:cxn>
              <a:cxn ang="0">
                <a:pos x="2147483647" y="1487827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3263" name="Line 15"/>
          <p:cNvSpPr/>
          <p:nvPr/>
        </p:nvSpPr>
        <p:spPr>
          <a:xfrm>
            <a:off x="6477000" y="1351280"/>
            <a:ext cx="914400" cy="3352800"/>
          </a:xfrm>
          <a:prstGeom prst="line">
            <a:avLst/>
          </a:prstGeom>
          <a:ln w="38100" cap="flat" cmpd="sng">
            <a:solidFill>
              <a:srgbClr val="F5E40B"/>
            </a:solidFill>
            <a:prstDash val="solid"/>
            <a:headEnd type="arrow" w="med" len="med"/>
            <a:tailEnd type="arrow" w="med" len="med"/>
          </a:ln>
        </p:spPr>
      </p:sp>
      <p:sp>
        <p:nvSpPr>
          <p:cNvPr id="53264" name="Line 16"/>
          <p:cNvSpPr/>
          <p:nvPr/>
        </p:nvSpPr>
        <p:spPr>
          <a:xfrm flipH="1">
            <a:off x="5867400" y="1427480"/>
            <a:ext cx="76200" cy="1828800"/>
          </a:xfrm>
          <a:prstGeom prst="line">
            <a:avLst/>
          </a:prstGeom>
          <a:ln w="38100" cap="flat" cmpd="sng">
            <a:solidFill>
              <a:srgbClr val="F5E40B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65" name="Line 17"/>
          <p:cNvSpPr/>
          <p:nvPr/>
        </p:nvSpPr>
        <p:spPr>
          <a:xfrm>
            <a:off x="6781800" y="1046480"/>
            <a:ext cx="2362200" cy="3581400"/>
          </a:xfrm>
          <a:prstGeom prst="line">
            <a:avLst/>
          </a:prstGeom>
          <a:ln w="38100" cap="flat" cmpd="sng">
            <a:solidFill>
              <a:srgbClr val="F5E40B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66" name="Cloud"/>
          <p:cNvSpPr>
            <a:spLocks noChangeAspect="1" noEditPoints="1"/>
          </p:cNvSpPr>
          <p:nvPr/>
        </p:nvSpPr>
        <p:spPr>
          <a:xfrm>
            <a:off x="7848600" y="589280"/>
            <a:ext cx="2514600" cy="12192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105712154" y="1942170529"/>
              </a:cxn>
              <a:cxn ang="0">
                <a:pos x="2147483647" y="2147483647"/>
              </a:cxn>
              <a:cxn ang="0">
                <a:pos x="2147483647" y="1942170529"/>
              </a:cxn>
              <a:cxn ang="0">
                <a:pos x="2147483647" y="222091165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3267" name="Cloud"/>
          <p:cNvSpPr>
            <a:spLocks noChangeAspect="1" noEditPoints="1"/>
          </p:cNvSpPr>
          <p:nvPr/>
        </p:nvSpPr>
        <p:spPr>
          <a:xfrm>
            <a:off x="4572000" y="284480"/>
            <a:ext cx="2209800" cy="12192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736860" y="1942170529"/>
              </a:cxn>
              <a:cxn ang="0">
                <a:pos x="2147483647" y="2147483647"/>
              </a:cxn>
              <a:cxn ang="0">
                <a:pos x="2147483647" y="1942170529"/>
              </a:cxn>
              <a:cxn ang="0">
                <a:pos x="2147483647" y="222091165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>
              <a:alpha val="100000"/>
            </a:srgb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3268" name="Oval 20"/>
          <p:cNvSpPr/>
          <p:nvPr/>
        </p:nvSpPr>
        <p:spPr>
          <a:xfrm>
            <a:off x="3657600" y="112268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69" name="Line 21"/>
          <p:cNvSpPr/>
          <p:nvPr/>
        </p:nvSpPr>
        <p:spPr>
          <a:xfrm>
            <a:off x="4191000" y="1579880"/>
            <a:ext cx="838200" cy="1219200"/>
          </a:xfrm>
          <a:prstGeom prst="line">
            <a:avLst/>
          </a:prstGeom>
          <a:ln w="127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70" name="Line 22"/>
          <p:cNvSpPr/>
          <p:nvPr/>
        </p:nvSpPr>
        <p:spPr>
          <a:xfrm>
            <a:off x="4038600" y="1579880"/>
            <a:ext cx="76200" cy="914400"/>
          </a:xfrm>
          <a:prstGeom prst="line">
            <a:avLst/>
          </a:prstGeom>
          <a:ln w="127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71" name="AutoShape 23"/>
          <p:cNvSpPr/>
          <p:nvPr/>
        </p:nvSpPr>
        <p:spPr>
          <a:xfrm>
            <a:off x="9296400" y="49326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2" name="Oval 24"/>
          <p:cNvSpPr/>
          <p:nvPr/>
        </p:nvSpPr>
        <p:spPr>
          <a:xfrm>
            <a:off x="3048000" y="135128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3" name="Oval 25"/>
          <p:cNvSpPr/>
          <p:nvPr/>
        </p:nvSpPr>
        <p:spPr>
          <a:xfrm>
            <a:off x="3352800" y="127508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4" name="AutoShape 26"/>
          <p:cNvSpPr/>
          <p:nvPr/>
        </p:nvSpPr>
        <p:spPr>
          <a:xfrm rot="1983147">
            <a:off x="3390901" y="3510281"/>
            <a:ext cx="3941763" cy="665163"/>
          </a:xfrm>
          <a:prstGeom prst="notchedRightArrow">
            <a:avLst>
              <a:gd name="adj1" fmla="val 50000"/>
              <a:gd name="adj2" fmla="val 1481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trên mặt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5" name="AutoShape 27"/>
          <p:cNvSpPr/>
          <p:nvPr/>
        </p:nvSpPr>
        <p:spPr>
          <a:xfrm>
            <a:off x="5867400" y="360680"/>
            <a:ext cx="1447800" cy="1295400"/>
          </a:xfrm>
          <a:prstGeom prst="sun">
            <a:avLst>
              <a:gd name="adj" fmla="val 25000"/>
            </a:avLst>
          </a:prstGeom>
          <a:solidFill>
            <a:srgbClr val="F5E40B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9" name="AutoShape 31"/>
          <p:cNvSpPr/>
          <p:nvPr/>
        </p:nvSpPr>
        <p:spPr>
          <a:xfrm>
            <a:off x="8915400" y="49326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0" name="AutoShape 32"/>
          <p:cNvSpPr/>
          <p:nvPr/>
        </p:nvSpPr>
        <p:spPr>
          <a:xfrm>
            <a:off x="9525000" y="50088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1" name="AutoShape 33"/>
          <p:cNvSpPr/>
          <p:nvPr/>
        </p:nvSpPr>
        <p:spPr>
          <a:xfrm>
            <a:off x="9296400" y="46278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2" name="AutoShape 34"/>
          <p:cNvSpPr/>
          <p:nvPr/>
        </p:nvSpPr>
        <p:spPr>
          <a:xfrm>
            <a:off x="9067800" y="46278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3" name="AutoShape 35"/>
          <p:cNvSpPr/>
          <p:nvPr/>
        </p:nvSpPr>
        <p:spPr>
          <a:xfrm>
            <a:off x="9677400" y="47040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4" name="AutoShape 36"/>
          <p:cNvSpPr/>
          <p:nvPr/>
        </p:nvSpPr>
        <p:spPr>
          <a:xfrm flipV="1">
            <a:off x="9372600" y="4399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5" name="AutoShape 37"/>
          <p:cNvSpPr/>
          <p:nvPr/>
        </p:nvSpPr>
        <p:spPr>
          <a:xfrm flipV="1">
            <a:off x="9144000" y="4399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6" name="AutoShape 38"/>
          <p:cNvSpPr/>
          <p:nvPr/>
        </p:nvSpPr>
        <p:spPr>
          <a:xfrm flipV="1">
            <a:off x="9601200" y="4475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7" name="AutoShape 39"/>
          <p:cNvSpPr/>
          <p:nvPr/>
        </p:nvSpPr>
        <p:spPr>
          <a:xfrm flipV="1">
            <a:off x="9448800" y="4780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8" name="AutoShape 40"/>
          <p:cNvSpPr/>
          <p:nvPr/>
        </p:nvSpPr>
        <p:spPr>
          <a:xfrm flipV="1">
            <a:off x="9144000" y="4780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89" name="AutoShape 41"/>
          <p:cNvSpPr/>
          <p:nvPr/>
        </p:nvSpPr>
        <p:spPr>
          <a:xfrm flipV="1">
            <a:off x="9677400" y="4856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0" name="AutoShape 42"/>
          <p:cNvSpPr/>
          <p:nvPr/>
        </p:nvSpPr>
        <p:spPr>
          <a:xfrm>
            <a:off x="8534400" y="1732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1" name="AutoShape 43"/>
          <p:cNvSpPr/>
          <p:nvPr/>
        </p:nvSpPr>
        <p:spPr>
          <a:xfrm>
            <a:off x="8686800" y="19608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2" name="AutoShape 44"/>
          <p:cNvSpPr/>
          <p:nvPr/>
        </p:nvSpPr>
        <p:spPr>
          <a:xfrm>
            <a:off x="8915400" y="1808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3" name="AutoShape 45"/>
          <p:cNvSpPr/>
          <p:nvPr/>
        </p:nvSpPr>
        <p:spPr>
          <a:xfrm>
            <a:off x="9067800" y="19608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4" name="AutoShape 46"/>
          <p:cNvSpPr/>
          <p:nvPr/>
        </p:nvSpPr>
        <p:spPr>
          <a:xfrm>
            <a:off x="9220200" y="1808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5" name="AutoShape 47"/>
          <p:cNvSpPr/>
          <p:nvPr/>
        </p:nvSpPr>
        <p:spPr>
          <a:xfrm>
            <a:off x="9448800" y="1808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6" name="AutoShape 48"/>
          <p:cNvSpPr/>
          <p:nvPr/>
        </p:nvSpPr>
        <p:spPr>
          <a:xfrm>
            <a:off x="9601200" y="17322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7" name="AutoShape 49"/>
          <p:cNvSpPr/>
          <p:nvPr/>
        </p:nvSpPr>
        <p:spPr>
          <a:xfrm>
            <a:off x="9829800" y="1808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8" name="AutoShape 50"/>
          <p:cNvSpPr/>
          <p:nvPr/>
        </p:nvSpPr>
        <p:spPr>
          <a:xfrm>
            <a:off x="9067800" y="18084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99" name="AutoShape 51"/>
          <p:cNvSpPr/>
          <p:nvPr/>
        </p:nvSpPr>
        <p:spPr>
          <a:xfrm>
            <a:off x="9372600" y="16560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0" name="AutoShape 52"/>
          <p:cNvSpPr/>
          <p:nvPr/>
        </p:nvSpPr>
        <p:spPr>
          <a:xfrm>
            <a:off x="9677400" y="15036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1" name="AutoShape 53"/>
          <p:cNvSpPr/>
          <p:nvPr/>
        </p:nvSpPr>
        <p:spPr>
          <a:xfrm>
            <a:off x="9829800" y="16560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2" name="AutoShape 54"/>
          <p:cNvSpPr/>
          <p:nvPr/>
        </p:nvSpPr>
        <p:spPr>
          <a:xfrm>
            <a:off x="9982200" y="1503680"/>
            <a:ext cx="76200" cy="762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3" name="Oval 55"/>
          <p:cNvSpPr/>
          <p:nvPr/>
        </p:nvSpPr>
        <p:spPr>
          <a:xfrm>
            <a:off x="5334000" y="15036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4" name="Oval 56"/>
          <p:cNvSpPr/>
          <p:nvPr/>
        </p:nvSpPr>
        <p:spPr>
          <a:xfrm>
            <a:off x="5181600" y="15036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5" name="Oval 57"/>
          <p:cNvSpPr/>
          <p:nvPr/>
        </p:nvSpPr>
        <p:spPr>
          <a:xfrm>
            <a:off x="4953000" y="15798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6" name="Oval 58"/>
          <p:cNvSpPr/>
          <p:nvPr/>
        </p:nvSpPr>
        <p:spPr>
          <a:xfrm>
            <a:off x="5486400" y="15798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7" name="Oval 59"/>
          <p:cNvSpPr/>
          <p:nvPr/>
        </p:nvSpPr>
        <p:spPr>
          <a:xfrm>
            <a:off x="5257800" y="16560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8" name="Oval 60"/>
          <p:cNvSpPr/>
          <p:nvPr/>
        </p:nvSpPr>
        <p:spPr>
          <a:xfrm>
            <a:off x="5562600" y="26466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09" name="Oval 61"/>
          <p:cNvSpPr/>
          <p:nvPr/>
        </p:nvSpPr>
        <p:spPr>
          <a:xfrm>
            <a:off x="5410200" y="27990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10" name="Oval 62"/>
          <p:cNvSpPr/>
          <p:nvPr/>
        </p:nvSpPr>
        <p:spPr>
          <a:xfrm>
            <a:off x="5029200" y="26466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11" name="Oval 63"/>
          <p:cNvSpPr/>
          <p:nvPr/>
        </p:nvSpPr>
        <p:spPr>
          <a:xfrm>
            <a:off x="4876800" y="27990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12" name="Oval 64"/>
          <p:cNvSpPr/>
          <p:nvPr/>
        </p:nvSpPr>
        <p:spPr>
          <a:xfrm>
            <a:off x="5029200" y="279908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13" name="AutoShape 65"/>
          <p:cNvSpPr/>
          <p:nvPr/>
        </p:nvSpPr>
        <p:spPr>
          <a:xfrm rot="549797">
            <a:off x="3654425" y="4958081"/>
            <a:ext cx="3043238" cy="690563"/>
          </a:xfrm>
          <a:prstGeom prst="rightArrow">
            <a:avLst>
              <a:gd name="adj1" fmla="val 50000"/>
              <a:gd name="adj2" fmla="val 11017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ngầm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314" name="Line 66"/>
          <p:cNvSpPr/>
          <p:nvPr/>
        </p:nvSpPr>
        <p:spPr>
          <a:xfrm>
            <a:off x="3581400" y="4094480"/>
            <a:ext cx="0" cy="5334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315" name="Line 67"/>
          <p:cNvSpPr/>
          <p:nvPr/>
        </p:nvSpPr>
        <p:spPr>
          <a:xfrm>
            <a:off x="4343400" y="4323080"/>
            <a:ext cx="0" cy="5334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316" name="Line 68"/>
          <p:cNvSpPr/>
          <p:nvPr/>
        </p:nvSpPr>
        <p:spPr>
          <a:xfrm>
            <a:off x="4953000" y="4627880"/>
            <a:ext cx="0" cy="3810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3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3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86" dur="2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88" dur="2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0" dur="2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2" dur="2000" fill="hold"/>
                                        <p:tgtEl>
                                          <p:spTgt spid="53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4" dur="20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6" dur="20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8" dur="20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0" dur="20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2" dur="2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4" dur="20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6" dur="2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08" dur="20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3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3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3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3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3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3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10" dur="20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12" dur="2000" fill="hold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14" dur="2000" fill="hold"/>
                                        <p:tgtEl>
                                          <p:spTgt spid="53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16" dur="2000" fill="hold"/>
                                        <p:tgtEl>
                                          <p:spTgt spid="53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18" dur="2000" fill="hold"/>
                                        <p:tgtEl>
                                          <p:spTgt spid="53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20" dur="2000" fill="hold"/>
                                        <p:tgtEl>
                                          <p:spTgt spid="53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22" dur="2000" fill="hold"/>
                                        <p:tgtEl>
                                          <p:spTgt spid="53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24" dur="20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26" dur="2000" fill="hold"/>
                                        <p:tgtEl>
                                          <p:spTgt spid="53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28" dur="2000" fill="hold"/>
                                        <p:tgtEl>
                                          <p:spTgt spid="53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30" dur="2000" fill="hold"/>
                                        <p:tgtEl>
                                          <p:spTgt spid="5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32" dur="2000" fill="hold"/>
                                        <p:tgtEl>
                                          <p:spTgt spid="53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34" dur="2000" fill="hold"/>
                                        <p:tgtEl>
                                          <p:spTgt spid="53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8" dur="2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0" dur="2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2" dur="2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33 -0.0111 L -0.35833 -0.0111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8" dur="2000"/>
                                        <p:tgtEl>
                                          <p:spTgt spid="5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1" dur="2000"/>
                                        <p:tgtEl>
                                          <p:spTgt spid="5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4" dur="2000"/>
                                        <p:tgtEl>
                                          <p:spTgt spid="5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7" dur="2000"/>
                                        <p:tgtEl>
                                          <p:spTgt spid="5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0" dur="2000"/>
                                        <p:tgtEl>
                                          <p:spTgt spid="5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repeatCount="400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46821E-7 L 0.00417 0.16092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3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8000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28E-6 L 0.00417 0.18312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53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920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6821E-7 L -0.00417 0.17202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8600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8728E-6 L 0.00416 0.19422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53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9700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42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8092E-6 L 0.00417 0.17202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53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7" dur="2000"/>
                                        <p:tgtEl>
                                          <p:spTgt spid="5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0" dur="2000"/>
                                        <p:tgtEl>
                                          <p:spTgt spid="5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3" dur="2000"/>
                                        <p:tgtEl>
                                          <p:spTgt spid="5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6" dur="2000"/>
                                        <p:tgtEl>
                                          <p:spTgt spid="5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9" dur="2000"/>
                                        <p:tgtEl>
                                          <p:spTgt spid="5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25 -0.01665 L 0.01666 -0.2441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53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1400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665 L -0.00833 -0.24416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53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3000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-0.00555 L -0.00833 -0.2663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300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16 -0.00555 L 0.00833 -0.27746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18" dur="2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5587E-6 L 0.03334 0.05551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2800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8844E-6 L 0.04167 0.05551 " pathEditMode="relative" rAng="0" ptsTypes="AA">
                                      <p:cBhvr>
                                        <p:cTn id="341" dur="2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2800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09249E-7 L 0.03333 0.05549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1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6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0" dur="10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500"/>
                            </p:stCondLst>
                            <p:childTnLst>
                              <p:par>
                                <p:cTn id="3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4" dur="10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1000"/>
                                        <p:tgtEl>
                                          <p:spTgt spid="5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3500"/>
                            </p:stCondLst>
                            <p:childTnLst>
                              <p:par>
                                <p:cTn id="3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10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8" grpId="0" animBg="1"/>
      <p:bldP spid="53268" grpId="1" animBg="1"/>
      <p:bldP spid="53271" grpId="0" animBg="1"/>
      <p:bldP spid="53271" grpId="1" animBg="1"/>
      <p:bldP spid="53271" grpId="2" animBg="1"/>
      <p:bldP spid="53272" grpId="0" animBg="1"/>
      <p:bldP spid="53272" grpId="1" animBg="1"/>
      <p:bldP spid="53273" grpId="0" animBg="1"/>
      <p:bldP spid="53273" grpId="1" animBg="1"/>
      <p:bldP spid="53274" grpId="0" animBg="1"/>
      <p:bldP spid="53275" grpId="0" animBg="1"/>
      <p:bldP spid="53279" grpId="0" animBg="1"/>
      <p:bldP spid="53279" grpId="1" animBg="1"/>
      <p:bldP spid="53279" grpId="2" animBg="1"/>
      <p:bldP spid="53280" grpId="0" animBg="1"/>
      <p:bldP spid="53280" grpId="1" animBg="1"/>
      <p:bldP spid="53280" grpId="2" animBg="1"/>
      <p:bldP spid="53281" grpId="0" animBg="1"/>
      <p:bldP spid="53281" grpId="1" animBg="1"/>
      <p:bldP spid="53281" grpId="2" animBg="1"/>
      <p:bldP spid="53282" grpId="0" animBg="1"/>
      <p:bldP spid="53282" grpId="1" animBg="1"/>
      <p:bldP spid="53282" grpId="2" animBg="1"/>
      <p:bldP spid="53283" grpId="0" animBg="1"/>
      <p:bldP spid="53283" grpId="1" animBg="1"/>
      <p:bldP spid="53283" grpId="2" animBg="1"/>
      <p:bldP spid="53284" grpId="0" animBg="1"/>
      <p:bldP spid="53284" grpId="1" animBg="1"/>
      <p:bldP spid="53284" grpId="2" animBg="1"/>
      <p:bldP spid="53285" grpId="0" animBg="1"/>
      <p:bldP spid="53285" grpId="1" animBg="1"/>
      <p:bldP spid="53285" grpId="2" animBg="1"/>
      <p:bldP spid="53286" grpId="0" animBg="1"/>
      <p:bldP spid="53286" grpId="1" animBg="1"/>
      <p:bldP spid="53286" grpId="2" animBg="1"/>
      <p:bldP spid="53287" grpId="0" animBg="1"/>
      <p:bldP spid="53287" grpId="1" animBg="1"/>
      <p:bldP spid="53287" grpId="2" animBg="1"/>
      <p:bldP spid="53288" grpId="0" animBg="1"/>
      <p:bldP spid="53288" grpId="1" animBg="1"/>
      <p:bldP spid="53288" grpId="2" animBg="1"/>
      <p:bldP spid="53289" grpId="0" animBg="1"/>
      <p:bldP spid="53289" grpId="1" animBg="1"/>
      <p:bldP spid="53289" grpId="2" animBg="1"/>
      <p:bldP spid="53290" grpId="0" animBg="1"/>
      <p:bldP spid="53290" grpId="1" animBg="1"/>
      <p:bldP spid="53291" grpId="0" animBg="1"/>
      <p:bldP spid="53291" grpId="1" animBg="1"/>
      <p:bldP spid="53292" grpId="0" animBg="1"/>
      <p:bldP spid="53292" grpId="1" animBg="1"/>
      <p:bldP spid="53293" grpId="0" animBg="1"/>
      <p:bldP spid="53293" grpId="1" animBg="1"/>
      <p:bldP spid="53294" grpId="0" animBg="1"/>
      <p:bldP spid="53294" grpId="1" animBg="1"/>
      <p:bldP spid="53295" grpId="0" animBg="1"/>
      <p:bldP spid="53295" grpId="1" animBg="1"/>
      <p:bldP spid="53296" grpId="0" animBg="1"/>
      <p:bldP spid="53296" grpId="1" animBg="1"/>
      <p:bldP spid="53297" grpId="0" animBg="1"/>
      <p:bldP spid="53297" grpId="1" animBg="1"/>
      <p:bldP spid="53298" grpId="0" animBg="1"/>
      <p:bldP spid="53298" grpId="1" animBg="1"/>
      <p:bldP spid="53299" grpId="0" animBg="1"/>
      <p:bldP spid="53299" grpId="1" animBg="1"/>
      <p:bldP spid="53300" grpId="0" animBg="1"/>
      <p:bldP spid="53300" grpId="1" animBg="1"/>
      <p:bldP spid="53301" grpId="0" animBg="1"/>
      <p:bldP spid="53301" grpId="1" animBg="1"/>
      <p:bldP spid="53302" grpId="0" animBg="1"/>
      <p:bldP spid="53302" grpId="1" animBg="1"/>
      <p:bldP spid="53303" grpId="0" animBg="1"/>
      <p:bldP spid="53303" grpId="1" animBg="1"/>
      <p:bldP spid="53304" grpId="0" animBg="1"/>
      <p:bldP spid="53304" grpId="1" animBg="1"/>
      <p:bldP spid="53305" grpId="0" animBg="1"/>
      <p:bldP spid="53305" grpId="1" animBg="1"/>
      <p:bldP spid="53306" grpId="0" animBg="1"/>
      <p:bldP spid="53306" grpId="1" animBg="1"/>
      <p:bldP spid="53307" grpId="0" animBg="1"/>
      <p:bldP spid="53307" grpId="1" animBg="1"/>
      <p:bldP spid="53308" grpId="0" animBg="1"/>
      <p:bldP spid="53309" grpId="0" animBg="1"/>
      <p:bldP spid="53309" grpId="1" animBg="1"/>
      <p:bldP spid="53310" grpId="0" animBg="1"/>
      <p:bldP spid="53310" grpId="1" animBg="1"/>
      <p:bldP spid="53311" grpId="0" animBg="1"/>
      <p:bldP spid="53311" grpId="1" animBg="1"/>
      <p:bldP spid="53312" grpId="0" animBg="1"/>
      <p:bldP spid="53312" grpId="1" animBg="1"/>
      <p:bldP spid="533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rmAutofit/>
          </a:bodyPr>
          <a:lstStyle/>
          <a:p>
            <a:pPr eaLnBrk="1" hangingPunct="1"/>
            <a:endParaRPr dirty="0"/>
          </a:p>
        </p:txBody>
      </p:sp>
      <p:pic>
        <p:nvPicPr>
          <p:cNvPr id="14339" name="Picture 4" descr="h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533401"/>
            <a:ext cx="9144000" cy="592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1" name="AutoShape 5"/>
          <p:cNvSpPr/>
          <p:nvPr/>
        </p:nvSpPr>
        <p:spPr>
          <a:xfrm>
            <a:off x="8686800" y="2895600"/>
            <a:ext cx="1828800" cy="1828800"/>
          </a:xfrm>
          <a:prstGeom prst="curvedUpArrow">
            <a:avLst>
              <a:gd name="adj1" fmla="val 7144"/>
              <a:gd name="adj2" fmla="val 27144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2" name="AutoShape 6"/>
          <p:cNvSpPr/>
          <p:nvPr/>
        </p:nvSpPr>
        <p:spPr>
          <a:xfrm rot="10800000">
            <a:off x="8610600" y="990600"/>
            <a:ext cx="1828800" cy="1828800"/>
          </a:xfrm>
          <a:prstGeom prst="curvedUpArrow">
            <a:avLst>
              <a:gd name="adj1" fmla="val 7144"/>
              <a:gd name="adj2" fmla="val 27144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3" name="AutoShape 7"/>
          <p:cNvSpPr/>
          <p:nvPr/>
        </p:nvSpPr>
        <p:spPr>
          <a:xfrm>
            <a:off x="3810000" y="381000"/>
            <a:ext cx="4800600" cy="1143000"/>
          </a:xfrm>
          <a:prstGeom prst="leftArrow">
            <a:avLst>
              <a:gd name="adj1" fmla="val 50000"/>
              <a:gd name="adj2" fmla="val 105000"/>
            </a:avLst>
          </a:prstGeom>
          <a:solidFill>
            <a:srgbClr val="FF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4" name="AutoShape 8"/>
          <p:cNvSpPr/>
          <p:nvPr/>
        </p:nvSpPr>
        <p:spPr>
          <a:xfrm>
            <a:off x="1905000" y="2057400"/>
            <a:ext cx="1524000" cy="3124200"/>
          </a:xfrm>
          <a:prstGeom prst="downArrow">
            <a:avLst>
              <a:gd name="adj1" fmla="val 50000"/>
              <a:gd name="adj2" fmla="val 51250"/>
            </a:avLst>
          </a:prstGeom>
          <a:solidFill>
            <a:srgbClr val="FF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5" name="AutoShape 9"/>
          <p:cNvSpPr/>
          <p:nvPr/>
        </p:nvSpPr>
        <p:spPr>
          <a:xfrm>
            <a:off x="3657600" y="5257800"/>
            <a:ext cx="4267200" cy="1066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6" name="AutoShape 10"/>
          <p:cNvSpPr/>
          <p:nvPr/>
        </p:nvSpPr>
        <p:spPr>
          <a:xfrm>
            <a:off x="6096000" y="1295400"/>
            <a:ext cx="2514600" cy="914400"/>
          </a:xfrm>
          <a:prstGeom prst="wedgeRectCallout">
            <a:avLst>
              <a:gd name="adj1" fmla="val 47157"/>
              <a:gd name="adj2" fmla="val 10225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 eaLnBrk="0" hangingPunct="0"/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VÒNG TUẦN HOÀN NHỎ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307" name="AutoShape 11"/>
          <p:cNvSpPr/>
          <p:nvPr/>
        </p:nvSpPr>
        <p:spPr>
          <a:xfrm>
            <a:off x="4114800" y="3429000"/>
            <a:ext cx="3200400" cy="1143000"/>
          </a:xfrm>
          <a:prstGeom prst="wedgeRoundRectCallout">
            <a:avLst>
              <a:gd name="adj1" fmla="val -37352"/>
              <a:gd name="adj2" fmla="val 65972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 eaLnBrk="0" hangingPunct="0"/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VÒNG TUẦN HOÀN LỚN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308" name="AutoShape 12"/>
          <p:cNvSpPr/>
          <p:nvPr/>
        </p:nvSpPr>
        <p:spPr>
          <a:xfrm>
            <a:off x="9220200" y="1676400"/>
            <a:ext cx="1295400" cy="3200400"/>
          </a:xfrm>
          <a:prstGeom prst="upArrow">
            <a:avLst>
              <a:gd name="adj1" fmla="val 50000"/>
              <a:gd name="adj2" fmla="val 61764"/>
            </a:avLst>
          </a:prstGeom>
          <a:solidFill>
            <a:srgbClr val="FF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55309" name="Text Box 13"/>
          <p:cNvSpPr txBox="1"/>
          <p:nvPr/>
        </p:nvSpPr>
        <p:spPr>
          <a:xfrm>
            <a:off x="9448800" y="2362201"/>
            <a:ext cx="990600" cy="21911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285000"/>
              </a:lnSpc>
              <a:spcBef>
                <a:spcPct val="50000"/>
              </a:spcBef>
            </a:pPr>
            <a:r>
              <a:rPr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BỐC</a:t>
            </a:r>
          </a:p>
          <a:p>
            <a:pPr eaLnBrk="0" hangingPunct="0">
              <a:lnSpc>
                <a:spcPct val="285000"/>
              </a:lnSpc>
              <a:spcBef>
                <a:spcPct val="50000"/>
              </a:spcBef>
            </a:pPr>
            <a:r>
              <a:rPr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sz="24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310" name="Text Box 14"/>
          <p:cNvSpPr txBox="1"/>
          <p:nvPr/>
        </p:nvSpPr>
        <p:spPr>
          <a:xfrm>
            <a:off x="3886200" y="685801"/>
            <a:ext cx="4724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GIÓ ĐƯA MÂY VÀO ĐẤT LIỀN</a:t>
            </a:r>
            <a:endParaRPr sz="2400" b="1" dirty="0">
              <a:solidFill>
                <a:srgbClr val="3333FF"/>
              </a:solidFill>
              <a:latin typeface="VNI-Times" pitchFamily="2" charset="0"/>
            </a:endParaRPr>
          </a:p>
        </p:txBody>
      </p:sp>
      <p:sp>
        <p:nvSpPr>
          <p:cNvPr id="55311" name="Text Box 15"/>
          <p:cNvSpPr txBox="1"/>
          <p:nvPr/>
        </p:nvSpPr>
        <p:spPr>
          <a:xfrm>
            <a:off x="2209800" y="1981201"/>
            <a:ext cx="914400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60000"/>
              </a:lnSpc>
              <a:spcBef>
                <a:spcPct val="50000"/>
              </a:spcBef>
            </a:pPr>
            <a:r>
              <a:rPr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 TRỞ LẠI MẶT ĐẤT</a:t>
            </a:r>
            <a:endParaRPr sz="2400" b="1" dirty="0">
              <a:solidFill>
                <a:srgbClr val="3333FF"/>
              </a:solidFill>
              <a:latin typeface="VNI-Times" pitchFamily="2" charset="0"/>
            </a:endParaRPr>
          </a:p>
        </p:txBody>
      </p:sp>
      <p:sp>
        <p:nvSpPr>
          <p:cNvPr id="55312" name="Text Box 16"/>
          <p:cNvSpPr txBox="1"/>
          <p:nvPr/>
        </p:nvSpPr>
        <p:spPr>
          <a:xfrm>
            <a:off x="3886200" y="5638801"/>
            <a:ext cx="41148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DÒNG CHẢY RA BIỂN</a:t>
            </a:r>
            <a:endParaRPr sz="2400" b="1" dirty="0">
              <a:solidFill>
                <a:srgbClr val="3333FF"/>
              </a:solidFill>
              <a:latin typeface="VNI-Times" pitchFamily="2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1" grpId="1" animBg="1"/>
      <p:bldP spid="55302" grpId="0" animBg="1"/>
      <p:bldP spid="55302" grpId="1" animBg="1"/>
      <p:bldP spid="55303" grpId="0" animBg="1"/>
      <p:bldP spid="55304" grpId="0" animBg="1"/>
      <p:bldP spid="55305" grpId="0" animBg="1"/>
      <p:bldP spid="55306" grpId="0" animBg="1"/>
      <p:bldP spid="55306" grpId="1" animBg="1"/>
      <p:bldP spid="55307" grpId="0" animBg="1"/>
      <p:bldP spid="55308" grpId="0" animBg="1"/>
      <p:bldP spid="55309" grpId="0"/>
      <p:bldP spid="55310" grpId="0"/>
      <p:bldP spid="55311" grpId="0"/>
      <p:bldP spid="553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5FBF54-BAA1-4AF9-AB08-E529D2D3A018}"/>
              </a:ext>
            </a:extLst>
          </p:cNvPr>
          <p:cNvSpPr/>
          <p:nvPr/>
        </p:nvSpPr>
        <p:spPr>
          <a:xfrm>
            <a:off x="25400" y="61741"/>
            <a:ext cx="11836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mua dầm">
            <a:extLst>
              <a:ext uri="{FF2B5EF4-FFF2-40B4-BE49-F238E27FC236}">
                <a16:creationId xmlns:a16="http://schemas.microsoft.com/office/drawing/2014/main" xmlns="" id="{8A3787E8-AAA2-456B-A474-0F9D249B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2722" y="1855541"/>
            <a:ext cx="4162778" cy="4980381"/>
          </a:xfrm>
          <a:prstGeom prst="rect">
            <a:avLst/>
          </a:prstGeom>
          <a:noFill/>
        </p:spPr>
      </p:pic>
      <p:pic>
        <p:nvPicPr>
          <p:cNvPr id="4" name="Picture 2" descr="raining[1]">
            <a:extLst>
              <a:ext uri="{FF2B5EF4-FFF2-40B4-BE49-F238E27FC236}">
                <a16:creationId xmlns:a16="http://schemas.microsoft.com/office/drawing/2014/main" xmlns="" id="{6144E4B1-879F-456D-91C5-633FE3F8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" y="1888744"/>
            <a:ext cx="4282723" cy="4913976"/>
          </a:xfrm>
          <a:prstGeom prst="rect">
            <a:avLst/>
          </a:prstGeom>
          <a:noFill/>
          <a:ln/>
        </p:spPr>
      </p:pic>
      <p:pic>
        <p:nvPicPr>
          <p:cNvPr id="5" name="il_fi" descr="avatar">
            <a:extLst>
              <a:ext uri="{FF2B5EF4-FFF2-40B4-BE49-F238E27FC236}">
                <a16:creationId xmlns:a16="http://schemas.microsoft.com/office/drawing/2014/main" xmlns="" id="{B237D6EF-FBC4-44A1-A99B-283B74FF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0" y="2010429"/>
            <a:ext cx="3746500" cy="484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8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6299EFE-41A8-4F2F-8B4A-1C2FBB966DF2}"/>
              </a:ext>
            </a:extLst>
          </p:cNvPr>
          <p:cNvSpPr/>
          <p:nvPr/>
        </p:nvSpPr>
        <p:spPr>
          <a:xfrm>
            <a:off x="25400" y="61741"/>
            <a:ext cx="11836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aigner%2Bno1%2Boud">
            <a:extLst>
              <a:ext uri="{FF2B5EF4-FFF2-40B4-BE49-F238E27FC236}">
                <a16:creationId xmlns:a16="http://schemas.microsoft.com/office/drawing/2014/main" xmlns="" id="{B4743F4C-77AA-4718-AF0A-41848A77BF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5263" y="1937774"/>
            <a:ext cx="6376737" cy="4902201"/>
          </a:xfrm>
          <a:prstGeom prst="rect">
            <a:avLst/>
          </a:prstGeom>
          <a:noFill/>
        </p:spPr>
      </p:pic>
      <p:pic>
        <p:nvPicPr>
          <p:cNvPr id="5" name="il_fi" descr="1RiC8F">
            <a:extLst>
              <a:ext uri="{FF2B5EF4-FFF2-40B4-BE49-F238E27FC236}">
                <a16:creationId xmlns:a16="http://schemas.microsoft.com/office/drawing/2014/main" xmlns="" id="{309A5314-6F93-40D7-94E3-935946B7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1937774"/>
            <a:ext cx="6057900" cy="502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5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1D2FD8-844E-4FB6-8DD5-1B2CCEBE0C93}"/>
              </a:ext>
            </a:extLst>
          </p:cNvPr>
          <p:cNvSpPr/>
          <p:nvPr/>
        </p:nvSpPr>
        <p:spPr>
          <a:xfrm>
            <a:off x="-12700" y="61741"/>
            <a:ext cx="11785600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hung do mua">
            <a:extLst>
              <a:ext uri="{FF2B5EF4-FFF2-40B4-BE49-F238E27FC236}">
                <a16:creationId xmlns:a16="http://schemas.microsoft.com/office/drawing/2014/main" xmlns="" id="{011E7158-2D15-4871-9303-0B03CF1F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1" y="1949091"/>
            <a:ext cx="4838700" cy="48006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4F008A8E-DD0C-4422-B03E-2633D835F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206500"/>
            <a:ext cx="2209800" cy="990600"/>
          </a:xfrm>
          <a:prstGeom prst="cloudCallout">
            <a:avLst>
              <a:gd name="adj1" fmla="val -43102"/>
              <a:gd name="adj2" fmla="val 108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F9ECF179-900F-4375-9264-5DE5835585CC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2882900"/>
            <a:ext cx="1143000" cy="3886200"/>
            <a:chOff x="3456" y="1776"/>
            <a:chExt cx="720" cy="2544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xmlns="" id="{80CC3AE0-7E00-431F-864E-FC2ECA865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776"/>
              <a:ext cx="720" cy="2544"/>
            </a:xfrm>
            <a:prstGeom prst="can">
              <a:avLst>
                <a:gd name="adj" fmla="val 472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xmlns="" id="{30E3326A-8022-475A-A280-A2778BDD2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984"/>
              <a:ext cx="720" cy="336"/>
            </a:xfrm>
            <a:prstGeom prst="ellipse">
              <a:avLst/>
            </a:prstGeom>
            <a:solidFill>
              <a:srgbClr val="CDFAA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xmlns="" id="{BED18770-ADDC-45F0-AB99-8778A956B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984"/>
              <a:ext cx="240" cy="1200"/>
            </a:xfrm>
            <a:prstGeom prst="can">
              <a:avLst>
                <a:gd name="adj" fmla="val 545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xmlns="" id="{BC416C2A-A958-47A4-8BF3-8E5A7622B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2" y="2400"/>
              <a:ext cx="702" cy="1096"/>
              <a:chOff x="3470" y="2400"/>
              <a:chExt cx="702" cy="1096"/>
            </a:xfrm>
          </p:grpSpPr>
          <p:sp>
            <p:nvSpPr>
              <p:cNvPr id="10" name="AutoShape 10">
                <a:extLst>
                  <a:ext uri="{FF2B5EF4-FFF2-40B4-BE49-F238E27FC236}">
                    <a16:creationId xmlns:a16="http://schemas.microsoft.com/office/drawing/2014/main" xmlns="" id="{03BDB307-41E6-4EE9-8468-A3BC14DBE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2568"/>
                <a:ext cx="700" cy="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647 w 21600"/>
                  <a:gd name="T13" fmla="*/ 5657 h 21600"/>
                  <a:gd name="T14" fmla="*/ 15953 w 21600"/>
                  <a:gd name="T15" fmla="*/ 159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7691" y="21600"/>
                    </a:lnTo>
                    <a:lnTo>
                      <a:pt x="1390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xmlns="" id="{491BDF67-BA92-4BCD-A406-BCAA2D83B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400"/>
                <a:ext cx="700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AutoShape 12">
                <a:extLst>
                  <a:ext uri="{FF2B5EF4-FFF2-40B4-BE49-F238E27FC236}">
                    <a16:creationId xmlns:a16="http://schemas.microsoft.com/office/drawing/2014/main" xmlns="" id="{50A17031-BE81-4735-B79B-CD1E9A907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8" y="2912"/>
                <a:ext cx="192" cy="5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" name="AutoShape 21" descr="Dashed horizontal">
            <a:extLst>
              <a:ext uri="{FF2B5EF4-FFF2-40B4-BE49-F238E27FC236}">
                <a16:creationId xmlns:a16="http://schemas.microsoft.com/office/drawing/2014/main" xmlns="" id="{584BCBB8-4FA8-4B80-BC37-DED618E0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5418827"/>
            <a:ext cx="371475" cy="1143000"/>
          </a:xfrm>
          <a:prstGeom prst="can">
            <a:avLst>
              <a:gd name="adj" fmla="val 49815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22">
            <a:extLst>
              <a:ext uri="{FF2B5EF4-FFF2-40B4-BE49-F238E27FC236}">
                <a16:creationId xmlns:a16="http://schemas.microsoft.com/office/drawing/2014/main" xmlns="" id="{E9F44A9D-A993-414B-A5DB-953EDB893D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21209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23">
            <a:extLst>
              <a:ext uri="{FF2B5EF4-FFF2-40B4-BE49-F238E27FC236}">
                <a16:creationId xmlns:a16="http://schemas.microsoft.com/office/drawing/2014/main" xmlns="" id="{E54F66C5-79AD-445C-8654-0466CB357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20955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xmlns="" id="{7EFD6AB5-FAB3-4D55-8C2D-067C041AD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21971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25">
            <a:extLst>
              <a:ext uri="{FF2B5EF4-FFF2-40B4-BE49-F238E27FC236}">
                <a16:creationId xmlns:a16="http://schemas.microsoft.com/office/drawing/2014/main" xmlns="" id="{4263C53F-D7B1-44A4-8927-D687B1B36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1971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xmlns="" id="{97A2AC2B-29DB-4FA6-99DE-601ABD4E3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21971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xmlns="" id="{507DB605-C979-4A93-A119-897F92558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2044700"/>
            <a:ext cx="0" cy="2071688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" dur="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" dur="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" dur="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" dur="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" dur="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repeatCount="7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3" dur="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55E736-CAB4-4818-AA72-52C4EE717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07923499-C69E-48C3-9572-53FA613C6876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" y="3213100"/>
            <a:ext cx="11480800" cy="2628900"/>
          </a:xfrm>
          <a:prstGeom prst="rect">
            <a:avLst/>
          </a:prstGeom>
          <a:solidFill>
            <a:schemeClr val="bg2"/>
          </a:solidFill>
          <a:ln>
            <a:solidFill>
              <a:srgbClr val="FF0A66"/>
            </a:solidFill>
            <a:miter lim="800000"/>
            <a:headEnd/>
            <a:tailEnd/>
          </a:ln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Trong ngày </a:t>
            </a:r>
            <a:r>
              <a:rPr lang="sv-SE" altLang="en-US" sz="36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	= </a:t>
            </a:r>
            <a:r>
              <a:rPr lang="sv-SE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T</a:t>
            </a:r>
            <a:r>
              <a:rPr lang="sv-SE" altLang="en-US" sz="36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ổng </a:t>
            </a:r>
            <a:r>
              <a:rPr lang="sv-SE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số lượng mưa các lần trong ngày.</a:t>
            </a:r>
            <a:endParaRPr lang="en-US" altLang="en-US" sz="3600" dirty="0">
              <a:solidFill>
                <a:srgbClr val="0033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	=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Tổng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lượng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tháng</a:t>
            </a:r>
            <a:endParaRPr lang="en-US" altLang="en-US" sz="3600" dirty="0">
              <a:solidFill>
                <a:srgbClr val="0033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 	=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Tổng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lượng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12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LMTB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Tổng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lượng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nhiều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36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năm</a:t>
            </a:r>
            <a:endParaRPr lang="en-US" altLang="en-US" sz="3600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D4ADAB-C523-47BD-85F9-7740A9E4B3ED}"/>
              </a:ext>
            </a:extLst>
          </p:cNvPr>
          <p:cNvSpPr/>
          <p:nvPr/>
        </p:nvSpPr>
        <p:spPr>
          <a:xfrm>
            <a:off x="190500" y="1204741"/>
            <a:ext cx="1178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xmlns="" id="{B4CD4800-30F0-4F40-B46A-09C1BC197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45451"/>
              </p:ext>
            </p:extLst>
          </p:nvPr>
        </p:nvGraphicFramePr>
        <p:xfrm>
          <a:off x="203200" y="2184400"/>
          <a:ext cx="11810998" cy="1831666"/>
        </p:xfrm>
        <a:graphic>
          <a:graphicData uri="http://schemas.openxmlformats.org/drawingml/2006/table">
            <a:tbl>
              <a:tblPr/>
              <a:tblGrid>
                <a:gridCol w="1476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9377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718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Tháng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31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TP. HCM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13,8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50,4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218,4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311,7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293,7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269,8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327,1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226,7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116,5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48,3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5C8E36-2718-4418-B239-8A5886C94C53}"/>
              </a:ext>
            </a:extLst>
          </p:cNvPr>
          <p:cNvSpPr/>
          <p:nvPr/>
        </p:nvSpPr>
        <p:spPr>
          <a:xfrm>
            <a:off x="190500" y="442741"/>
            <a:ext cx="1178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F1EBB3-6F45-4BE1-AC98-9739D4C81730}"/>
              </a:ext>
            </a:extLst>
          </p:cNvPr>
          <p:cNvSpPr txBox="1"/>
          <p:nvPr/>
        </p:nvSpPr>
        <p:spPr>
          <a:xfrm>
            <a:off x="12700" y="4686300"/>
            <a:ext cx="929640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HCM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5,6,7,8,9,10 ở HCM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11,12,1,2,3,4 ở HCM</a:t>
            </a:r>
          </a:p>
        </p:txBody>
      </p:sp>
    </p:spTree>
    <p:extLst>
      <p:ext uri="{BB962C8B-B14F-4D97-AF65-F5344CB8AC3E}">
        <p14:creationId xmlns:p14="http://schemas.microsoft.com/office/powerpoint/2010/main" val="10506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xmlns="" id="{137F3384-3B99-43E0-A550-19A9108FB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236648"/>
              </p:ext>
            </p:extLst>
          </p:nvPr>
        </p:nvGraphicFramePr>
        <p:xfrm>
          <a:off x="320676" y="5102255"/>
          <a:ext cx="8928094" cy="1755466"/>
        </p:xfrm>
        <a:graphic>
          <a:graphicData uri="http://schemas.openxmlformats.org/drawingml/2006/table">
            <a:tbl>
              <a:tblPr/>
              <a:tblGrid>
                <a:gridCol w="1116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5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400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6960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9520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688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Tháng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77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TP.Hô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̀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Chí Minh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13,8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4,1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10,5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50,4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218,4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311,7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293,7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269,8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327,1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226,7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116,5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48,3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 Box 49">
            <a:extLst>
              <a:ext uri="{FF2B5EF4-FFF2-40B4-BE49-F238E27FC236}">
                <a16:creationId xmlns:a16="http://schemas.microsoft.com/office/drawing/2014/main" xmlns="" id="{DEFD931F-BB4A-4846-8C68-CC21404AE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4508500"/>
            <a:ext cx="7943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</a:rPr>
              <a:t> 53. </a:t>
            </a:r>
            <a:r>
              <a:rPr lang="en-US" sz="2000" dirty="0" err="1">
                <a:latin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đồ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</a:rPr>
              <a:t> TP. </a:t>
            </a:r>
            <a:r>
              <a:rPr lang="en-US" sz="2000" dirty="0" err="1">
                <a:latin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</a:rPr>
              <a:t> Minh</a:t>
            </a:r>
          </a:p>
        </p:txBody>
      </p:sp>
      <p:grpSp>
        <p:nvGrpSpPr>
          <p:cNvPr id="4" name="Group 50">
            <a:extLst>
              <a:ext uri="{FF2B5EF4-FFF2-40B4-BE49-F238E27FC236}">
                <a16:creationId xmlns:a16="http://schemas.microsoft.com/office/drawing/2014/main" xmlns="" id="{63E6637A-6B52-4C41-9F2F-E19B3941EAB0}"/>
              </a:ext>
            </a:extLst>
          </p:cNvPr>
          <p:cNvGrpSpPr>
            <a:grpSpLocks/>
          </p:cNvGrpSpPr>
          <p:nvPr/>
        </p:nvGrpSpPr>
        <p:grpSpPr bwMode="auto">
          <a:xfrm>
            <a:off x="6273800" y="698500"/>
            <a:ext cx="5791200" cy="3962400"/>
            <a:chOff x="2076" y="528"/>
            <a:chExt cx="3648" cy="2450"/>
          </a:xfrm>
        </p:grpSpPr>
        <p:sp>
          <p:nvSpPr>
            <p:cNvPr id="5" name="Line 51">
              <a:extLst>
                <a:ext uri="{FF2B5EF4-FFF2-40B4-BE49-F238E27FC236}">
                  <a16:creationId xmlns:a16="http://schemas.microsoft.com/office/drawing/2014/main" xmlns="" id="{1879D3E5-4E38-4EEB-ADA9-B4C69D6537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" y="742"/>
              <a:ext cx="0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52">
              <a:extLst>
                <a:ext uri="{FF2B5EF4-FFF2-40B4-BE49-F238E27FC236}">
                  <a16:creationId xmlns:a16="http://schemas.microsoft.com/office/drawing/2014/main" xmlns="" id="{2551BD7C-1F1A-44C3-813E-DF255A59C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" y="528"/>
              <a:ext cx="58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>
                  <a:solidFill>
                    <a:srgbClr val="333333"/>
                  </a:solidFill>
                </a:rPr>
                <a:t>mm</a:t>
              </a:r>
              <a:endParaRPr lang="en-US"/>
            </a:p>
          </p:txBody>
        </p:sp>
        <p:sp>
          <p:nvSpPr>
            <p:cNvPr id="7" name="AutoShape 53">
              <a:extLst>
                <a:ext uri="{FF2B5EF4-FFF2-40B4-BE49-F238E27FC236}">
                  <a16:creationId xmlns:a16="http://schemas.microsoft.com/office/drawing/2014/main" xmlns="" id="{63D85030-949A-4491-A23A-C09A676849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76" y="769"/>
              <a:ext cx="2899" cy="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54">
              <a:extLst>
                <a:ext uri="{FF2B5EF4-FFF2-40B4-BE49-F238E27FC236}">
                  <a16:creationId xmlns:a16="http://schemas.microsoft.com/office/drawing/2014/main" xmlns="" id="{75B0F977-C4DE-4734-B487-ADBDD7637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2642"/>
              <a:ext cx="207" cy="70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5">
              <a:extLst>
                <a:ext uri="{FF2B5EF4-FFF2-40B4-BE49-F238E27FC236}">
                  <a16:creationId xmlns:a16="http://schemas.microsoft.com/office/drawing/2014/main" xmlns="" id="{C9174EF1-C333-4AF6-9A0E-5099D3286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690"/>
              <a:ext cx="207" cy="22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56">
              <a:extLst>
                <a:ext uri="{FF2B5EF4-FFF2-40B4-BE49-F238E27FC236}">
                  <a16:creationId xmlns:a16="http://schemas.microsoft.com/office/drawing/2014/main" xmlns="" id="{D93777EB-17A7-4571-8AEE-40D285E46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2656"/>
              <a:ext cx="202" cy="56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57">
              <a:extLst>
                <a:ext uri="{FF2B5EF4-FFF2-40B4-BE49-F238E27FC236}">
                  <a16:creationId xmlns:a16="http://schemas.microsoft.com/office/drawing/2014/main" xmlns="" id="{11634D35-AA8C-4E26-B6AE-4D31BD0F4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0" y="2451"/>
              <a:ext cx="208" cy="261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58">
              <a:extLst>
                <a:ext uri="{FF2B5EF4-FFF2-40B4-BE49-F238E27FC236}">
                  <a16:creationId xmlns:a16="http://schemas.microsoft.com/office/drawing/2014/main" xmlns="" id="{9B090B45-0A22-4498-8C2E-81E3A57F2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576"/>
              <a:ext cx="206" cy="1136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xmlns="" id="{6A9F1FE1-F027-4B73-9AEB-A68184C7C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" y="1094"/>
              <a:ext cx="208" cy="1618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60">
              <a:extLst>
                <a:ext uri="{FF2B5EF4-FFF2-40B4-BE49-F238E27FC236}">
                  <a16:creationId xmlns:a16="http://schemas.microsoft.com/office/drawing/2014/main" xmlns="" id="{29455CA2-93E2-4E1D-8356-5FA2B6D0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1186"/>
              <a:ext cx="202" cy="1526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61">
              <a:extLst>
                <a:ext uri="{FF2B5EF4-FFF2-40B4-BE49-F238E27FC236}">
                  <a16:creationId xmlns:a16="http://schemas.microsoft.com/office/drawing/2014/main" xmlns="" id="{5B3A540D-86CA-46D4-A0F3-2EC08A2E6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4" y="1311"/>
              <a:ext cx="207" cy="1401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62">
              <a:extLst>
                <a:ext uri="{FF2B5EF4-FFF2-40B4-BE49-F238E27FC236}">
                  <a16:creationId xmlns:a16="http://schemas.microsoft.com/office/drawing/2014/main" xmlns="" id="{7FB2B649-4FFD-453D-A9FB-555C5131A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1012"/>
              <a:ext cx="207" cy="1700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63">
              <a:extLst>
                <a:ext uri="{FF2B5EF4-FFF2-40B4-BE49-F238E27FC236}">
                  <a16:creationId xmlns:a16="http://schemas.microsoft.com/office/drawing/2014/main" xmlns="" id="{147E396B-7E5F-4FB6-9377-5D9E67469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" y="1326"/>
              <a:ext cx="207" cy="1386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391AAA13-BC1A-49FE-BF0B-738F11163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2107"/>
              <a:ext cx="202" cy="605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65">
              <a:extLst>
                <a:ext uri="{FF2B5EF4-FFF2-40B4-BE49-F238E27FC236}">
                  <a16:creationId xmlns:a16="http://schemas.microsoft.com/office/drawing/2014/main" xmlns="" id="{EF829685-4BE3-4C25-885F-A664DF7A3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" y="2462"/>
              <a:ext cx="208" cy="250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6">
              <a:extLst>
                <a:ext uri="{FF2B5EF4-FFF2-40B4-BE49-F238E27FC236}">
                  <a16:creationId xmlns:a16="http://schemas.microsoft.com/office/drawing/2014/main" xmlns="" id="{BFFF7265-0601-4041-B121-A9EE9CC3A1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4" y="894"/>
              <a:ext cx="0" cy="18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7">
              <a:extLst>
                <a:ext uri="{FF2B5EF4-FFF2-40B4-BE49-F238E27FC236}">
                  <a16:creationId xmlns:a16="http://schemas.microsoft.com/office/drawing/2014/main" xmlns="" id="{498F9081-9285-4600-A13E-4F7DAEBD1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" y="2712"/>
              <a:ext cx="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8">
              <a:extLst>
                <a:ext uri="{FF2B5EF4-FFF2-40B4-BE49-F238E27FC236}">
                  <a16:creationId xmlns:a16="http://schemas.microsoft.com/office/drawing/2014/main" xmlns="" id="{758D04B7-DFD6-46AC-8905-4C1DE50A0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2454"/>
              <a:ext cx="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9">
              <a:extLst>
                <a:ext uri="{FF2B5EF4-FFF2-40B4-BE49-F238E27FC236}">
                  <a16:creationId xmlns:a16="http://schemas.microsoft.com/office/drawing/2014/main" xmlns="" id="{0BB76C35-FF3F-4CB1-8A5F-3441D7A6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2192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0">
              <a:extLst>
                <a:ext uri="{FF2B5EF4-FFF2-40B4-BE49-F238E27FC236}">
                  <a16:creationId xmlns:a16="http://schemas.microsoft.com/office/drawing/2014/main" xmlns="" id="{4111932F-57D7-466E-9B76-E4A12018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1934"/>
              <a:ext cx="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xmlns="" id="{59FDAADC-3034-4D96-9F25-2E09A1459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1672"/>
              <a:ext cx="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2">
              <a:extLst>
                <a:ext uri="{FF2B5EF4-FFF2-40B4-BE49-F238E27FC236}">
                  <a16:creationId xmlns:a16="http://schemas.microsoft.com/office/drawing/2014/main" xmlns="" id="{3E3F43A4-ED62-4FD5-9A46-5CBCC249E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1414"/>
              <a:ext cx="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3">
              <a:extLst>
                <a:ext uri="{FF2B5EF4-FFF2-40B4-BE49-F238E27FC236}">
                  <a16:creationId xmlns:a16="http://schemas.microsoft.com/office/drawing/2014/main" xmlns="" id="{D37819AF-1578-471D-8A82-F2273A57A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1152"/>
              <a:ext cx="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74">
              <a:extLst>
                <a:ext uri="{FF2B5EF4-FFF2-40B4-BE49-F238E27FC236}">
                  <a16:creationId xmlns:a16="http://schemas.microsoft.com/office/drawing/2014/main" xmlns="" id="{99E87B5E-A453-4B9A-8E60-F3D5C023B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894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5">
              <a:extLst>
                <a:ext uri="{FF2B5EF4-FFF2-40B4-BE49-F238E27FC236}">
                  <a16:creationId xmlns:a16="http://schemas.microsoft.com/office/drawing/2014/main" xmlns="" id="{171DA798-C188-48DC-A4E0-9547E57B7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4" y="2712"/>
              <a:ext cx="24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6">
              <a:extLst>
                <a:ext uri="{FF2B5EF4-FFF2-40B4-BE49-F238E27FC236}">
                  <a16:creationId xmlns:a16="http://schemas.microsoft.com/office/drawing/2014/main" xmlns="" id="{6B7D9DBA-B8A8-4E89-8B64-2BA626D143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7">
              <a:extLst>
                <a:ext uri="{FF2B5EF4-FFF2-40B4-BE49-F238E27FC236}">
                  <a16:creationId xmlns:a16="http://schemas.microsoft.com/office/drawing/2014/main" xmlns="" id="{408BE229-BB4E-4522-A4E4-A1D807724F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1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78">
              <a:extLst>
                <a:ext uri="{FF2B5EF4-FFF2-40B4-BE49-F238E27FC236}">
                  <a16:creationId xmlns:a16="http://schemas.microsoft.com/office/drawing/2014/main" xmlns="" id="{1CE226B7-5663-485B-BC1B-EDDC13BE6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8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9">
              <a:extLst>
                <a:ext uri="{FF2B5EF4-FFF2-40B4-BE49-F238E27FC236}">
                  <a16:creationId xmlns:a16="http://schemas.microsoft.com/office/drawing/2014/main" xmlns="" id="{E4494BB7-319D-4182-955D-EBCEE4F15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0" y="2712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80">
              <a:extLst>
                <a:ext uri="{FF2B5EF4-FFF2-40B4-BE49-F238E27FC236}">
                  <a16:creationId xmlns:a16="http://schemas.microsoft.com/office/drawing/2014/main" xmlns="" id="{0B96389D-5F45-45B2-9AC7-141F82F1A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81">
              <a:extLst>
                <a:ext uri="{FF2B5EF4-FFF2-40B4-BE49-F238E27FC236}">
                  <a16:creationId xmlns:a16="http://schemas.microsoft.com/office/drawing/2014/main" xmlns="" id="{9017A535-F34A-418F-B0C1-5A5E99D32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4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82">
              <a:extLst>
                <a:ext uri="{FF2B5EF4-FFF2-40B4-BE49-F238E27FC236}">
                  <a16:creationId xmlns:a16="http://schemas.microsoft.com/office/drawing/2014/main" xmlns="" id="{F88400DE-D3C3-4880-8C3E-48C42101A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83">
              <a:extLst>
                <a:ext uri="{FF2B5EF4-FFF2-40B4-BE49-F238E27FC236}">
                  <a16:creationId xmlns:a16="http://schemas.microsoft.com/office/drawing/2014/main" xmlns="" id="{D5D32FA8-A4C4-49FE-A10C-A35088ECD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4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84">
              <a:extLst>
                <a:ext uri="{FF2B5EF4-FFF2-40B4-BE49-F238E27FC236}">
                  <a16:creationId xmlns:a16="http://schemas.microsoft.com/office/drawing/2014/main" xmlns="" id="{9BC9C261-B7B7-4DBB-B5A4-20A8C8CBF3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1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5">
              <a:extLst>
                <a:ext uri="{FF2B5EF4-FFF2-40B4-BE49-F238E27FC236}">
                  <a16:creationId xmlns:a16="http://schemas.microsoft.com/office/drawing/2014/main" xmlns="" id="{668C2B84-4B41-427C-AFF8-4B93804567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8" y="2712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86">
              <a:extLst>
                <a:ext uri="{FF2B5EF4-FFF2-40B4-BE49-F238E27FC236}">
                  <a16:creationId xmlns:a16="http://schemas.microsoft.com/office/drawing/2014/main" xmlns="" id="{6A84E9B5-A8A7-4134-99F2-907822EA6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87">
              <a:extLst>
                <a:ext uri="{FF2B5EF4-FFF2-40B4-BE49-F238E27FC236}">
                  <a16:creationId xmlns:a16="http://schemas.microsoft.com/office/drawing/2014/main" xmlns="" id="{7BFDAC3E-06DD-4B80-99CA-E9165867A8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7" y="2712"/>
              <a:ext cx="1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88">
              <a:extLst>
                <a:ext uri="{FF2B5EF4-FFF2-40B4-BE49-F238E27FC236}">
                  <a16:creationId xmlns:a16="http://schemas.microsoft.com/office/drawing/2014/main" xmlns="" id="{95D09B21-E9C3-4C94-854C-7BEDF56D74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5" y="2712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xmlns="" id="{CC1C4070-00CC-446F-B413-2ACBB9714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2664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44" name="Rectangle 90">
              <a:extLst>
                <a:ext uri="{FF2B5EF4-FFF2-40B4-BE49-F238E27FC236}">
                  <a16:creationId xmlns:a16="http://schemas.microsoft.com/office/drawing/2014/main" xmlns="" id="{0A95C1FB-7BE4-48FA-A05E-547361CD4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7" y="2406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50</a:t>
              </a:r>
              <a:endParaRPr lang="en-US"/>
            </a:p>
          </p:txBody>
        </p:sp>
        <p:sp>
          <p:nvSpPr>
            <p:cNvPr id="45" name="Rectangle 91">
              <a:extLst>
                <a:ext uri="{FF2B5EF4-FFF2-40B4-BE49-F238E27FC236}">
                  <a16:creationId xmlns:a16="http://schemas.microsoft.com/office/drawing/2014/main" xmlns="" id="{3F9DD110-5954-46FD-86A5-3ED4A990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2144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46" name="Rectangle 92">
              <a:extLst>
                <a:ext uri="{FF2B5EF4-FFF2-40B4-BE49-F238E27FC236}">
                  <a16:creationId xmlns:a16="http://schemas.microsoft.com/office/drawing/2014/main" xmlns="" id="{A28259CA-BCBD-48D2-BC39-116D156EF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1886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</a:rPr>
                <a:t>150</a:t>
              </a:r>
              <a:endParaRPr lang="en-US" dirty="0"/>
            </a:p>
          </p:txBody>
        </p:sp>
        <p:sp>
          <p:nvSpPr>
            <p:cNvPr id="47" name="Rectangle 93">
              <a:extLst>
                <a:ext uri="{FF2B5EF4-FFF2-40B4-BE49-F238E27FC236}">
                  <a16:creationId xmlns:a16="http://schemas.microsoft.com/office/drawing/2014/main" xmlns="" id="{B653B1E5-2C3C-4FE6-B491-C19CF920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1625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200</a:t>
              </a:r>
              <a:endParaRPr lang="en-US"/>
            </a:p>
          </p:txBody>
        </p:sp>
        <p:sp>
          <p:nvSpPr>
            <p:cNvPr id="48" name="Rectangle 94">
              <a:extLst>
                <a:ext uri="{FF2B5EF4-FFF2-40B4-BE49-F238E27FC236}">
                  <a16:creationId xmlns:a16="http://schemas.microsoft.com/office/drawing/2014/main" xmlns="" id="{791F3237-3A19-4C30-A993-F0B4B49B8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1366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250</a:t>
              </a:r>
              <a:endParaRPr lang="en-US"/>
            </a:p>
          </p:txBody>
        </p:sp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xmlns="" id="{F8C84756-7B72-403E-850C-63A303071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1105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300</a:t>
              </a:r>
              <a:endParaRPr lang="en-US"/>
            </a:p>
          </p:txBody>
        </p:sp>
        <p:sp>
          <p:nvSpPr>
            <p:cNvPr id="50" name="Rectangle 96">
              <a:extLst>
                <a:ext uri="{FF2B5EF4-FFF2-40B4-BE49-F238E27FC236}">
                  <a16:creationId xmlns:a16="http://schemas.microsoft.com/office/drawing/2014/main" xmlns="" id="{CE3F68F8-91E2-4442-8F0F-D5E24541E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846"/>
              <a:ext cx="22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350</a:t>
              </a:r>
              <a:endParaRPr lang="en-US"/>
            </a:p>
          </p:txBody>
        </p:sp>
        <p:sp>
          <p:nvSpPr>
            <p:cNvPr id="51" name="Rectangle 97">
              <a:extLst>
                <a:ext uri="{FF2B5EF4-FFF2-40B4-BE49-F238E27FC236}">
                  <a16:creationId xmlns:a16="http://schemas.microsoft.com/office/drawing/2014/main" xmlns="" id="{BB65153A-545B-47AD-8A7A-C4BADEAAF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52" name="Rectangle 98">
              <a:extLst>
                <a:ext uri="{FF2B5EF4-FFF2-40B4-BE49-F238E27FC236}">
                  <a16:creationId xmlns:a16="http://schemas.microsoft.com/office/drawing/2014/main" xmlns="" id="{42498AFC-63FE-424C-A9FF-9AA76B7C1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53" name="Rectangle 99">
              <a:extLst>
                <a:ext uri="{FF2B5EF4-FFF2-40B4-BE49-F238E27FC236}">
                  <a16:creationId xmlns:a16="http://schemas.microsoft.com/office/drawing/2014/main" xmlns="" id="{557879D0-2028-4BAD-95EE-10AE30124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54" name="Rectangle 100">
              <a:extLst>
                <a:ext uri="{FF2B5EF4-FFF2-40B4-BE49-F238E27FC236}">
                  <a16:creationId xmlns:a16="http://schemas.microsoft.com/office/drawing/2014/main" xmlns="" id="{216BA72E-058E-40A3-B1F2-37A69B1D3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55" name="Rectangle 101">
              <a:extLst>
                <a:ext uri="{FF2B5EF4-FFF2-40B4-BE49-F238E27FC236}">
                  <a16:creationId xmlns:a16="http://schemas.microsoft.com/office/drawing/2014/main" xmlns="" id="{75BB8594-29D6-408A-AF95-4D9E6770E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56" name="Rectangle 102">
              <a:extLst>
                <a:ext uri="{FF2B5EF4-FFF2-40B4-BE49-F238E27FC236}">
                  <a16:creationId xmlns:a16="http://schemas.microsoft.com/office/drawing/2014/main" xmlns="" id="{EE9183D7-CB43-4423-8F53-FB94BE2BE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</a:rPr>
                <a:t>6</a:t>
              </a:r>
              <a:endParaRPr lang="en-US" dirty="0"/>
            </a:p>
          </p:txBody>
        </p:sp>
        <p:sp>
          <p:nvSpPr>
            <p:cNvPr id="57" name="Rectangle 103">
              <a:extLst>
                <a:ext uri="{FF2B5EF4-FFF2-40B4-BE49-F238E27FC236}">
                  <a16:creationId xmlns:a16="http://schemas.microsoft.com/office/drawing/2014/main" xmlns="" id="{7305C374-3D20-4DA2-B700-57880DF8D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</a:rPr>
                <a:t>7</a:t>
              </a:r>
              <a:endParaRPr lang="en-US" dirty="0"/>
            </a:p>
          </p:txBody>
        </p:sp>
        <p:sp>
          <p:nvSpPr>
            <p:cNvPr id="58" name="Rectangle 104">
              <a:extLst>
                <a:ext uri="{FF2B5EF4-FFF2-40B4-BE49-F238E27FC236}">
                  <a16:creationId xmlns:a16="http://schemas.microsoft.com/office/drawing/2014/main" xmlns="" id="{F4AD7078-DDEF-4A9F-A303-9193D618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59" name="Rectangle 105">
              <a:extLst>
                <a:ext uri="{FF2B5EF4-FFF2-40B4-BE49-F238E27FC236}">
                  <a16:creationId xmlns:a16="http://schemas.microsoft.com/office/drawing/2014/main" xmlns="" id="{CFB592A8-3C55-4B92-BA8F-FD084C3BE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278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</a:rPr>
                <a:t>9</a:t>
              </a:r>
              <a:endParaRPr lang="en-US" dirty="0"/>
            </a:p>
          </p:txBody>
        </p:sp>
        <p:sp>
          <p:nvSpPr>
            <p:cNvPr id="60" name="Rectangle 106">
              <a:extLst>
                <a:ext uri="{FF2B5EF4-FFF2-40B4-BE49-F238E27FC236}">
                  <a16:creationId xmlns:a16="http://schemas.microsoft.com/office/drawing/2014/main" xmlns="" id="{75453DB2-89B1-4365-AE7A-1E74BF69F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2786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61" name="Rectangle 107">
              <a:extLst>
                <a:ext uri="{FF2B5EF4-FFF2-40B4-BE49-F238E27FC236}">
                  <a16:creationId xmlns:a16="http://schemas.microsoft.com/office/drawing/2014/main" xmlns="" id="{ADB03342-30FD-45C7-BDB6-5E0E70C99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" y="2786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11</a:t>
              </a:r>
              <a:endParaRPr lang="en-US"/>
            </a:p>
          </p:txBody>
        </p:sp>
        <p:sp>
          <p:nvSpPr>
            <p:cNvPr id="62" name="Rectangle 108">
              <a:extLst>
                <a:ext uri="{FF2B5EF4-FFF2-40B4-BE49-F238E27FC236}">
                  <a16:creationId xmlns:a16="http://schemas.microsoft.com/office/drawing/2014/main" xmlns="" id="{D435A7D7-002E-40CF-B5E3-290E17491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" y="2786"/>
              <a:ext cx="15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12</a:t>
              </a:r>
              <a:endParaRPr lang="en-US"/>
            </a:p>
          </p:txBody>
        </p:sp>
        <p:sp>
          <p:nvSpPr>
            <p:cNvPr id="63" name="Line 109">
              <a:extLst>
                <a:ext uri="{FF2B5EF4-FFF2-40B4-BE49-F238E27FC236}">
                  <a16:creationId xmlns:a16="http://schemas.microsoft.com/office/drawing/2014/main" xmlns="" id="{D553E17D-9590-453A-9C35-97FCB262A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714"/>
              <a:ext cx="4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 Box 110">
              <a:extLst>
                <a:ext uri="{FF2B5EF4-FFF2-40B4-BE49-F238E27FC236}">
                  <a16:creationId xmlns:a16="http://schemas.microsoft.com/office/drawing/2014/main" xmlns="" id="{6EFB98D4-7DA8-4904-A042-D4544D321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6" y="2570"/>
              <a:ext cx="728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>
                  <a:solidFill>
                    <a:srgbClr val="333333"/>
                  </a:solidFill>
                </a:rPr>
                <a:t>tháng</a:t>
              </a:r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D96789E2-C5C7-40A2-A309-EC803B591DB0}"/>
              </a:ext>
            </a:extLst>
          </p:cNvPr>
          <p:cNvSpPr/>
          <p:nvPr/>
        </p:nvSpPr>
        <p:spPr>
          <a:xfrm>
            <a:off x="0" y="-14459"/>
            <a:ext cx="1219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hought Bubble: Cloud 65">
            <a:extLst>
              <a:ext uri="{FF2B5EF4-FFF2-40B4-BE49-F238E27FC236}">
                <a16:creationId xmlns:a16="http://schemas.microsoft.com/office/drawing/2014/main" xmlns="" id="{FB995AB1-51BB-49AE-900A-18145918FE48}"/>
              </a:ext>
            </a:extLst>
          </p:cNvPr>
          <p:cNvSpPr/>
          <p:nvPr/>
        </p:nvSpPr>
        <p:spPr>
          <a:xfrm>
            <a:off x="700088" y="1563707"/>
            <a:ext cx="3984625" cy="2953201"/>
          </a:xfrm>
          <a:prstGeom prst="cloudCallout">
            <a:avLst>
              <a:gd name="adj1" fmla="val 89765"/>
              <a:gd name="adj2" fmla="val 3982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5142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B79C28-9C96-46F9-9B69-E3DB942B9ADF}"/>
              </a:ext>
            </a:extLst>
          </p:cNvPr>
          <p:cNvSpPr/>
          <p:nvPr/>
        </p:nvSpPr>
        <p:spPr>
          <a:xfrm>
            <a:off x="190500" y="38099"/>
            <a:ext cx="1173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Ban do phan bo luong mua tren the gioi">
            <a:extLst>
              <a:ext uri="{FF2B5EF4-FFF2-40B4-BE49-F238E27FC236}">
                <a16:creationId xmlns:a16="http://schemas.microsoft.com/office/drawing/2014/main" xmlns="" id="{63B8F67A-9E10-49F0-9EC4-FD8FF42D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669316"/>
            <a:ext cx="12140565" cy="5128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22530">
            <a:extLst>
              <a:ext uri="{FF2B5EF4-FFF2-40B4-BE49-F238E27FC236}">
                <a16:creationId xmlns:a16="http://schemas.microsoft.com/office/drawing/2014/main" xmlns="" id="{FF142A49-2A73-445C-949C-26E0DC823AE5}"/>
              </a:ext>
            </a:extLst>
          </p:cNvPr>
          <p:cNvSpPr txBox="1"/>
          <p:nvPr/>
        </p:nvSpPr>
        <p:spPr>
          <a:xfrm>
            <a:off x="3505200" y="6324600"/>
            <a:ext cx="5181600" cy="39878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000" b="1" err="1"/>
              <a:t>Bản đồ phân bố lượng mưa trên thế giới</a:t>
            </a:r>
            <a:r>
              <a:t> 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xmlns="" id="{753169F5-0CC3-489D-9C43-6873AC7FA11A}"/>
              </a:ext>
            </a:extLst>
          </p:cNvPr>
          <p:cNvSpPr/>
          <p:nvPr/>
        </p:nvSpPr>
        <p:spPr>
          <a:xfrm flipH="1" flipV="1">
            <a:off x="5268594" y="4020933"/>
            <a:ext cx="4218305" cy="34811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xmlns="" id="{23C1BD65-012F-430F-9390-E2B131EEA9B9}"/>
              </a:ext>
            </a:extLst>
          </p:cNvPr>
          <p:cNvSpPr/>
          <p:nvPr/>
        </p:nvSpPr>
        <p:spPr>
          <a:xfrm flipH="1" flipV="1">
            <a:off x="5268594" y="4412257"/>
            <a:ext cx="4142105" cy="9247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" name="Curved Left Arrow 22533">
            <a:extLst>
              <a:ext uri="{FF2B5EF4-FFF2-40B4-BE49-F238E27FC236}">
                <a16:creationId xmlns:a16="http://schemas.microsoft.com/office/drawing/2014/main" xmlns="" id="{99BA07C8-0F3B-4BCB-8324-FCA5953D78FC}"/>
              </a:ext>
            </a:extLst>
          </p:cNvPr>
          <p:cNvSpPr/>
          <p:nvPr/>
        </p:nvSpPr>
        <p:spPr>
          <a:xfrm rot="631122">
            <a:off x="9427641" y="4020001"/>
            <a:ext cx="366713" cy="553443"/>
          </a:xfrm>
          <a:prstGeom prst="curvedLeftArrow">
            <a:avLst>
              <a:gd name="adj1" fmla="val 39258"/>
              <a:gd name="adj2" fmla="val 74496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vi-VN" altLang="x-none" sz="2400" dirty="0">
              <a:solidFill>
                <a:srgbClr val="FF6600"/>
              </a:solidFill>
              <a:effectLst>
                <a:outerShdw blurRad="38100" dist="38100" dir="2700000">
                  <a:srgbClr val="000000"/>
                </a:outerShdw>
              </a:effectLst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E4053B73-4F41-4B37-AC27-600C485EC413}"/>
                  </a:ext>
                </a:extLst>
              </p14:cNvPr>
              <p14:cNvContentPartPr/>
              <p14:nvPr/>
            </p14:nvContentPartPr>
            <p14:xfrm>
              <a:off x="3167063" y="6751956"/>
              <a:ext cx="1587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053B73-4F41-4B37-AC27-600C485EC4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5801" y="5563262"/>
                <a:ext cx="84111" cy="24231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92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9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ết quả hình ảnh cho ppt sinh động">
            <a:extLst>
              <a:ext uri="{FF2B5EF4-FFF2-40B4-BE49-F238E27FC236}">
                <a16:creationId xmlns:a16="http://schemas.microsoft.com/office/drawing/2014/main" xmlns="" id="{6991E27C-52A2-4B24-887F-3465AD99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341" y="-101965"/>
            <a:ext cx="12262684" cy="7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CE4CF09-77D1-42CB-A098-A4C34D7D8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021558"/>
              </p:ext>
            </p:extLst>
          </p:nvPr>
        </p:nvGraphicFramePr>
        <p:xfrm>
          <a:off x="17666" y="106016"/>
          <a:ext cx="12174334" cy="573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78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A60913-ECB6-4B2B-970A-650B7FC64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0BED73-548E-4D91-933B-60FBB9CECAE1}"/>
              </a:ext>
            </a:extLst>
          </p:cNvPr>
          <p:cNvSpPr/>
          <p:nvPr/>
        </p:nvSpPr>
        <p:spPr>
          <a:xfrm>
            <a:off x="215900" y="1003299"/>
            <a:ext cx="11734800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59307F-C316-4EF0-B31E-28A5922E7E4D}"/>
              </a:ext>
            </a:extLst>
          </p:cNvPr>
          <p:cNvSpPr txBox="1"/>
          <p:nvPr/>
        </p:nvSpPr>
        <p:spPr>
          <a:xfrm>
            <a:off x="0" y="2905125"/>
            <a:ext cx="11630025" cy="3267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49600" y="836057"/>
            <a:ext cx="62992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+mj-lt"/>
              </a:rPr>
              <a:t>Khả năng thu nhận hơi nước của không khí càng nhiều khi:</a:t>
            </a:r>
            <a:endParaRPr lang="en-US" sz="5333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54000" y="42963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048001" y="584200"/>
            <a:ext cx="662985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+mj-lt"/>
              </a:rPr>
              <a:t>Lượng hơi nước tối đa mà không khí chứa được khi có nhiệt độ 20</a:t>
            </a:r>
            <a:r>
              <a:rPr lang="vi-VN" sz="3733" baseline="30000" dirty="0">
                <a:latin typeface="+mj-lt"/>
              </a:rPr>
              <a:t>o</a:t>
            </a:r>
            <a:r>
              <a:rPr lang="vi-VN" sz="3733" dirty="0">
                <a:latin typeface="+mj-lt"/>
              </a:rPr>
              <a:t>C là:</a:t>
            </a:r>
            <a:endParaRPr lang="en-US" sz="5333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20g/cm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19697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15g/cm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35421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30g/cm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17g/cm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117600" y="43760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556001" y="787400"/>
            <a:ext cx="559018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Nguồn chính cung cấp hơi nước cho khí quyển là: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132351" y="440825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44801" y="836057"/>
            <a:ext cx="644899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hơi nước chứa được càng nhiều, khi nhiệt độ không khí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204201" y="432248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+mj-lt"/>
              </a:rPr>
              <a:t>C. 17</a:t>
            </a:r>
            <a:r>
              <a:rPr lang="en-US" sz="2933" baseline="30000" dirty="0">
                <a:solidFill>
                  <a:schemeClr val="tx1"/>
                </a:solidFill>
                <a:latin typeface="+mj-lt"/>
              </a:rPr>
              <a:t>0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+mj-lt"/>
              </a:rPr>
              <a:t>B. 28</a:t>
            </a:r>
            <a:r>
              <a:rPr lang="en-US" sz="2933" baseline="30000" dirty="0">
                <a:solidFill>
                  <a:schemeClr val="tx1"/>
                </a:solidFill>
                <a:latin typeface="+mj-lt"/>
              </a:rPr>
              <a:t>0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+mj-lt"/>
              </a:rPr>
              <a:t>Tất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j-lt"/>
              </a:rPr>
              <a:t>cả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j-lt"/>
              </a:rPr>
              <a:t>đều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j-lt"/>
              </a:rPr>
              <a:t>sai</a:t>
            </a:r>
            <a:endParaRPr lang="en-US" sz="2933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+mj-lt"/>
              </a:rPr>
              <a:t>A. 30</a:t>
            </a:r>
            <a:r>
              <a:rPr lang="en-US" sz="2933" baseline="30000" dirty="0">
                <a:solidFill>
                  <a:schemeClr val="tx1"/>
                </a:solidFill>
                <a:latin typeface="+mj-lt"/>
              </a:rPr>
              <a:t>0</a:t>
            </a:r>
            <a:r>
              <a:rPr lang="en-US" sz="2933" dirty="0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44800" y="482601"/>
            <a:ext cx="6502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+mj-lt"/>
              </a:rPr>
              <a:t>Lượng hơi nước tối đa mà không khí chứa được khi có nhiệt độ 30</a:t>
            </a:r>
            <a:r>
              <a:rPr lang="vi-VN" sz="3733" baseline="30000" dirty="0">
                <a:latin typeface="+mj-lt"/>
              </a:rPr>
              <a:t>o</a:t>
            </a:r>
            <a:r>
              <a:rPr lang="vi-VN" sz="3733" dirty="0">
                <a:latin typeface="+mj-lt"/>
              </a:rPr>
              <a:t>C là</a:t>
            </a:r>
            <a:endParaRPr lang="en-US" sz="3733" dirty="0">
              <a:latin typeface="+mj-lt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14208" y="41216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3g/m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4,5g/m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6g/m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5g/m</a:t>
            </a:r>
            <a:r>
              <a:rPr lang="en-US" sz="2933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254816" y="685801"/>
            <a:ext cx="6092384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có nhiệt độ 10</a:t>
            </a:r>
            <a:r>
              <a:rPr lang="vi-VN" sz="3733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lượng hơi nước tối đa mà không khí chứa được là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544525" y="414297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352801" y="363141"/>
            <a:ext cx="568598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tính lượng mưa rơi ở một địa phương, người ta dùng dụng cụ gì?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9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203200" y="439131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019449" y="602989"/>
            <a:ext cx="632775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nằm trong khu vực có lượng mưa trung bình năm là bao nhiêu?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201 - 500 mm.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mm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501- l.000mm.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1.001 - 2.000 mm.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322265" y="444752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ết quả hình ảnh cho nước">
            <a:extLst>
              <a:ext uri="{FF2B5EF4-FFF2-40B4-BE49-F238E27FC236}">
                <a16:creationId xmlns:a16="http://schemas.microsoft.com/office/drawing/2014/main" xmlns="" id="{9A53FB85-02A6-4DD4-9D4E-DA918F721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 b="11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BEE8FE-FBF7-4169-AF52-FE5161ACFBF4}"/>
              </a:ext>
            </a:extLst>
          </p:cNvPr>
          <p:cNvSpPr/>
          <p:nvPr/>
        </p:nvSpPr>
        <p:spPr>
          <a:xfrm>
            <a:off x="367189" y="212034"/>
            <a:ext cx="11454098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thành phần trong không khí&#10;">
            <a:extLst>
              <a:ext uri="{FF2B5EF4-FFF2-40B4-BE49-F238E27FC236}">
                <a16:creationId xmlns:a16="http://schemas.microsoft.com/office/drawing/2014/main" xmlns="" id="{B6719171-830F-44C9-9CDB-D069AFC4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4105" y="2203395"/>
            <a:ext cx="598998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CDACF6A-8FC2-4246-8831-F252907470EA}"/>
              </a:ext>
            </a:extLst>
          </p:cNvPr>
          <p:cNvGrpSpPr/>
          <p:nvPr/>
        </p:nvGrpSpPr>
        <p:grpSpPr>
          <a:xfrm>
            <a:off x="1830567" y="2284675"/>
            <a:ext cx="5989982" cy="1166473"/>
            <a:chOff x="622852" y="1736035"/>
            <a:chExt cx="4876800" cy="116647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4AE43F-42E6-43CB-8253-B42480CAD1C4}"/>
                </a:ext>
              </a:extLst>
            </p:cNvPr>
            <p:cNvSpPr txBox="1"/>
            <p:nvPr/>
          </p:nvSpPr>
          <p:spPr>
            <a:xfrm>
              <a:off x="622852" y="1736035"/>
              <a:ext cx="1828800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02B196B4-ACBC-4A8F-AA9D-EEFB681741C6}"/>
                </a:ext>
              </a:extLst>
            </p:cNvPr>
            <p:cNvCxnSpPr>
              <a:stCxn id="5" idx="3"/>
            </p:cNvCxnSpPr>
            <p:nvPr/>
          </p:nvCxnSpPr>
          <p:spPr>
            <a:xfrm>
              <a:off x="2451652" y="2089978"/>
              <a:ext cx="3048000" cy="81253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20742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dirty="0" smtClean="0"/>
              <a:t> con </a:t>
            </a:r>
            <a:r>
              <a:rPr lang="en-US" dirty="0" err="1" smtClean="0"/>
              <a:t>ôn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20.</a:t>
            </a:r>
          </a:p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21.</a:t>
            </a:r>
          </a:p>
          <a:p>
            <a:r>
              <a:rPr lang="en-US" dirty="0" err="1" smtClean="0"/>
              <a:t>Lưu</a:t>
            </a:r>
            <a:r>
              <a:rPr lang="en-US" dirty="0" smtClean="0"/>
              <a:t> ý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, </a:t>
            </a:r>
            <a:r>
              <a:rPr lang="en-US" dirty="0" err="1" smtClean="0"/>
              <a:t>mã</a:t>
            </a:r>
            <a:r>
              <a:rPr lang="en-US" smtClean="0"/>
              <a:t> ID: 5733245792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8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E06D21-0EF1-46DC-8DFD-A7303E282332}"/>
              </a:ext>
            </a:extLst>
          </p:cNvPr>
          <p:cNvSpPr/>
          <p:nvPr/>
        </p:nvSpPr>
        <p:spPr>
          <a:xfrm>
            <a:off x="367189" y="66262"/>
            <a:ext cx="11454098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A60845D-F761-40F3-926B-4F28A5339CF7}"/>
              </a:ext>
            </a:extLst>
          </p:cNvPr>
          <p:cNvGrpSpPr/>
          <p:nvPr/>
        </p:nvGrpSpPr>
        <p:grpSpPr>
          <a:xfrm>
            <a:off x="0" y="1767840"/>
            <a:ext cx="12192000" cy="5113350"/>
            <a:chOff x="0" y="457200"/>
            <a:chExt cx="9144000" cy="5867401"/>
          </a:xfrm>
        </p:grpSpPr>
        <p:pic>
          <p:nvPicPr>
            <p:cNvPr id="3" name="Picture 3" descr="ao">
              <a:extLst>
                <a:ext uri="{FF2B5EF4-FFF2-40B4-BE49-F238E27FC236}">
                  <a16:creationId xmlns:a16="http://schemas.microsoft.com/office/drawing/2014/main" xmlns="" id="{2AFD186B-857C-4696-BD09-21D50E5FE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72200" y="457200"/>
              <a:ext cx="2971800" cy="31701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" name="Picture 4" descr="hồ">
              <a:extLst>
                <a:ext uri="{FF2B5EF4-FFF2-40B4-BE49-F238E27FC236}">
                  <a16:creationId xmlns:a16="http://schemas.microsoft.com/office/drawing/2014/main" xmlns="" id="{569E01DB-2BB4-423B-BAC3-B7F9D114D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4200" y="533400"/>
              <a:ext cx="3048000" cy="3084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xmlns="" id="{61FEB230-E9FB-4388-A1CA-82F0071E8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4200" y="3627385"/>
              <a:ext cx="3048000" cy="2697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xmlns="" id="{CC198D2D-4AE5-40B4-B5F4-24021DAB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33400"/>
              <a:ext cx="3124200" cy="3084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11" descr="ph-10004">
              <a:extLst>
                <a:ext uri="{FF2B5EF4-FFF2-40B4-BE49-F238E27FC236}">
                  <a16:creationId xmlns:a16="http://schemas.microsoft.com/office/drawing/2014/main" xmlns="" id="{0CD4F96A-476D-4069-9DAC-63D9A0CE0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627385"/>
              <a:ext cx="3124200" cy="2697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3" name="Picture 16" descr="d3amo-hoi-26409">
              <a:extLst>
                <a:ext uri="{FF2B5EF4-FFF2-40B4-BE49-F238E27FC236}">
                  <a16:creationId xmlns:a16="http://schemas.microsoft.com/office/drawing/2014/main" xmlns="" id="{A2503AC3-5265-4BD6-945D-8374A3BA7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72200" y="3627385"/>
              <a:ext cx="2971800" cy="2697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211066E-5FA4-4DA0-B69A-F6587F375DB6}"/>
              </a:ext>
            </a:extLst>
          </p:cNvPr>
          <p:cNvGrpSpPr/>
          <p:nvPr/>
        </p:nvGrpSpPr>
        <p:grpSpPr>
          <a:xfrm>
            <a:off x="-1762" y="1767839"/>
            <a:ext cx="12192000" cy="5252720"/>
            <a:chOff x="0" y="1512886"/>
            <a:chExt cx="8686800" cy="4583114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xmlns="" id="{621DFD54-F1DE-441A-8A65-67F0B0026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67200" y="1512886"/>
              <a:ext cx="4419600" cy="4583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xmlns="" id="{936961EB-1C4E-4A0B-A17F-F207C0CD2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1524000"/>
              <a:ext cx="4343400" cy="457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55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ước">
            <a:extLst>
              <a:ext uri="{FF2B5EF4-FFF2-40B4-BE49-F238E27FC236}">
                <a16:creationId xmlns:a16="http://schemas.microsoft.com/office/drawing/2014/main" xmlns="" id="{D092D65C-BB2F-4945-A910-5D6FA0C8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10" y="0"/>
            <a:ext cx="12861648" cy="69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4C55C1-7A69-4E0E-8A1E-F0CFBBE541F8}"/>
              </a:ext>
            </a:extLst>
          </p:cNvPr>
          <p:cNvSpPr/>
          <p:nvPr/>
        </p:nvSpPr>
        <p:spPr>
          <a:xfrm>
            <a:off x="367189" y="66262"/>
            <a:ext cx="11451431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3AE951-4B7E-4B89-BF01-FBB01471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975610"/>
            <a:ext cx="5847079" cy="3962400"/>
          </a:xfrm>
          <a:prstGeom prst="cloud">
            <a:avLst/>
          </a:prstGeom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xmlns="" id="{DBC592B3-59F2-49E8-A3AA-59D62C8DE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478" y="1681480"/>
            <a:ext cx="3928533" cy="1981200"/>
          </a:xfrm>
          <a:prstGeom prst="cloudCallout">
            <a:avLst>
              <a:gd name="adj1" fmla="val -105578"/>
              <a:gd name="adj2" fmla="val 56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 dirty="0">
                <a:latin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ẩm</a:t>
            </a:r>
            <a:r>
              <a:rPr lang="en-US" altLang="en-US" sz="3200" dirty="0"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09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A57494-B5E9-49A1-A685-DBF66FB1FE19}"/>
              </a:ext>
            </a:extLst>
          </p:cNvPr>
          <p:cNvSpPr/>
          <p:nvPr/>
        </p:nvSpPr>
        <p:spPr>
          <a:xfrm>
            <a:off x="367189" y="66262"/>
            <a:ext cx="11417141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xmlns="" id="{F7AF0725-02EF-459C-9271-965F170D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020" y="1752600"/>
            <a:ext cx="513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xmlns="" id="{FBA79B8E-D6ED-444C-9FDC-2A99F74301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23510" y="2493963"/>
            <a:ext cx="7818119" cy="3666807"/>
            <a:chOff x="4696" y="1571"/>
            <a:chExt cx="2641" cy="1927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xmlns="" id="{7E501C0B-B981-4930-A054-78737D7051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97" y="1572"/>
              <a:ext cx="2640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xmlns="" id="{435116CE-C841-4C74-AC1B-9A10F2A58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6" y="1571"/>
              <a:ext cx="2640" cy="19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xmlns="" id="{CE6E6FD7-A503-4150-A0F3-6034203F6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1572"/>
              <a:ext cx="1790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xmlns="" id="{D4A36FFD-9AF3-4D12-8239-8612525B7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3286"/>
              <a:ext cx="69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VnTime" panose="020B7200000000000000" pitchFamily="34" charset="0"/>
                </a:rPr>
                <a:t>..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2" name="AutoShape 20">
            <a:extLst>
              <a:ext uri="{FF2B5EF4-FFF2-40B4-BE49-F238E27FC236}">
                <a16:creationId xmlns:a16="http://schemas.microsoft.com/office/drawing/2014/main" xmlns="" id="{20B3F291-63B0-424B-8B41-7CA7DBBCE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080" y="1600200"/>
            <a:ext cx="80010" cy="5257800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xmlns="" id="{00797999-782E-47B3-82D7-F614F5FC9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340" y="2301240"/>
            <a:ext cx="6191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xmlns="" id="{AF184253-BE97-46AC-9858-9A7494DD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" y="6153150"/>
            <a:ext cx="4907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Độ ẩm tuyệt đối (g/m</a:t>
            </a:r>
            <a:r>
              <a:rPr lang="en-US" altLang="en-US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xmlns="" id="{4B00B466-E718-4125-8A32-E6776E8D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910" y="6160770"/>
            <a:ext cx="37109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Độ ẩm tương đối (%) </a:t>
            </a:r>
          </a:p>
        </p:txBody>
      </p:sp>
      <p:graphicFrame>
        <p:nvGraphicFramePr>
          <p:cNvPr id="18" name="Group 41">
            <a:extLst>
              <a:ext uri="{FF2B5EF4-FFF2-40B4-BE49-F238E27FC236}">
                <a16:creationId xmlns:a16="http://schemas.microsoft.com/office/drawing/2014/main" xmlns="" id="{CF4D3928-7835-4425-BBCE-1A2CFDD310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600683"/>
              </p:ext>
            </p:extLst>
          </p:nvPr>
        </p:nvGraphicFramePr>
        <p:xfrm>
          <a:off x="312420" y="2922270"/>
          <a:ext cx="5593080" cy="300397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62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0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Nhiệt độ (</a:t>
                      </a:r>
                      <a:r>
                        <a:rPr kumimoji="0" lang="en-US" sz="3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Lượng HN (g/m</a:t>
                      </a:r>
                      <a:r>
                        <a:rPr kumimoji="0" lang="en-US" sz="3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30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5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3C42A6-5AE2-4EAE-ABCF-CCE57AF0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7657AB-26DF-4F4B-B7F3-37FCF1763E98}"/>
              </a:ext>
            </a:extLst>
          </p:cNvPr>
          <p:cNvSpPr/>
          <p:nvPr/>
        </p:nvSpPr>
        <p:spPr>
          <a:xfrm>
            <a:off x="367189" y="66262"/>
            <a:ext cx="11451431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oup 41">
            <a:extLst>
              <a:ext uri="{FF2B5EF4-FFF2-40B4-BE49-F238E27FC236}">
                <a16:creationId xmlns:a16="http://schemas.microsoft.com/office/drawing/2014/main" xmlns="" id="{0CFE65AC-ABEB-4D40-ABCD-693E7BA0B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883254"/>
              </p:ext>
            </p:extLst>
          </p:nvPr>
        </p:nvGraphicFramePr>
        <p:xfrm>
          <a:off x="6092904" y="3413760"/>
          <a:ext cx="5593080" cy="300397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62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0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(</a:t>
                      </a:r>
                      <a:r>
                        <a:rPr kumimoji="0" lang="en-US" sz="3200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HN (g/m</a:t>
                      </a:r>
                      <a:r>
                        <a:rPr kumimoji="0" lang="en-US" sz="3200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Graphic 4" descr="Questions">
            <a:extLst>
              <a:ext uri="{FF2B5EF4-FFF2-40B4-BE49-F238E27FC236}">
                <a16:creationId xmlns:a16="http://schemas.microsoft.com/office/drawing/2014/main" xmlns="" id="{3E47A9EE-DD61-4ACF-AC53-EEF120A3F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110" y="3890756"/>
            <a:ext cx="2750820" cy="2750820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1A757829-7A31-45F8-AF8B-1C6810BF3768}"/>
              </a:ext>
            </a:extLst>
          </p:cNvPr>
          <p:cNvSpPr/>
          <p:nvPr/>
        </p:nvSpPr>
        <p:spPr>
          <a:xfrm>
            <a:off x="2263140" y="1907417"/>
            <a:ext cx="3634740" cy="1828800"/>
          </a:xfrm>
          <a:prstGeom prst="wedgeRectCallout">
            <a:avLst>
              <a:gd name="adj1" fmla="val -54166"/>
              <a:gd name="adj2" fmla="val 9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31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811CCB-BB88-4684-835F-24AC45FF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32" y="-122663"/>
            <a:ext cx="15433706" cy="751911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95717EDC-E289-4A43-992D-EFFA6489D5FD}"/>
              </a:ext>
            </a:extLst>
          </p:cNvPr>
          <p:cNvSpPr/>
          <p:nvPr/>
        </p:nvSpPr>
        <p:spPr>
          <a:xfrm>
            <a:off x="1564719" y="2277235"/>
            <a:ext cx="4528185" cy="2297430"/>
          </a:xfrm>
          <a:prstGeom prst="wedgeEllipseCallout">
            <a:avLst>
              <a:gd name="adj1" fmla="val 134312"/>
              <a:gd name="adj2" fmla="val 7778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861481-28FD-4F91-96E9-2DF1C12E5781}"/>
              </a:ext>
            </a:extLst>
          </p:cNvPr>
          <p:cNvSpPr/>
          <p:nvPr/>
        </p:nvSpPr>
        <p:spPr>
          <a:xfrm>
            <a:off x="367189" y="66262"/>
            <a:ext cx="11451431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mages (4).jpg">
            <a:extLst>
              <a:ext uri="{FF2B5EF4-FFF2-40B4-BE49-F238E27FC236}">
                <a16:creationId xmlns:a16="http://schemas.microsoft.com/office/drawing/2014/main" xmlns="" id="{0F23C216-76D2-499A-97AB-0DEE9C8D1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636" t="-33868" r="-25066" b="-28267"/>
          <a:stretch/>
        </p:blipFill>
        <p:spPr>
          <a:xfrm>
            <a:off x="6944201" y="1232735"/>
            <a:ext cx="6355080" cy="6949440"/>
          </a:xfrm>
          <a:prstGeom prst="flowChartDecision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C5492-A174-4D05-B113-C02293ED6BB4}"/>
              </a:ext>
            </a:extLst>
          </p:cNvPr>
          <p:cNvSpPr txBox="1"/>
          <p:nvPr/>
        </p:nvSpPr>
        <p:spPr>
          <a:xfrm>
            <a:off x="2207260" y="2548787"/>
            <a:ext cx="3497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14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2895E0-0516-495B-8325-A847D728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99A754-6BDA-4892-A2D6-0545822898C9}"/>
              </a:ext>
            </a:extLst>
          </p:cNvPr>
          <p:cNvSpPr/>
          <p:nvPr/>
        </p:nvSpPr>
        <p:spPr>
          <a:xfrm>
            <a:off x="367189" y="1653762"/>
            <a:ext cx="1145143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HƠI NƯỚC TRONG KHÔNG KHÍ. MƯA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vi-VN" altLang="en-US" sz="3600" dirty="0">
                <a:latin typeface="Times New Roman" panose="02020603050405020304" pitchFamily="18" charset="0"/>
              </a:rPr>
              <a:t>Độ ẩm không khí là lượng hơi nước chứa trong không khí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sv-SE" altLang="en-US" sz="3600" dirty="0">
                <a:latin typeface="Times New Roman" panose="02020603050405020304" pitchFamily="18" charset="0"/>
              </a:rPr>
              <a:t>Muốn biết không khí có độ ẩm cao hay thấp, người ta sử dụng dụng cụ Ẩm kế</a:t>
            </a:r>
          </a:p>
        </p:txBody>
      </p:sp>
    </p:spTree>
    <p:extLst>
      <p:ext uri="{BB962C8B-B14F-4D97-AF65-F5344CB8AC3E}">
        <p14:creationId xmlns:p14="http://schemas.microsoft.com/office/powerpoint/2010/main" val="42310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1278</Words>
  <Application>Microsoft Office PowerPoint</Application>
  <PresentationFormat>Custom</PresentationFormat>
  <Paragraphs>255</Paragraphs>
  <Slides>30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nhat</dc:creator>
  <cp:lastModifiedBy>admin</cp:lastModifiedBy>
  <cp:revision>16</cp:revision>
  <dcterms:created xsi:type="dcterms:W3CDTF">2020-02-22T02:25:22Z</dcterms:created>
  <dcterms:modified xsi:type="dcterms:W3CDTF">2020-04-01T14:54:59Z</dcterms:modified>
</cp:coreProperties>
</file>