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wav" ContentType="audio/x-wav"/>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5" r:id="rId1"/>
    <p:sldMasterId id="2147483677" r:id="rId2"/>
  </p:sldMasterIdLst>
  <p:notesMasterIdLst>
    <p:notesMasterId r:id="rId18"/>
  </p:notesMasterIdLst>
  <p:sldIdLst>
    <p:sldId id="298" r:id="rId3"/>
    <p:sldId id="266" r:id="rId4"/>
    <p:sldId id="290" r:id="rId5"/>
    <p:sldId id="291" r:id="rId6"/>
    <p:sldId id="256" r:id="rId7"/>
    <p:sldId id="292" r:id="rId8"/>
    <p:sldId id="268" r:id="rId9"/>
    <p:sldId id="257" r:id="rId10"/>
    <p:sldId id="258" r:id="rId11"/>
    <p:sldId id="294" r:id="rId12"/>
    <p:sldId id="259" r:id="rId13"/>
    <p:sldId id="296" r:id="rId14"/>
    <p:sldId id="260" r:id="rId15"/>
    <p:sldId id="261" r:id="rId16"/>
    <p:sldId id="299" r:id="rId1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160C"/>
    <a:srgbClr val="FF6600"/>
    <a:srgbClr val="FF0000"/>
    <a:srgbClr val="CC0099"/>
    <a:srgbClr val="008000"/>
    <a:srgbClr val="00FFFF"/>
    <a:srgbClr val="00FF00"/>
    <a:srgbClr val="6C18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autoAdjust="0"/>
  </p:normalViewPr>
  <p:slideViewPr>
    <p:cSldViewPr>
      <p:cViewPr varScale="1">
        <p:scale>
          <a:sx n="86" d="100"/>
          <a:sy n="86" d="100"/>
        </p:scale>
        <p:origin x="1524" y="96"/>
      </p:cViewPr>
      <p:guideLst>
        <p:guide orient="horz" pos="2160"/>
        <p:guide pos="2880"/>
      </p:guideLst>
    </p:cSldViewPr>
  </p:slideViewPr>
  <p:notesTextViewPr>
    <p:cViewPr>
      <p:scale>
        <a:sx n="100" d="100"/>
        <a:sy n="100" d="100"/>
      </p:scale>
      <p:origin x="0" y="0"/>
    </p:cViewPr>
  </p:notesTextViewPr>
  <p:gridSpacing cx="76198" cy="7619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7410" name="Header Placeholder 17409"/>
          <p:cNvSpPr>
            <a:spLocks noGrp="1"/>
          </p:cNvSpPr>
          <p:nvPr>
            <p:ph type="hdr" sz="quarter"/>
          </p:nvPr>
        </p:nvSpPr>
        <p:spPr>
          <a:xfrm>
            <a:off x="0" y="0"/>
            <a:ext cx="2971800" cy="457200"/>
          </a:xfrm>
          <a:prstGeom prst="rect">
            <a:avLst/>
          </a:prstGeom>
          <a:noFill/>
          <a:ln w="9525">
            <a:noFill/>
          </a:ln>
        </p:spPr>
        <p:txBody>
          <a:bodyPr vert="horz" wrap="square" lIns="91440" tIns="45720" rIns="91440" bIns="45720" numCol="1" anchor="t" anchorCtr="0" compatLnSpc="1">
            <a:prstTxWarp prst="textNoShape">
              <a:avLst/>
            </a:prstTxWarp>
          </a:bodyPr>
          <a:lstStyle>
            <a:lvl1pPr eaLnBrk="0" hangingPunct="0">
              <a:buFont typeface="Arial" panose="020B0604020202020204" pitchFamily="34" charset="0"/>
              <a:buNone/>
              <a:defRPr sz="1200"/>
            </a:lvl1pPr>
          </a:lstStyle>
          <a:p>
            <a:pPr>
              <a:defRPr/>
            </a:pPr>
            <a:endParaRPr lang="en-US" altLang="zh-CN"/>
          </a:p>
        </p:txBody>
      </p:sp>
      <p:sp>
        <p:nvSpPr>
          <p:cNvPr id="17411" name="Date Placeholder 17410"/>
          <p:cNvSpPr>
            <a:spLocks noGrp="1"/>
          </p:cNvSpPr>
          <p:nvPr>
            <p:ph type="dt" idx="1"/>
          </p:nvPr>
        </p:nvSpPr>
        <p:spPr>
          <a:xfrm>
            <a:off x="3884613" y="0"/>
            <a:ext cx="2971800" cy="457200"/>
          </a:xfrm>
          <a:prstGeom prst="rect">
            <a:avLst/>
          </a:prstGeom>
          <a:noFill/>
          <a:ln w="9525">
            <a:noFill/>
          </a:ln>
        </p:spPr>
        <p:txBody>
          <a:bodyPr vert="horz" wrap="square" lIns="91440" tIns="45720" rIns="91440" bIns="45720" numCol="1" anchor="t" anchorCtr="0" compatLnSpc="1">
            <a:prstTxWarp prst="textNoShape">
              <a:avLst/>
            </a:prstTxWarp>
          </a:bodyPr>
          <a:lstStyle>
            <a:lvl1pPr algn="r" eaLnBrk="0" hangingPunct="0">
              <a:buFont typeface="Arial" panose="020B0604020202020204" pitchFamily="34" charset="0"/>
              <a:buNone/>
              <a:defRPr sz="1200"/>
            </a:lvl1pPr>
          </a:lstStyle>
          <a:p>
            <a:pPr>
              <a:defRPr/>
            </a:pPr>
            <a:endParaRPr lang="en-US" altLang="zh-CN"/>
          </a:p>
        </p:txBody>
      </p:sp>
      <p:sp>
        <p:nvSpPr>
          <p:cNvPr id="4100" name="Slide Image Placeholder 17411"/>
          <p:cNvSpPr>
            <a:spLocks noRot="1" noChangeArrowheads="1" noTextEdit="1"/>
          </p:cNvSpPr>
          <p:nvPr>
            <p:ph type="sldImg" idx="4294967295"/>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Text Placeholder 17412"/>
          <p:cNvSpPr>
            <a:spLocks noGrp="1" noChangeArrowheads="1"/>
          </p:cNvSpPr>
          <p:nvPr>
            <p:ph type="body" sz="quarter" idx="4294967295"/>
          </p:nvPr>
        </p:nvSpPr>
        <p:spPr bwMode="auto">
          <a:xfrm>
            <a:off x="685800" y="4343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17414" name="Footer Placeholder 17413"/>
          <p:cNvSpPr>
            <a:spLocks noGrp="1"/>
          </p:cNvSpPr>
          <p:nvPr>
            <p:ph type="ftr" sz="quarter" idx="4"/>
          </p:nvPr>
        </p:nvSpPr>
        <p:spPr>
          <a:xfrm>
            <a:off x="0" y="8685213"/>
            <a:ext cx="2971800" cy="457200"/>
          </a:xfrm>
          <a:prstGeom prst="rect">
            <a:avLst/>
          </a:prstGeom>
          <a:noFill/>
          <a:ln w="9525">
            <a:noFill/>
          </a:ln>
        </p:spPr>
        <p:txBody>
          <a:bodyPr vert="horz" wrap="square" lIns="91440" tIns="45720" rIns="91440" bIns="45720" numCol="1" anchor="b" anchorCtr="0" compatLnSpc="1">
            <a:prstTxWarp prst="textNoShape">
              <a:avLst/>
            </a:prstTxWarp>
          </a:bodyPr>
          <a:lstStyle>
            <a:lvl1pPr eaLnBrk="0" hangingPunct="0">
              <a:buFont typeface="Arial" panose="020B0604020202020204" pitchFamily="34" charset="0"/>
              <a:buNone/>
              <a:defRPr sz="1200"/>
            </a:lvl1pPr>
          </a:lstStyle>
          <a:p>
            <a:pPr>
              <a:defRPr/>
            </a:pPr>
            <a:endParaRPr lang="en-US" altLang="zh-CN"/>
          </a:p>
        </p:txBody>
      </p:sp>
      <p:sp>
        <p:nvSpPr>
          <p:cNvPr id="17415" name="Slide Number Placeholder 17414"/>
          <p:cNvSpPr>
            <a:spLocks noGrp="1"/>
          </p:cNvSpPr>
          <p:nvPr>
            <p:ph type="sldNum" sz="quarter" idx="5"/>
          </p:nvPr>
        </p:nvSpPr>
        <p:spPr>
          <a:xfrm>
            <a:off x="3884613" y="8685213"/>
            <a:ext cx="2971800" cy="457200"/>
          </a:xfrm>
          <a:prstGeom prst="rect">
            <a:avLst/>
          </a:prstGeom>
          <a:noFill/>
          <a:ln w="9525">
            <a:noFill/>
          </a:ln>
        </p:spPr>
        <p:txBody>
          <a:bodyPr vert="horz" wrap="square" lIns="91440" tIns="45720" rIns="91440" bIns="45720" numCol="1" anchor="b" anchorCtr="0" compatLnSpc="1">
            <a:prstTxWarp prst="textNoShape">
              <a:avLst/>
            </a:prstTxWarp>
          </a:bodyPr>
          <a:lstStyle>
            <a:lvl1pPr algn="r" eaLnBrk="0" hangingPunct="0">
              <a:buFont typeface="Arial" panose="020B0604020202020204" pitchFamily="34" charset="0"/>
              <a:buNone/>
              <a:defRPr sz="1200"/>
            </a:lvl1pPr>
          </a:lstStyle>
          <a:p>
            <a:pPr>
              <a:defRPr/>
            </a:pPr>
            <a:fld id="{FA165342-C48B-4AAE-A1EA-0D055BDC8F27}"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buFont typeface="Arial" panose="020B0604020202020204" pitchFamily="34" charset="0"/>
      <a:defRPr sz="1200" kern="1200">
        <a:solidFill>
          <a:schemeClr val="tx1"/>
        </a:solidFill>
        <a:latin typeface="Arial" panose="020B0604020202020204" pitchFamily="34" charset="0"/>
      </a:defRPr>
    </a:lvl1pPr>
    <a:lvl2pPr marL="457200" lvl="1" algn="l" rtl="0" eaLnBrk="0" fontAlgn="base" hangingPunct="0">
      <a:spcBef>
        <a:spcPct val="30000"/>
      </a:spcBef>
      <a:spcAft>
        <a:spcPct val="0"/>
      </a:spcAft>
      <a:buFont typeface="Arial" panose="020B0604020202020204" pitchFamily="34" charset="0"/>
      <a:defRPr sz="1200" kern="1200">
        <a:solidFill>
          <a:schemeClr val="tx1"/>
        </a:solidFill>
        <a:latin typeface="Arial" panose="020B0604020202020204" pitchFamily="34" charset="0"/>
      </a:defRPr>
    </a:lvl2pPr>
    <a:lvl3pPr marL="914400" lvl="2" algn="l" rtl="0" eaLnBrk="0" fontAlgn="base" hangingPunct="0">
      <a:spcBef>
        <a:spcPct val="30000"/>
      </a:spcBef>
      <a:spcAft>
        <a:spcPct val="0"/>
      </a:spcAft>
      <a:buFont typeface="Arial" panose="020B0604020202020204" pitchFamily="34" charset="0"/>
      <a:defRPr sz="1200" kern="1200">
        <a:solidFill>
          <a:schemeClr val="tx1"/>
        </a:solidFill>
        <a:latin typeface="Arial" panose="020B0604020202020204" pitchFamily="34" charset="0"/>
      </a:defRPr>
    </a:lvl3pPr>
    <a:lvl4pPr marL="1371600" lvl="3" algn="l" rtl="0" eaLnBrk="0" fontAlgn="base" hangingPunct="0">
      <a:spcBef>
        <a:spcPct val="30000"/>
      </a:spcBef>
      <a:spcAft>
        <a:spcPct val="0"/>
      </a:spcAft>
      <a:buFont typeface="Arial" panose="020B0604020202020204" pitchFamily="34" charset="0"/>
      <a:defRPr sz="1200" kern="1200">
        <a:solidFill>
          <a:schemeClr val="tx1"/>
        </a:solidFill>
        <a:latin typeface="Arial" panose="020B0604020202020204" pitchFamily="34" charset="0"/>
      </a:defRPr>
    </a:lvl4pPr>
    <a:lvl5pPr marL="1828800" lvl="4" algn="l" rtl="0" eaLnBrk="0" fontAlgn="base" hangingPunct="0">
      <a:spcBef>
        <a:spcPct val="30000"/>
      </a:spcBef>
      <a:spcAft>
        <a:spcPct val="0"/>
      </a:spcAft>
      <a:buFont typeface="Arial" panose="020B0604020202020204" pitchFamily="34" charset="0"/>
      <a:defRPr sz="1200" kern="1200">
        <a:solidFill>
          <a:schemeClr val="tx1"/>
        </a:solidFill>
        <a:latin typeface="Arial" panose="020B0604020202020204" pitchFamily="34" charset="0"/>
      </a:defRPr>
    </a:lvl5pPr>
    <a:lvl6pPr marL="2286000" lvl="5"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defRPr>
    </a:lvl6pPr>
    <a:lvl7pPr marL="2743200" lvl="6"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defRPr>
    </a:lvl7pPr>
    <a:lvl8pPr marL="3200400" lvl="7"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defRPr>
    </a:lvl8pPr>
    <a:lvl9pPr marL="3657600" lvl="8"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Click to edit Master title style</a:t>
            </a:r>
            <a:endParaRPr lang="en-US" noProof="1"/>
          </a:p>
        </p:txBody>
      </p:sp>
      <p:sp>
        <p:nvSpPr>
          <p:cNvPr id="3" name="Content Placeholder 2"/>
          <p:cNvSpPr>
            <a:spLocks noGrp="1"/>
          </p:cNvSpPr>
          <p:nvPr>
            <p:ph idx="1"/>
          </p:nvPr>
        </p:nvSpPr>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Footer Placeholder 32769"/>
          <p:cNvSpPr>
            <a:spLocks noGrp="1"/>
          </p:cNvSpPr>
          <p:nvPr>
            <p:ph type="ftr" sz="quarter" idx="10"/>
          </p:nvPr>
        </p:nvSpPr>
        <p:spPr>
          <a:ln/>
        </p:spPr>
        <p:txBody>
          <a:bodyPr/>
          <a:lstStyle>
            <a:lvl1pPr>
              <a:defRPr/>
            </a:lvl1pPr>
          </a:lstStyle>
          <a:p>
            <a:pPr>
              <a:defRPr/>
            </a:pPr>
            <a:endParaRPr lang="en-US" altLang="zh-CN"/>
          </a:p>
        </p:txBody>
      </p:sp>
      <p:sp>
        <p:nvSpPr>
          <p:cNvPr id="5" name="Slide Number Placeholder 32770"/>
          <p:cNvSpPr>
            <a:spLocks noGrp="1"/>
          </p:cNvSpPr>
          <p:nvPr>
            <p:ph type="sldNum" sz="quarter" idx="11"/>
          </p:nvPr>
        </p:nvSpPr>
        <p:spPr>
          <a:ln/>
        </p:spPr>
        <p:txBody>
          <a:bodyPr/>
          <a:lstStyle>
            <a:lvl1pPr>
              <a:defRPr/>
            </a:lvl1pPr>
          </a:lstStyle>
          <a:p>
            <a:pPr>
              <a:defRPr/>
            </a:pPr>
            <a:fld id="{A55FC823-0C4E-4918-8709-EE8B5AFA73A8}" type="slidenum">
              <a:rPr lang="en-US" altLang="zh-CN"/>
              <a:pPr>
                <a:defRPr/>
              </a:pPr>
              <a:t>‹#›</a:t>
            </a:fld>
            <a:endParaRPr lang="en-US" altLang="zh-CN"/>
          </a:p>
        </p:txBody>
      </p:sp>
      <p:sp>
        <p:nvSpPr>
          <p:cNvPr id="6" name="Date Placeholder 32783"/>
          <p:cNvSpPr>
            <a:spLocks noGrp="1"/>
          </p:cNvSpPr>
          <p:nvPr>
            <p:ph type="dt" sz="half"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4230240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noProof="1" smtClean="0"/>
              <a:t>Click to edit Master title style</a:t>
            </a:r>
            <a:endParaRPr lang="en-US" noProof="1"/>
          </a:p>
        </p:txBody>
      </p:sp>
      <p:sp>
        <p:nvSpPr>
          <p:cNvPr id="3" name="Vertical Text Placeholder 2"/>
          <p:cNvSpPr>
            <a:spLocks noGrp="1"/>
          </p:cNvSpPr>
          <p:nvPr>
            <p:ph type="body" orient="vert" idx="1"/>
          </p:nvPr>
        </p:nvSpPr>
        <p:spPr>
          <a:xfrm>
            <a:off x="457200" y="457200"/>
            <a:ext cx="6052930" cy="5410200"/>
          </a:xfrm>
        </p:spPr>
        <p:txBody>
          <a:bodyPr vert="eaVert"/>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Footer Placeholder 32769"/>
          <p:cNvSpPr>
            <a:spLocks noGrp="1"/>
          </p:cNvSpPr>
          <p:nvPr>
            <p:ph type="ftr" sz="quarter" idx="10"/>
          </p:nvPr>
        </p:nvSpPr>
        <p:spPr>
          <a:ln/>
        </p:spPr>
        <p:txBody>
          <a:bodyPr/>
          <a:lstStyle>
            <a:lvl1pPr>
              <a:defRPr/>
            </a:lvl1pPr>
          </a:lstStyle>
          <a:p>
            <a:pPr>
              <a:defRPr/>
            </a:pPr>
            <a:endParaRPr lang="en-US" altLang="zh-CN"/>
          </a:p>
        </p:txBody>
      </p:sp>
      <p:sp>
        <p:nvSpPr>
          <p:cNvPr id="5" name="Slide Number Placeholder 32770"/>
          <p:cNvSpPr>
            <a:spLocks noGrp="1"/>
          </p:cNvSpPr>
          <p:nvPr>
            <p:ph type="sldNum" sz="quarter" idx="11"/>
          </p:nvPr>
        </p:nvSpPr>
        <p:spPr>
          <a:ln/>
        </p:spPr>
        <p:txBody>
          <a:bodyPr/>
          <a:lstStyle>
            <a:lvl1pPr>
              <a:defRPr/>
            </a:lvl1pPr>
          </a:lstStyle>
          <a:p>
            <a:pPr>
              <a:defRPr/>
            </a:pPr>
            <a:fld id="{D9C8FE4B-A25D-4317-B0DD-3D9972DE38C1}" type="slidenum">
              <a:rPr lang="en-US" altLang="zh-CN"/>
              <a:pPr>
                <a:defRPr/>
              </a:pPr>
              <a:t>‹#›</a:t>
            </a:fld>
            <a:endParaRPr lang="en-US" altLang="zh-CN"/>
          </a:p>
        </p:txBody>
      </p:sp>
      <p:sp>
        <p:nvSpPr>
          <p:cNvPr id="6" name="Date Placeholder 32783"/>
          <p:cNvSpPr>
            <a:spLocks noGrp="1"/>
          </p:cNvSpPr>
          <p:nvPr>
            <p:ph type="dt" sz="half"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3670021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noProof="1" smtClean="0"/>
              <a:t>Click to edit Master title style</a:t>
            </a:r>
            <a:endParaRPr lang="en-US" noProof="1"/>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1" smtClean="0"/>
              <a:t>Click to edit Master subtitle style</a:t>
            </a:r>
            <a:endParaRPr lang="en-US" noProof="1"/>
          </a:p>
        </p:txBody>
      </p:sp>
      <p:sp>
        <p:nvSpPr>
          <p:cNvPr id="4" name="Date Placeholder 1027"/>
          <p:cNvSpPr>
            <a:spLocks noGrp="1"/>
          </p:cNvSpPr>
          <p:nvPr>
            <p:ph type="dt" sz="half" idx="10"/>
          </p:nvPr>
        </p:nvSpPr>
        <p:spPr>
          <a:ln/>
        </p:spPr>
        <p:txBody>
          <a:bodyPr/>
          <a:lstStyle>
            <a:lvl1pPr>
              <a:defRPr/>
            </a:lvl1pPr>
          </a:lstStyle>
          <a:p>
            <a:pPr>
              <a:defRPr/>
            </a:pPr>
            <a:endParaRPr lang="en-US" altLang="zh-CN"/>
          </a:p>
        </p:txBody>
      </p:sp>
      <p:sp>
        <p:nvSpPr>
          <p:cNvPr id="5" name="Footer Placeholder 1028"/>
          <p:cNvSpPr>
            <a:spLocks noGrp="1"/>
          </p:cNvSpPr>
          <p:nvPr>
            <p:ph type="ftr" sz="quarter" idx="11"/>
          </p:nvPr>
        </p:nvSpPr>
        <p:spPr>
          <a:ln/>
        </p:spPr>
        <p:txBody>
          <a:bodyPr/>
          <a:lstStyle>
            <a:lvl1pPr>
              <a:defRPr/>
            </a:lvl1pPr>
          </a:lstStyle>
          <a:p>
            <a:pPr>
              <a:defRPr/>
            </a:pPr>
            <a:endParaRPr lang="en-US" altLang="zh-CN"/>
          </a:p>
        </p:txBody>
      </p:sp>
      <p:sp>
        <p:nvSpPr>
          <p:cNvPr id="6" name="Slide Number Placeholder 1029"/>
          <p:cNvSpPr>
            <a:spLocks noGrp="1"/>
          </p:cNvSpPr>
          <p:nvPr>
            <p:ph type="sldNum" sz="quarter" idx="12"/>
          </p:nvPr>
        </p:nvSpPr>
        <p:spPr>
          <a:ln/>
        </p:spPr>
        <p:txBody>
          <a:bodyPr/>
          <a:lstStyle>
            <a:lvl1pPr>
              <a:defRPr/>
            </a:lvl1pPr>
          </a:lstStyle>
          <a:p>
            <a:pPr>
              <a:defRPr/>
            </a:pPr>
            <a:fld id="{A8D083B2-372A-4672-821D-A29DE1805169}" type="slidenum">
              <a:rPr lang="en-US" altLang="zh-CN"/>
              <a:pPr>
                <a:defRPr/>
              </a:pPr>
              <a:t>‹#›</a:t>
            </a:fld>
            <a:endParaRPr lang="en-US" altLang="zh-CN"/>
          </a:p>
        </p:txBody>
      </p:sp>
    </p:spTree>
    <p:extLst>
      <p:ext uri="{BB962C8B-B14F-4D97-AF65-F5344CB8AC3E}">
        <p14:creationId xmlns:p14="http://schemas.microsoft.com/office/powerpoint/2010/main" val="384298566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Click to edit Master title style</a:t>
            </a:r>
            <a:endParaRPr lang="en-US" noProof="1"/>
          </a:p>
        </p:txBody>
      </p:sp>
      <p:sp>
        <p:nvSpPr>
          <p:cNvPr id="3" name="Content Placeholder 2"/>
          <p:cNvSpPr>
            <a:spLocks noGrp="1"/>
          </p:cNvSpPr>
          <p:nvPr>
            <p:ph idx="1"/>
          </p:nvPr>
        </p:nvSpPr>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Date Placeholder 1027"/>
          <p:cNvSpPr>
            <a:spLocks noGrp="1"/>
          </p:cNvSpPr>
          <p:nvPr>
            <p:ph type="dt" sz="half" idx="10"/>
          </p:nvPr>
        </p:nvSpPr>
        <p:spPr>
          <a:ln/>
        </p:spPr>
        <p:txBody>
          <a:bodyPr/>
          <a:lstStyle>
            <a:lvl1pPr>
              <a:defRPr/>
            </a:lvl1pPr>
          </a:lstStyle>
          <a:p>
            <a:pPr>
              <a:defRPr/>
            </a:pPr>
            <a:endParaRPr lang="en-US" altLang="zh-CN"/>
          </a:p>
        </p:txBody>
      </p:sp>
      <p:sp>
        <p:nvSpPr>
          <p:cNvPr id="5" name="Footer Placeholder 1028"/>
          <p:cNvSpPr>
            <a:spLocks noGrp="1"/>
          </p:cNvSpPr>
          <p:nvPr>
            <p:ph type="ftr" sz="quarter" idx="11"/>
          </p:nvPr>
        </p:nvSpPr>
        <p:spPr>
          <a:ln/>
        </p:spPr>
        <p:txBody>
          <a:bodyPr/>
          <a:lstStyle>
            <a:lvl1pPr>
              <a:defRPr/>
            </a:lvl1pPr>
          </a:lstStyle>
          <a:p>
            <a:pPr>
              <a:defRPr/>
            </a:pPr>
            <a:endParaRPr lang="en-US" altLang="zh-CN"/>
          </a:p>
        </p:txBody>
      </p:sp>
      <p:sp>
        <p:nvSpPr>
          <p:cNvPr id="6" name="Slide Number Placeholder 1029"/>
          <p:cNvSpPr>
            <a:spLocks noGrp="1"/>
          </p:cNvSpPr>
          <p:nvPr>
            <p:ph type="sldNum" sz="quarter" idx="12"/>
          </p:nvPr>
        </p:nvSpPr>
        <p:spPr>
          <a:ln/>
        </p:spPr>
        <p:txBody>
          <a:bodyPr/>
          <a:lstStyle>
            <a:lvl1pPr>
              <a:defRPr/>
            </a:lvl1pPr>
          </a:lstStyle>
          <a:p>
            <a:pPr>
              <a:defRPr/>
            </a:pPr>
            <a:fld id="{6CD0124E-6598-4131-B61E-9EEF09CB4882}" type="slidenum">
              <a:rPr lang="en-US" altLang="zh-CN"/>
              <a:pPr>
                <a:defRPr/>
              </a:pPr>
              <a:t>‹#›</a:t>
            </a:fld>
            <a:endParaRPr lang="en-US" altLang="zh-CN"/>
          </a:p>
        </p:txBody>
      </p:sp>
    </p:spTree>
    <p:extLst>
      <p:ext uri="{BB962C8B-B14F-4D97-AF65-F5344CB8AC3E}">
        <p14:creationId xmlns:p14="http://schemas.microsoft.com/office/powerpoint/2010/main" val="1739239858"/>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4500"/>
            </a:lvl1pPr>
          </a:lstStyle>
          <a:p>
            <a:r>
              <a:rPr lang="en-US" noProof="1" smtClean="0"/>
              <a:t>Click to edit Master title style</a:t>
            </a:r>
            <a:endParaRPr lang="en-US" noProof="1"/>
          </a:p>
        </p:txBody>
      </p:sp>
      <p:sp>
        <p:nvSpPr>
          <p:cNvPr id="3" name="Text Placeholder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1" smtClean="0"/>
              <a:t>Click to edit Master text styles</a:t>
            </a:r>
          </a:p>
        </p:txBody>
      </p:sp>
      <p:sp>
        <p:nvSpPr>
          <p:cNvPr id="4" name="Date Placeholder 1027"/>
          <p:cNvSpPr>
            <a:spLocks noGrp="1"/>
          </p:cNvSpPr>
          <p:nvPr>
            <p:ph type="dt" sz="half" idx="10"/>
          </p:nvPr>
        </p:nvSpPr>
        <p:spPr>
          <a:ln/>
        </p:spPr>
        <p:txBody>
          <a:bodyPr/>
          <a:lstStyle>
            <a:lvl1pPr>
              <a:defRPr/>
            </a:lvl1pPr>
          </a:lstStyle>
          <a:p>
            <a:pPr>
              <a:defRPr/>
            </a:pPr>
            <a:endParaRPr lang="en-US" altLang="zh-CN"/>
          </a:p>
        </p:txBody>
      </p:sp>
      <p:sp>
        <p:nvSpPr>
          <p:cNvPr id="5" name="Footer Placeholder 1028"/>
          <p:cNvSpPr>
            <a:spLocks noGrp="1"/>
          </p:cNvSpPr>
          <p:nvPr>
            <p:ph type="ftr" sz="quarter" idx="11"/>
          </p:nvPr>
        </p:nvSpPr>
        <p:spPr>
          <a:ln/>
        </p:spPr>
        <p:txBody>
          <a:bodyPr/>
          <a:lstStyle>
            <a:lvl1pPr>
              <a:defRPr/>
            </a:lvl1pPr>
          </a:lstStyle>
          <a:p>
            <a:pPr>
              <a:defRPr/>
            </a:pPr>
            <a:endParaRPr lang="en-US" altLang="zh-CN"/>
          </a:p>
        </p:txBody>
      </p:sp>
      <p:sp>
        <p:nvSpPr>
          <p:cNvPr id="6" name="Slide Number Placeholder 1029"/>
          <p:cNvSpPr>
            <a:spLocks noGrp="1"/>
          </p:cNvSpPr>
          <p:nvPr>
            <p:ph type="sldNum" sz="quarter" idx="12"/>
          </p:nvPr>
        </p:nvSpPr>
        <p:spPr>
          <a:ln/>
        </p:spPr>
        <p:txBody>
          <a:bodyPr/>
          <a:lstStyle>
            <a:lvl1pPr>
              <a:defRPr/>
            </a:lvl1pPr>
          </a:lstStyle>
          <a:p>
            <a:pPr>
              <a:defRPr/>
            </a:pPr>
            <a:fld id="{BD2759E8-4897-459F-AE7E-CDFD94BC1557}" type="slidenum">
              <a:rPr lang="en-US" altLang="zh-CN"/>
              <a:pPr>
                <a:defRPr/>
              </a:pPr>
              <a:t>‹#›</a:t>
            </a:fld>
            <a:endParaRPr lang="en-US" altLang="zh-CN"/>
          </a:p>
        </p:txBody>
      </p:sp>
    </p:spTree>
    <p:extLst>
      <p:ext uri="{BB962C8B-B14F-4D97-AF65-F5344CB8AC3E}">
        <p14:creationId xmlns:p14="http://schemas.microsoft.com/office/powerpoint/2010/main" val="3110121898"/>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Click to edit Master title style</a:t>
            </a:r>
            <a:endParaRPr lang="en-US" noProof="1"/>
          </a:p>
        </p:txBody>
      </p:sp>
      <p:sp>
        <p:nvSpPr>
          <p:cNvPr id="3" name="Content Placeholder 2"/>
          <p:cNvSpPr>
            <a:spLocks noGrp="1"/>
          </p:cNvSpPr>
          <p:nvPr>
            <p:ph sz="half" idx="1"/>
          </p:nvPr>
        </p:nvSpPr>
        <p:spPr>
          <a:xfrm>
            <a:off x="457200" y="1600200"/>
            <a:ext cx="4032504" cy="4525963"/>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Content Placeholder 3"/>
          <p:cNvSpPr>
            <a:spLocks noGrp="1"/>
          </p:cNvSpPr>
          <p:nvPr>
            <p:ph sz="half" idx="2"/>
          </p:nvPr>
        </p:nvSpPr>
        <p:spPr>
          <a:xfrm>
            <a:off x="4654296" y="1600200"/>
            <a:ext cx="4032504" cy="4525963"/>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5" name="Date Placeholder 1027"/>
          <p:cNvSpPr>
            <a:spLocks noGrp="1"/>
          </p:cNvSpPr>
          <p:nvPr>
            <p:ph type="dt" sz="half" idx="10"/>
          </p:nvPr>
        </p:nvSpPr>
        <p:spPr>
          <a:ln/>
        </p:spPr>
        <p:txBody>
          <a:bodyPr/>
          <a:lstStyle>
            <a:lvl1pPr>
              <a:defRPr/>
            </a:lvl1pPr>
          </a:lstStyle>
          <a:p>
            <a:pPr>
              <a:defRPr/>
            </a:pPr>
            <a:endParaRPr lang="en-US" altLang="zh-CN"/>
          </a:p>
        </p:txBody>
      </p:sp>
      <p:sp>
        <p:nvSpPr>
          <p:cNvPr id="6" name="Footer Placeholder 1028"/>
          <p:cNvSpPr>
            <a:spLocks noGrp="1"/>
          </p:cNvSpPr>
          <p:nvPr>
            <p:ph type="ftr" sz="quarter" idx="11"/>
          </p:nvPr>
        </p:nvSpPr>
        <p:spPr>
          <a:ln/>
        </p:spPr>
        <p:txBody>
          <a:bodyPr/>
          <a:lstStyle>
            <a:lvl1pPr>
              <a:defRPr/>
            </a:lvl1pPr>
          </a:lstStyle>
          <a:p>
            <a:pPr>
              <a:defRPr/>
            </a:pPr>
            <a:endParaRPr lang="en-US" altLang="zh-CN"/>
          </a:p>
        </p:txBody>
      </p:sp>
      <p:sp>
        <p:nvSpPr>
          <p:cNvPr id="7" name="Slide Number Placeholder 1029"/>
          <p:cNvSpPr>
            <a:spLocks noGrp="1"/>
          </p:cNvSpPr>
          <p:nvPr>
            <p:ph type="sldNum" sz="quarter" idx="12"/>
          </p:nvPr>
        </p:nvSpPr>
        <p:spPr>
          <a:ln/>
        </p:spPr>
        <p:txBody>
          <a:bodyPr/>
          <a:lstStyle>
            <a:lvl1pPr>
              <a:defRPr/>
            </a:lvl1pPr>
          </a:lstStyle>
          <a:p>
            <a:pPr>
              <a:defRPr/>
            </a:pPr>
            <a:fld id="{4969CA36-C063-42A4-AEF5-8DD4ECD0056E}" type="slidenum">
              <a:rPr lang="en-US" altLang="zh-CN"/>
              <a:pPr>
                <a:defRPr/>
              </a:pPr>
              <a:t>‹#›</a:t>
            </a:fld>
            <a:endParaRPr lang="en-US" altLang="zh-CN"/>
          </a:p>
        </p:txBody>
      </p:sp>
    </p:spTree>
    <p:extLst>
      <p:ext uri="{BB962C8B-B14F-4D97-AF65-F5344CB8AC3E}">
        <p14:creationId xmlns:p14="http://schemas.microsoft.com/office/powerpoint/2010/main" val="1779664507"/>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1325563"/>
          </a:xfrm>
        </p:spPr>
        <p:txBody>
          <a:bodyPr/>
          <a:lstStyle/>
          <a:p>
            <a:r>
              <a:rPr lang="en-US" noProof="1" smtClean="0"/>
              <a:t>Click to edit Master title style</a:t>
            </a:r>
            <a:endParaRPr lang="en-US" noProof="1"/>
          </a:p>
        </p:txBody>
      </p:sp>
      <p:sp>
        <p:nvSpPr>
          <p:cNvPr id="3" name="Text Placeholder 2"/>
          <p:cNvSpPr>
            <a:spLocks noGrp="1"/>
          </p:cNvSpPr>
          <p:nvPr>
            <p:ph type="body" idx="1"/>
          </p:nvPr>
        </p:nvSpPr>
        <p:spPr>
          <a:xfrm>
            <a:off x="629841"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1" smtClean="0"/>
              <a:t>Click to edit Master text styles</a:t>
            </a:r>
          </a:p>
        </p:txBody>
      </p:sp>
      <p:sp>
        <p:nvSpPr>
          <p:cNvPr id="4" name="Content Placeholder 3"/>
          <p:cNvSpPr>
            <a:spLocks noGrp="1"/>
          </p:cNvSpPr>
          <p:nvPr>
            <p:ph sz="half" idx="2"/>
          </p:nvPr>
        </p:nvSpPr>
        <p:spPr>
          <a:xfrm>
            <a:off x="629841" y="2505075"/>
            <a:ext cx="3868340" cy="3684588"/>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1"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7" name="Date Placeholder 1027"/>
          <p:cNvSpPr>
            <a:spLocks noGrp="1"/>
          </p:cNvSpPr>
          <p:nvPr>
            <p:ph type="dt" sz="half" idx="10"/>
          </p:nvPr>
        </p:nvSpPr>
        <p:spPr>
          <a:ln/>
        </p:spPr>
        <p:txBody>
          <a:bodyPr/>
          <a:lstStyle>
            <a:lvl1pPr>
              <a:defRPr/>
            </a:lvl1pPr>
          </a:lstStyle>
          <a:p>
            <a:pPr>
              <a:defRPr/>
            </a:pPr>
            <a:endParaRPr lang="en-US" altLang="zh-CN"/>
          </a:p>
        </p:txBody>
      </p:sp>
      <p:sp>
        <p:nvSpPr>
          <p:cNvPr id="8" name="Footer Placeholder 1028"/>
          <p:cNvSpPr>
            <a:spLocks noGrp="1"/>
          </p:cNvSpPr>
          <p:nvPr>
            <p:ph type="ftr" sz="quarter" idx="11"/>
          </p:nvPr>
        </p:nvSpPr>
        <p:spPr>
          <a:ln/>
        </p:spPr>
        <p:txBody>
          <a:bodyPr/>
          <a:lstStyle>
            <a:lvl1pPr>
              <a:defRPr/>
            </a:lvl1pPr>
          </a:lstStyle>
          <a:p>
            <a:pPr>
              <a:defRPr/>
            </a:pPr>
            <a:endParaRPr lang="en-US" altLang="zh-CN"/>
          </a:p>
        </p:txBody>
      </p:sp>
      <p:sp>
        <p:nvSpPr>
          <p:cNvPr id="9" name="Slide Number Placeholder 1029"/>
          <p:cNvSpPr>
            <a:spLocks noGrp="1"/>
          </p:cNvSpPr>
          <p:nvPr>
            <p:ph type="sldNum" sz="quarter" idx="12"/>
          </p:nvPr>
        </p:nvSpPr>
        <p:spPr>
          <a:ln/>
        </p:spPr>
        <p:txBody>
          <a:bodyPr/>
          <a:lstStyle>
            <a:lvl1pPr>
              <a:defRPr/>
            </a:lvl1pPr>
          </a:lstStyle>
          <a:p>
            <a:pPr>
              <a:defRPr/>
            </a:pPr>
            <a:fld id="{90E69584-E254-43ED-BFE5-AF1E9BCC0A03}" type="slidenum">
              <a:rPr lang="en-US" altLang="zh-CN"/>
              <a:pPr>
                <a:defRPr/>
              </a:pPr>
              <a:t>‹#›</a:t>
            </a:fld>
            <a:endParaRPr lang="en-US" altLang="zh-CN"/>
          </a:p>
        </p:txBody>
      </p:sp>
    </p:spTree>
    <p:extLst>
      <p:ext uri="{BB962C8B-B14F-4D97-AF65-F5344CB8AC3E}">
        <p14:creationId xmlns:p14="http://schemas.microsoft.com/office/powerpoint/2010/main" val="372799127"/>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Click to edit Master title style</a:t>
            </a:r>
            <a:endParaRPr lang="en-US" noProof="1"/>
          </a:p>
        </p:txBody>
      </p:sp>
      <p:sp>
        <p:nvSpPr>
          <p:cNvPr id="3" name="Date Placeholder 1027"/>
          <p:cNvSpPr>
            <a:spLocks noGrp="1"/>
          </p:cNvSpPr>
          <p:nvPr>
            <p:ph type="dt" sz="half" idx="10"/>
          </p:nvPr>
        </p:nvSpPr>
        <p:spPr>
          <a:ln/>
        </p:spPr>
        <p:txBody>
          <a:bodyPr/>
          <a:lstStyle>
            <a:lvl1pPr>
              <a:defRPr/>
            </a:lvl1pPr>
          </a:lstStyle>
          <a:p>
            <a:pPr>
              <a:defRPr/>
            </a:pPr>
            <a:endParaRPr lang="en-US" altLang="zh-CN"/>
          </a:p>
        </p:txBody>
      </p:sp>
      <p:sp>
        <p:nvSpPr>
          <p:cNvPr id="4" name="Footer Placeholder 1028"/>
          <p:cNvSpPr>
            <a:spLocks noGrp="1"/>
          </p:cNvSpPr>
          <p:nvPr>
            <p:ph type="ftr" sz="quarter" idx="11"/>
          </p:nvPr>
        </p:nvSpPr>
        <p:spPr>
          <a:ln/>
        </p:spPr>
        <p:txBody>
          <a:bodyPr/>
          <a:lstStyle>
            <a:lvl1pPr>
              <a:defRPr/>
            </a:lvl1pPr>
          </a:lstStyle>
          <a:p>
            <a:pPr>
              <a:defRPr/>
            </a:pPr>
            <a:endParaRPr lang="en-US" altLang="zh-CN"/>
          </a:p>
        </p:txBody>
      </p:sp>
      <p:sp>
        <p:nvSpPr>
          <p:cNvPr id="5" name="Slide Number Placeholder 1029"/>
          <p:cNvSpPr>
            <a:spLocks noGrp="1"/>
          </p:cNvSpPr>
          <p:nvPr>
            <p:ph type="sldNum" sz="quarter" idx="12"/>
          </p:nvPr>
        </p:nvSpPr>
        <p:spPr>
          <a:ln/>
        </p:spPr>
        <p:txBody>
          <a:bodyPr/>
          <a:lstStyle>
            <a:lvl1pPr>
              <a:defRPr/>
            </a:lvl1pPr>
          </a:lstStyle>
          <a:p>
            <a:pPr>
              <a:defRPr/>
            </a:pPr>
            <a:fld id="{E4778E7D-3513-48C6-94F8-6F1D7971FBCC}" type="slidenum">
              <a:rPr lang="en-US" altLang="zh-CN"/>
              <a:pPr>
                <a:defRPr/>
              </a:pPr>
              <a:t>‹#›</a:t>
            </a:fld>
            <a:endParaRPr lang="en-US" altLang="zh-CN"/>
          </a:p>
        </p:txBody>
      </p:sp>
    </p:spTree>
    <p:extLst>
      <p:ext uri="{BB962C8B-B14F-4D97-AF65-F5344CB8AC3E}">
        <p14:creationId xmlns:p14="http://schemas.microsoft.com/office/powerpoint/2010/main" val="25329144"/>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027"/>
          <p:cNvSpPr>
            <a:spLocks noGrp="1"/>
          </p:cNvSpPr>
          <p:nvPr>
            <p:ph type="dt" sz="half" idx="10"/>
          </p:nvPr>
        </p:nvSpPr>
        <p:spPr>
          <a:ln/>
        </p:spPr>
        <p:txBody>
          <a:bodyPr/>
          <a:lstStyle>
            <a:lvl1pPr>
              <a:defRPr/>
            </a:lvl1pPr>
          </a:lstStyle>
          <a:p>
            <a:pPr>
              <a:defRPr/>
            </a:pPr>
            <a:endParaRPr lang="en-US" altLang="zh-CN"/>
          </a:p>
        </p:txBody>
      </p:sp>
      <p:sp>
        <p:nvSpPr>
          <p:cNvPr id="3" name="Footer Placeholder 1028"/>
          <p:cNvSpPr>
            <a:spLocks noGrp="1"/>
          </p:cNvSpPr>
          <p:nvPr>
            <p:ph type="ftr" sz="quarter" idx="11"/>
          </p:nvPr>
        </p:nvSpPr>
        <p:spPr>
          <a:ln/>
        </p:spPr>
        <p:txBody>
          <a:bodyPr/>
          <a:lstStyle>
            <a:lvl1pPr>
              <a:defRPr/>
            </a:lvl1pPr>
          </a:lstStyle>
          <a:p>
            <a:pPr>
              <a:defRPr/>
            </a:pPr>
            <a:endParaRPr lang="en-US" altLang="zh-CN"/>
          </a:p>
        </p:txBody>
      </p:sp>
      <p:sp>
        <p:nvSpPr>
          <p:cNvPr id="4" name="Slide Number Placeholder 1029"/>
          <p:cNvSpPr>
            <a:spLocks noGrp="1"/>
          </p:cNvSpPr>
          <p:nvPr>
            <p:ph type="sldNum" sz="quarter" idx="12"/>
          </p:nvPr>
        </p:nvSpPr>
        <p:spPr>
          <a:ln/>
        </p:spPr>
        <p:txBody>
          <a:bodyPr/>
          <a:lstStyle>
            <a:lvl1pPr>
              <a:defRPr/>
            </a:lvl1pPr>
          </a:lstStyle>
          <a:p>
            <a:pPr>
              <a:defRPr/>
            </a:pPr>
            <a:fld id="{4A3CCB3D-4F45-401C-A38F-ADD559FBAFC7}" type="slidenum">
              <a:rPr lang="en-US" altLang="zh-CN"/>
              <a:pPr>
                <a:defRPr/>
              </a:pPr>
              <a:t>‹#›</a:t>
            </a:fld>
            <a:endParaRPr lang="en-US" altLang="zh-CN"/>
          </a:p>
        </p:txBody>
      </p:sp>
    </p:spTree>
    <p:extLst>
      <p:ext uri="{BB962C8B-B14F-4D97-AF65-F5344CB8AC3E}">
        <p14:creationId xmlns:p14="http://schemas.microsoft.com/office/powerpoint/2010/main" val="3845823022"/>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noProof="1" smtClean="0"/>
              <a:t>Click to edit Master title style</a:t>
            </a:r>
            <a:endParaRPr lang="en-US" noProof="1"/>
          </a:p>
        </p:txBody>
      </p:sp>
      <p:sp>
        <p:nvSpPr>
          <p:cNvPr id="3" name="Content Placeholder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1" smtClean="0"/>
              <a:t>Click to edit Master text styles</a:t>
            </a:r>
          </a:p>
        </p:txBody>
      </p:sp>
      <p:sp>
        <p:nvSpPr>
          <p:cNvPr id="5" name="Date Placeholder 1027"/>
          <p:cNvSpPr>
            <a:spLocks noGrp="1"/>
          </p:cNvSpPr>
          <p:nvPr>
            <p:ph type="dt" sz="half" idx="10"/>
          </p:nvPr>
        </p:nvSpPr>
        <p:spPr>
          <a:ln/>
        </p:spPr>
        <p:txBody>
          <a:bodyPr/>
          <a:lstStyle>
            <a:lvl1pPr>
              <a:defRPr/>
            </a:lvl1pPr>
          </a:lstStyle>
          <a:p>
            <a:pPr>
              <a:defRPr/>
            </a:pPr>
            <a:endParaRPr lang="en-US" altLang="zh-CN"/>
          </a:p>
        </p:txBody>
      </p:sp>
      <p:sp>
        <p:nvSpPr>
          <p:cNvPr id="6" name="Footer Placeholder 1028"/>
          <p:cNvSpPr>
            <a:spLocks noGrp="1"/>
          </p:cNvSpPr>
          <p:nvPr>
            <p:ph type="ftr" sz="quarter" idx="11"/>
          </p:nvPr>
        </p:nvSpPr>
        <p:spPr>
          <a:ln/>
        </p:spPr>
        <p:txBody>
          <a:bodyPr/>
          <a:lstStyle>
            <a:lvl1pPr>
              <a:defRPr/>
            </a:lvl1pPr>
          </a:lstStyle>
          <a:p>
            <a:pPr>
              <a:defRPr/>
            </a:pPr>
            <a:endParaRPr lang="en-US" altLang="zh-CN"/>
          </a:p>
        </p:txBody>
      </p:sp>
      <p:sp>
        <p:nvSpPr>
          <p:cNvPr id="7" name="Slide Number Placeholder 1029"/>
          <p:cNvSpPr>
            <a:spLocks noGrp="1"/>
          </p:cNvSpPr>
          <p:nvPr>
            <p:ph type="sldNum" sz="quarter" idx="12"/>
          </p:nvPr>
        </p:nvSpPr>
        <p:spPr>
          <a:ln/>
        </p:spPr>
        <p:txBody>
          <a:bodyPr/>
          <a:lstStyle>
            <a:lvl1pPr>
              <a:defRPr/>
            </a:lvl1pPr>
          </a:lstStyle>
          <a:p>
            <a:pPr>
              <a:defRPr/>
            </a:pPr>
            <a:fld id="{C6895C1D-D76D-4298-9E1D-0407FD9F2852}" type="slidenum">
              <a:rPr lang="en-US" altLang="zh-CN"/>
              <a:pPr>
                <a:defRPr/>
              </a:pPr>
              <a:t>‹#›</a:t>
            </a:fld>
            <a:endParaRPr lang="en-US" altLang="zh-CN"/>
          </a:p>
        </p:txBody>
      </p:sp>
    </p:spTree>
    <p:extLst>
      <p:ext uri="{BB962C8B-B14F-4D97-AF65-F5344CB8AC3E}">
        <p14:creationId xmlns:p14="http://schemas.microsoft.com/office/powerpoint/2010/main" val="3531527498"/>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noProof="1" smtClean="0"/>
              <a:t>Click to edit Master title style</a:t>
            </a:r>
            <a:endParaRPr lang="en-US" noProof="1"/>
          </a:p>
        </p:txBody>
      </p:sp>
      <p:sp>
        <p:nvSpPr>
          <p:cNvPr id="3" name="Picture Placeholder 2"/>
          <p:cNvSpPr>
            <a:spLocks noGrp="1"/>
          </p:cNvSpPr>
          <p:nvPr>
            <p:ph type="pic" idx="1"/>
          </p:nvPr>
        </p:nvSpPr>
        <p:spPr>
          <a:xfrm>
            <a:off x="3887391" y="987425"/>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1"/>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1" smtClean="0"/>
              <a:t>Click to edit Master text styles</a:t>
            </a:r>
          </a:p>
        </p:txBody>
      </p:sp>
      <p:sp>
        <p:nvSpPr>
          <p:cNvPr id="5" name="Date Placeholder 1027"/>
          <p:cNvSpPr>
            <a:spLocks noGrp="1"/>
          </p:cNvSpPr>
          <p:nvPr>
            <p:ph type="dt" sz="half" idx="10"/>
          </p:nvPr>
        </p:nvSpPr>
        <p:spPr>
          <a:ln/>
        </p:spPr>
        <p:txBody>
          <a:bodyPr/>
          <a:lstStyle>
            <a:lvl1pPr>
              <a:defRPr/>
            </a:lvl1pPr>
          </a:lstStyle>
          <a:p>
            <a:pPr>
              <a:defRPr/>
            </a:pPr>
            <a:endParaRPr lang="en-US" altLang="zh-CN"/>
          </a:p>
        </p:txBody>
      </p:sp>
      <p:sp>
        <p:nvSpPr>
          <p:cNvPr id="6" name="Footer Placeholder 1028"/>
          <p:cNvSpPr>
            <a:spLocks noGrp="1"/>
          </p:cNvSpPr>
          <p:nvPr>
            <p:ph type="ftr" sz="quarter" idx="11"/>
          </p:nvPr>
        </p:nvSpPr>
        <p:spPr>
          <a:ln/>
        </p:spPr>
        <p:txBody>
          <a:bodyPr/>
          <a:lstStyle>
            <a:lvl1pPr>
              <a:defRPr/>
            </a:lvl1pPr>
          </a:lstStyle>
          <a:p>
            <a:pPr>
              <a:defRPr/>
            </a:pPr>
            <a:endParaRPr lang="en-US" altLang="zh-CN"/>
          </a:p>
        </p:txBody>
      </p:sp>
      <p:sp>
        <p:nvSpPr>
          <p:cNvPr id="7" name="Slide Number Placeholder 1029"/>
          <p:cNvSpPr>
            <a:spLocks noGrp="1"/>
          </p:cNvSpPr>
          <p:nvPr>
            <p:ph type="sldNum" sz="quarter" idx="12"/>
          </p:nvPr>
        </p:nvSpPr>
        <p:spPr>
          <a:ln/>
        </p:spPr>
        <p:txBody>
          <a:bodyPr/>
          <a:lstStyle>
            <a:lvl1pPr>
              <a:defRPr/>
            </a:lvl1pPr>
          </a:lstStyle>
          <a:p>
            <a:pPr>
              <a:defRPr/>
            </a:pPr>
            <a:fld id="{54B7FDDB-4DB7-4678-B24A-8D9185C4A52B}" type="slidenum">
              <a:rPr lang="en-US" altLang="zh-CN"/>
              <a:pPr>
                <a:defRPr/>
              </a:pPr>
              <a:t>‹#›</a:t>
            </a:fld>
            <a:endParaRPr lang="en-US" altLang="zh-CN"/>
          </a:p>
        </p:txBody>
      </p:sp>
    </p:spTree>
    <p:extLst>
      <p:ext uri="{BB962C8B-B14F-4D97-AF65-F5344CB8AC3E}">
        <p14:creationId xmlns:p14="http://schemas.microsoft.com/office/powerpoint/2010/main" val="1785802051"/>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4500"/>
            </a:lvl1pPr>
          </a:lstStyle>
          <a:p>
            <a:r>
              <a:rPr lang="en-US" noProof="1" smtClean="0"/>
              <a:t>Click to edit Master title style</a:t>
            </a:r>
            <a:endParaRPr lang="en-US" noProof="1"/>
          </a:p>
        </p:txBody>
      </p:sp>
      <p:sp>
        <p:nvSpPr>
          <p:cNvPr id="3" name="Text Placeholder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1" smtClean="0"/>
              <a:t>Click to edit Master text styles</a:t>
            </a:r>
          </a:p>
        </p:txBody>
      </p:sp>
      <p:sp>
        <p:nvSpPr>
          <p:cNvPr id="4" name="Footer Placeholder 32769"/>
          <p:cNvSpPr>
            <a:spLocks noGrp="1"/>
          </p:cNvSpPr>
          <p:nvPr>
            <p:ph type="ftr" sz="quarter" idx="10"/>
          </p:nvPr>
        </p:nvSpPr>
        <p:spPr>
          <a:ln/>
        </p:spPr>
        <p:txBody>
          <a:bodyPr/>
          <a:lstStyle>
            <a:lvl1pPr>
              <a:defRPr/>
            </a:lvl1pPr>
          </a:lstStyle>
          <a:p>
            <a:pPr>
              <a:defRPr/>
            </a:pPr>
            <a:endParaRPr lang="en-US" altLang="zh-CN"/>
          </a:p>
        </p:txBody>
      </p:sp>
      <p:sp>
        <p:nvSpPr>
          <p:cNvPr id="5" name="Slide Number Placeholder 32770"/>
          <p:cNvSpPr>
            <a:spLocks noGrp="1"/>
          </p:cNvSpPr>
          <p:nvPr>
            <p:ph type="sldNum" sz="quarter" idx="11"/>
          </p:nvPr>
        </p:nvSpPr>
        <p:spPr>
          <a:ln/>
        </p:spPr>
        <p:txBody>
          <a:bodyPr/>
          <a:lstStyle>
            <a:lvl1pPr>
              <a:defRPr/>
            </a:lvl1pPr>
          </a:lstStyle>
          <a:p>
            <a:pPr>
              <a:defRPr/>
            </a:pPr>
            <a:fld id="{86D4E71D-6ABE-4E7A-8146-896F6DF28D02}" type="slidenum">
              <a:rPr lang="en-US" altLang="zh-CN"/>
              <a:pPr>
                <a:defRPr/>
              </a:pPr>
              <a:t>‹#›</a:t>
            </a:fld>
            <a:endParaRPr lang="en-US" altLang="zh-CN"/>
          </a:p>
        </p:txBody>
      </p:sp>
      <p:sp>
        <p:nvSpPr>
          <p:cNvPr id="6" name="Date Placeholder 32783"/>
          <p:cNvSpPr>
            <a:spLocks noGrp="1"/>
          </p:cNvSpPr>
          <p:nvPr>
            <p:ph type="dt" sz="half"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10893108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Click to edit Master title style</a:t>
            </a:r>
            <a:endParaRPr lang="en-US" noProof="1"/>
          </a:p>
        </p:txBody>
      </p:sp>
      <p:sp>
        <p:nvSpPr>
          <p:cNvPr id="3" name="Vertical Text Placeholder 2"/>
          <p:cNvSpPr>
            <a:spLocks noGrp="1"/>
          </p:cNvSpPr>
          <p:nvPr>
            <p:ph type="body" orient="vert" idx="1"/>
          </p:nvPr>
        </p:nvSpPr>
        <p:spPr/>
        <p:txBody>
          <a:bodyPr vert="eaVert"/>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Date Placeholder 1027"/>
          <p:cNvSpPr>
            <a:spLocks noGrp="1"/>
          </p:cNvSpPr>
          <p:nvPr>
            <p:ph type="dt" sz="half" idx="10"/>
          </p:nvPr>
        </p:nvSpPr>
        <p:spPr>
          <a:ln/>
        </p:spPr>
        <p:txBody>
          <a:bodyPr/>
          <a:lstStyle>
            <a:lvl1pPr>
              <a:defRPr/>
            </a:lvl1pPr>
          </a:lstStyle>
          <a:p>
            <a:pPr>
              <a:defRPr/>
            </a:pPr>
            <a:endParaRPr lang="en-US" altLang="zh-CN"/>
          </a:p>
        </p:txBody>
      </p:sp>
      <p:sp>
        <p:nvSpPr>
          <p:cNvPr id="5" name="Footer Placeholder 1028"/>
          <p:cNvSpPr>
            <a:spLocks noGrp="1"/>
          </p:cNvSpPr>
          <p:nvPr>
            <p:ph type="ftr" sz="quarter" idx="11"/>
          </p:nvPr>
        </p:nvSpPr>
        <p:spPr>
          <a:ln/>
        </p:spPr>
        <p:txBody>
          <a:bodyPr/>
          <a:lstStyle>
            <a:lvl1pPr>
              <a:defRPr/>
            </a:lvl1pPr>
          </a:lstStyle>
          <a:p>
            <a:pPr>
              <a:defRPr/>
            </a:pPr>
            <a:endParaRPr lang="en-US" altLang="zh-CN"/>
          </a:p>
        </p:txBody>
      </p:sp>
      <p:sp>
        <p:nvSpPr>
          <p:cNvPr id="6" name="Slide Number Placeholder 1029"/>
          <p:cNvSpPr>
            <a:spLocks noGrp="1"/>
          </p:cNvSpPr>
          <p:nvPr>
            <p:ph type="sldNum" sz="quarter" idx="12"/>
          </p:nvPr>
        </p:nvSpPr>
        <p:spPr>
          <a:ln/>
        </p:spPr>
        <p:txBody>
          <a:bodyPr/>
          <a:lstStyle>
            <a:lvl1pPr>
              <a:defRPr/>
            </a:lvl1pPr>
          </a:lstStyle>
          <a:p>
            <a:pPr>
              <a:defRPr/>
            </a:pPr>
            <a:fld id="{0E200C64-0A10-4C95-9318-8FF3288CFEA2}" type="slidenum">
              <a:rPr lang="en-US" altLang="zh-CN"/>
              <a:pPr>
                <a:defRPr/>
              </a:pPr>
              <a:t>‹#›</a:t>
            </a:fld>
            <a:endParaRPr lang="en-US" altLang="zh-CN"/>
          </a:p>
        </p:txBody>
      </p:sp>
    </p:spTree>
    <p:extLst>
      <p:ext uri="{BB962C8B-B14F-4D97-AF65-F5344CB8AC3E}">
        <p14:creationId xmlns:p14="http://schemas.microsoft.com/office/powerpoint/2010/main" val="1768196668"/>
      </p:ext>
    </p:extLst>
  </p:cSld>
  <p:clrMapOvr>
    <a:masterClrMapping/>
  </p:clrMapOvr>
  <p:hf sldNum="0"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noProof="1" smtClean="0"/>
              <a:t>Click to edit Master title style</a:t>
            </a:r>
            <a:endParaRPr lang="en-US" noProof="1"/>
          </a:p>
        </p:txBody>
      </p:sp>
      <p:sp>
        <p:nvSpPr>
          <p:cNvPr id="3" name="Vertical Text Placeholder 2"/>
          <p:cNvSpPr>
            <a:spLocks noGrp="1"/>
          </p:cNvSpPr>
          <p:nvPr>
            <p:ph type="body" orient="vert" idx="1"/>
          </p:nvPr>
        </p:nvSpPr>
        <p:spPr>
          <a:xfrm>
            <a:off x="457200" y="274638"/>
            <a:ext cx="6052930" cy="5851525"/>
          </a:xfrm>
        </p:spPr>
        <p:txBody>
          <a:bodyPr vert="eaVert"/>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Date Placeholder 1027"/>
          <p:cNvSpPr>
            <a:spLocks noGrp="1"/>
          </p:cNvSpPr>
          <p:nvPr>
            <p:ph type="dt" sz="half" idx="10"/>
          </p:nvPr>
        </p:nvSpPr>
        <p:spPr>
          <a:ln/>
        </p:spPr>
        <p:txBody>
          <a:bodyPr/>
          <a:lstStyle>
            <a:lvl1pPr>
              <a:defRPr/>
            </a:lvl1pPr>
          </a:lstStyle>
          <a:p>
            <a:pPr>
              <a:defRPr/>
            </a:pPr>
            <a:endParaRPr lang="en-US" altLang="zh-CN"/>
          </a:p>
        </p:txBody>
      </p:sp>
      <p:sp>
        <p:nvSpPr>
          <p:cNvPr id="5" name="Footer Placeholder 1028"/>
          <p:cNvSpPr>
            <a:spLocks noGrp="1"/>
          </p:cNvSpPr>
          <p:nvPr>
            <p:ph type="ftr" sz="quarter" idx="11"/>
          </p:nvPr>
        </p:nvSpPr>
        <p:spPr>
          <a:ln/>
        </p:spPr>
        <p:txBody>
          <a:bodyPr/>
          <a:lstStyle>
            <a:lvl1pPr>
              <a:defRPr/>
            </a:lvl1pPr>
          </a:lstStyle>
          <a:p>
            <a:pPr>
              <a:defRPr/>
            </a:pPr>
            <a:endParaRPr lang="en-US" altLang="zh-CN"/>
          </a:p>
        </p:txBody>
      </p:sp>
      <p:sp>
        <p:nvSpPr>
          <p:cNvPr id="6" name="Slide Number Placeholder 1029"/>
          <p:cNvSpPr>
            <a:spLocks noGrp="1"/>
          </p:cNvSpPr>
          <p:nvPr>
            <p:ph type="sldNum" sz="quarter" idx="12"/>
          </p:nvPr>
        </p:nvSpPr>
        <p:spPr>
          <a:ln/>
        </p:spPr>
        <p:txBody>
          <a:bodyPr/>
          <a:lstStyle>
            <a:lvl1pPr>
              <a:defRPr/>
            </a:lvl1pPr>
          </a:lstStyle>
          <a:p>
            <a:pPr>
              <a:defRPr/>
            </a:pPr>
            <a:fld id="{725118B4-5E7A-4B1A-8A8A-05BBCCF9ACDB}" type="slidenum">
              <a:rPr lang="en-US" altLang="zh-CN"/>
              <a:pPr>
                <a:defRPr/>
              </a:pPr>
              <a:t>‹#›</a:t>
            </a:fld>
            <a:endParaRPr lang="en-US" altLang="zh-CN"/>
          </a:p>
        </p:txBody>
      </p:sp>
    </p:spTree>
    <p:extLst>
      <p:ext uri="{BB962C8B-B14F-4D97-AF65-F5344CB8AC3E}">
        <p14:creationId xmlns:p14="http://schemas.microsoft.com/office/powerpoint/2010/main" val="2641082794"/>
      </p:ext>
    </p:extLst>
  </p:cSld>
  <p:clrMapOvr>
    <a:masterClrMapping/>
  </p:clrMapOvr>
  <p:hf sldNum="0"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제목 및 내용">
    <p:spTree>
      <p:nvGrpSpPr>
        <p:cNvPr id="1" name=""/>
        <p:cNvGrpSpPr/>
        <p:nvPr/>
      </p:nvGrpSpPr>
      <p:grpSpPr>
        <a:xfrm>
          <a:off x="0" y="0"/>
          <a:ext cx="0" cy="0"/>
          <a:chOff x="0" y="0"/>
          <a:chExt cx="0" cy="0"/>
        </a:xfrm>
      </p:grpSpPr>
      <p:grpSp>
        <p:nvGrpSpPr>
          <p:cNvPr id="4" name="그룹 1"/>
          <p:cNvGrpSpPr>
            <a:grpSpLocks/>
          </p:cNvGrpSpPr>
          <p:nvPr/>
        </p:nvGrpSpPr>
        <p:grpSpPr bwMode="auto">
          <a:xfrm>
            <a:off x="0" y="76200"/>
            <a:ext cx="4660900" cy="6705600"/>
            <a:chOff x="0" y="57408"/>
            <a:chExt cx="4661488" cy="5028685"/>
          </a:xfrm>
        </p:grpSpPr>
        <p:sp>
          <p:nvSpPr>
            <p:cNvPr id="5" name="Freeform 97"/>
            <p:cNvSpPr>
              <a:spLocks/>
            </p:cNvSpPr>
            <p:nvPr userDrawn="1"/>
          </p:nvSpPr>
          <p:spPr bwMode="auto">
            <a:xfrm>
              <a:off x="2684826" y="58600"/>
              <a:ext cx="960910" cy="960910"/>
            </a:xfrm>
            <a:custGeom>
              <a:avLst/>
              <a:gdLst>
                <a:gd name="T0" fmla="*/ 1145593087 w 806"/>
                <a:gd name="T1" fmla="*/ 1145593087 h 806"/>
                <a:gd name="T2" fmla="*/ 0 w 806"/>
                <a:gd name="T3" fmla="*/ 0 h 806"/>
                <a:gd name="T4" fmla="*/ 1145593087 w 806"/>
                <a:gd name="T5" fmla="*/ 0 h 806"/>
                <a:gd name="T6" fmla="*/ 1145593087 w 806"/>
                <a:gd name="T7" fmla="*/ 1145593087 h 80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6">
                  <a:moveTo>
                    <a:pt x="806" y="806"/>
                  </a:moveTo>
                  <a:lnTo>
                    <a:pt x="0" y="0"/>
                  </a:lnTo>
                  <a:lnTo>
                    <a:pt x="806" y="0"/>
                  </a:lnTo>
                  <a:lnTo>
                    <a:pt x="806" y="806"/>
                  </a:lnTo>
                  <a:close/>
                </a:path>
              </a:pathLst>
            </a:custGeom>
            <a:solidFill>
              <a:srgbClr val="D5C9E1">
                <a:alpha val="20000"/>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Freeform 98"/>
            <p:cNvSpPr>
              <a:spLocks/>
            </p:cNvSpPr>
            <p:nvPr userDrawn="1"/>
          </p:nvSpPr>
          <p:spPr bwMode="auto">
            <a:xfrm>
              <a:off x="0" y="57408"/>
              <a:ext cx="3078251" cy="962103"/>
            </a:xfrm>
            <a:custGeom>
              <a:avLst/>
              <a:gdLst>
                <a:gd name="T0" fmla="*/ 2147483646 w 2582"/>
                <a:gd name="T1" fmla="*/ 0 h 807"/>
                <a:gd name="T2" fmla="*/ 0 w 2582"/>
                <a:gd name="T3" fmla="*/ 0 h 807"/>
                <a:gd name="T4" fmla="*/ 0 w 2582"/>
                <a:gd name="T5" fmla="*/ 1147016335 h 807"/>
                <a:gd name="T6" fmla="*/ 2147483646 w 2582"/>
                <a:gd name="T7" fmla="*/ 1147016335 h 807"/>
                <a:gd name="T8" fmla="*/ 2147483646 w 2582"/>
                <a:gd name="T9" fmla="*/ 574219313 h 807"/>
                <a:gd name="T10" fmla="*/ 2147483646 w 2582"/>
                <a:gd name="T11" fmla="*/ 0 h 8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82" h="807">
                  <a:moveTo>
                    <a:pt x="2178" y="0"/>
                  </a:moveTo>
                  <a:lnTo>
                    <a:pt x="0" y="0"/>
                  </a:lnTo>
                  <a:lnTo>
                    <a:pt x="0" y="807"/>
                  </a:lnTo>
                  <a:lnTo>
                    <a:pt x="2178" y="807"/>
                  </a:lnTo>
                  <a:lnTo>
                    <a:pt x="2582" y="404"/>
                  </a:lnTo>
                  <a:lnTo>
                    <a:pt x="2178" y="0"/>
                  </a:lnTo>
                  <a:close/>
                </a:path>
              </a:pathLst>
            </a:custGeom>
            <a:solidFill>
              <a:srgbClr val="D5C9E1">
                <a:alpha val="20000"/>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Freeform 99"/>
            <p:cNvSpPr>
              <a:spLocks/>
            </p:cNvSpPr>
            <p:nvPr userDrawn="1"/>
          </p:nvSpPr>
          <p:spPr bwMode="auto">
            <a:xfrm>
              <a:off x="0" y="1074351"/>
              <a:ext cx="2063692" cy="962103"/>
            </a:xfrm>
            <a:custGeom>
              <a:avLst/>
              <a:gdLst>
                <a:gd name="T0" fmla="*/ 1886108383 w 1731"/>
                <a:gd name="T1" fmla="*/ 0 h 807"/>
                <a:gd name="T2" fmla="*/ 0 w 1731"/>
                <a:gd name="T3" fmla="*/ 0 h 807"/>
                <a:gd name="T4" fmla="*/ 0 w 1731"/>
                <a:gd name="T5" fmla="*/ 1147016335 h 807"/>
                <a:gd name="T6" fmla="*/ 1886108383 w 1731"/>
                <a:gd name="T7" fmla="*/ 1147016335 h 807"/>
                <a:gd name="T8" fmla="*/ 2147483646 w 1731"/>
                <a:gd name="T9" fmla="*/ 572797022 h 807"/>
                <a:gd name="T10" fmla="*/ 1886108383 w 1731"/>
                <a:gd name="T11" fmla="*/ 0 h 8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31" h="807">
                  <a:moveTo>
                    <a:pt x="1327" y="0"/>
                  </a:moveTo>
                  <a:lnTo>
                    <a:pt x="0" y="0"/>
                  </a:lnTo>
                  <a:lnTo>
                    <a:pt x="0" y="807"/>
                  </a:lnTo>
                  <a:lnTo>
                    <a:pt x="1327" y="807"/>
                  </a:lnTo>
                  <a:lnTo>
                    <a:pt x="1731" y="403"/>
                  </a:lnTo>
                  <a:lnTo>
                    <a:pt x="1327" y="0"/>
                  </a:lnTo>
                  <a:close/>
                </a:path>
              </a:pathLst>
            </a:custGeom>
            <a:solidFill>
              <a:srgbClr val="BDA8D1">
                <a:alpha val="20000"/>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100"/>
            <p:cNvSpPr>
              <a:spLocks/>
            </p:cNvSpPr>
            <p:nvPr userDrawn="1"/>
          </p:nvSpPr>
          <p:spPr bwMode="auto">
            <a:xfrm>
              <a:off x="0" y="2091295"/>
              <a:ext cx="1043172" cy="960910"/>
            </a:xfrm>
            <a:custGeom>
              <a:avLst/>
              <a:gdLst>
                <a:gd name="T0" fmla="*/ 669448180 w 875"/>
                <a:gd name="T1" fmla="*/ 0 h 806"/>
                <a:gd name="T2" fmla="*/ 0 w 875"/>
                <a:gd name="T3" fmla="*/ 0 h 806"/>
                <a:gd name="T4" fmla="*/ 0 w 875"/>
                <a:gd name="T5" fmla="*/ 1145593087 h 806"/>
                <a:gd name="T6" fmla="*/ 669448180 w 875"/>
                <a:gd name="T7" fmla="*/ 1145593087 h 806"/>
                <a:gd name="T8" fmla="*/ 1243666082 w 875"/>
                <a:gd name="T9" fmla="*/ 572796543 h 806"/>
                <a:gd name="T10" fmla="*/ 669448180 w 875"/>
                <a:gd name="T11" fmla="*/ 0 h 8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75" h="806">
                  <a:moveTo>
                    <a:pt x="471" y="0"/>
                  </a:moveTo>
                  <a:lnTo>
                    <a:pt x="0" y="0"/>
                  </a:lnTo>
                  <a:lnTo>
                    <a:pt x="0" y="806"/>
                  </a:lnTo>
                  <a:lnTo>
                    <a:pt x="471" y="806"/>
                  </a:lnTo>
                  <a:lnTo>
                    <a:pt x="875" y="403"/>
                  </a:lnTo>
                  <a:lnTo>
                    <a:pt x="471" y="0"/>
                  </a:lnTo>
                  <a:close/>
                </a:path>
              </a:pathLst>
            </a:custGeom>
            <a:solidFill>
              <a:srgbClr val="F4879C">
                <a:alpha val="20000"/>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Freeform 101"/>
            <p:cNvSpPr>
              <a:spLocks/>
            </p:cNvSpPr>
            <p:nvPr userDrawn="1"/>
          </p:nvSpPr>
          <p:spPr bwMode="auto">
            <a:xfrm>
              <a:off x="0" y="4123990"/>
              <a:ext cx="2063692" cy="962103"/>
            </a:xfrm>
            <a:custGeom>
              <a:avLst/>
              <a:gdLst>
                <a:gd name="T0" fmla="*/ 1886108383 w 1731"/>
                <a:gd name="T1" fmla="*/ 1147016335 h 807"/>
                <a:gd name="T2" fmla="*/ 0 w 1731"/>
                <a:gd name="T3" fmla="*/ 1147016335 h 807"/>
                <a:gd name="T4" fmla="*/ 0 w 1731"/>
                <a:gd name="T5" fmla="*/ 0 h 807"/>
                <a:gd name="T6" fmla="*/ 1886108383 w 1731"/>
                <a:gd name="T7" fmla="*/ 0 h 807"/>
                <a:gd name="T8" fmla="*/ 2147483646 w 1731"/>
                <a:gd name="T9" fmla="*/ 572797022 h 807"/>
                <a:gd name="T10" fmla="*/ 1886108383 w 1731"/>
                <a:gd name="T11" fmla="*/ 1147016335 h 8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31" h="807">
                  <a:moveTo>
                    <a:pt x="1327" y="807"/>
                  </a:moveTo>
                  <a:lnTo>
                    <a:pt x="0" y="807"/>
                  </a:lnTo>
                  <a:lnTo>
                    <a:pt x="0" y="0"/>
                  </a:lnTo>
                  <a:lnTo>
                    <a:pt x="1327" y="0"/>
                  </a:lnTo>
                  <a:lnTo>
                    <a:pt x="1731" y="403"/>
                  </a:lnTo>
                  <a:lnTo>
                    <a:pt x="1327" y="807"/>
                  </a:lnTo>
                  <a:close/>
                </a:path>
              </a:pathLst>
            </a:custGeom>
            <a:solidFill>
              <a:srgbClr val="D5C9E1">
                <a:alpha val="20000"/>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102"/>
            <p:cNvSpPr>
              <a:spLocks/>
            </p:cNvSpPr>
            <p:nvPr userDrawn="1"/>
          </p:nvSpPr>
          <p:spPr bwMode="auto">
            <a:xfrm>
              <a:off x="0" y="3107047"/>
              <a:ext cx="1043172" cy="962103"/>
            </a:xfrm>
            <a:custGeom>
              <a:avLst/>
              <a:gdLst>
                <a:gd name="T0" fmla="*/ 669448180 w 875"/>
                <a:gd name="T1" fmla="*/ 1147016335 h 807"/>
                <a:gd name="T2" fmla="*/ 0 w 875"/>
                <a:gd name="T3" fmla="*/ 1147016335 h 807"/>
                <a:gd name="T4" fmla="*/ 0 w 875"/>
                <a:gd name="T5" fmla="*/ 0 h 807"/>
                <a:gd name="T6" fmla="*/ 669448180 w 875"/>
                <a:gd name="T7" fmla="*/ 0 h 807"/>
                <a:gd name="T8" fmla="*/ 1243666082 w 875"/>
                <a:gd name="T9" fmla="*/ 574219313 h 807"/>
                <a:gd name="T10" fmla="*/ 669448180 w 875"/>
                <a:gd name="T11" fmla="*/ 1147016335 h 8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75" h="807">
                  <a:moveTo>
                    <a:pt x="471" y="807"/>
                  </a:moveTo>
                  <a:lnTo>
                    <a:pt x="0" y="807"/>
                  </a:lnTo>
                  <a:lnTo>
                    <a:pt x="0" y="0"/>
                  </a:lnTo>
                  <a:lnTo>
                    <a:pt x="471" y="0"/>
                  </a:lnTo>
                  <a:lnTo>
                    <a:pt x="875" y="404"/>
                  </a:lnTo>
                  <a:lnTo>
                    <a:pt x="471" y="807"/>
                  </a:lnTo>
                  <a:close/>
                </a:path>
              </a:pathLst>
            </a:custGeom>
            <a:solidFill>
              <a:srgbClr val="342D57">
                <a:alpha val="20000"/>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03"/>
            <p:cNvSpPr>
              <a:spLocks/>
            </p:cNvSpPr>
            <p:nvPr userDrawn="1"/>
          </p:nvSpPr>
          <p:spPr bwMode="auto">
            <a:xfrm>
              <a:off x="2684826" y="58600"/>
              <a:ext cx="960910" cy="960910"/>
            </a:xfrm>
            <a:custGeom>
              <a:avLst/>
              <a:gdLst>
                <a:gd name="T0" fmla="*/ 1145593087 w 806"/>
                <a:gd name="T1" fmla="*/ 0 h 806"/>
                <a:gd name="T2" fmla="*/ 0 w 806"/>
                <a:gd name="T3" fmla="*/ 1145593087 h 806"/>
                <a:gd name="T4" fmla="*/ 1145593087 w 806"/>
                <a:gd name="T5" fmla="*/ 1145593087 h 806"/>
                <a:gd name="T6" fmla="*/ 1145593087 w 806"/>
                <a:gd name="T7" fmla="*/ 0 h 80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6">
                  <a:moveTo>
                    <a:pt x="806" y="0"/>
                  </a:moveTo>
                  <a:lnTo>
                    <a:pt x="0" y="806"/>
                  </a:lnTo>
                  <a:lnTo>
                    <a:pt x="806" y="806"/>
                  </a:lnTo>
                  <a:lnTo>
                    <a:pt x="806" y="0"/>
                  </a:lnTo>
                  <a:close/>
                </a:path>
              </a:pathLst>
            </a:custGeom>
            <a:solidFill>
              <a:srgbClr val="D5C9E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04"/>
            <p:cNvSpPr/>
            <p:nvPr userDrawn="1"/>
          </p:nvSpPr>
          <p:spPr bwMode="auto">
            <a:xfrm>
              <a:off x="3700930" y="58599"/>
              <a:ext cx="960558" cy="960736"/>
            </a:xfrm>
            <a:custGeom>
              <a:avLst/>
              <a:gdLst>
                <a:gd name="T0" fmla="*/ 0 w 806"/>
                <a:gd name="T1" fmla="*/ 806 h 806"/>
                <a:gd name="T2" fmla="*/ 806 w 806"/>
                <a:gd name="T3" fmla="*/ 0 h 806"/>
                <a:gd name="T4" fmla="*/ 0 w 806"/>
                <a:gd name="T5" fmla="*/ 0 h 806"/>
                <a:gd name="T6" fmla="*/ 0 w 806"/>
                <a:gd name="T7" fmla="*/ 806 h 806"/>
              </a:gdLst>
              <a:ahLst/>
              <a:cxnLst>
                <a:cxn ang="0">
                  <a:pos x="T0" y="T1"/>
                </a:cxn>
                <a:cxn ang="0">
                  <a:pos x="T2" y="T3"/>
                </a:cxn>
                <a:cxn ang="0">
                  <a:pos x="T4" y="T5"/>
                </a:cxn>
                <a:cxn ang="0">
                  <a:pos x="T6" y="T7"/>
                </a:cxn>
              </a:cxnLst>
              <a:rect l="0" t="0" r="r" b="b"/>
              <a:pathLst>
                <a:path w="806" h="806">
                  <a:moveTo>
                    <a:pt x="0" y="806"/>
                  </a:moveTo>
                  <a:lnTo>
                    <a:pt x="806" y="0"/>
                  </a:lnTo>
                  <a:lnTo>
                    <a:pt x="0" y="0"/>
                  </a:lnTo>
                  <a:lnTo>
                    <a:pt x="0" y="806"/>
                  </a:lnTo>
                  <a:close/>
                </a:path>
              </a:pathLst>
            </a:custGeom>
            <a:solidFill>
              <a:schemeClr val="bg1">
                <a:lumMod val="85000"/>
              </a:schemeClr>
            </a:solidFill>
            <a:ln>
              <a:noFill/>
            </a:ln>
          </p:spPr>
          <p:txBody>
            <a:bodyPr/>
            <a:lstStyle/>
            <a:p>
              <a:pPr>
                <a:defRPr/>
              </a:pPr>
              <a:endParaRPr lang="ko-KR" altLang="en-US"/>
            </a:p>
          </p:txBody>
        </p:sp>
        <p:sp>
          <p:nvSpPr>
            <p:cNvPr id="13" name="Freeform 105"/>
            <p:cNvSpPr>
              <a:spLocks/>
            </p:cNvSpPr>
            <p:nvPr userDrawn="1"/>
          </p:nvSpPr>
          <p:spPr bwMode="auto">
            <a:xfrm>
              <a:off x="1669075" y="1074351"/>
              <a:ext cx="960910" cy="962103"/>
            </a:xfrm>
            <a:custGeom>
              <a:avLst/>
              <a:gdLst>
                <a:gd name="T0" fmla="*/ 1145593087 w 806"/>
                <a:gd name="T1" fmla="*/ 1147016335 h 807"/>
                <a:gd name="T2" fmla="*/ 0 w 806"/>
                <a:gd name="T3" fmla="*/ 0 h 807"/>
                <a:gd name="T4" fmla="*/ 1145593087 w 806"/>
                <a:gd name="T5" fmla="*/ 0 h 807"/>
                <a:gd name="T6" fmla="*/ 1145593087 w 806"/>
                <a:gd name="T7" fmla="*/ 1147016335 h 80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7">
                  <a:moveTo>
                    <a:pt x="806" y="807"/>
                  </a:moveTo>
                  <a:lnTo>
                    <a:pt x="0" y="0"/>
                  </a:lnTo>
                  <a:lnTo>
                    <a:pt x="806" y="0"/>
                  </a:lnTo>
                  <a:lnTo>
                    <a:pt x="806" y="807"/>
                  </a:lnTo>
                  <a:close/>
                </a:path>
              </a:pathLst>
            </a:custGeom>
            <a:solidFill>
              <a:srgbClr val="BDA8D1">
                <a:alpha val="20000"/>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06"/>
            <p:cNvSpPr>
              <a:spLocks/>
            </p:cNvSpPr>
            <p:nvPr userDrawn="1"/>
          </p:nvSpPr>
          <p:spPr bwMode="auto">
            <a:xfrm>
              <a:off x="1669075" y="1074351"/>
              <a:ext cx="960910" cy="962103"/>
            </a:xfrm>
            <a:custGeom>
              <a:avLst/>
              <a:gdLst>
                <a:gd name="T0" fmla="*/ 1145593087 w 806"/>
                <a:gd name="T1" fmla="*/ 0 h 807"/>
                <a:gd name="T2" fmla="*/ 0 w 806"/>
                <a:gd name="T3" fmla="*/ 1147016335 h 807"/>
                <a:gd name="T4" fmla="*/ 1145593087 w 806"/>
                <a:gd name="T5" fmla="*/ 1147016335 h 807"/>
                <a:gd name="T6" fmla="*/ 1145593087 w 806"/>
                <a:gd name="T7" fmla="*/ 0 h 80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7">
                  <a:moveTo>
                    <a:pt x="806" y="0"/>
                  </a:moveTo>
                  <a:lnTo>
                    <a:pt x="0" y="807"/>
                  </a:lnTo>
                  <a:lnTo>
                    <a:pt x="806" y="807"/>
                  </a:lnTo>
                  <a:lnTo>
                    <a:pt x="806" y="0"/>
                  </a:lnTo>
                  <a:close/>
                </a:path>
              </a:pathLst>
            </a:custGeom>
            <a:solidFill>
              <a:srgbClr val="6C4C8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107"/>
            <p:cNvSpPr/>
            <p:nvPr userDrawn="1"/>
          </p:nvSpPr>
          <p:spPr bwMode="auto">
            <a:xfrm>
              <a:off x="2684802" y="1074098"/>
              <a:ext cx="960558" cy="961926"/>
            </a:xfrm>
            <a:custGeom>
              <a:avLst/>
              <a:gdLst>
                <a:gd name="T0" fmla="*/ 806 w 806"/>
                <a:gd name="T1" fmla="*/ 807 h 807"/>
                <a:gd name="T2" fmla="*/ 0 w 806"/>
                <a:gd name="T3" fmla="*/ 0 h 807"/>
                <a:gd name="T4" fmla="*/ 0 w 806"/>
                <a:gd name="T5" fmla="*/ 807 h 807"/>
                <a:gd name="T6" fmla="*/ 806 w 806"/>
                <a:gd name="T7" fmla="*/ 807 h 807"/>
              </a:gdLst>
              <a:ahLst/>
              <a:cxnLst>
                <a:cxn ang="0">
                  <a:pos x="T0" y="T1"/>
                </a:cxn>
                <a:cxn ang="0">
                  <a:pos x="T2" y="T3"/>
                </a:cxn>
                <a:cxn ang="0">
                  <a:pos x="T4" y="T5"/>
                </a:cxn>
                <a:cxn ang="0">
                  <a:pos x="T6" y="T7"/>
                </a:cxn>
              </a:cxnLst>
              <a:rect l="0" t="0" r="r" b="b"/>
              <a:pathLst>
                <a:path w="806" h="807">
                  <a:moveTo>
                    <a:pt x="806" y="807"/>
                  </a:moveTo>
                  <a:lnTo>
                    <a:pt x="0" y="0"/>
                  </a:lnTo>
                  <a:lnTo>
                    <a:pt x="0" y="807"/>
                  </a:lnTo>
                  <a:lnTo>
                    <a:pt x="806" y="807"/>
                  </a:lnTo>
                  <a:close/>
                </a:path>
              </a:pathLst>
            </a:custGeom>
            <a:solidFill>
              <a:schemeClr val="bg1">
                <a:lumMod val="85000"/>
                <a:alpha val="20000"/>
              </a:schemeClr>
            </a:solidFill>
            <a:ln>
              <a:noFill/>
            </a:ln>
          </p:spPr>
          <p:txBody>
            <a:bodyPr/>
            <a:lstStyle/>
            <a:p>
              <a:pPr>
                <a:defRPr/>
              </a:pPr>
              <a:endParaRPr lang="ko-KR" altLang="en-US"/>
            </a:p>
          </p:txBody>
        </p:sp>
        <p:sp>
          <p:nvSpPr>
            <p:cNvPr id="16" name="Freeform 109"/>
            <p:cNvSpPr/>
            <p:nvPr userDrawn="1"/>
          </p:nvSpPr>
          <p:spPr bwMode="auto">
            <a:xfrm>
              <a:off x="2691152" y="4125357"/>
              <a:ext cx="962146" cy="960736"/>
            </a:xfrm>
            <a:custGeom>
              <a:avLst/>
              <a:gdLst>
                <a:gd name="T0" fmla="*/ 0 w 806"/>
                <a:gd name="T1" fmla="*/ 806 h 806"/>
                <a:gd name="T2" fmla="*/ 806 w 806"/>
                <a:gd name="T3" fmla="*/ 0 h 806"/>
                <a:gd name="T4" fmla="*/ 0 w 806"/>
                <a:gd name="T5" fmla="*/ 0 h 806"/>
                <a:gd name="T6" fmla="*/ 0 w 806"/>
                <a:gd name="T7" fmla="*/ 806 h 806"/>
              </a:gdLst>
              <a:ahLst/>
              <a:cxnLst>
                <a:cxn ang="0">
                  <a:pos x="T0" y="T1"/>
                </a:cxn>
                <a:cxn ang="0">
                  <a:pos x="T2" y="T3"/>
                </a:cxn>
                <a:cxn ang="0">
                  <a:pos x="T4" y="T5"/>
                </a:cxn>
                <a:cxn ang="0">
                  <a:pos x="T6" y="T7"/>
                </a:cxn>
              </a:cxnLst>
              <a:rect l="0" t="0" r="r" b="b"/>
              <a:pathLst>
                <a:path w="806" h="806">
                  <a:moveTo>
                    <a:pt x="0" y="806"/>
                  </a:moveTo>
                  <a:lnTo>
                    <a:pt x="806" y="0"/>
                  </a:lnTo>
                  <a:lnTo>
                    <a:pt x="0" y="0"/>
                  </a:lnTo>
                  <a:lnTo>
                    <a:pt x="0" y="806"/>
                  </a:lnTo>
                  <a:close/>
                </a:path>
              </a:pathLst>
            </a:custGeom>
            <a:solidFill>
              <a:schemeClr val="bg1">
                <a:lumMod val="75000"/>
                <a:alpha val="20000"/>
              </a:schemeClr>
            </a:solidFill>
            <a:ln>
              <a:noFill/>
            </a:ln>
          </p:spPr>
          <p:txBody>
            <a:bodyPr/>
            <a:lstStyle/>
            <a:p>
              <a:pPr>
                <a:defRPr/>
              </a:pPr>
              <a:endParaRPr lang="ko-KR" altLang="en-US"/>
            </a:p>
          </p:txBody>
        </p:sp>
        <p:sp>
          <p:nvSpPr>
            <p:cNvPr id="17" name="Freeform 111"/>
            <p:cNvSpPr>
              <a:spLocks/>
            </p:cNvSpPr>
            <p:nvPr userDrawn="1"/>
          </p:nvSpPr>
          <p:spPr bwMode="auto">
            <a:xfrm>
              <a:off x="1669075" y="4123990"/>
              <a:ext cx="960910" cy="960910"/>
            </a:xfrm>
            <a:custGeom>
              <a:avLst/>
              <a:gdLst>
                <a:gd name="T0" fmla="*/ 0 w 806"/>
                <a:gd name="T1" fmla="*/ 1145593087 h 806"/>
                <a:gd name="T2" fmla="*/ 1145593087 w 806"/>
                <a:gd name="T3" fmla="*/ 0 h 806"/>
                <a:gd name="T4" fmla="*/ 1145593087 w 806"/>
                <a:gd name="T5" fmla="*/ 1145593087 h 806"/>
                <a:gd name="T6" fmla="*/ 0 w 806"/>
                <a:gd name="T7" fmla="*/ 1145593087 h 80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6">
                  <a:moveTo>
                    <a:pt x="0" y="806"/>
                  </a:moveTo>
                  <a:lnTo>
                    <a:pt x="806" y="0"/>
                  </a:lnTo>
                  <a:lnTo>
                    <a:pt x="806" y="806"/>
                  </a:lnTo>
                  <a:lnTo>
                    <a:pt x="0" y="806"/>
                  </a:lnTo>
                  <a:close/>
                </a:path>
              </a:pathLst>
            </a:custGeom>
            <a:solidFill>
              <a:srgbClr val="D5C9E1">
                <a:alpha val="20000"/>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 name="Freeform 112"/>
            <p:cNvSpPr>
              <a:spLocks/>
            </p:cNvSpPr>
            <p:nvPr userDrawn="1"/>
          </p:nvSpPr>
          <p:spPr bwMode="auto">
            <a:xfrm>
              <a:off x="1669075" y="4123990"/>
              <a:ext cx="960910" cy="960910"/>
            </a:xfrm>
            <a:custGeom>
              <a:avLst/>
              <a:gdLst>
                <a:gd name="T0" fmla="*/ 1145593087 w 806"/>
                <a:gd name="T1" fmla="*/ 1145593087 h 806"/>
                <a:gd name="T2" fmla="*/ 0 w 806"/>
                <a:gd name="T3" fmla="*/ 0 h 806"/>
                <a:gd name="T4" fmla="*/ 1145593087 w 806"/>
                <a:gd name="T5" fmla="*/ 0 h 806"/>
                <a:gd name="T6" fmla="*/ 1145593087 w 806"/>
                <a:gd name="T7" fmla="*/ 1145593087 h 80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6">
                  <a:moveTo>
                    <a:pt x="806" y="806"/>
                  </a:moveTo>
                  <a:lnTo>
                    <a:pt x="0" y="0"/>
                  </a:lnTo>
                  <a:lnTo>
                    <a:pt x="806" y="0"/>
                  </a:lnTo>
                  <a:lnTo>
                    <a:pt x="806" y="806"/>
                  </a:lnTo>
                  <a:close/>
                </a:path>
              </a:pathLst>
            </a:custGeom>
            <a:solidFill>
              <a:srgbClr val="D5C9E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 name="Freeform 113"/>
            <p:cNvSpPr>
              <a:spLocks/>
            </p:cNvSpPr>
            <p:nvPr userDrawn="1"/>
          </p:nvSpPr>
          <p:spPr bwMode="auto">
            <a:xfrm>
              <a:off x="644979" y="2091295"/>
              <a:ext cx="960910" cy="960910"/>
            </a:xfrm>
            <a:custGeom>
              <a:avLst/>
              <a:gdLst>
                <a:gd name="T0" fmla="*/ 1145593087 w 806"/>
                <a:gd name="T1" fmla="*/ 1145593087 h 806"/>
                <a:gd name="T2" fmla="*/ 0 w 806"/>
                <a:gd name="T3" fmla="*/ 0 h 806"/>
                <a:gd name="T4" fmla="*/ 1145593087 w 806"/>
                <a:gd name="T5" fmla="*/ 0 h 806"/>
                <a:gd name="T6" fmla="*/ 1145593087 w 806"/>
                <a:gd name="T7" fmla="*/ 1145593087 h 80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6">
                  <a:moveTo>
                    <a:pt x="806" y="806"/>
                  </a:moveTo>
                  <a:lnTo>
                    <a:pt x="0" y="0"/>
                  </a:lnTo>
                  <a:lnTo>
                    <a:pt x="806" y="0"/>
                  </a:lnTo>
                  <a:lnTo>
                    <a:pt x="806" y="806"/>
                  </a:lnTo>
                  <a:close/>
                </a:path>
              </a:pathLst>
            </a:custGeom>
            <a:solidFill>
              <a:srgbClr val="F4879C">
                <a:alpha val="20000"/>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 name="Freeform 114"/>
            <p:cNvSpPr>
              <a:spLocks/>
            </p:cNvSpPr>
            <p:nvPr userDrawn="1"/>
          </p:nvSpPr>
          <p:spPr bwMode="auto">
            <a:xfrm>
              <a:off x="644979" y="2091295"/>
              <a:ext cx="960910" cy="960910"/>
            </a:xfrm>
            <a:custGeom>
              <a:avLst/>
              <a:gdLst>
                <a:gd name="T0" fmla="*/ 1145593087 w 806"/>
                <a:gd name="T1" fmla="*/ 0 h 806"/>
                <a:gd name="T2" fmla="*/ 0 w 806"/>
                <a:gd name="T3" fmla="*/ 1145593087 h 806"/>
                <a:gd name="T4" fmla="*/ 1145593087 w 806"/>
                <a:gd name="T5" fmla="*/ 1145593087 h 806"/>
                <a:gd name="T6" fmla="*/ 1145593087 w 806"/>
                <a:gd name="T7" fmla="*/ 0 h 80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6">
                  <a:moveTo>
                    <a:pt x="806" y="0"/>
                  </a:moveTo>
                  <a:lnTo>
                    <a:pt x="0" y="806"/>
                  </a:lnTo>
                  <a:lnTo>
                    <a:pt x="806" y="806"/>
                  </a:lnTo>
                  <a:lnTo>
                    <a:pt x="806" y="0"/>
                  </a:lnTo>
                  <a:close/>
                </a:path>
              </a:pathLst>
            </a:custGeom>
            <a:solidFill>
              <a:srgbClr val="F487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115"/>
            <p:cNvSpPr/>
            <p:nvPr userDrawn="1"/>
          </p:nvSpPr>
          <p:spPr bwMode="auto">
            <a:xfrm>
              <a:off x="1659147" y="2090787"/>
              <a:ext cx="960558" cy="961926"/>
            </a:xfrm>
            <a:custGeom>
              <a:avLst/>
              <a:gdLst>
                <a:gd name="T0" fmla="*/ 806 w 806"/>
                <a:gd name="T1" fmla="*/ 806 h 806"/>
                <a:gd name="T2" fmla="*/ 0 w 806"/>
                <a:gd name="T3" fmla="*/ 0 h 806"/>
                <a:gd name="T4" fmla="*/ 0 w 806"/>
                <a:gd name="T5" fmla="*/ 806 h 806"/>
                <a:gd name="T6" fmla="*/ 806 w 806"/>
                <a:gd name="T7" fmla="*/ 806 h 806"/>
              </a:gdLst>
              <a:ahLst/>
              <a:cxnLst>
                <a:cxn ang="0">
                  <a:pos x="T0" y="T1"/>
                </a:cxn>
                <a:cxn ang="0">
                  <a:pos x="T2" y="T3"/>
                </a:cxn>
                <a:cxn ang="0">
                  <a:pos x="T4" y="T5"/>
                </a:cxn>
                <a:cxn ang="0">
                  <a:pos x="T6" y="T7"/>
                </a:cxn>
              </a:cxnLst>
              <a:rect l="0" t="0" r="r" b="b"/>
              <a:pathLst>
                <a:path w="806" h="806">
                  <a:moveTo>
                    <a:pt x="806" y="806"/>
                  </a:moveTo>
                  <a:lnTo>
                    <a:pt x="0" y="0"/>
                  </a:lnTo>
                  <a:lnTo>
                    <a:pt x="0" y="806"/>
                  </a:lnTo>
                  <a:lnTo>
                    <a:pt x="806" y="806"/>
                  </a:lnTo>
                  <a:close/>
                </a:path>
              </a:pathLst>
            </a:custGeom>
            <a:solidFill>
              <a:schemeClr val="accent5">
                <a:alpha val="20000"/>
              </a:schemeClr>
            </a:solidFill>
            <a:ln>
              <a:noFill/>
            </a:ln>
          </p:spPr>
          <p:txBody>
            <a:bodyPr/>
            <a:lstStyle/>
            <a:p>
              <a:pPr>
                <a:defRPr/>
              </a:pPr>
              <a:endParaRPr lang="ko-KR" altLang="en-US"/>
            </a:p>
          </p:txBody>
        </p:sp>
        <p:sp>
          <p:nvSpPr>
            <p:cNvPr id="22" name="Freeform 117"/>
            <p:cNvSpPr>
              <a:spLocks/>
            </p:cNvSpPr>
            <p:nvPr userDrawn="1"/>
          </p:nvSpPr>
          <p:spPr bwMode="auto">
            <a:xfrm>
              <a:off x="1659537" y="3107047"/>
              <a:ext cx="960910" cy="962103"/>
            </a:xfrm>
            <a:custGeom>
              <a:avLst/>
              <a:gdLst>
                <a:gd name="T0" fmla="*/ 0 w 806"/>
                <a:gd name="T1" fmla="*/ 1147016335 h 807"/>
                <a:gd name="T2" fmla="*/ 1145593087 w 806"/>
                <a:gd name="T3" fmla="*/ 0 h 807"/>
                <a:gd name="T4" fmla="*/ 0 w 806"/>
                <a:gd name="T5" fmla="*/ 0 h 807"/>
                <a:gd name="T6" fmla="*/ 0 w 806"/>
                <a:gd name="T7" fmla="*/ 1147016335 h 80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7">
                  <a:moveTo>
                    <a:pt x="0" y="807"/>
                  </a:moveTo>
                  <a:lnTo>
                    <a:pt x="806" y="0"/>
                  </a:lnTo>
                  <a:lnTo>
                    <a:pt x="0" y="0"/>
                  </a:lnTo>
                  <a:lnTo>
                    <a:pt x="0" y="807"/>
                  </a:lnTo>
                  <a:close/>
                </a:path>
              </a:pathLst>
            </a:custGeom>
            <a:solidFill>
              <a:srgbClr val="D5C9E1">
                <a:alpha val="20000"/>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 name="Freeform 119"/>
            <p:cNvSpPr>
              <a:spLocks/>
            </p:cNvSpPr>
            <p:nvPr userDrawn="1"/>
          </p:nvSpPr>
          <p:spPr bwMode="auto">
            <a:xfrm>
              <a:off x="644979" y="3108239"/>
              <a:ext cx="960910" cy="960910"/>
            </a:xfrm>
            <a:custGeom>
              <a:avLst/>
              <a:gdLst>
                <a:gd name="T0" fmla="*/ 0 w 806"/>
                <a:gd name="T1" fmla="*/ 1145593087 h 806"/>
                <a:gd name="T2" fmla="*/ 1145593087 w 806"/>
                <a:gd name="T3" fmla="*/ 0 h 806"/>
                <a:gd name="T4" fmla="*/ 1145593087 w 806"/>
                <a:gd name="T5" fmla="*/ 1145593087 h 806"/>
                <a:gd name="T6" fmla="*/ 0 w 806"/>
                <a:gd name="T7" fmla="*/ 1145593087 h 80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6">
                  <a:moveTo>
                    <a:pt x="0" y="806"/>
                  </a:moveTo>
                  <a:lnTo>
                    <a:pt x="806" y="0"/>
                  </a:lnTo>
                  <a:lnTo>
                    <a:pt x="806" y="806"/>
                  </a:lnTo>
                  <a:lnTo>
                    <a:pt x="0" y="806"/>
                  </a:lnTo>
                  <a:close/>
                </a:path>
              </a:pathLst>
            </a:custGeom>
            <a:solidFill>
              <a:srgbClr val="342D57">
                <a:alpha val="20000"/>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 name="Freeform 120"/>
            <p:cNvSpPr>
              <a:spLocks/>
            </p:cNvSpPr>
            <p:nvPr userDrawn="1"/>
          </p:nvSpPr>
          <p:spPr bwMode="auto">
            <a:xfrm>
              <a:off x="643786" y="3107047"/>
              <a:ext cx="962103" cy="962103"/>
            </a:xfrm>
            <a:custGeom>
              <a:avLst/>
              <a:gdLst>
                <a:gd name="T0" fmla="*/ 1147016335 w 807"/>
                <a:gd name="T1" fmla="*/ 1147016335 h 807"/>
                <a:gd name="T2" fmla="*/ 0 w 807"/>
                <a:gd name="T3" fmla="*/ 0 h 807"/>
                <a:gd name="T4" fmla="*/ 1147016335 w 807"/>
                <a:gd name="T5" fmla="*/ 0 h 807"/>
                <a:gd name="T6" fmla="*/ 1147016335 w 807"/>
                <a:gd name="T7" fmla="*/ 1147016335 h 80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7" h="807">
                  <a:moveTo>
                    <a:pt x="807" y="807"/>
                  </a:moveTo>
                  <a:lnTo>
                    <a:pt x="0" y="0"/>
                  </a:lnTo>
                  <a:lnTo>
                    <a:pt x="807" y="0"/>
                  </a:lnTo>
                  <a:lnTo>
                    <a:pt x="807" y="807"/>
                  </a:lnTo>
                  <a:close/>
                </a:path>
              </a:pathLst>
            </a:custGeom>
            <a:solidFill>
              <a:srgbClr val="342D5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25" name="그룹 89"/>
            <p:cNvGrpSpPr/>
            <p:nvPr userDrawn="1"/>
          </p:nvGrpSpPr>
          <p:grpSpPr>
            <a:xfrm>
              <a:off x="1328107" y="3390790"/>
              <a:ext cx="277782" cy="678359"/>
              <a:chOff x="1812925" y="4535488"/>
              <a:chExt cx="369888" cy="903287"/>
            </a:xfrm>
            <a:solidFill>
              <a:schemeClr val="accent2">
                <a:lumMod val="50000"/>
              </a:schemeClr>
            </a:solidFill>
          </p:grpSpPr>
          <p:sp>
            <p:nvSpPr>
              <p:cNvPr id="43" name="Freeform 5"/>
              <p:cNvSpPr/>
              <p:nvPr/>
            </p:nvSpPr>
            <p:spPr bwMode="auto">
              <a:xfrm>
                <a:off x="2027238" y="4535488"/>
                <a:ext cx="155575" cy="382588"/>
              </a:xfrm>
              <a:custGeom>
                <a:avLst/>
                <a:gdLst>
                  <a:gd name="T0" fmla="*/ 98 w 98"/>
                  <a:gd name="T1" fmla="*/ 0 h 241"/>
                  <a:gd name="T2" fmla="*/ 98 w 98"/>
                  <a:gd name="T3" fmla="*/ 0 h 241"/>
                  <a:gd name="T4" fmla="*/ 88 w 98"/>
                  <a:gd name="T5" fmla="*/ 2 h 241"/>
                  <a:gd name="T6" fmla="*/ 77 w 98"/>
                  <a:gd name="T7" fmla="*/ 7 h 241"/>
                  <a:gd name="T8" fmla="*/ 68 w 98"/>
                  <a:gd name="T9" fmla="*/ 11 h 241"/>
                  <a:gd name="T10" fmla="*/ 59 w 98"/>
                  <a:gd name="T11" fmla="*/ 16 h 241"/>
                  <a:gd name="T12" fmla="*/ 50 w 98"/>
                  <a:gd name="T13" fmla="*/ 21 h 241"/>
                  <a:gd name="T14" fmla="*/ 43 w 98"/>
                  <a:gd name="T15" fmla="*/ 28 h 241"/>
                  <a:gd name="T16" fmla="*/ 35 w 98"/>
                  <a:gd name="T17" fmla="*/ 35 h 241"/>
                  <a:gd name="T18" fmla="*/ 28 w 98"/>
                  <a:gd name="T19" fmla="*/ 42 h 241"/>
                  <a:gd name="T20" fmla="*/ 22 w 98"/>
                  <a:gd name="T21" fmla="*/ 51 h 241"/>
                  <a:gd name="T22" fmla="*/ 17 w 98"/>
                  <a:gd name="T23" fmla="*/ 60 h 241"/>
                  <a:gd name="T24" fmla="*/ 11 w 98"/>
                  <a:gd name="T25" fmla="*/ 68 h 241"/>
                  <a:gd name="T26" fmla="*/ 7 w 98"/>
                  <a:gd name="T27" fmla="*/ 79 h 241"/>
                  <a:gd name="T28" fmla="*/ 4 w 98"/>
                  <a:gd name="T29" fmla="*/ 88 h 241"/>
                  <a:gd name="T30" fmla="*/ 2 w 98"/>
                  <a:gd name="T31" fmla="*/ 99 h 241"/>
                  <a:gd name="T32" fmla="*/ 1 w 98"/>
                  <a:gd name="T33" fmla="*/ 109 h 241"/>
                  <a:gd name="T34" fmla="*/ 0 w 98"/>
                  <a:gd name="T35" fmla="*/ 121 h 241"/>
                  <a:gd name="T36" fmla="*/ 0 w 98"/>
                  <a:gd name="T37" fmla="*/ 121 h 241"/>
                  <a:gd name="T38" fmla="*/ 1 w 98"/>
                  <a:gd name="T39" fmla="*/ 131 h 241"/>
                  <a:gd name="T40" fmla="*/ 2 w 98"/>
                  <a:gd name="T41" fmla="*/ 143 h 241"/>
                  <a:gd name="T42" fmla="*/ 4 w 98"/>
                  <a:gd name="T43" fmla="*/ 153 h 241"/>
                  <a:gd name="T44" fmla="*/ 7 w 98"/>
                  <a:gd name="T45" fmla="*/ 162 h 241"/>
                  <a:gd name="T46" fmla="*/ 11 w 98"/>
                  <a:gd name="T47" fmla="*/ 172 h 241"/>
                  <a:gd name="T48" fmla="*/ 17 w 98"/>
                  <a:gd name="T49" fmla="*/ 181 h 241"/>
                  <a:gd name="T50" fmla="*/ 22 w 98"/>
                  <a:gd name="T51" fmla="*/ 191 h 241"/>
                  <a:gd name="T52" fmla="*/ 28 w 98"/>
                  <a:gd name="T53" fmla="*/ 199 h 241"/>
                  <a:gd name="T54" fmla="*/ 35 w 98"/>
                  <a:gd name="T55" fmla="*/ 206 h 241"/>
                  <a:gd name="T56" fmla="*/ 43 w 98"/>
                  <a:gd name="T57" fmla="*/ 214 h 241"/>
                  <a:gd name="T58" fmla="*/ 50 w 98"/>
                  <a:gd name="T59" fmla="*/ 220 h 241"/>
                  <a:gd name="T60" fmla="*/ 59 w 98"/>
                  <a:gd name="T61" fmla="*/ 225 h 241"/>
                  <a:gd name="T62" fmla="*/ 68 w 98"/>
                  <a:gd name="T63" fmla="*/ 230 h 241"/>
                  <a:gd name="T64" fmla="*/ 77 w 98"/>
                  <a:gd name="T65" fmla="*/ 235 h 241"/>
                  <a:gd name="T66" fmla="*/ 88 w 98"/>
                  <a:gd name="T67" fmla="*/ 238 h 241"/>
                  <a:gd name="T68" fmla="*/ 98 w 98"/>
                  <a:gd name="T69" fmla="*/ 241 h 241"/>
                  <a:gd name="T70" fmla="*/ 98 w 98"/>
                  <a:gd name="T71" fmla="*/ 0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8" h="241">
                    <a:moveTo>
                      <a:pt x="98" y="0"/>
                    </a:moveTo>
                    <a:lnTo>
                      <a:pt x="98" y="0"/>
                    </a:lnTo>
                    <a:lnTo>
                      <a:pt x="88" y="2"/>
                    </a:lnTo>
                    <a:lnTo>
                      <a:pt x="77" y="7"/>
                    </a:lnTo>
                    <a:lnTo>
                      <a:pt x="68" y="11"/>
                    </a:lnTo>
                    <a:lnTo>
                      <a:pt x="59" y="16"/>
                    </a:lnTo>
                    <a:lnTo>
                      <a:pt x="50" y="21"/>
                    </a:lnTo>
                    <a:lnTo>
                      <a:pt x="43" y="28"/>
                    </a:lnTo>
                    <a:lnTo>
                      <a:pt x="35" y="35"/>
                    </a:lnTo>
                    <a:lnTo>
                      <a:pt x="28" y="42"/>
                    </a:lnTo>
                    <a:lnTo>
                      <a:pt x="22" y="51"/>
                    </a:lnTo>
                    <a:lnTo>
                      <a:pt x="17" y="60"/>
                    </a:lnTo>
                    <a:lnTo>
                      <a:pt x="11" y="68"/>
                    </a:lnTo>
                    <a:lnTo>
                      <a:pt x="7" y="79"/>
                    </a:lnTo>
                    <a:lnTo>
                      <a:pt x="4" y="88"/>
                    </a:lnTo>
                    <a:lnTo>
                      <a:pt x="2" y="99"/>
                    </a:lnTo>
                    <a:lnTo>
                      <a:pt x="1" y="109"/>
                    </a:lnTo>
                    <a:lnTo>
                      <a:pt x="0" y="121"/>
                    </a:lnTo>
                    <a:lnTo>
                      <a:pt x="0" y="121"/>
                    </a:lnTo>
                    <a:lnTo>
                      <a:pt x="1" y="131"/>
                    </a:lnTo>
                    <a:lnTo>
                      <a:pt x="2" y="143"/>
                    </a:lnTo>
                    <a:lnTo>
                      <a:pt x="4" y="153"/>
                    </a:lnTo>
                    <a:lnTo>
                      <a:pt x="7" y="162"/>
                    </a:lnTo>
                    <a:lnTo>
                      <a:pt x="11" y="172"/>
                    </a:lnTo>
                    <a:lnTo>
                      <a:pt x="17" y="181"/>
                    </a:lnTo>
                    <a:lnTo>
                      <a:pt x="22" y="191"/>
                    </a:lnTo>
                    <a:lnTo>
                      <a:pt x="28" y="199"/>
                    </a:lnTo>
                    <a:lnTo>
                      <a:pt x="35" y="206"/>
                    </a:lnTo>
                    <a:lnTo>
                      <a:pt x="43" y="214"/>
                    </a:lnTo>
                    <a:lnTo>
                      <a:pt x="50" y="220"/>
                    </a:lnTo>
                    <a:lnTo>
                      <a:pt x="59" y="225"/>
                    </a:lnTo>
                    <a:lnTo>
                      <a:pt x="68" y="230"/>
                    </a:lnTo>
                    <a:lnTo>
                      <a:pt x="77" y="235"/>
                    </a:lnTo>
                    <a:lnTo>
                      <a:pt x="88" y="238"/>
                    </a:lnTo>
                    <a:lnTo>
                      <a:pt x="98" y="241"/>
                    </a:lnTo>
                    <a:lnTo>
                      <a:pt x="98" y="0"/>
                    </a:lnTo>
                    <a:close/>
                  </a:path>
                </a:pathLst>
              </a:custGeom>
              <a:solidFill>
                <a:schemeClr val="tx1">
                  <a:lumMod val="95000"/>
                  <a:lumOff val="5000"/>
                  <a:alpha val="30000"/>
                </a:schemeClr>
              </a:solidFill>
              <a:ln>
                <a:noFill/>
              </a:ln>
            </p:spPr>
            <p:txBody>
              <a:bodyPr/>
              <a:lstStyle/>
              <a:p>
                <a:pPr>
                  <a:defRPr/>
                </a:pPr>
                <a:endParaRPr lang="ko-KR" altLang="en-US"/>
              </a:p>
            </p:txBody>
          </p:sp>
          <p:sp>
            <p:nvSpPr>
              <p:cNvPr id="44" name="Freeform 7"/>
              <p:cNvSpPr/>
              <p:nvPr/>
            </p:nvSpPr>
            <p:spPr bwMode="auto">
              <a:xfrm>
                <a:off x="1812925" y="4949825"/>
                <a:ext cx="369888" cy="488950"/>
              </a:xfrm>
              <a:custGeom>
                <a:avLst/>
                <a:gdLst>
                  <a:gd name="T0" fmla="*/ 203 w 233"/>
                  <a:gd name="T1" fmla="*/ 0 h 308"/>
                  <a:gd name="T2" fmla="*/ 203 w 233"/>
                  <a:gd name="T3" fmla="*/ 0 h 308"/>
                  <a:gd name="T4" fmla="*/ 182 w 233"/>
                  <a:gd name="T5" fmla="*/ 0 h 308"/>
                  <a:gd name="T6" fmla="*/ 157 w 233"/>
                  <a:gd name="T7" fmla="*/ 2 h 308"/>
                  <a:gd name="T8" fmla="*/ 129 w 233"/>
                  <a:gd name="T9" fmla="*/ 6 h 308"/>
                  <a:gd name="T10" fmla="*/ 114 w 233"/>
                  <a:gd name="T11" fmla="*/ 8 h 308"/>
                  <a:gd name="T12" fmla="*/ 99 w 233"/>
                  <a:gd name="T13" fmla="*/ 12 h 308"/>
                  <a:gd name="T14" fmla="*/ 85 w 233"/>
                  <a:gd name="T15" fmla="*/ 16 h 308"/>
                  <a:gd name="T16" fmla="*/ 70 w 233"/>
                  <a:gd name="T17" fmla="*/ 22 h 308"/>
                  <a:gd name="T18" fmla="*/ 56 w 233"/>
                  <a:gd name="T19" fmla="*/ 28 h 308"/>
                  <a:gd name="T20" fmla="*/ 43 w 233"/>
                  <a:gd name="T21" fmla="*/ 35 h 308"/>
                  <a:gd name="T22" fmla="*/ 30 w 233"/>
                  <a:gd name="T23" fmla="*/ 44 h 308"/>
                  <a:gd name="T24" fmla="*/ 19 w 233"/>
                  <a:gd name="T25" fmla="*/ 53 h 308"/>
                  <a:gd name="T26" fmla="*/ 9 w 233"/>
                  <a:gd name="T27" fmla="*/ 63 h 308"/>
                  <a:gd name="T28" fmla="*/ 0 w 233"/>
                  <a:gd name="T29" fmla="*/ 76 h 308"/>
                  <a:gd name="T30" fmla="*/ 233 w 233"/>
                  <a:gd name="T31" fmla="*/ 308 h 308"/>
                  <a:gd name="T32" fmla="*/ 233 w 233"/>
                  <a:gd name="T33" fmla="*/ 1 h 308"/>
                  <a:gd name="T34" fmla="*/ 225 w 233"/>
                  <a:gd name="T35" fmla="*/ 1 h 308"/>
                  <a:gd name="T36" fmla="*/ 225 w 233"/>
                  <a:gd name="T37" fmla="*/ 1 h 308"/>
                  <a:gd name="T38" fmla="*/ 203 w 233"/>
                  <a:gd name="T39" fmla="*/ 0 h 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3" h="308">
                    <a:moveTo>
                      <a:pt x="203" y="0"/>
                    </a:moveTo>
                    <a:lnTo>
                      <a:pt x="203" y="0"/>
                    </a:lnTo>
                    <a:lnTo>
                      <a:pt x="182" y="0"/>
                    </a:lnTo>
                    <a:lnTo>
                      <a:pt x="157" y="2"/>
                    </a:lnTo>
                    <a:lnTo>
                      <a:pt x="129" y="6"/>
                    </a:lnTo>
                    <a:lnTo>
                      <a:pt x="114" y="8"/>
                    </a:lnTo>
                    <a:lnTo>
                      <a:pt x="99" y="12"/>
                    </a:lnTo>
                    <a:lnTo>
                      <a:pt x="85" y="16"/>
                    </a:lnTo>
                    <a:lnTo>
                      <a:pt x="70" y="22"/>
                    </a:lnTo>
                    <a:lnTo>
                      <a:pt x="56" y="28"/>
                    </a:lnTo>
                    <a:lnTo>
                      <a:pt x="43" y="35"/>
                    </a:lnTo>
                    <a:lnTo>
                      <a:pt x="30" y="44"/>
                    </a:lnTo>
                    <a:lnTo>
                      <a:pt x="19" y="53"/>
                    </a:lnTo>
                    <a:lnTo>
                      <a:pt x="9" y="63"/>
                    </a:lnTo>
                    <a:lnTo>
                      <a:pt x="0" y="76"/>
                    </a:lnTo>
                    <a:lnTo>
                      <a:pt x="233" y="308"/>
                    </a:lnTo>
                    <a:lnTo>
                      <a:pt x="233" y="1"/>
                    </a:lnTo>
                    <a:lnTo>
                      <a:pt x="225" y="1"/>
                    </a:lnTo>
                    <a:lnTo>
                      <a:pt x="225" y="1"/>
                    </a:lnTo>
                    <a:lnTo>
                      <a:pt x="203" y="0"/>
                    </a:lnTo>
                    <a:close/>
                  </a:path>
                </a:pathLst>
              </a:custGeom>
              <a:solidFill>
                <a:schemeClr val="tx1">
                  <a:lumMod val="95000"/>
                  <a:lumOff val="5000"/>
                  <a:alpha val="30000"/>
                </a:schemeClr>
              </a:solidFill>
              <a:ln>
                <a:noFill/>
              </a:ln>
            </p:spPr>
            <p:txBody>
              <a:bodyPr/>
              <a:lstStyle/>
              <a:p>
                <a:pPr>
                  <a:defRPr/>
                </a:pPr>
                <a:endParaRPr lang="ko-KR" altLang="en-US"/>
              </a:p>
            </p:txBody>
          </p:sp>
        </p:grpSp>
        <p:sp>
          <p:nvSpPr>
            <p:cNvPr id="26" name="Freeform 36"/>
            <p:cNvSpPr/>
            <p:nvPr userDrawn="1"/>
          </p:nvSpPr>
          <p:spPr bwMode="auto">
            <a:xfrm>
              <a:off x="3700930" y="191935"/>
              <a:ext cx="163533" cy="514297"/>
            </a:xfrm>
            <a:custGeom>
              <a:avLst/>
              <a:gdLst>
                <a:gd name="T0" fmla="*/ 0 w 138"/>
                <a:gd name="T1" fmla="*/ 0 h 431"/>
                <a:gd name="T2" fmla="*/ 0 w 138"/>
                <a:gd name="T3" fmla="*/ 85 h 431"/>
                <a:gd name="T4" fmla="*/ 0 w 138"/>
                <a:gd name="T5" fmla="*/ 85 h 431"/>
                <a:gd name="T6" fmla="*/ 15 w 138"/>
                <a:gd name="T7" fmla="*/ 96 h 431"/>
                <a:gd name="T8" fmla="*/ 27 w 138"/>
                <a:gd name="T9" fmla="*/ 110 h 431"/>
                <a:gd name="T10" fmla="*/ 38 w 138"/>
                <a:gd name="T11" fmla="*/ 124 h 431"/>
                <a:gd name="T12" fmla="*/ 47 w 138"/>
                <a:gd name="T13" fmla="*/ 141 h 431"/>
                <a:gd name="T14" fmla="*/ 56 w 138"/>
                <a:gd name="T15" fmla="*/ 158 h 431"/>
                <a:gd name="T16" fmla="*/ 61 w 138"/>
                <a:gd name="T17" fmla="*/ 177 h 431"/>
                <a:gd name="T18" fmla="*/ 64 w 138"/>
                <a:gd name="T19" fmla="*/ 195 h 431"/>
                <a:gd name="T20" fmla="*/ 65 w 138"/>
                <a:gd name="T21" fmla="*/ 215 h 431"/>
                <a:gd name="T22" fmla="*/ 65 w 138"/>
                <a:gd name="T23" fmla="*/ 215 h 431"/>
                <a:gd name="T24" fmla="*/ 64 w 138"/>
                <a:gd name="T25" fmla="*/ 235 h 431"/>
                <a:gd name="T26" fmla="*/ 61 w 138"/>
                <a:gd name="T27" fmla="*/ 254 h 431"/>
                <a:gd name="T28" fmla="*/ 56 w 138"/>
                <a:gd name="T29" fmla="*/ 272 h 431"/>
                <a:gd name="T30" fmla="*/ 47 w 138"/>
                <a:gd name="T31" fmla="*/ 290 h 431"/>
                <a:gd name="T32" fmla="*/ 38 w 138"/>
                <a:gd name="T33" fmla="*/ 305 h 431"/>
                <a:gd name="T34" fmla="*/ 27 w 138"/>
                <a:gd name="T35" fmla="*/ 321 h 431"/>
                <a:gd name="T36" fmla="*/ 15 w 138"/>
                <a:gd name="T37" fmla="*/ 333 h 431"/>
                <a:gd name="T38" fmla="*/ 0 w 138"/>
                <a:gd name="T39" fmla="*/ 346 h 431"/>
                <a:gd name="T40" fmla="*/ 0 w 138"/>
                <a:gd name="T41" fmla="*/ 431 h 431"/>
                <a:gd name="T42" fmla="*/ 0 w 138"/>
                <a:gd name="T43" fmla="*/ 431 h 431"/>
                <a:gd name="T44" fmla="*/ 15 w 138"/>
                <a:gd name="T45" fmla="*/ 423 h 431"/>
                <a:gd name="T46" fmla="*/ 30 w 138"/>
                <a:gd name="T47" fmla="*/ 414 h 431"/>
                <a:gd name="T48" fmla="*/ 43 w 138"/>
                <a:gd name="T49" fmla="*/ 405 h 431"/>
                <a:gd name="T50" fmla="*/ 57 w 138"/>
                <a:gd name="T51" fmla="*/ 394 h 431"/>
                <a:gd name="T52" fmla="*/ 68 w 138"/>
                <a:gd name="T53" fmla="*/ 384 h 431"/>
                <a:gd name="T54" fmla="*/ 80 w 138"/>
                <a:gd name="T55" fmla="*/ 371 h 431"/>
                <a:gd name="T56" fmla="*/ 90 w 138"/>
                <a:gd name="T57" fmla="*/ 359 h 431"/>
                <a:gd name="T58" fmla="*/ 100 w 138"/>
                <a:gd name="T59" fmla="*/ 345 h 431"/>
                <a:gd name="T60" fmla="*/ 109 w 138"/>
                <a:gd name="T61" fmla="*/ 330 h 431"/>
                <a:gd name="T62" fmla="*/ 116 w 138"/>
                <a:gd name="T63" fmla="*/ 316 h 431"/>
                <a:gd name="T64" fmla="*/ 123 w 138"/>
                <a:gd name="T65" fmla="*/ 300 h 431"/>
                <a:gd name="T66" fmla="*/ 128 w 138"/>
                <a:gd name="T67" fmla="*/ 283 h 431"/>
                <a:gd name="T68" fmla="*/ 133 w 138"/>
                <a:gd name="T69" fmla="*/ 268 h 431"/>
                <a:gd name="T70" fmla="*/ 136 w 138"/>
                <a:gd name="T71" fmla="*/ 250 h 431"/>
                <a:gd name="T72" fmla="*/ 138 w 138"/>
                <a:gd name="T73" fmla="*/ 233 h 431"/>
                <a:gd name="T74" fmla="*/ 138 w 138"/>
                <a:gd name="T75" fmla="*/ 215 h 431"/>
                <a:gd name="T76" fmla="*/ 138 w 138"/>
                <a:gd name="T77" fmla="*/ 215 h 431"/>
                <a:gd name="T78" fmla="*/ 138 w 138"/>
                <a:gd name="T79" fmla="*/ 198 h 431"/>
                <a:gd name="T80" fmla="*/ 136 w 138"/>
                <a:gd name="T81" fmla="*/ 180 h 431"/>
                <a:gd name="T82" fmla="*/ 133 w 138"/>
                <a:gd name="T83" fmla="*/ 163 h 431"/>
                <a:gd name="T84" fmla="*/ 128 w 138"/>
                <a:gd name="T85" fmla="*/ 146 h 431"/>
                <a:gd name="T86" fmla="*/ 123 w 138"/>
                <a:gd name="T87" fmla="*/ 131 h 431"/>
                <a:gd name="T88" fmla="*/ 116 w 138"/>
                <a:gd name="T89" fmla="*/ 115 h 431"/>
                <a:gd name="T90" fmla="*/ 109 w 138"/>
                <a:gd name="T91" fmla="*/ 100 h 431"/>
                <a:gd name="T92" fmla="*/ 100 w 138"/>
                <a:gd name="T93" fmla="*/ 86 h 431"/>
                <a:gd name="T94" fmla="*/ 90 w 138"/>
                <a:gd name="T95" fmla="*/ 72 h 431"/>
                <a:gd name="T96" fmla="*/ 80 w 138"/>
                <a:gd name="T97" fmla="*/ 60 h 431"/>
                <a:gd name="T98" fmla="*/ 68 w 138"/>
                <a:gd name="T99" fmla="*/ 47 h 431"/>
                <a:gd name="T100" fmla="*/ 57 w 138"/>
                <a:gd name="T101" fmla="*/ 36 h 431"/>
                <a:gd name="T102" fmla="*/ 43 w 138"/>
                <a:gd name="T103" fmla="*/ 25 h 431"/>
                <a:gd name="T104" fmla="*/ 30 w 138"/>
                <a:gd name="T105" fmla="*/ 16 h 431"/>
                <a:gd name="T106" fmla="*/ 15 w 138"/>
                <a:gd name="T107" fmla="*/ 7 h 431"/>
                <a:gd name="T108" fmla="*/ 0 w 138"/>
                <a:gd name="T109" fmla="*/ 0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8" h="431">
                  <a:moveTo>
                    <a:pt x="0" y="0"/>
                  </a:moveTo>
                  <a:lnTo>
                    <a:pt x="0" y="85"/>
                  </a:lnTo>
                  <a:lnTo>
                    <a:pt x="0" y="85"/>
                  </a:lnTo>
                  <a:lnTo>
                    <a:pt x="15" y="96"/>
                  </a:lnTo>
                  <a:lnTo>
                    <a:pt x="27" y="110"/>
                  </a:lnTo>
                  <a:lnTo>
                    <a:pt x="38" y="124"/>
                  </a:lnTo>
                  <a:lnTo>
                    <a:pt x="47" y="141"/>
                  </a:lnTo>
                  <a:lnTo>
                    <a:pt x="56" y="158"/>
                  </a:lnTo>
                  <a:lnTo>
                    <a:pt x="61" y="177"/>
                  </a:lnTo>
                  <a:lnTo>
                    <a:pt x="64" y="195"/>
                  </a:lnTo>
                  <a:lnTo>
                    <a:pt x="65" y="215"/>
                  </a:lnTo>
                  <a:lnTo>
                    <a:pt x="65" y="215"/>
                  </a:lnTo>
                  <a:lnTo>
                    <a:pt x="64" y="235"/>
                  </a:lnTo>
                  <a:lnTo>
                    <a:pt x="61" y="254"/>
                  </a:lnTo>
                  <a:lnTo>
                    <a:pt x="56" y="272"/>
                  </a:lnTo>
                  <a:lnTo>
                    <a:pt x="47" y="290"/>
                  </a:lnTo>
                  <a:lnTo>
                    <a:pt x="38" y="305"/>
                  </a:lnTo>
                  <a:lnTo>
                    <a:pt x="27" y="321"/>
                  </a:lnTo>
                  <a:lnTo>
                    <a:pt x="15" y="333"/>
                  </a:lnTo>
                  <a:lnTo>
                    <a:pt x="0" y="346"/>
                  </a:lnTo>
                  <a:lnTo>
                    <a:pt x="0" y="431"/>
                  </a:lnTo>
                  <a:lnTo>
                    <a:pt x="0" y="431"/>
                  </a:lnTo>
                  <a:lnTo>
                    <a:pt x="15" y="423"/>
                  </a:lnTo>
                  <a:lnTo>
                    <a:pt x="30" y="414"/>
                  </a:lnTo>
                  <a:lnTo>
                    <a:pt x="43" y="405"/>
                  </a:lnTo>
                  <a:lnTo>
                    <a:pt x="57" y="394"/>
                  </a:lnTo>
                  <a:lnTo>
                    <a:pt x="68" y="384"/>
                  </a:lnTo>
                  <a:lnTo>
                    <a:pt x="80" y="371"/>
                  </a:lnTo>
                  <a:lnTo>
                    <a:pt x="90" y="359"/>
                  </a:lnTo>
                  <a:lnTo>
                    <a:pt x="100" y="345"/>
                  </a:lnTo>
                  <a:lnTo>
                    <a:pt x="109" y="330"/>
                  </a:lnTo>
                  <a:lnTo>
                    <a:pt x="116" y="316"/>
                  </a:lnTo>
                  <a:lnTo>
                    <a:pt x="123" y="300"/>
                  </a:lnTo>
                  <a:lnTo>
                    <a:pt x="128" y="283"/>
                  </a:lnTo>
                  <a:lnTo>
                    <a:pt x="133" y="268"/>
                  </a:lnTo>
                  <a:lnTo>
                    <a:pt x="136" y="250"/>
                  </a:lnTo>
                  <a:lnTo>
                    <a:pt x="138" y="233"/>
                  </a:lnTo>
                  <a:lnTo>
                    <a:pt x="138" y="215"/>
                  </a:lnTo>
                  <a:lnTo>
                    <a:pt x="138" y="215"/>
                  </a:lnTo>
                  <a:lnTo>
                    <a:pt x="138" y="198"/>
                  </a:lnTo>
                  <a:lnTo>
                    <a:pt x="136" y="180"/>
                  </a:lnTo>
                  <a:lnTo>
                    <a:pt x="133" y="163"/>
                  </a:lnTo>
                  <a:lnTo>
                    <a:pt x="128" y="146"/>
                  </a:lnTo>
                  <a:lnTo>
                    <a:pt x="123" y="131"/>
                  </a:lnTo>
                  <a:lnTo>
                    <a:pt x="116" y="115"/>
                  </a:lnTo>
                  <a:lnTo>
                    <a:pt x="109" y="100"/>
                  </a:lnTo>
                  <a:lnTo>
                    <a:pt x="100" y="86"/>
                  </a:lnTo>
                  <a:lnTo>
                    <a:pt x="90" y="72"/>
                  </a:lnTo>
                  <a:lnTo>
                    <a:pt x="80" y="60"/>
                  </a:lnTo>
                  <a:lnTo>
                    <a:pt x="68" y="47"/>
                  </a:lnTo>
                  <a:lnTo>
                    <a:pt x="57" y="36"/>
                  </a:lnTo>
                  <a:lnTo>
                    <a:pt x="43" y="25"/>
                  </a:lnTo>
                  <a:lnTo>
                    <a:pt x="30" y="16"/>
                  </a:lnTo>
                  <a:lnTo>
                    <a:pt x="15" y="7"/>
                  </a:lnTo>
                  <a:lnTo>
                    <a:pt x="0" y="0"/>
                  </a:lnTo>
                  <a:close/>
                </a:path>
              </a:pathLst>
            </a:custGeom>
            <a:solidFill>
              <a:schemeClr val="tx1">
                <a:lumMod val="95000"/>
                <a:lumOff val="5000"/>
                <a:alpha val="30000"/>
              </a:schemeClr>
            </a:solidFill>
            <a:ln>
              <a:noFill/>
            </a:ln>
          </p:spPr>
          <p:txBody>
            <a:bodyPr/>
            <a:lstStyle/>
            <a:p>
              <a:pPr>
                <a:defRPr/>
              </a:pPr>
              <a:endParaRPr lang="ko-KR" altLang="en-US"/>
            </a:p>
          </p:txBody>
        </p:sp>
        <p:sp>
          <p:nvSpPr>
            <p:cNvPr id="27" name="Freeform 38"/>
            <p:cNvSpPr/>
            <p:nvPr userDrawn="1"/>
          </p:nvSpPr>
          <p:spPr bwMode="auto">
            <a:xfrm>
              <a:off x="3194453" y="169315"/>
              <a:ext cx="450907" cy="657158"/>
            </a:xfrm>
            <a:custGeom>
              <a:avLst/>
              <a:gdLst>
                <a:gd name="T0" fmla="*/ 326 w 378"/>
                <a:gd name="T1" fmla="*/ 0 h 551"/>
                <a:gd name="T2" fmla="*/ 286 w 378"/>
                <a:gd name="T3" fmla="*/ 3 h 551"/>
                <a:gd name="T4" fmla="*/ 93 w 378"/>
                <a:gd name="T5" fmla="*/ 198 h 551"/>
                <a:gd name="T6" fmla="*/ 89 w 378"/>
                <a:gd name="T7" fmla="*/ 237 h 551"/>
                <a:gd name="T8" fmla="*/ 90 w 378"/>
                <a:gd name="T9" fmla="*/ 253 h 551"/>
                <a:gd name="T10" fmla="*/ 94 w 378"/>
                <a:gd name="T11" fmla="*/ 283 h 551"/>
                <a:gd name="T12" fmla="*/ 101 w 378"/>
                <a:gd name="T13" fmla="*/ 313 h 551"/>
                <a:gd name="T14" fmla="*/ 113 w 378"/>
                <a:gd name="T15" fmla="*/ 340 h 551"/>
                <a:gd name="T16" fmla="*/ 15 w 378"/>
                <a:gd name="T17" fmla="*/ 458 h 551"/>
                <a:gd name="T18" fmla="*/ 9 w 378"/>
                <a:gd name="T19" fmla="*/ 466 h 551"/>
                <a:gd name="T20" fmla="*/ 1 w 378"/>
                <a:gd name="T21" fmla="*/ 486 h 551"/>
                <a:gd name="T22" fmla="*/ 1 w 378"/>
                <a:gd name="T23" fmla="*/ 507 h 551"/>
                <a:gd name="T24" fmla="*/ 9 w 378"/>
                <a:gd name="T25" fmla="*/ 526 h 551"/>
                <a:gd name="T26" fmla="*/ 15 w 378"/>
                <a:gd name="T27" fmla="*/ 535 h 551"/>
                <a:gd name="T28" fmla="*/ 34 w 378"/>
                <a:gd name="T29" fmla="*/ 547 h 551"/>
                <a:gd name="T30" fmla="*/ 54 w 378"/>
                <a:gd name="T31" fmla="*/ 551 h 551"/>
                <a:gd name="T32" fmla="*/ 65 w 378"/>
                <a:gd name="T33" fmla="*/ 550 h 551"/>
                <a:gd name="T34" fmla="*/ 84 w 378"/>
                <a:gd name="T35" fmla="*/ 542 h 551"/>
                <a:gd name="T36" fmla="*/ 194 w 378"/>
                <a:gd name="T37" fmla="*/ 434 h 551"/>
                <a:gd name="T38" fmla="*/ 209 w 378"/>
                <a:gd name="T39" fmla="*/ 443 h 551"/>
                <a:gd name="T40" fmla="*/ 239 w 378"/>
                <a:gd name="T41" fmla="*/ 458 h 551"/>
                <a:gd name="T42" fmla="*/ 273 w 378"/>
                <a:gd name="T43" fmla="*/ 468 h 551"/>
                <a:gd name="T44" fmla="*/ 308 w 378"/>
                <a:gd name="T45" fmla="*/ 474 h 551"/>
                <a:gd name="T46" fmla="*/ 326 w 378"/>
                <a:gd name="T47" fmla="*/ 475 h 551"/>
                <a:gd name="T48" fmla="*/ 353 w 378"/>
                <a:gd name="T49" fmla="*/ 473 h 551"/>
                <a:gd name="T50" fmla="*/ 378 w 378"/>
                <a:gd name="T51" fmla="*/ 468 h 551"/>
                <a:gd name="T52" fmla="*/ 378 w 378"/>
                <a:gd name="T53" fmla="*/ 393 h 551"/>
                <a:gd name="T54" fmla="*/ 353 w 378"/>
                <a:gd name="T55" fmla="*/ 399 h 551"/>
                <a:gd name="T56" fmla="*/ 326 w 378"/>
                <a:gd name="T57" fmla="*/ 401 h 551"/>
                <a:gd name="T58" fmla="*/ 309 w 378"/>
                <a:gd name="T59" fmla="*/ 400 h 551"/>
                <a:gd name="T60" fmla="*/ 278 w 378"/>
                <a:gd name="T61" fmla="*/ 394 h 551"/>
                <a:gd name="T62" fmla="*/ 249 w 378"/>
                <a:gd name="T63" fmla="*/ 382 h 551"/>
                <a:gd name="T64" fmla="*/ 221 w 378"/>
                <a:gd name="T65" fmla="*/ 364 h 551"/>
                <a:gd name="T66" fmla="*/ 199 w 378"/>
                <a:gd name="T67" fmla="*/ 342 h 551"/>
                <a:gd name="T68" fmla="*/ 182 w 378"/>
                <a:gd name="T69" fmla="*/ 316 h 551"/>
                <a:gd name="T70" fmla="*/ 169 w 378"/>
                <a:gd name="T71" fmla="*/ 285 h 551"/>
                <a:gd name="T72" fmla="*/ 163 w 378"/>
                <a:gd name="T73" fmla="*/ 254 h 551"/>
                <a:gd name="T74" fmla="*/ 162 w 378"/>
                <a:gd name="T75" fmla="*/ 237 h 551"/>
                <a:gd name="T76" fmla="*/ 165 w 378"/>
                <a:gd name="T77" fmla="*/ 204 h 551"/>
                <a:gd name="T78" fmla="*/ 175 w 378"/>
                <a:gd name="T79" fmla="*/ 174 h 551"/>
                <a:gd name="T80" fmla="*/ 190 w 378"/>
                <a:gd name="T81" fmla="*/ 145 h 551"/>
                <a:gd name="T82" fmla="*/ 210 w 378"/>
                <a:gd name="T83" fmla="*/ 121 h 551"/>
                <a:gd name="T84" fmla="*/ 235 w 378"/>
                <a:gd name="T85" fmla="*/ 101 h 551"/>
                <a:gd name="T86" fmla="*/ 262 w 378"/>
                <a:gd name="T87" fmla="*/ 86 h 551"/>
                <a:gd name="T88" fmla="*/ 294 w 378"/>
                <a:gd name="T89" fmla="*/ 76 h 551"/>
                <a:gd name="T90" fmla="*/ 326 w 378"/>
                <a:gd name="T91" fmla="*/ 73 h 551"/>
                <a:gd name="T92" fmla="*/ 340 w 378"/>
                <a:gd name="T93" fmla="*/ 73 h 551"/>
                <a:gd name="T94" fmla="*/ 366 w 378"/>
                <a:gd name="T95" fmla="*/ 77 h 551"/>
                <a:gd name="T96" fmla="*/ 378 w 378"/>
                <a:gd name="T97" fmla="*/ 5 h 551"/>
                <a:gd name="T98" fmla="*/ 366 w 378"/>
                <a:gd name="T99" fmla="*/ 3 h 551"/>
                <a:gd name="T100" fmla="*/ 340 w 378"/>
                <a:gd name="T101" fmla="*/ 0 h 5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78" h="551">
                  <a:moveTo>
                    <a:pt x="326" y="0"/>
                  </a:moveTo>
                  <a:lnTo>
                    <a:pt x="326" y="0"/>
                  </a:lnTo>
                  <a:lnTo>
                    <a:pt x="306" y="1"/>
                  </a:lnTo>
                  <a:lnTo>
                    <a:pt x="286" y="3"/>
                  </a:lnTo>
                  <a:lnTo>
                    <a:pt x="93" y="198"/>
                  </a:lnTo>
                  <a:lnTo>
                    <a:pt x="93" y="198"/>
                  </a:lnTo>
                  <a:lnTo>
                    <a:pt x="90" y="216"/>
                  </a:lnTo>
                  <a:lnTo>
                    <a:pt x="89" y="237"/>
                  </a:lnTo>
                  <a:lnTo>
                    <a:pt x="89" y="237"/>
                  </a:lnTo>
                  <a:lnTo>
                    <a:pt x="90" y="253"/>
                  </a:lnTo>
                  <a:lnTo>
                    <a:pt x="91" y="269"/>
                  </a:lnTo>
                  <a:lnTo>
                    <a:pt x="94" y="283"/>
                  </a:lnTo>
                  <a:lnTo>
                    <a:pt x="97" y="298"/>
                  </a:lnTo>
                  <a:lnTo>
                    <a:pt x="101" y="313"/>
                  </a:lnTo>
                  <a:lnTo>
                    <a:pt x="106" y="326"/>
                  </a:lnTo>
                  <a:lnTo>
                    <a:pt x="113" y="340"/>
                  </a:lnTo>
                  <a:lnTo>
                    <a:pt x="120" y="353"/>
                  </a:lnTo>
                  <a:lnTo>
                    <a:pt x="15" y="458"/>
                  </a:lnTo>
                  <a:lnTo>
                    <a:pt x="15" y="458"/>
                  </a:lnTo>
                  <a:lnTo>
                    <a:pt x="9" y="466"/>
                  </a:lnTo>
                  <a:lnTo>
                    <a:pt x="4" y="476"/>
                  </a:lnTo>
                  <a:lnTo>
                    <a:pt x="1" y="486"/>
                  </a:lnTo>
                  <a:lnTo>
                    <a:pt x="0" y="497"/>
                  </a:lnTo>
                  <a:lnTo>
                    <a:pt x="1" y="507"/>
                  </a:lnTo>
                  <a:lnTo>
                    <a:pt x="4" y="516"/>
                  </a:lnTo>
                  <a:lnTo>
                    <a:pt x="9" y="526"/>
                  </a:lnTo>
                  <a:lnTo>
                    <a:pt x="15" y="535"/>
                  </a:lnTo>
                  <a:lnTo>
                    <a:pt x="15" y="535"/>
                  </a:lnTo>
                  <a:lnTo>
                    <a:pt x="24" y="542"/>
                  </a:lnTo>
                  <a:lnTo>
                    <a:pt x="34" y="547"/>
                  </a:lnTo>
                  <a:lnTo>
                    <a:pt x="44" y="550"/>
                  </a:lnTo>
                  <a:lnTo>
                    <a:pt x="54" y="551"/>
                  </a:lnTo>
                  <a:lnTo>
                    <a:pt x="54" y="551"/>
                  </a:lnTo>
                  <a:lnTo>
                    <a:pt x="65" y="550"/>
                  </a:lnTo>
                  <a:lnTo>
                    <a:pt x="75" y="547"/>
                  </a:lnTo>
                  <a:lnTo>
                    <a:pt x="84" y="542"/>
                  </a:lnTo>
                  <a:lnTo>
                    <a:pt x="93" y="535"/>
                  </a:lnTo>
                  <a:lnTo>
                    <a:pt x="194" y="434"/>
                  </a:lnTo>
                  <a:lnTo>
                    <a:pt x="194" y="434"/>
                  </a:lnTo>
                  <a:lnTo>
                    <a:pt x="209" y="443"/>
                  </a:lnTo>
                  <a:lnTo>
                    <a:pt x="224" y="451"/>
                  </a:lnTo>
                  <a:lnTo>
                    <a:pt x="239" y="458"/>
                  </a:lnTo>
                  <a:lnTo>
                    <a:pt x="256" y="463"/>
                  </a:lnTo>
                  <a:lnTo>
                    <a:pt x="273" y="468"/>
                  </a:lnTo>
                  <a:lnTo>
                    <a:pt x="290" y="472"/>
                  </a:lnTo>
                  <a:lnTo>
                    <a:pt x="308" y="474"/>
                  </a:lnTo>
                  <a:lnTo>
                    <a:pt x="326" y="475"/>
                  </a:lnTo>
                  <a:lnTo>
                    <a:pt x="326" y="475"/>
                  </a:lnTo>
                  <a:lnTo>
                    <a:pt x="340" y="474"/>
                  </a:lnTo>
                  <a:lnTo>
                    <a:pt x="353" y="473"/>
                  </a:lnTo>
                  <a:lnTo>
                    <a:pt x="366" y="470"/>
                  </a:lnTo>
                  <a:lnTo>
                    <a:pt x="378" y="468"/>
                  </a:lnTo>
                  <a:lnTo>
                    <a:pt x="378" y="393"/>
                  </a:lnTo>
                  <a:lnTo>
                    <a:pt x="378" y="393"/>
                  </a:lnTo>
                  <a:lnTo>
                    <a:pt x="366" y="396"/>
                  </a:lnTo>
                  <a:lnTo>
                    <a:pt x="353" y="399"/>
                  </a:lnTo>
                  <a:lnTo>
                    <a:pt x="340" y="400"/>
                  </a:lnTo>
                  <a:lnTo>
                    <a:pt x="326" y="401"/>
                  </a:lnTo>
                  <a:lnTo>
                    <a:pt x="326" y="401"/>
                  </a:lnTo>
                  <a:lnTo>
                    <a:pt x="309" y="400"/>
                  </a:lnTo>
                  <a:lnTo>
                    <a:pt x="294" y="398"/>
                  </a:lnTo>
                  <a:lnTo>
                    <a:pt x="278" y="394"/>
                  </a:lnTo>
                  <a:lnTo>
                    <a:pt x="262" y="388"/>
                  </a:lnTo>
                  <a:lnTo>
                    <a:pt x="249" y="382"/>
                  </a:lnTo>
                  <a:lnTo>
                    <a:pt x="235" y="373"/>
                  </a:lnTo>
                  <a:lnTo>
                    <a:pt x="221" y="364"/>
                  </a:lnTo>
                  <a:lnTo>
                    <a:pt x="210" y="353"/>
                  </a:lnTo>
                  <a:lnTo>
                    <a:pt x="199" y="342"/>
                  </a:lnTo>
                  <a:lnTo>
                    <a:pt x="190" y="329"/>
                  </a:lnTo>
                  <a:lnTo>
                    <a:pt x="182" y="316"/>
                  </a:lnTo>
                  <a:lnTo>
                    <a:pt x="175" y="301"/>
                  </a:lnTo>
                  <a:lnTo>
                    <a:pt x="169" y="285"/>
                  </a:lnTo>
                  <a:lnTo>
                    <a:pt x="165" y="270"/>
                  </a:lnTo>
                  <a:lnTo>
                    <a:pt x="163" y="254"/>
                  </a:lnTo>
                  <a:lnTo>
                    <a:pt x="162" y="237"/>
                  </a:lnTo>
                  <a:lnTo>
                    <a:pt x="162" y="237"/>
                  </a:lnTo>
                  <a:lnTo>
                    <a:pt x="163" y="221"/>
                  </a:lnTo>
                  <a:lnTo>
                    <a:pt x="165" y="204"/>
                  </a:lnTo>
                  <a:lnTo>
                    <a:pt x="169" y="188"/>
                  </a:lnTo>
                  <a:lnTo>
                    <a:pt x="175" y="174"/>
                  </a:lnTo>
                  <a:lnTo>
                    <a:pt x="182" y="159"/>
                  </a:lnTo>
                  <a:lnTo>
                    <a:pt x="190" y="145"/>
                  </a:lnTo>
                  <a:lnTo>
                    <a:pt x="199" y="133"/>
                  </a:lnTo>
                  <a:lnTo>
                    <a:pt x="210" y="121"/>
                  </a:lnTo>
                  <a:lnTo>
                    <a:pt x="221" y="111"/>
                  </a:lnTo>
                  <a:lnTo>
                    <a:pt x="235" y="101"/>
                  </a:lnTo>
                  <a:lnTo>
                    <a:pt x="249" y="93"/>
                  </a:lnTo>
                  <a:lnTo>
                    <a:pt x="262" y="86"/>
                  </a:lnTo>
                  <a:lnTo>
                    <a:pt x="278" y="81"/>
                  </a:lnTo>
                  <a:lnTo>
                    <a:pt x="294" y="76"/>
                  </a:lnTo>
                  <a:lnTo>
                    <a:pt x="309" y="74"/>
                  </a:lnTo>
                  <a:lnTo>
                    <a:pt x="326" y="73"/>
                  </a:lnTo>
                  <a:lnTo>
                    <a:pt x="326" y="73"/>
                  </a:lnTo>
                  <a:lnTo>
                    <a:pt x="340" y="73"/>
                  </a:lnTo>
                  <a:lnTo>
                    <a:pt x="353" y="75"/>
                  </a:lnTo>
                  <a:lnTo>
                    <a:pt x="366" y="77"/>
                  </a:lnTo>
                  <a:lnTo>
                    <a:pt x="378" y="82"/>
                  </a:lnTo>
                  <a:lnTo>
                    <a:pt x="378" y="5"/>
                  </a:lnTo>
                  <a:lnTo>
                    <a:pt x="378" y="5"/>
                  </a:lnTo>
                  <a:lnTo>
                    <a:pt x="366" y="3"/>
                  </a:lnTo>
                  <a:lnTo>
                    <a:pt x="353" y="1"/>
                  </a:lnTo>
                  <a:lnTo>
                    <a:pt x="340" y="0"/>
                  </a:lnTo>
                  <a:lnTo>
                    <a:pt x="326" y="0"/>
                  </a:lnTo>
                  <a:close/>
                </a:path>
              </a:pathLst>
            </a:custGeom>
            <a:solidFill>
              <a:schemeClr val="tx1">
                <a:lumMod val="95000"/>
                <a:lumOff val="5000"/>
                <a:alpha val="30000"/>
              </a:schemeClr>
            </a:solidFill>
            <a:ln>
              <a:noFill/>
            </a:ln>
          </p:spPr>
          <p:txBody>
            <a:bodyPr/>
            <a:lstStyle/>
            <a:p>
              <a:pPr>
                <a:defRPr/>
              </a:pPr>
              <a:endParaRPr lang="ko-KR" altLang="en-US"/>
            </a:p>
          </p:txBody>
        </p:sp>
        <p:sp>
          <p:nvSpPr>
            <p:cNvPr id="28" name="Freeform 42"/>
            <p:cNvSpPr/>
            <p:nvPr userDrawn="1"/>
          </p:nvSpPr>
          <p:spPr bwMode="auto">
            <a:xfrm>
              <a:off x="2435532" y="1327675"/>
              <a:ext cx="193699" cy="664301"/>
            </a:xfrm>
            <a:custGeom>
              <a:avLst/>
              <a:gdLst>
                <a:gd name="T0" fmla="*/ 74 w 163"/>
                <a:gd name="T1" fmla="*/ 186 h 557"/>
                <a:gd name="T2" fmla="*/ 76 w 163"/>
                <a:gd name="T3" fmla="*/ 166 h 557"/>
                <a:gd name="T4" fmla="*/ 82 w 163"/>
                <a:gd name="T5" fmla="*/ 147 h 557"/>
                <a:gd name="T6" fmla="*/ 89 w 163"/>
                <a:gd name="T7" fmla="*/ 129 h 557"/>
                <a:gd name="T8" fmla="*/ 100 w 163"/>
                <a:gd name="T9" fmla="*/ 115 h 557"/>
                <a:gd name="T10" fmla="*/ 113 w 163"/>
                <a:gd name="T11" fmla="*/ 101 h 557"/>
                <a:gd name="T12" fmla="*/ 128 w 163"/>
                <a:gd name="T13" fmla="*/ 90 h 557"/>
                <a:gd name="T14" fmla="*/ 145 w 163"/>
                <a:gd name="T15" fmla="*/ 81 h 557"/>
                <a:gd name="T16" fmla="*/ 163 w 163"/>
                <a:gd name="T17" fmla="*/ 76 h 557"/>
                <a:gd name="T18" fmla="*/ 163 w 163"/>
                <a:gd name="T19" fmla="*/ 0 h 557"/>
                <a:gd name="T20" fmla="*/ 130 w 163"/>
                <a:gd name="T21" fmla="*/ 7 h 557"/>
                <a:gd name="T22" fmla="*/ 99 w 163"/>
                <a:gd name="T23" fmla="*/ 21 h 557"/>
                <a:gd name="T24" fmla="*/ 71 w 163"/>
                <a:gd name="T25" fmla="*/ 38 h 557"/>
                <a:gd name="T26" fmla="*/ 47 w 163"/>
                <a:gd name="T27" fmla="*/ 61 h 557"/>
                <a:gd name="T28" fmla="*/ 27 w 163"/>
                <a:gd name="T29" fmla="*/ 88 h 557"/>
                <a:gd name="T30" fmla="*/ 13 w 163"/>
                <a:gd name="T31" fmla="*/ 118 h 557"/>
                <a:gd name="T32" fmla="*/ 3 w 163"/>
                <a:gd name="T33" fmla="*/ 150 h 557"/>
                <a:gd name="T34" fmla="*/ 0 w 163"/>
                <a:gd name="T35" fmla="*/ 186 h 557"/>
                <a:gd name="T36" fmla="*/ 1 w 163"/>
                <a:gd name="T37" fmla="*/ 202 h 557"/>
                <a:gd name="T38" fmla="*/ 10 w 163"/>
                <a:gd name="T39" fmla="*/ 242 h 557"/>
                <a:gd name="T40" fmla="*/ 27 w 163"/>
                <a:gd name="T41" fmla="*/ 289 h 557"/>
                <a:gd name="T42" fmla="*/ 63 w 163"/>
                <a:gd name="T43" fmla="*/ 369 h 557"/>
                <a:gd name="T44" fmla="*/ 116 w 163"/>
                <a:gd name="T45" fmla="*/ 473 h 557"/>
                <a:gd name="T46" fmla="*/ 163 w 163"/>
                <a:gd name="T47" fmla="*/ 557 h 557"/>
                <a:gd name="T48" fmla="*/ 163 w 163"/>
                <a:gd name="T49" fmla="*/ 295 h 557"/>
                <a:gd name="T50" fmla="*/ 145 w 163"/>
                <a:gd name="T51" fmla="*/ 289 h 557"/>
                <a:gd name="T52" fmla="*/ 128 w 163"/>
                <a:gd name="T53" fmla="*/ 281 h 557"/>
                <a:gd name="T54" fmla="*/ 113 w 163"/>
                <a:gd name="T55" fmla="*/ 270 h 557"/>
                <a:gd name="T56" fmla="*/ 100 w 163"/>
                <a:gd name="T57" fmla="*/ 257 h 557"/>
                <a:gd name="T58" fmla="*/ 89 w 163"/>
                <a:gd name="T59" fmla="*/ 241 h 557"/>
                <a:gd name="T60" fmla="*/ 82 w 163"/>
                <a:gd name="T61" fmla="*/ 224 h 557"/>
                <a:gd name="T62" fmla="*/ 76 w 163"/>
                <a:gd name="T63" fmla="*/ 205 h 557"/>
                <a:gd name="T64" fmla="*/ 74 w 163"/>
                <a:gd name="T65" fmla="*/ 186 h 5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3" h="557">
                  <a:moveTo>
                    <a:pt x="74" y="186"/>
                  </a:moveTo>
                  <a:lnTo>
                    <a:pt x="74" y="186"/>
                  </a:lnTo>
                  <a:lnTo>
                    <a:pt x="75" y="175"/>
                  </a:lnTo>
                  <a:lnTo>
                    <a:pt x="76" y="166"/>
                  </a:lnTo>
                  <a:lnTo>
                    <a:pt x="78" y="157"/>
                  </a:lnTo>
                  <a:lnTo>
                    <a:pt x="82" y="147"/>
                  </a:lnTo>
                  <a:lnTo>
                    <a:pt x="85" y="138"/>
                  </a:lnTo>
                  <a:lnTo>
                    <a:pt x="89" y="129"/>
                  </a:lnTo>
                  <a:lnTo>
                    <a:pt x="94" y="122"/>
                  </a:lnTo>
                  <a:lnTo>
                    <a:pt x="100" y="115"/>
                  </a:lnTo>
                  <a:lnTo>
                    <a:pt x="107" y="108"/>
                  </a:lnTo>
                  <a:lnTo>
                    <a:pt x="113" y="101"/>
                  </a:lnTo>
                  <a:lnTo>
                    <a:pt x="120" y="95"/>
                  </a:lnTo>
                  <a:lnTo>
                    <a:pt x="128" y="90"/>
                  </a:lnTo>
                  <a:lnTo>
                    <a:pt x="136" y="86"/>
                  </a:lnTo>
                  <a:lnTo>
                    <a:pt x="145" y="81"/>
                  </a:lnTo>
                  <a:lnTo>
                    <a:pt x="154" y="78"/>
                  </a:lnTo>
                  <a:lnTo>
                    <a:pt x="163" y="76"/>
                  </a:lnTo>
                  <a:lnTo>
                    <a:pt x="163" y="0"/>
                  </a:lnTo>
                  <a:lnTo>
                    <a:pt x="163" y="0"/>
                  </a:lnTo>
                  <a:lnTo>
                    <a:pt x="146" y="3"/>
                  </a:lnTo>
                  <a:lnTo>
                    <a:pt x="130" y="7"/>
                  </a:lnTo>
                  <a:lnTo>
                    <a:pt x="114" y="13"/>
                  </a:lnTo>
                  <a:lnTo>
                    <a:pt x="99" y="21"/>
                  </a:lnTo>
                  <a:lnTo>
                    <a:pt x="85" y="29"/>
                  </a:lnTo>
                  <a:lnTo>
                    <a:pt x="71" y="38"/>
                  </a:lnTo>
                  <a:lnTo>
                    <a:pt x="59" y="50"/>
                  </a:lnTo>
                  <a:lnTo>
                    <a:pt x="47" y="61"/>
                  </a:lnTo>
                  <a:lnTo>
                    <a:pt x="37" y="74"/>
                  </a:lnTo>
                  <a:lnTo>
                    <a:pt x="27" y="88"/>
                  </a:lnTo>
                  <a:lnTo>
                    <a:pt x="19" y="102"/>
                  </a:lnTo>
                  <a:lnTo>
                    <a:pt x="13" y="118"/>
                  </a:lnTo>
                  <a:lnTo>
                    <a:pt x="7" y="134"/>
                  </a:lnTo>
                  <a:lnTo>
                    <a:pt x="3" y="150"/>
                  </a:lnTo>
                  <a:lnTo>
                    <a:pt x="1" y="168"/>
                  </a:lnTo>
                  <a:lnTo>
                    <a:pt x="0" y="186"/>
                  </a:lnTo>
                  <a:lnTo>
                    <a:pt x="0" y="186"/>
                  </a:lnTo>
                  <a:lnTo>
                    <a:pt x="1" y="202"/>
                  </a:lnTo>
                  <a:lnTo>
                    <a:pt x="5" y="220"/>
                  </a:lnTo>
                  <a:lnTo>
                    <a:pt x="10" y="242"/>
                  </a:lnTo>
                  <a:lnTo>
                    <a:pt x="19" y="265"/>
                  </a:lnTo>
                  <a:lnTo>
                    <a:pt x="27" y="289"/>
                  </a:lnTo>
                  <a:lnTo>
                    <a:pt x="39" y="316"/>
                  </a:lnTo>
                  <a:lnTo>
                    <a:pt x="63" y="369"/>
                  </a:lnTo>
                  <a:lnTo>
                    <a:pt x="90" y="422"/>
                  </a:lnTo>
                  <a:lnTo>
                    <a:pt x="116" y="473"/>
                  </a:lnTo>
                  <a:lnTo>
                    <a:pt x="142" y="519"/>
                  </a:lnTo>
                  <a:lnTo>
                    <a:pt x="163" y="557"/>
                  </a:lnTo>
                  <a:lnTo>
                    <a:pt x="163" y="295"/>
                  </a:lnTo>
                  <a:lnTo>
                    <a:pt x="163" y="295"/>
                  </a:lnTo>
                  <a:lnTo>
                    <a:pt x="154" y="293"/>
                  </a:lnTo>
                  <a:lnTo>
                    <a:pt x="145" y="289"/>
                  </a:lnTo>
                  <a:lnTo>
                    <a:pt x="136" y="285"/>
                  </a:lnTo>
                  <a:lnTo>
                    <a:pt x="128" y="281"/>
                  </a:lnTo>
                  <a:lnTo>
                    <a:pt x="120" y="276"/>
                  </a:lnTo>
                  <a:lnTo>
                    <a:pt x="113" y="270"/>
                  </a:lnTo>
                  <a:lnTo>
                    <a:pt x="107" y="263"/>
                  </a:lnTo>
                  <a:lnTo>
                    <a:pt x="100" y="257"/>
                  </a:lnTo>
                  <a:lnTo>
                    <a:pt x="94" y="249"/>
                  </a:lnTo>
                  <a:lnTo>
                    <a:pt x="89" y="241"/>
                  </a:lnTo>
                  <a:lnTo>
                    <a:pt x="85" y="233"/>
                  </a:lnTo>
                  <a:lnTo>
                    <a:pt x="82" y="224"/>
                  </a:lnTo>
                  <a:lnTo>
                    <a:pt x="78" y="215"/>
                  </a:lnTo>
                  <a:lnTo>
                    <a:pt x="76" y="205"/>
                  </a:lnTo>
                  <a:lnTo>
                    <a:pt x="75" y="195"/>
                  </a:lnTo>
                  <a:lnTo>
                    <a:pt x="74" y="186"/>
                  </a:lnTo>
                  <a:lnTo>
                    <a:pt x="74" y="186"/>
                  </a:lnTo>
                  <a:close/>
                </a:path>
              </a:pathLst>
            </a:custGeom>
            <a:solidFill>
              <a:schemeClr val="tx1">
                <a:lumMod val="95000"/>
                <a:lumOff val="5000"/>
                <a:alpha val="30000"/>
              </a:schemeClr>
            </a:solidFill>
            <a:ln>
              <a:noFill/>
            </a:ln>
          </p:spPr>
          <p:txBody>
            <a:bodyPr/>
            <a:lstStyle/>
            <a:p>
              <a:pPr>
                <a:defRPr/>
              </a:pPr>
              <a:endParaRPr lang="ko-KR" altLang="en-US"/>
            </a:p>
          </p:txBody>
        </p:sp>
        <p:sp>
          <p:nvSpPr>
            <p:cNvPr id="29" name="Freeform 46"/>
            <p:cNvSpPr/>
            <p:nvPr userDrawn="1"/>
          </p:nvSpPr>
          <p:spPr bwMode="auto">
            <a:xfrm>
              <a:off x="2430770" y="4684894"/>
              <a:ext cx="198462" cy="322626"/>
            </a:xfrm>
            <a:custGeom>
              <a:avLst/>
              <a:gdLst>
                <a:gd name="T0" fmla="*/ 167 w 167"/>
                <a:gd name="T1" fmla="*/ 0 h 271"/>
                <a:gd name="T2" fmla="*/ 0 w 167"/>
                <a:gd name="T3" fmla="*/ 167 h 271"/>
                <a:gd name="T4" fmla="*/ 103 w 167"/>
                <a:gd name="T5" fmla="*/ 271 h 271"/>
                <a:gd name="T6" fmla="*/ 137 w 167"/>
                <a:gd name="T7" fmla="*/ 259 h 271"/>
                <a:gd name="T8" fmla="*/ 137 w 167"/>
                <a:gd name="T9" fmla="*/ 201 h 271"/>
                <a:gd name="T10" fmla="*/ 167 w 167"/>
                <a:gd name="T11" fmla="*/ 173 h 271"/>
                <a:gd name="T12" fmla="*/ 167 w 167"/>
                <a:gd name="T13" fmla="*/ 0 h 271"/>
              </a:gdLst>
              <a:ahLst/>
              <a:cxnLst>
                <a:cxn ang="0">
                  <a:pos x="T0" y="T1"/>
                </a:cxn>
                <a:cxn ang="0">
                  <a:pos x="T2" y="T3"/>
                </a:cxn>
                <a:cxn ang="0">
                  <a:pos x="T4" y="T5"/>
                </a:cxn>
                <a:cxn ang="0">
                  <a:pos x="T6" y="T7"/>
                </a:cxn>
                <a:cxn ang="0">
                  <a:pos x="T8" y="T9"/>
                </a:cxn>
                <a:cxn ang="0">
                  <a:pos x="T10" y="T11"/>
                </a:cxn>
                <a:cxn ang="0">
                  <a:pos x="T12" y="T13"/>
                </a:cxn>
              </a:cxnLst>
              <a:rect l="0" t="0" r="r" b="b"/>
              <a:pathLst>
                <a:path w="167" h="271">
                  <a:moveTo>
                    <a:pt x="167" y="0"/>
                  </a:moveTo>
                  <a:lnTo>
                    <a:pt x="0" y="167"/>
                  </a:lnTo>
                  <a:lnTo>
                    <a:pt x="103" y="271"/>
                  </a:lnTo>
                  <a:lnTo>
                    <a:pt x="137" y="259"/>
                  </a:lnTo>
                  <a:lnTo>
                    <a:pt x="137" y="201"/>
                  </a:lnTo>
                  <a:lnTo>
                    <a:pt x="167" y="173"/>
                  </a:lnTo>
                  <a:lnTo>
                    <a:pt x="167" y="0"/>
                  </a:lnTo>
                  <a:close/>
                </a:path>
              </a:pathLst>
            </a:custGeom>
            <a:solidFill>
              <a:schemeClr val="tx1">
                <a:lumMod val="95000"/>
                <a:lumOff val="5000"/>
                <a:alpha val="30000"/>
              </a:schemeClr>
            </a:solidFill>
            <a:ln>
              <a:noFill/>
            </a:ln>
          </p:spPr>
          <p:txBody>
            <a:bodyPr/>
            <a:lstStyle/>
            <a:p>
              <a:pPr>
                <a:defRPr/>
              </a:pPr>
              <a:endParaRPr lang="ko-KR" altLang="en-US"/>
            </a:p>
          </p:txBody>
        </p:sp>
        <p:pic>
          <p:nvPicPr>
            <p:cNvPr id="30" name="그림 120"/>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rot="8100000" flipH="1">
              <a:off x="1858594" y="2891696"/>
              <a:ext cx="297062" cy="823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Freeform 118"/>
            <p:cNvSpPr>
              <a:spLocks/>
            </p:cNvSpPr>
            <p:nvPr userDrawn="1"/>
          </p:nvSpPr>
          <p:spPr bwMode="auto">
            <a:xfrm>
              <a:off x="1659537" y="3107047"/>
              <a:ext cx="960910" cy="962103"/>
            </a:xfrm>
            <a:custGeom>
              <a:avLst/>
              <a:gdLst>
                <a:gd name="T0" fmla="*/ 0 w 806"/>
                <a:gd name="T1" fmla="*/ 0 h 807"/>
                <a:gd name="T2" fmla="*/ 1145593087 w 806"/>
                <a:gd name="T3" fmla="*/ 1147016335 h 807"/>
                <a:gd name="T4" fmla="*/ 0 w 806"/>
                <a:gd name="T5" fmla="*/ 1147016335 h 807"/>
                <a:gd name="T6" fmla="*/ 0 w 806"/>
                <a:gd name="T7" fmla="*/ 0 h 80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7">
                  <a:moveTo>
                    <a:pt x="0" y="0"/>
                  </a:moveTo>
                  <a:lnTo>
                    <a:pt x="806" y="807"/>
                  </a:lnTo>
                  <a:lnTo>
                    <a:pt x="0" y="807"/>
                  </a:lnTo>
                  <a:lnTo>
                    <a:pt x="0" y="0"/>
                  </a:lnTo>
                  <a:close/>
                </a:path>
              </a:pathLst>
            </a:custGeom>
            <a:solidFill>
              <a:srgbClr val="BDA8D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32" name="그룹 122"/>
            <p:cNvGrpSpPr/>
            <p:nvPr userDrawn="1"/>
          </p:nvGrpSpPr>
          <p:grpSpPr>
            <a:xfrm>
              <a:off x="1659537" y="3390790"/>
              <a:ext cx="305202" cy="678359"/>
              <a:chOff x="2209800" y="4519614"/>
              <a:chExt cx="406400" cy="903287"/>
            </a:xfrm>
            <a:solidFill>
              <a:schemeClr val="accent1">
                <a:lumMod val="50000"/>
              </a:schemeClr>
            </a:solidFill>
          </p:grpSpPr>
          <p:sp>
            <p:nvSpPr>
              <p:cNvPr id="41" name="Freeform 9"/>
              <p:cNvSpPr/>
              <p:nvPr/>
            </p:nvSpPr>
            <p:spPr bwMode="auto">
              <a:xfrm>
                <a:off x="2209800" y="4519614"/>
                <a:ext cx="171450" cy="385763"/>
              </a:xfrm>
              <a:custGeom>
                <a:avLst/>
                <a:gdLst>
                  <a:gd name="T0" fmla="*/ 0 w 108"/>
                  <a:gd name="T1" fmla="*/ 0 h 243"/>
                  <a:gd name="T2" fmla="*/ 0 w 108"/>
                  <a:gd name="T3" fmla="*/ 243 h 243"/>
                  <a:gd name="T4" fmla="*/ 0 w 108"/>
                  <a:gd name="T5" fmla="*/ 243 h 243"/>
                  <a:gd name="T6" fmla="*/ 11 w 108"/>
                  <a:gd name="T7" fmla="*/ 242 h 243"/>
                  <a:gd name="T8" fmla="*/ 22 w 108"/>
                  <a:gd name="T9" fmla="*/ 239 h 243"/>
                  <a:gd name="T10" fmla="*/ 33 w 108"/>
                  <a:gd name="T11" fmla="*/ 234 h 243"/>
                  <a:gd name="T12" fmla="*/ 42 w 108"/>
                  <a:gd name="T13" fmla="*/ 230 h 243"/>
                  <a:gd name="T14" fmla="*/ 51 w 108"/>
                  <a:gd name="T15" fmla="*/ 224 h 243"/>
                  <a:gd name="T16" fmla="*/ 61 w 108"/>
                  <a:gd name="T17" fmla="*/ 218 h 243"/>
                  <a:gd name="T18" fmla="*/ 69 w 108"/>
                  <a:gd name="T19" fmla="*/ 210 h 243"/>
                  <a:gd name="T20" fmla="*/ 77 w 108"/>
                  <a:gd name="T21" fmla="*/ 203 h 243"/>
                  <a:gd name="T22" fmla="*/ 83 w 108"/>
                  <a:gd name="T23" fmla="*/ 195 h 243"/>
                  <a:gd name="T24" fmla="*/ 89 w 108"/>
                  <a:gd name="T25" fmla="*/ 185 h 243"/>
                  <a:gd name="T26" fmla="*/ 94 w 108"/>
                  <a:gd name="T27" fmla="*/ 176 h 243"/>
                  <a:gd name="T28" fmla="*/ 100 w 108"/>
                  <a:gd name="T29" fmla="*/ 165 h 243"/>
                  <a:gd name="T30" fmla="*/ 103 w 108"/>
                  <a:gd name="T31" fmla="*/ 155 h 243"/>
                  <a:gd name="T32" fmla="*/ 106 w 108"/>
                  <a:gd name="T33" fmla="*/ 145 h 243"/>
                  <a:gd name="T34" fmla="*/ 107 w 108"/>
                  <a:gd name="T35" fmla="*/ 133 h 243"/>
                  <a:gd name="T36" fmla="*/ 108 w 108"/>
                  <a:gd name="T37" fmla="*/ 122 h 243"/>
                  <a:gd name="T38" fmla="*/ 108 w 108"/>
                  <a:gd name="T39" fmla="*/ 122 h 243"/>
                  <a:gd name="T40" fmla="*/ 107 w 108"/>
                  <a:gd name="T41" fmla="*/ 110 h 243"/>
                  <a:gd name="T42" fmla="*/ 106 w 108"/>
                  <a:gd name="T43" fmla="*/ 99 h 243"/>
                  <a:gd name="T44" fmla="*/ 103 w 108"/>
                  <a:gd name="T45" fmla="*/ 88 h 243"/>
                  <a:gd name="T46" fmla="*/ 100 w 108"/>
                  <a:gd name="T47" fmla="*/ 77 h 243"/>
                  <a:gd name="T48" fmla="*/ 94 w 108"/>
                  <a:gd name="T49" fmla="*/ 67 h 243"/>
                  <a:gd name="T50" fmla="*/ 89 w 108"/>
                  <a:gd name="T51" fmla="*/ 58 h 243"/>
                  <a:gd name="T52" fmla="*/ 83 w 108"/>
                  <a:gd name="T53" fmla="*/ 48 h 243"/>
                  <a:gd name="T54" fmla="*/ 77 w 108"/>
                  <a:gd name="T55" fmla="*/ 40 h 243"/>
                  <a:gd name="T56" fmla="*/ 69 w 108"/>
                  <a:gd name="T57" fmla="*/ 32 h 243"/>
                  <a:gd name="T58" fmla="*/ 61 w 108"/>
                  <a:gd name="T59" fmla="*/ 25 h 243"/>
                  <a:gd name="T60" fmla="*/ 51 w 108"/>
                  <a:gd name="T61" fmla="*/ 19 h 243"/>
                  <a:gd name="T62" fmla="*/ 42 w 108"/>
                  <a:gd name="T63" fmla="*/ 13 h 243"/>
                  <a:gd name="T64" fmla="*/ 33 w 108"/>
                  <a:gd name="T65" fmla="*/ 9 h 243"/>
                  <a:gd name="T66" fmla="*/ 22 w 108"/>
                  <a:gd name="T67" fmla="*/ 4 h 243"/>
                  <a:gd name="T68" fmla="*/ 11 w 108"/>
                  <a:gd name="T69" fmla="*/ 1 h 243"/>
                  <a:gd name="T70" fmla="*/ 0 w 108"/>
                  <a:gd name="T71" fmla="*/ 0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08" h="243">
                    <a:moveTo>
                      <a:pt x="0" y="0"/>
                    </a:moveTo>
                    <a:lnTo>
                      <a:pt x="0" y="243"/>
                    </a:lnTo>
                    <a:lnTo>
                      <a:pt x="0" y="243"/>
                    </a:lnTo>
                    <a:lnTo>
                      <a:pt x="11" y="242"/>
                    </a:lnTo>
                    <a:lnTo>
                      <a:pt x="22" y="239"/>
                    </a:lnTo>
                    <a:lnTo>
                      <a:pt x="33" y="234"/>
                    </a:lnTo>
                    <a:lnTo>
                      <a:pt x="42" y="230"/>
                    </a:lnTo>
                    <a:lnTo>
                      <a:pt x="51" y="224"/>
                    </a:lnTo>
                    <a:lnTo>
                      <a:pt x="61" y="218"/>
                    </a:lnTo>
                    <a:lnTo>
                      <a:pt x="69" y="210"/>
                    </a:lnTo>
                    <a:lnTo>
                      <a:pt x="77" y="203"/>
                    </a:lnTo>
                    <a:lnTo>
                      <a:pt x="83" y="195"/>
                    </a:lnTo>
                    <a:lnTo>
                      <a:pt x="89" y="185"/>
                    </a:lnTo>
                    <a:lnTo>
                      <a:pt x="94" y="176"/>
                    </a:lnTo>
                    <a:lnTo>
                      <a:pt x="100" y="165"/>
                    </a:lnTo>
                    <a:lnTo>
                      <a:pt x="103" y="155"/>
                    </a:lnTo>
                    <a:lnTo>
                      <a:pt x="106" y="145"/>
                    </a:lnTo>
                    <a:lnTo>
                      <a:pt x="107" y="133"/>
                    </a:lnTo>
                    <a:lnTo>
                      <a:pt x="108" y="122"/>
                    </a:lnTo>
                    <a:lnTo>
                      <a:pt x="108" y="122"/>
                    </a:lnTo>
                    <a:lnTo>
                      <a:pt x="107" y="110"/>
                    </a:lnTo>
                    <a:lnTo>
                      <a:pt x="106" y="99"/>
                    </a:lnTo>
                    <a:lnTo>
                      <a:pt x="103" y="88"/>
                    </a:lnTo>
                    <a:lnTo>
                      <a:pt x="100" y="77"/>
                    </a:lnTo>
                    <a:lnTo>
                      <a:pt x="94" y="67"/>
                    </a:lnTo>
                    <a:lnTo>
                      <a:pt x="89" y="58"/>
                    </a:lnTo>
                    <a:lnTo>
                      <a:pt x="83" y="48"/>
                    </a:lnTo>
                    <a:lnTo>
                      <a:pt x="77" y="40"/>
                    </a:lnTo>
                    <a:lnTo>
                      <a:pt x="69" y="32"/>
                    </a:lnTo>
                    <a:lnTo>
                      <a:pt x="61" y="25"/>
                    </a:lnTo>
                    <a:lnTo>
                      <a:pt x="51" y="19"/>
                    </a:lnTo>
                    <a:lnTo>
                      <a:pt x="42" y="13"/>
                    </a:lnTo>
                    <a:lnTo>
                      <a:pt x="33" y="9"/>
                    </a:lnTo>
                    <a:lnTo>
                      <a:pt x="22" y="4"/>
                    </a:lnTo>
                    <a:lnTo>
                      <a:pt x="11" y="1"/>
                    </a:lnTo>
                    <a:lnTo>
                      <a:pt x="0" y="0"/>
                    </a:lnTo>
                    <a:close/>
                  </a:path>
                </a:pathLst>
              </a:custGeom>
              <a:solidFill>
                <a:schemeClr val="tx1">
                  <a:lumMod val="95000"/>
                  <a:lumOff val="5000"/>
                  <a:alpha val="30000"/>
                </a:schemeClr>
              </a:solidFill>
              <a:ln>
                <a:noFill/>
              </a:ln>
            </p:spPr>
            <p:txBody>
              <a:bodyPr/>
              <a:lstStyle/>
              <a:p>
                <a:pPr>
                  <a:defRPr/>
                </a:pPr>
                <a:endParaRPr lang="ko-KR" altLang="en-US"/>
              </a:p>
            </p:txBody>
          </p:sp>
          <p:sp>
            <p:nvSpPr>
              <p:cNvPr id="42" name="Freeform 11"/>
              <p:cNvSpPr/>
              <p:nvPr/>
            </p:nvSpPr>
            <p:spPr bwMode="auto">
              <a:xfrm>
                <a:off x="2209800" y="4935538"/>
                <a:ext cx="406400" cy="487363"/>
              </a:xfrm>
              <a:custGeom>
                <a:avLst/>
                <a:gdLst>
                  <a:gd name="T0" fmla="*/ 35 w 256"/>
                  <a:gd name="T1" fmla="*/ 0 h 307"/>
                  <a:gd name="T2" fmla="*/ 0 w 256"/>
                  <a:gd name="T3" fmla="*/ 0 h 307"/>
                  <a:gd name="T4" fmla="*/ 0 w 256"/>
                  <a:gd name="T5" fmla="*/ 307 h 307"/>
                  <a:gd name="T6" fmla="*/ 126 w 256"/>
                  <a:gd name="T7" fmla="*/ 307 h 307"/>
                  <a:gd name="T8" fmla="*/ 126 w 256"/>
                  <a:gd name="T9" fmla="*/ 215 h 307"/>
                  <a:gd name="T10" fmla="*/ 144 w 256"/>
                  <a:gd name="T11" fmla="*/ 215 h 307"/>
                  <a:gd name="T12" fmla="*/ 144 w 256"/>
                  <a:gd name="T13" fmla="*/ 307 h 307"/>
                  <a:gd name="T14" fmla="*/ 256 w 256"/>
                  <a:gd name="T15" fmla="*/ 307 h 307"/>
                  <a:gd name="T16" fmla="*/ 256 w 256"/>
                  <a:gd name="T17" fmla="*/ 134 h 307"/>
                  <a:gd name="T18" fmla="*/ 256 w 256"/>
                  <a:gd name="T19" fmla="*/ 134 h 307"/>
                  <a:gd name="T20" fmla="*/ 255 w 256"/>
                  <a:gd name="T21" fmla="*/ 128 h 307"/>
                  <a:gd name="T22" fmla="*/ 255 w 256"/>
                  <a:gd name="T23" fmla="*/ 128 h 307"/>
                  <a:gd name="T24" fmla="*/ 255 w 256"/>
                  <a:gd name="T25" fmla="*/ 123 h 307"/>
                  <a:gd name="T26" fmla="*/ 255 w 256"/>
                  <a:gd name="T27" fmla="*/ 123 h 307"/>
                  <a:gd name="T28" fmla="*/ 254 w 256"/>
                  <a:gd name="T29" fmla="*/ 121 h 307"/>
                  <a:gd name="T30" fmla="*/ 254 w 256"/>
                  <a:gd name="T31" fmla="*/ 121 h 307"/>
                  <a:gd name="T32" fmla="*/ 253 w 256"/>
                  <a:gd name="T33" fmla="*/ 113 h 307"/>
                  <a:gd name="T34" fmla="*/ 251 w 256"/>
                  <a:gd name="T35" fmla="*/ 104 h 307"/>
                  <a:gd name="T36" fmla="*/ 248 w 256"/>
                  <a:gd name="T37" fmla="*/ 97 h 307"/>
                  <a:gd name="T38" fmla="*/ 244 w 256"/>
                  <a:gd name="T39" fmla="*/ 90 h 307"/>
                  <a:gd name="T40" fmla="*/ 240 w 256"/>
                  <a:gd name="T41" fmla="*/ 82 h 307"/>
                  <a:gd name="T42" fmla="*/ 235 w 256"/>
                  <a:gd name="T43" fmla="*/ 76 h 307"/>
                  <a:gd name="T44" fmla="*/ 225 w 256"/>
                  <a:gd name="T45" fmla="*/ 63 h 307"/>
                  <a:gd name="T46" fmla="*/ 212 w 256"/>
                  <a:gd name="T47" fmla="*/ 53 h 307"/>
                  <a:gd name="T48" fmla="*/ 199 w 256"/>
                  <a:gd name="T49" fmla="*/ 44 h 307"/>
                  <a:gd name="T50" fmla="*/ 184 w 256"/>
                  <a:gd name="T51" fmla="*/ 35 h 307"/>
                  <a:gd name="T52" fmla="*/ 169 w 256"/>
                  <a:gd name="T53" fmla="*/ 28 h 307"/>
                  <a:gd name="T54" fmla="*/ 152 w 256"/>
                  <a:gd name="T55" fmla="*/ 22 h 307"/>
                  <a:gd name="T56" fmla="*/ 135 w 256"/>
                  <a:gd name="T57" fmla="*/ 16 h 307"/>
                  <a:gd name="T58" fmla="*/ 119 w 256"/>
                  <a:gd name="T59" fmla="*/ 12 h 307"/>
                  <a:gd name="T60" fmla="*/ 103 w 256"/>
                  <a:gd name="T61" fmla="*/ 8 h 307"/>
                  <a:gd name="T62" fmla="*/ 72 w 256"/>
                  <a:gd name="T63" fmla="*/ 4 h 307"/>
                  <a:gd name="T64" fmla="*/ 46 w 256"/>
                  <a:gd name="T65" fmla="*/ 1 h 307"/>
                  <a:gd name="T66" fmla="*/ 46 w 256"/>
                  <a:gd name="T67" fmla="*/ 1 h 307"/>
                  <a:gd name="T68" fmla="*/ 40 w 256"/>
                  <a:gd name="T69" fmla="*/ 0 h 307"/>
                  <a:gd name="T70" fmla="*/ 35 w 256"/>
                  <a:gd name="T71" fmla="*/ 0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56" h="307">
                    <a:moveTo>
                      <a:pt x="35" y="0"/>
                    </a:moveTo>
                    <a:lnTo>
                      <a:pt x="0" y="0"/>
                    </a:lnTo>
                    <a:lnTo>
                      <a:pt x="0" y="307"/>
                    </a:lnTo>
                    <a:lnTo>
                      <a:pt x="126" y="307"/>
                    </a:lnTo>
                    <a:lnTo>
                      <a:pt x="126" y="215"/>
                    </a:lnTo>
                    <a:lnTo>
                      <a:pt x="144" y="215"/>
                    </a:lnTo>
                    <a:lnTo>
                      <a:pt x="144" y="307"/>
                    </a:lnTo>
                    <a:lnTo>
                      <a:pt x="256" y="307"/>
                    </a:lnTo>
                    <a:lnTo>
                      <a:pt x="256" y="134"/>
                    </a:lnTo>
                    <a:lnTo>
                      <a:pt x="256" y="134"/>
                    </a:lnTo>
                    <a:lnTo>
                      <a:pt x="255" y="128"/>
                    </a:lnTo>
                    <a:lnTo>
                      <a:pt x="255" y="128"/>
                    </a:lnTo>
                    <a:lnTo>
                      <a:pt x="255" y="123"/>
                    </a:lnTo>
                    <a:lnTo>
                      <a:pt x="255" y="123"/>
                    </a:lnTo>
                    <a:lnTo>
                      <a:pt x="254" y="121"/>
                    </a:lnTo>
                    <a:lnTo>
                      <a:pt x="254" y="121"/>
                    </a:lnTo>
                    <a:lnTo>
                      <a:pt x="253" y="113"/>
                    </a:lnTo>
                    <a:lnTo>
                      <a:pt x="251" y="104"/>
                    </a:lnTo>
                    <a:lnTo>
                      <a:pt x="248" y="97"/>
                    </a:lnTo>
                    <a:lnTo>
                      <a:pt x="244" y="90"/>
                    </a:lnTo>
                    <a:lnTo>
                      <a:pt x="240" y="82"/>
                    </a:lnTo>
                    <a:lnTo>
                      <a:pt x="235" y="76"/>
                    </a:lnTo>
                    <a:lnTo>
                      <a:pt x="225" y="63"/>
                    </a:lnTo>
                    <a:lnTo>
                      <a:pt x="212" y="53"/>
                    </a:lnTo>
                    <a:lnTo>
                      <a:pt x="199" y="44"/>
                    </a:lnTo>
                    <a:lnTo>
                      <a:pt x="184" y="35"/>
                    </a:lnTo>
                    <a:lnTo>
                      <a:pt x="169" y="28"/>
                    </a:lnTo>
                    <a:lnTo>
                      <a:pt x="152" y="22"/>
                    </a:lnTo>
                    <a:lnTo>
                      <a:pt x="135" y="16"/>
                    </a:lnTo>
                    <a:lnTo>
                      <a:pt x="119" y="12"/>
                    </a:lnTo>
                    <a:lnTo>
                      <a:pt x="103" y="8"/>
                    </a:lnTo>
                    <a:lnTo>
                      <a:pt x="72" y="4"/>
                    </a:lnTo>
                    <a:lnTo>
                      <a:pt x="46" y="1"/>
                    </a:lnTo>
                    <a:lnTo>
                      <a:pt x="46" y="1"/>
                    </a:lnTo>
                    <a:lnTo>
                      <a:pt x="40" y="0"/>
                    </a:lnTo>
                    <a:lnTo>
                      <a:pt x="35" y="0"/>
                    </a:lnTo>
                    <a:close/>
                  </a:path>
                </a:pathLst>
              </a:custGeom>
              <a:solidFill>
                <a:schemeClr val="tx1">
                  <a:lumMod val="95000"/>
                  <a:lumOff val="5000"/>
                  <a:alpha val="30000"/>
                </a:schemeClr>
              </a:solidFill>
              <a:ln>
                <a:noFill/>
              </a:ln>
            </p:spPr>
            <p:txBody>
              <a:bodyPr/>
              <a:lstStyle/>
              <a:p>
                <a:pPr>
                  <a:defRPr/>
                </a:pPr>
                <a:endParaRPr lang="ko-KR" altLang="en-US"/>
              </a:p>
            </p:txBody>
          </p:sp>
        </p:grpSp>
        <p:pic>
          <p:nvPicPr>
            <p:cNvPr id="33" name="그림 12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rot="8100000" flipH="1">
              <a:off x="2834439" y="3871555"/>
              <a:ext cx="297062" cy="823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 name="Freeform 110"/>
            <p:cNvSpPr/>
            <p:nvPr userDrawn="1"/>
          </p:nvSpPr>
          <p:spPr bwMode="auto">
            <a:xfrm>
              <a:off x="2684802" y="4124167"/>
              <a:ext cx="960558" cy="960736"/>
            </a:xfrm>
            <a:custGeom>
              <a:avLst/>
              <a:gdLst>
                <a:gd name="T0" fmla="*/ 0 w 806"/>
                <a:gd name="T1" fmla="*/ 0 h 806"/>
                <a:gd name="T2" fmla="*/ 806 w 806"/>
                <a:gd name="T3" fmla="*/ 806 h 806"/>
                <a:gd name="T4" fmla="*/ 0 w 806"/>
                <a:gd name="T5" fmla="*/ 806 h 806"/>
                <a:gd name="T6" fmla="*/ 0 w 806"/>
                <a:gd name="T7" fmla="*/ 0 h 806"/>
              </a:gdLst>
              <a:ahLst/>
              <a:cxnLst>
                <a:cxn ang="0">
                  <a:pos x="T0" y="T1"/>
                </a:cxn>
                <a:cxn ang="0">
                  <a:pos x="T2" y="T3"/>
                </a:cxn>
                <a:cxn ang="0">
                  <a:pos x="T4" y="T5"/>
                </a:cxn>
                <a:cxn ang="0">
                  <a:pos x="T6" y="T7"/>
                </a:cxn>
              </a:cxnLst>
              <a:rect l="0" t="0" r="r" b="b"/>
              <a:pathLst>
                <a:path w="806" h="806">
                  <a:moveTo>
                    <a:pt x="0" y="0"/>
                  </a:moveTo>
                  <a:lnTo>
                    <a:pt x="806" y="806"/>
                  </a:lnTo>
                  <a:lnTo>
                    <a:pt x="0" y="806"/>
                  </a:lnTo>
                  <a:lnTo>
                    <a:pt x="0" y="0"/>
                  </a:lnTo>
                  <a:close/>
                </a:path>
              </a:pathLst>
            </a:custGeom>
            <a:solidFill>
              <a:schemeClr val="bg1">
                <a:lumMod val="75000"/>
              </a:schemeClr>
            </a:solidFill>
            <a:ln>
              <a:noFill/>
            </a:ln>
          </p:spPr>
          <p:txBody>
            <a:bodyPr/>
            <a:lstStyle/>
            <a:p>
              <a:pPr>
                <a:defRPr/>
              </a:pPr>
              <a:endParaRPr lang="ko-KR" altLang="en-US"/>
            </a:p>
          </p:txBody>
        </p:sp>
        <p:sp>
          <p:nvSpPr>
            <p:cNvPr id="35" name="Freeform 43"/>
            <p:cNvSpPr>
              <a:spLocks noEditPoints="1"/>
            </p:cNvSpPr>
            <p:nvPr userDrawn="1"/>
          </p:nvSpPr>
          <p:spPr bwMode="auto">
            <a:xfrm>
              <a:off x="2684802" y="4425364"/>
              <a:ext cx="298488" cy="472629"/>
            </a:xfrm>
            <a:custGeom>
              <a:avLst/>
              <a:gdLst>
                <a:gd name="T0" fmla="*/ 134 w 251"/>
                <a:gd name="T1" fmla="*/ 142 h 397"/>
                <a:gd name="T2" fmla="*/ 124 w 251"/>
                <a:gd name="T3" fmla="*/ 141 h 397"/>
                <a:gd name="T4" fmla="*/ 116 w 251"/>
                <a:gd name="T5" fmla="*/ 135 h 397"/>
                <a:gd name="T6" fmla="*/ 113 w 251"/>
                <a:gd name="T7" fmla="*/ 131 h 397"/>
                <a:gd name="T8" fmla="*/ 109 w 251"/>
                <a:gd name="T9" fmla="*/ 121 h 397"/>
                <a:gd name="T10" fmla="*/ 109 w 251"/>
                <a:gd name="T11" fmla="*/ 112 h 397"/>
                <a:gd name="T12" fmla="*/ 113 w 251"/>
                <a:gd name="T13" fmla="*/ 102 h 397"/>
                <a:gd name="T14" fmla="*/ 116 w 251"/>
                <a:gd name="T15" fmla="*/ 98 h 397"/>
                <a:gd name="T16" fmla="*/ 124 w 251"/>
                <a:gd name="T17" fmla="*/ 92 h 397"/>
                <a:gd name="T18" fmla="*/ 134 w 251"/>
                <a:gd name="T19" fmla="*/ 91 h 397"/>
                <a:gd name="T20" fmla="*/ 139 w 251"/>
                <a:gd name="T21" fmla="*/ 91 h 397"/>
                <a:gd name="T22" fmla="*/ 148 w 251"/>
                <a:gd name="T23" fmla="*/ 95 h 397"/>
                <a:gd name="T24" fmla="*/ 153 w 251"/>
                <a:gd name="T25" fmla="*/ 98 h 397"/>
                <a:gd name="T26" fmla="*/ 159 w 251"/>
                <a:gd name="T27" fmla="*/ 107 h 397"/>
                <a:gd name="T28" fmla="*/ 160 w 251"/>
                <a:gd name="T29" fmla="*/ 117 h 397"/>
                <a:gd name="T30" fmla="*/ 159 w 251"/>
                <a:gd name="T31" fmla="*/ 127 h 397"/>
                <a:gd name="T32" fmla="*/ 153 w 251"/>
                <a:gd name="T33" fmla="*/ 135 h 397"/>
                <a:gd name="T34" fmla="*/ 148 w 251"/>
                <a:gd name="T35" fmla="*/ 138 h 397"/>
                <a:gd name="T36" fmla="*/ 139 w 251"/>
                <a:gd name="T37" fmla="*/ 142 h 397"/>
                <a:gd name="T38" fmla="*/ 105 w 251"/>
                <a:gd name="T39" fmla="*/ 0 h 397"/>
                <a:gd name="T40" fmla="*/ 91 w 251"/>
                <a:gd name="T41" fmla="*/ 1 h 397"/>
                <a:gd name="T42" fmla="*/ 64 w 251"/>
                <a:gd name="T43" fmla="*/ 6 h 397"/>
                <a:gd name="T44" fmla="*/ 38 w 251"/>
                <a:gd name="T45" fmla="*/ 17 h 397"/>
                <a:gd name="T46" fmla="*/ 13 w 251"/>
                <a:gd name="T47" fmla="*/ 33 h 397"/>
                <a:gd name="T48" fmla="*/ 2 w 251"/>
                <a:gd name="T49" fmla="*/ 43 h 397"/>
                <a:gd name="T50" fmla="*/ 0 w 251"/>
                <a:gd name="T51" fmla="*/ 397 h 397"/>
                <a:gd name="T52" fmla="*/ 17 w 251"/>
                <a:gd name="T53" fmla="*/ 322 h 397"/>
                <a:gd name="T54" fmla="*/ 56 w 251"/>
                <a:gd name="T55" fmla="*/ 282 h 397"/>
                <a:gd name="T56" fmla="*/ 80 w 251"/>
                <a:gd name="T57" fmla="*/ 289 h 397"/>
                <a:gd name="T58" fmla="*/ 106 w 251"/>
                <a:gd name="T59" fmla="*/ 291 h 397"/>
                <a:gd name="T60" fmla="*/ 119 w 251"/>
                <a:gd name="T61" fmla="*/ 291 h 397"/>
                <a:gd name="T62" fmla="*/ 146 w 251"/>
                <a:gd name="T63" fmla="*/ 285 h 397"/>
                <a:gd name="T64" fmla="*/ 172 w 251"/>
                <a:gd name="T65" fmla="*/ 275 h 397"/>
                <a:gd name="T66" fmla="*/ 197 w 251"/>
                <a:gd name="T67" fmla="*/ 259 h 397"/>
                <a:gd name="T68" fmla="*/ 208 w 251"/>
                <a:gd name="T69" fmla="*/ 249 h 397"/>
                <a:gd name="T70" fmla="*/ 227 w 251"/>
                <a:gd name="T71" fmla="*/ 226 h 397"/>
                <a:gd name="T72" fmla="*/ 239 w 251"/>
                <a:gd name="T73" fmla="*/ 201 h 397"/>
                <a:gd name="T74" fmla="*/ 248 w 251"/>
                <a:gd name="T75" fmla="*/ 174 h 397"/>
                <a:gd name="T76" fmla="*/ 251 w 251"/>
                <a:gd name="T77" fmla="*/ 146 h 397"/>
                <a:gd name="T78" fmla="*/ 248 w 251"/>
                <a:gd name="T79" fmla="*/ 118 h 397"/>
                <a:gd name="T80" fmla="*/ 239 w 251"/>
                <a:gd name="T81" fmla="*/ 91 h 397"/>
                <a:gd name="T82" fmla="*/ 227 w 251"/>
                <a:gd name="T83" fmla="*/ 66 h 397"/>
                <a:gd name="T84" fmla="*/ 208 w 251"/>
                <a:gd name="T85" fmla="*/ 43 h 397"/>
                <a:gd name="T86" fmla="*/ 197 w 251"/>
                <a:gd name="T87" fmla="*/ 33 h 397"/>
                <a:gd name="T88" fmla="*/ 172 w 251"/>
                <a:gd name="T89" fmla="*/ 17 h 397"/>
                <a:gd name="T90" fmla="*/ 146 w 251"/>
                <a:gd name="T91" fmla="*/ 6 h 397"/>
                <a:gd name="T92" fmla="*/ 119 w 251"/>
                <a:gd name="T93" fmla="*/ 1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51" h="397">
                  <a:moveTo>
                    <a:pt x="134" y="142"/>
                  </a:moveTo>
                  <a:lnTo>
                    <a:pt x="134" y="142"/>
                  </a:lnTo>
                  <a:lnTo>
                    <a:pt x="130" y="142"/>
                  </a:lnTo>
                  <a:lnTo>
                    <a:pt x="124" y="141"/>
                  </a:lnTo>
                  <a:lnTo>
                    <a:pt x="120" y="138"/>
                  </a:lnTo>
                  <a:lnTo>
                    <a:pt x="116" y="135"/>
                  </a:lnTo>
                  <a:lnTo>
                    <a:pt x="116" y="135"/>
                  </a:lnTo>
                  <a:lnTo>
                    <a:pt x="113" y="131"/>
                  </a:lnTo>
                  <a:lnTo>
                    <a:pt x="110" y="127"/>
                  </a:lnTo>
                  <a:lnTo>
                    <a:pt x="109" y="121"/>
                  </a:lnTo>
                  <a:lnTo>
                    <a:pt x="109" y="116"/>
                  </a:lnTo>
                  <a:lnTo>
                    <a:pt x="109" y="112"/>
                  </a:lnTo>
                  <a:lnTo>
                    <a:pt x="110" y="107"/>
                  </a:lnTo>
                  <a:lnTo>
                    <a:pt x="113" y="102"/>
                  </a:lnTo>
                  <a:lnTo>
                    <a:pt x="116" y="98"/>
                  </a:lnTo>
                  <a:lnTo>
                    <a:pt x="116" y="98"/>
                  </a:lnTo>
                  <a:lnTo>
                    <a:pt x="120" y="95"/>
                  </a:lnTo>
                  <a:lnTo>
                    <a:pt x="124" y="92"/>
                  </a:lnTo>
                  <a:lnTo>
                    <a:pt x="130" y="91"/>
                  </a:lnTo>
                  <a:lnTo>
                    <a:pt x="134" y="91"/>
                  </a:lnTo>
                  <a:lnTo>
                    <a:pt x="134" y="91"/>
                  </a:lnTo>
                  <a:lnTo>
                    <a:pt x="139" y="91"/>
                  </a:lnTo>
                  <a:lnTo>
                    <a:pt x="144" y="92"/>
                  </a:lnTo>
                  <a:lnTo>
                    <a:pt x="148" y="95"/>
                  </a:lnTo>
                  <a:lnTo>
                    <a:pt x="153" y="98"/>
                  </a:lnTo>
                  <a:lnTo>
                    <a:pt x="153" y="98"/>
                  </a:lnTo>
                  <a:lnTo>
                    <a:pt x="156" y="102"/>
                  </a:lnTo>
                  <a:lnTo>
                    <a:pt x="159" y="107"/>
                  </a:lnTo>
                  <a:lnTo>
                    <a:pt x="160" y="112"/>
                  </a:lnTo>
                  <a:lnTo>
                    <a:pt x="160" y="117"/>
                  </a:lnTo>
                  <a:lnTo>
                    <a:pt x="160" y="121"/>
                  </a:lnTo>
                  <a:lnTo>
                    <a:pt x="159" y="127"/>
                  </a:lnTo>
                  <a:lnTo>
                    <a:pt x="156" y="131"/>
                  </a:lnTo>
                  <a:lnTo>
                    <a:pt x="153" y="135"/>
                  </a:lnTo>
                  <a:lnTo>
                    <a:pt x="153" y="135"/>
                  </a:lnTo>
                  <a:lnTo>
                    <a:pt x="148" y="138"/>
                  </a:lnTo>
                  <a:lnTo>
                    <a:pt x="144" y="141"/>
                  </a:lnTo>
                  <a:lnTo>
                    <a:pt x="139" y="142"/>
                  </a:lnTo>
                  <a:lnTo>
                    <a:pt x="134" y="142"/>
                  </a:lnTo>
                  <a:close/>
                  <a:moveTo>
                    <a:pt x="105" y="0"/>
                  </a:moveTo>
                  <a:lnTo>
                    <a:pt x="105" y="0"/>
                  </a:lnTo>
                  <a:lnTo>
                    <a:pt x="91" y="1"/>
                  </a:lnTo>
                  <a:lnTo>
                    <a:pt x="77" y="3"/>
                  </a:lnTo>
                  <a:lnTo>
                    <a:pt x="64" y="6"/>
                  </a:lnTo>
                  <a:lnTo>
                    <a:pt x="50" y="12"/>
                  </a:lnTo>
                  <a:lnTo>
                    <a:pt x="38" y="17"/>
                  </a:lnTo>
                  <a:lnTo>
                    <a:pt x="25" y="24"/>
                  </a:lnTo>
                  <a:lnTo>
                    <a:pt x="13" y="33"/>
                  </a:lnTo>
                  <a:lnTo>
                    <a:pt x="2" y="43"/>
                  </a:lnTo>
                  <a:lnTo>
                    <a:pt x="2" y="43"/>
                  </a:lnTo>
                  <a:lnTo>
                    <a:pt x="0" y="46"/>
                  </a:lnTo>
                  <a:lnTo>
                    <a:pt x="0" y="397"/>
                  </a:lnTo>
                  <a:lnTo>
                    <a:pt x="45" y="351"/>
                  </a:lnTo>
                  <a:lnTo>
                    <a:pt x="17" y="322"/>
                  </a:lnTo>
                  <a:lnTo>
                    <a:pt x="56" y="282"/>
                  </a:lnTo>
                  <a:lnTo>
                    <a:pt x="56" y="282"/>
                  </a:lnTo>
                  <a:lnTo>
                    <a:pt x="68" y="286"/>
                  </a:lnTo>
                  <a:lnTo>
                    <a:pt x="80" y="289"/>
                  </a:lnTo>
                  <a:lnTo>
                    <a:pt x="93" y="291"/>
                  </a:lnTo>
                  <a:lnTo>
                    <a:pt x="106" y="291"/>
                  </a:lnTo>
                  <a:lnTo>
                    <a:pt x="106" y="291"/>
                  </a:lnTo>
                  <a:lnTo>
                    <a:pt x="119" y="291"/>
                  </a:lnTo>
                  <a:lnTo>
                    <a:pt x="133" y="289"/>
                  </a:lnTo>
                  <a:lnTo>
                    <a:pt x="146" y="285"/>
                  </a:lnTo>
                  <a:lnTo>
                    <a:pt x="160" y="280"/>
                  </a:lnTo>
                  <a:lnTo>
                    <a:pt x="172" y="275"/>
                  </a:lnTo>
                  <a:lnTo>
                    <a:pt x="185" y="268"/>
                  </a:lnTo>
                  <a:lnTo>
                    <a:pt x="197" y="259"/>
                  </a:lnTo>
                  <a:lnTo>
                    <a:pt x="208" y="249"/>
                  </a:lnTo>
                  <a:lnTo>
                    <a:pt x="208" y="249"/>
                  </a:lnTo>
                  <a:lnTo>
                    <a:pt x="217" y="237"/>
                  </a:lnTo>
                  <a:lnTo>
                    <a:pt x="227" y="226"/>
                  </a:lnTo>
                  <a:lnTo>
                    <a:pt x="234" y="213"/>
                  </a:lnTo>
                  <a:lnTo>
                    <a:pt x="239" y="201"/>
                  </a:lnTo>
                  <a:lnTo>
                    <a:pt x="245" y="187"/>
                  </a:lnTo>
                  <a:lnTo>
                    <a:pt x="248" y="174"/>
                  </a:lnTo>
                  <a:lnTo>
                    <a:pt x="250" y="160"/>
                  </a:lnTo>
                  <a:lnTo>
                    <a:pt x="251" y="146"/>
                  </a:lnTo>
                  <a:lnTo>
                    <a:pt x="250" y="132"/>
                  </a:lnTo>
                  <a:lnTo>
                    <a:pt x="248" y="118"/>
                  </a:lnTo>
                  <a:lnTo>
                    <a:pt x="245" y="105"/>
                  </a:lnTo>
                  <a:lnTo>
                    <a:pt x="239" y="91"/>
                  </a:lnTo>
                  <a:lnTo>
                    <a:pt x="234" y="78"/>
                  </a:lnTo>
                  <a:lnTo>
                    <a:pt x="227" y="66"/>
                  </a:lnTo>
                  <a:lnTo>
                    <a:pt x="217" y="54"/>
                  </a:lnTo>
                  <a:lnTo>
                    <a:pt x="208" y="43"/>
                  </a:lnTo>
                  <a:lnTo>
                    <a:pt x="208" y="43"/>
                  </a:lnTo>
                  <a:lnTo>
                    <a:pt x="197" y="33"/>
                  </a:lnTo>
                  <a:lnTo>
                    <a:pt x="185" y="24"/>
                  </a:lnTo>
                  <a:lnTo>
                    <a:pt x="172" y="17"/>
                  </a:lnTo>
                  <a:lnTo>
                    <a:pt x="160" y="12"/>
                  </a:lnTo>
                  <a:lnTo>
                    <a:pt x="146" y="6"/>
                  </a:lnTo>
                  <a:lnTo>
                    <a:pt x="133" y="3"/>
                  </a:lnTo>
                  <a:lnTo>
                    <a:pt x="119" y="1"/>
                  </a:lnTo>
                  <a:lnTo>
                    <a:pt x="105" y="0"/>
                  </a:lnTo>
                  <a:close/>
                </a:path>
              </a:pathLst>
            </a:custGeom>
            <a:solidFill>
              <a:schemeClr val="tx1">
                <a:lumMod val="95000"/>
                <a:lumOff val="5000"/>
                <a:alpha val="30000"/>
              </a:schemeClr>
            </a:solidFill>
            <a:ln>
              <a:noFill/>
            </a:ln>
          </p:spPr>
          <p:txBody>
            <a:bodyPr/>
            <a:lstStyle/>
            <a:p>
              <a:pPr>
                <a:defRPr/>
              </a:pPr>
              <a:endParaRPr lang="ko-KR" altLang="en-US"/>
            </a:p>
          </p:txBody>
        </p:sp>
        <p:pic>
          <p:nvPicPr>
            <p:cNvPr id="36" name="그림 128"/>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rot="-8100000" flipH="1" flipV="1">
              <a:off x="1847633" y="2516305"/>
              <a:ext cx="337210" cy="823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 name="Freeform 116"/>
            <p:cNvSpPr>
              <a:spLocks/>
            </p:cNvSpPr>
            <p:nvPr userDrawn="1"/>
          </p:nvSpPr>
          <p:spPr bwMode="auto">
            <a:xfrm>
              <a:off x="1659537" y="2091295"/>
              <a:ext cx="960910" cy="960910"/>
            </a:xfrm>
            <a:custGeom>
              <a:avLst/>
              <a:gdLst>
                <a:gd name="T0" fmla="*/ 0 w 806"/>
                <a:gd name="T1" fmla="*/ 1145593087 h 806"/>
                <a:gd name="T2" fmla="*/ 1145593087 w 806"/>
                <a:gd name="T3" fmla="*/ 0 h 806"/>
                <a:gd name="T4" fmla="*/ 0 w 806"/>
                <a:gd name="T5" fmla="*/ 0 h 806"/>
                <a:gd name="T6" fmla="*/ 0 w 806"/>
                <a:gd name="T7" fmla="*/ 1145593087 h 80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6">
                  <a:moveTo>
                    <a:pt x="0" y="806"/>
                  </a:moveTo>
                  <a:lnTo>
                    <a:pt x="806" y="0"/>
                  </a:lnTo>
                  <a:lnTo>
                    <a:pt x="0" y="0"/>
                  </a:lnTo>
                  <a:lnTo>
                    <a:pt x="0" y="806"/>
                  </a:lnTo>
                  <a:close/>
                </a:path>
              </a:pathLst>
            </a:custGeom>
            <a:solidFill>
              <a:srgbClr val="B81A4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pic>
          <p:nvPicPr>
            <p:cNvPr id="38" name="그림 13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rot="-8100000" flipH="1" flipV="1">
              <a:off x="2883716" y="1476207"/>
              <a:ext cx="337210" cy="823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 name="Freeform 108"/>
            <p:cNvSpPr>
              <a:spLocks/>
            </p:cNvSpPr>
            <p:nvPr userDrawn="1"/>
          </p:nvSpPr>
          <p:spPr bwMode="auto">
            <a:xfrm>
              <a:off x="2684826" y="1074351"/>
              <a:ext cx="960910" cy="962103"/>
            </a:xfrm>
            <a:custGeom>
              <a:avLst/>
              <a:gdLst>
                <a:gd name="T0" fmla="*/ 0 w 806"/>
                <a:gd name="T1" fmla="*/ 1147016335 h 807"/>
                <a:gd name="T2" fmla="*/ 1145593087 w 806"/>
                <a:gd name="T3" fmla="*/ 0 h 807"/>
                <a:gd name="T4" fmla="*/ 0 w 806"/>
                <a:gd name="T5" fmla="*/ 0 h 807"/>
                <a:gd name="T6" fmla="*/ 0 w 806"/>
                <a:gd name="T7" fmla="*/ 1147016335 h 80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7">
                  <a:moveTo>
                    <a:pt x="0" y="807"/>
                  </a:moveTo>
                  <a:lnTo>
                    <a:pt x="806" y="0"/>
                  </a:lnTo>
                  <a:lnTo>
                    <a:pt x="0" y="0"/>
                  </a:lnTo>
                  <a:lnTo>
                    <a:pt x="0" y="807"/>
                  </a:lnTo>
                  <a:close/>
                </a:path>
              </a:pathLst>
            </a:custGeom>
            <a:solidFill>
              <a:srgbClr val="F487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 name="Freeform 40"/>
            <p:cNvSpPr/>
            <p:nvPr userDrawn="1"/>
          </p:nvSpPr>
          <p:spPr bwMode="auto">
            <a:xfrm>
              <a:off x="2684802" y="1327675"/>
              <a:ext cx="193699" cy="664301"/>
            </a:xfrm>
            <a:custGeom>
              <a:avLst/>
              <a:gdLst>
                <a:gd name="T0" fmla="*/ 0 w 163"/>
                <a:gd name="T1" fmla="*/ 76 h 557"/>
                <a:gd name="T2" fmla="*/ 10 w 163"/>
                <a:gd name="T3" fmla="*/ 78 h 557"/>
                <a:gd name="T4" fmla="*/ 27 w 163"/>
                <a:gd name="T5" fmla="*/ 86 h 557"/>
                <a:gd name="T6" fmla="*/ 43 w 163"/>
                <a:gd name="T7" fmla="*/ 95 h 557"/>
                <a:gd name="T8" fmla="*/ 57 w 163"/>
                <a:gd name="T9" fmla="*/ 108 h 557"/>
                <a:gd name="T10" fmla="*/ 69 w 163"/>
                <a:gd name="T11" fmla="*/ 122 h 557"/>
                <a:gd name="T12" fmla="*/ 79 w 163"/>
                <a:gd name="T13" fmla="*/ 138 h 557"/>
                <a:gd name="T14" fmla="*/ 85 w 163"/>
                <a:gd name="T15" fmla="*/ 157 h 557"/>
                <a:gd name="T16" fmla="*/ 88 w 163"/>
                <a:gd name="T17" fmla="*/ 175 h 557"/>
                <a:gd name="T18" fmla="*/ 89 w 163"/>
                <a:gd name="T19" fmla="*/ 186 h 557"/>
                <a:gd name="T20" fmla="*/ 87 w 163"/>
                <a:gd name="T21" fmla="*/ 205 h 557"/>
                <a:gd name="T22" fmla="*/ 82 w 163"/>
                <a:gd name="T23" fmla="*/ 224 h 557"/>
                <a:gd name="T24" fmla="*/ 74 w 163"/>
                <a:gd name="T25" fmla="*/ 241 h 557"/>
                <a:gd name="T26" fmla="*/ 63 w 163"/>
                <a:gd name="T27" fmla="*/ 257 h 557"/>
                <a:gd name="T28" fmla="*/ 50 w 163"/>
                <a:gd name="T29" fmla="*/ 270 h 557"/>
                <a:gd name="T30" fmla="*/ 36 w 163"/>
                <a:gd name="T31" fmla="*/ 281 h 557"/>
                <a:gd name="T32" fmla="*/ 18 w 163"/>
                <a:gd name="T33" fmla="*/ 289 h 557"/>
                <a:gd name="T34" fmla="*/ 0 w 163"/>
                <a:gd name="T35" fmla="*/ 295 h 557"/>
                <a:gd name="T36" fmla="*/ 0 w 163"/>
                <a:gd name="T37" fmla="*/ 557 h 557"/>
                <a:gd name="T38" fmla="*/ 46 w 163"/>
                <a:gd name="T39" fmla="*/ 473 h 557"/>
                <a:gd name="T40" fmla="*/ 101 w 163"/>
                <a:gd name="T41" fmla="*/ 369 h 557"/>
                <a:gd name="T42" fmla="*/ 136 w 163"/>
                <a:gd name="T43" fmla="*/ 289 h 557"/>
                <a:gd name="T44" fmla="*/ 153 w 163"/>
                <a:gd name="T45" fmla="*/ 242 h 557"/>
                <a:gd name="T46" fmla="*/ 162 w 163"/>
                <a:gd name="T47" fmla="*/ 202 h 557"/>
                <a:gd name="T48" fmla="*/ 163 w 163"/>
                <a:gd name="T49" fmla="*/ 186 h 557"/>
                <a:gd name="T50" fmla="*/ 160 w 163"/>
                <a:gd name="T51" fmla="*/ 150 h 557"/>
                <a:gd name="T52" fmla="*/ 151 w 163"/>
                <a:gd name="T53" fmla="*/ 118 h 557"/>
                <a:gd name="T54" fmla="*/ 136 w 163"/>
                <a:gd name="T55" fmla="*/ 88 h 557"/>
                <a:gd name="T56" fmla="*/ 116 w 163"/>
                <a:gd name="T57" fmla="*/ 61 h 557"/>
                <a:gd name="T58" fmla="*/ 92 w 163"/>
                <a:gd name="T59" fmla="*/ 38 h 557"/>
                <a:gd name="T60" fmla="*/ 64 w 163"/>
                <a:gd name="T61" fmla="*/ 21 h 557"/>
                <a:gd name="T62" fmla="*/ 34 w 163"/>
                <a:gd name="T63" fmla="*/ 7 h 557"/>
                <a:gd name="T64" fmla="*/ 0 w 163"/>
                <a:gd name="T65" fmla="*/ 0 h 5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3" h="557">
                  <a:moveTo>
                    <a:pt x="0" y="0"/>
                  </a:moveTo>
                  <a:lnTo>
                    <a:pt x="0" y="76"/>
                  </a:lnTo>
                  <a:lnTo>
                    <a:pt x="0" y="76"/>
                  </a:lnTo>
                  <a:lnTo>
                    <a:pt x="10" y="78"/>
                  </a:lnTo>
                  <a:lnTo>
                    <a:pt x="18" y="81"/>
                  </a:lnTo>
                  <a:lnTo>
                    <a:pt x="27" y="86"/>
                  </a:lnTo>
                  <a:lnTo>
                    <a:pt x="36" y="90"/>
                  </a:lnTo>
                  <a:lnTo>
                    <a:pt x="43" y="95"/>
                  </a:lnTo>
                  <a:lnTo>
                    <a:pt x="50" y="101"/>
                  </a:lnTo>
                  <a:lnTo>
                    <a:pt x="57" y="108"/>
                  </a:lnTo>
                  <a:lnTo>
                    <a:pt x="63" y="115"/>
                  </a:lnTo>
                  <a:lnTo>
                    <a:pt x="69" y="122"/>
                  </a:lnTo>
                  <a:lnTo>
                    <a:pt x="74" y="129"/>
                  </a:lnTo>
                  <a:lnTo>
                    <a:pt x="79" y="138"/>
                  </a:lnTo>
                  <a:lnTo>
                    <a:pt x="82" y="147"/>
                  </a:lnTo>
                  <a:lnTo>
                    <a:pt x="85" y="157"/>
                  </a:lnTo>
                  <a:lnTo>
                    <a:pt x="87" y="166"/>
                  </a:lnTo>
                  <a:lnTo>
                    <a:pt x="88" y="175"/>
                  </a:lnTo>
                  <a:lnTo>
                    <a:pt x="89" y="186"/>
                  </a:lnTo>
                  <a:lnTo>
                    <a:pt x="89" y="186"/>
                  </a:lnTo>
                  <a:lnTo>
                    <a:pt x="88" y="195"/>
                  </a:lnTo>
                  <a:lnTo>
                    <a:pt x="87" y="205"/>
                  </a:lnTo>
                  <a:lnTo>
                    <a:pt x="85" y="215"/>
                  </a:lnTo>
                  <a:lnTo>
                    <a:pt x="82" y="224"/>
                  </a:lnTo>
                  <a:lnTo>
                    <a:pt x="79" y="233"/>
                  </a:lnTo>
                  <a:lnTo>
                    <a:pt x="74" y="241"/>
                  </a:lnTo>
                  <a:lnTo>
                    <a:pt x="69" y="249"/>
                  </a:lnTo>
                  <a:lnTo>
                    <a:pt x="63" y="257"/>
                  </a:lnTo>
                  <a:lnTo>
                    <a:pt x="57" y="263"/>
                  </a:lnTo>
                  <a:lnTo>
                    <a:pt x="50" y="270"/>
                  </a:lnTo>
                  <a:lnTo>
                    <a:pt x="43" y="276"/>
                  </a:lnTo>
                  <a:lnTo>
                    <a:pt x="36" y="281"/>
                  </a:lnTo>
                  <a:lnTo>
                    <a:pt x="27" y="285"/>
                  </a:lnTo>
                  <a:lnTo>
                    <a:pt x="18" y="289"/>
                  </a:lnTo>
                  <a:lnTo>
                    <a:pt x="10" y="293"/>
                  </a:lnTo>
                  <a:lnTo>
                    <a:pt x="0" y="295"/>
                  </a:lnTo>
                  <a:lnTo>
                    <a:pt x="0" y="557"/>
                  </a:lnTo>
                  <a:lnTo>
                    <a:pt x="0" y="557"/>
                  </a:lnTo>
                  <a:lnTo>
                    <a:pt x="21" y="519"/>
                  </a:lnTo>
                  <a:lnTo>
                    <a:pt x="46" y="473"/>
                  </a:lnTo>
                  <a:lnTo>
                    <a:pt x="73" y="422"/>
                  </a:lnTo>
                  <a:lnTo>
                    <a:pt x="101" y="369"/>
                  </a:lnTo>
                  <a:lnTo>
                    <a:pt x="125" y="316"/>
                  </a:lnTo>
                  <a:lnTo>
                    <a:pt x="136" y="289"/>
                  </a:lnTo>
                  <a:lnTo>
                    <a:pt x="145" y="265"/>
                  </a:lnTo>
                  <a:lnTo>
                    <a:pt x="153" y="242"/>
                  </a:lnTo>
                  <a:lnTo>
                    <a:pt x="158" y="220"/>
                  </a:lnTo>
                  <a:lnTo>
                    <a:pt x="162" y="202"/>
                  </a:lnTo>
                  <a:lnTo>
                    <a:pt x="163" y="186"/>
                  </a:lnTo>
                  <a:lnTo>
                    <a:pt x="163" y="186"/>
                  </a:lnTo>
                  <a:lnTo>
                    <a:pt x="162" y="168"/>
                  </a:lnTo>
                  <a:lnTo>
                    <a:pt x="160" y="150"/>
                  </a:lnTo>
                  <a:lnTo>
                    <a:pt x="156" y="134"/>
                  </a:lnTo>
                  <a:lnTo>
                    <a:pt x="151" y="118"/>
                  </a:lnTo>
                  <a:lnTo>
                    <a:pt x="145" y="102"/>
                  </a:lnTo>
                  <a:lnTo>
                    <a:pt x="136" y="88"/>
                  </a:lnTo>
                  <a:lnTo>
                    <a:pt x="127" y="74"/>
                  </a:lnTo>
                  <a:lnTo>
                    <a:pt x="116" y="61"/>
                  </a:lnTo>
                  <a:lnTo>
                    <a:pt x="105" y="50"/>
                  </a:lnTo>
                  <a:lnTo>
                    <a:pt x="92" y="38"/>
                  </a:lnTo>
                  <a:lnTo>
                    <a:pt x="79" y="29"/>
                  </a:lnTo>
                  <a:lnTo>
                    <a:pt x="64" y="21"/>
                  </a:lnTo>
                  <a:lnTo>
                    <a:pt x="49" y="13"/>
                  </a:lnTo>
                  <a:lnTo>
                    <a:pt x="34" y="7"/>
                  </a:lnTo>
                  <a:lnTo>
                    <a:pt x="17" y="3"/>
                  </a:lnTo>
                  <a:lnTo>
                    <a:pt x="0" y="0"/>
                  </a:lnTo>
                  <a:close/>
                </a:path>
              </a:pathLst>
            </a:custGeom>
            <a:solidFill>
              <a:schemeClr val="tx1">
                <a:lumMod val="95000"/>
                <a:lumOff val="5000"/>
                <a:alpha val="30000"/>
              </a:schemeClr>
            </a:solidFill>
            <a:ln>
              <a:noFill/>
            </a:ln>
          </p:spPr>
          <p:txBody>
            <a:bodyPr/>
            <a:lstStyle/>
            <a:p>
              <a:pPr>
                <a:defRPr/>
              </a:pPr>
              <a:endParaRPr lang="ko-KR" altLang="en-US"/>
            </a:p>
          </p:txBody>
        </p:sp>
      </p:grpSp>
      <p:grpSp>
        <p:nvGrpSpPr>
          <p:cNvPr id="45" name="그룹 1"/>
          <p:cNvGrpSpPr>
            <a:grpSpLocks/>
          </p:cNvGrpSpPr>
          <p:nvPr userDrawn="1"/>
        </p:nvGrpSpPr>
        <p:grpSpPr bwMode="auto">
          <a:xfrm>
            <a:off x="0" y="76200"/>
            <a:ext cx="4660900" cy="6705600"/>
            <a:chOff x="0" y="57408"/>
            <a:chExt cx="4661488" cy="5028685"/>
          </a:xfrm>
        </p:grpSpPr>
        <p:sp>
          <p:nvSpPr>
            <p:cNvPr id="46" name="Freeform 97"/>
            <p:cNvSpPr>
              <a:spLocks/>
            </p:cNvSpPr>
            <p:nvPr userDrawn="1"/>
          </p:nvSpPr>
          <p:spPr bwMode="auto">
            <a:xfrm>
              <a:off x="2684826" y="58600"/>
              <a:ext cx="960910" cy="960910"/>
            </a:xfrm>
            <a:custGeom>
              <a:avLst/>
              <a:gdLst>
                <a:gd name="T0" fmla="*/ 1145593087 w 806"/>
                <a:gd name="T1" fmla="*/ 1145593087 h 806"/>
                <a:gd name="T2" fmla="*/ 0 w 806"/>
                <a:gd name="T3" fmla="*/ 0 h 806"/>
                <a:gd name="T4" fmla="*/ 1145593087 w 806"/>
                <a:gd name="T5" fmla="*/ 0 h 806"/>
                <a:gd name="T6" fmla="*/ 1145593087 w 806"/>
                <a:gd name="T7" fmla="*/ 1145593087 h 80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6">
                  <a:moveTo>
                    <a:pt x="806" y="806"/>
                  </a:moveTo>
                  <a:lnTo>
                    <a:pt x="0" y="0"/>
                  </a:lnTo>
                  <a:lnTo>
                    <a:pt x="806" y="0"/>
                  </a:lnTo>
                  <a:lnTo>
                    <a:pt x="806" y="806"/>
                  </a:lnTo>
                  <a:close/>
                </a:path>
              </a:pathLst>
            </a:custGeom>
            <a:solidFill>
              <a:srgbClr val="D5C9E1">
                <a:alpha val="20000"/>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7" name="Freeform 98"/>
            <p:cNvSpPr>
              <a:spLocks/>
            </p:cNvSpPr>
            <p:nvPr userDrawn="1"/>
          </p:nvSpPr>
          <p:spPr bwMode="auto">
            <a:xfrm>
              <a:off x="0" y="57408"/>
              <a:ext cx="3078251" cy="962103"/>
            </a:xfrm>
            <a:custGeom>
              <a:avLst/>
              <a:gdLst>
                <a:gd name="T0" fmla="*/ 2147483646 w 2582"/>
                <a:gd name="T1" fmla="*/ 0 h 807"/>
                <a:gd name="T2" fmla="*/ 0 w 2582"/>
                <a:gd name="T3" fmla="*/ 0 h 807"/>
                <a:gd name="T4" fmla="*/ 0 w 2582"/>
                <a:gd name="T5" fmla="*/ 1147016335 h 807"/>
                <a:gd name="T6" fmla="*/ 2147483646 w 2582"/>
                <a:gd name="T7" fmla="*/ 1147016335 h 807"/>
                <a:gd name="T8" fmla="*/ 2147483646 w 2582"/>
                <a:gd name="T9" fmla="*/ 574219313 h 807"/>
                <a:gd name="T10" fmla="*/ 2147483646 w 2582"/>
                <a:gd name="T11" fmla="*/ 0 h 8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82" h="807">
                  <a:moveTo>
                    <a:pt x="2178" y="0"/>
                  </a:moveTo>
                  <a:lnTo>
                    <a:pt x="0" y="0"/>
                  </a:lnTo>
                  <a:lnTo>
                    <a:pt x="0" y="807"/>
                  </a:lnTo>
                  <a:lnTo>
                    <a:pt x="2178" y="807"/>
                  </a:lnTo>
                  <a:lnTo>
                    <a:pt x="2582" y="404"/>
                  </a:lnTo>
                  <a:lnTo>
                    <a:pt x="2178" y="0"/>
                  </a:lnTo>
                  <a:close/>
                </a:path>
              </a:pathLst>
            </a:custGeom>
            <a:solidFill>
              <a:srgbClr val="D5C9E1">
                <a:alpha val="20000"/>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8" name="Freeform 99"/>
            <p:cNvSpPr>
              <a:spLocks/>
            </p:cNvSpPr>
            <p:nvPr userDrawn="1"/>
          </p:nvSpPr>
          <p:spPr bwMode="auto">
            <a:xfrm>
              <a:off x="0" y="1074351"/>
              <a:ext cx="2063692" cy="962103"/>
            </a:xfrm>
            <a:custGeom>
              <a:avLst/>
              <a:gdLst>
                <a:gd name="T0" fmla="*/ 1886108383 w 1731"/>
                <a:gd name="T1" fmla="*/ 0 h 807"/>
                <a:gd name="T2" fmla="*/ 0 w 1731"/>
                <a:gd name="T3" fmla="*/ 0 h 807"/>
                <a:gd name="T4" fmla="*/ 0 w 1731"/>
                <a:gd name="T5" fmla="*/ 1147016335 h 807"/>
                <a:gd name="T6" fmla="*/ 1886108383 w 1731"/>
                <a:gd name="T7" fmla="*/ 1147016335 h 807"/>
                <a:gd name="T8" fmla="*/ 2147483646 w 1731"/>
                <a:gd name="T9" fmla="*/ 572797022 h 807"/>
                <a:gd name="T10" fmla="*/ 1886108383 w 1731"/>
                <a:gd name="T11" fmla="*/ 0 h 8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31" h="807">
                  <a:moveTo>
                    <a:pt x="1327" y="0"/>
                  </a:moveTo>
                  <a:lnTo>
                    <a:pt x="0" y="0"/>
                  </a:lnTo>
                  <a:lnTo>
                    <a:pt x="0" y="807"/>
                  </a:lnTo>
                  <a:lnTo>
                    <a:pt x="1327" y="807"/>
                  </a:lnTo>
                  <a:lnTo>
                    <a:pt x="1731" y="403"/>
                  </a:lnTo>
                  <a:lnTo>
                    <a:pt x="1327" y="0"/>
                  </a:lnTo>
                  <a:close/>
                </a:path>
              </a:pathLst>
            </a:custGeom>
            <a:solidFill>
              <a:srgbClr val="BDA8D1">
                <a:alpha val="20000"/>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9" name="Freeform 100"/>
            <p:cNvSpPr>
              <a:spLocks/>
            </p:cNvSpPr>
            <p:nvPr userDrawn="1"/>
          </p:nvSpPr>
          <p:spPr bwMode="auto">
            <a:xfrm>
              <a:off x="0" y="2091295"/>
              <a:ext cx="1043172" cy="960910"/>
            </a:xfrm>
            <a:custGeom>
              <a:avLst/>
              <a:gdLst>
                <a:gd name="T0" fmla="*/ 669448180 w 875"/>
                <a:gd name="T1" fmla="*/ 0 h 806"/>
                <a:gd name="T2" fmla="*/ 0 w 875"/>
                <a:gd name="T3" fmla="*/ 0 h 806"/>
                <a:gd name="T4" fmla="*/ 0 w 875"/>
                <a:gd name="T5" fmla="*/ 1145593087 h 806"/>
                <a:gd name="T6" fmla="*/ 669448180 w 875"/>
                <a:gd name="T7" fmla="*/ 1145593087 h 806"/>
                <a:gd name="T8" fmla="*/ 1243666082 w 875"/>
                <a:gd name="T9" fmla="*/ 572796543 h 806"/>
                <a:gd name="T10" fmla="*/ 669448180 w 875"/>
                <a:gd name="T11" fmla="*/ 0 h 8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75" h="806">
                  <a:moveTo>
                    <a:pt x="471" y="0"/>
                  </a:moveTo>
                  <a:lnTo>
                    <a:pt x="0" y="0"/>
                  </a:lnTo>
                  <a:lnTo>
                    <a:pt x="0" y="806"/>
                  </a:lnTo>
                  <a:lnTo>
                    <a:pt x="471" y="806"/>
                  </a:lnTo>
                  <a:lnTo>
                    <a:pt x="875" y="403"/>
                  </a:lnTo>
                  <a:lnTo>
                    <a:pt x="471" y="0"/>
                  </a:lnTo>
                  <a:close/>
                </a:path>
              </a:pathLst>
            </a:custGeom>
            <a:solidFill>
              <a:srgbClr val="F4879C">
                <a:alpha val="20000"/>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0" name="Freeform 101"/>
            <p:cNvSpPr>
              <a:spLocks/>
            </p:cNvSpPr>
            <p:nvPr userDrawn="1"/>
          </p:nvSpPr>
          <p:spPr bwMode="auto">
            <a:xfrm>
              <a:off x="0" y="4123990"/>
              <a:ext cx="2063692" cy="962103"/>
            </a:xfrm>
            <a:custGeom>
              <a:avLst/>
              <a:gdLst>
                <a:gd name="T0" fmla="*/ 1886108383 w 1731"/>
                <a:gd name="T1" fmla="*/ 1147016335 h 807"/>
                <a:gd name="T2" fmla="*/ 0 w 1731"/>
                <a:gd name="T3" fmla="*/ 1147016335 h 807"/>
                <a:gd name="T4" fmla="*/ 0 w 1731"/>
                <a:gd name="T5" fmla="*/ 0 h 807"/>
                <a:gd name="T6" fmla="*/ 1886108383 w 1731"/>
                <a:gd name="T7" fmla="*/ 0 h 807"/>
                <a:gd name="T8" fmla="*/ 2147483646 w 1731"/>
                <a:gd name="T9" fmla="*/ 572797022 h 807"/>
                <a:gd name="T10" fmla="*/ 1886108383 w 1731"/>
                <a:gd name="T11" fmla="*/ 1147016335 h 8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31" h="807">
                  <a:moveTo>
                    <a:pt x="1327" y="807"/>
                  </a:moveTo>
                  <a:lnTo>
                    <a:pt x="0" y="807"/>
                  </a:lnTo>
                  <a:lnTo>
                    <a:pt x="0" y="0"/>
                  </a:lnTo>
                  <a:lnTo>
                    <a:pt x="1327" y="0"/>
                  </a:lnTo>
                  <a:lnTo>
                    <a:pt x="1731" y="403"/>
                  </a:lnTo>
                  <a:lnTo>
                    <a:pt x="1327" y="807"/>
                  </a:lnTo>
                  <a:close/>
                </a:path>
              </a:pathLst>
            </a:custGeom>
            <a:solidFill>
              <a:srgbClr val="D5C9E1">
                <a:alpha val="20000"/>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 name="Freeform 102"/>
            <p:cNvSpPr>
              <a:spLocks/>
            </p:cNvSpPr>
            <p:nvPr userDrawn="1"/>
          </p:nvSpPr>
          <p:spPr bwMode="auto">
            <a:xfrm>
              <a:off x="0" y="3107047"/>
              <a:ext cx="1043172" cy="962103"/>
            </a:xfrm>
            <a:custGeom>
              <a:avLst/>
              <a:gdLst>
                <a:gd name="T0" fmla="*/ 669448180 w 875"/>
                <a:gd name="T1" fmla="*/ 1147016335 h 807"/>
                <a:gd name="T2" fmla="*/ 0 w 875"/>
                <a:gd name="T3" fmla="*/ 1147016335 h 807"/>
                <a:gd name="T4" fmla="*/ 0 w 875"/>
                <a:gd name="T5" fmla="*/ 0 h 807"/>
                <a:gd name="T6" fmla="*/ 669448180 w 875"/>
                <a:gd name="T7" fmla="*/ 0 h 807"/>
                <a:gd name="T8" fmla="*/ 1243666082 w 875"/>
                <a:gd name="T9" fmla="*/ 574219313 h 807"/>
                <a:gd name="T10" fmla="*/ 669448180 w 875"/>
                <a:gd name="T11" fmla="*/ 1147016335 h 8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75" h="807">
                  <a:moveTo>
                    <a:pt x="471" y="807"/>
                  </a:moveTo>
                  <a:lnTo>
                    <a:pt x="0" y="807"/>
                  </a:lnTo>
                  <a:lnTo>
                    <a:pt x="0" y="0"/>
                  </a:lnTo>
                  <a:lnTo>
                    <a:pt x="471" y="0"/>
                  </a:lnTo>
                  <a:lnTo>
                    <a:pt x="875" y="404"/>
                  </a:lnTo>
                  <a:lnTo>
                    <a:pt x="471" y="807"/>
                  </a:lnTo>
                  <a:close/>
                </a:path>
              </a:pathLst>
            </a:custGeom>
            <a:solidFill>
              <a:srgbClr val="342D57">
                <a:alpha val="20000"/>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2" name="Freeform 103"/>
            <p:cNvSpPr>
              <a:spLocks/>
            </p:cNvSpPr>
            <p:nvPr userDrawn="1"/>
          </p:nvSpPr>
          <p:spPr bwMode="auto">
            <a:xfrm>
              <a:off x="2684826" y="58600"/>
              <a:ext cx="960910" cy="960910"/>
            </a:xfrm>
            <a:custGeom>
              <a:avLst/>
              <a:gdLst>
                <a:gd name="T0" fmla="*/ 1145593087 w 806"/>
                <a:gd name="T1" fmla="*/ 0 h 806"/>
                <a:gd name="T2" fmla="*/ 0 w 806"/>
                <a:gd name="T3" fmla="*/ 1145593087 h 806"/>
                <a:gd name="T4" fmla="*/ 1145593087 w 806"/>
                <a:gd name="T5" fmla="*/ 1145593087 h 806"/>
                <a:gd name="T6" fmla="*/ 1145593087 w 806"/>
                <a:gd name="T7" fmla="*/ 0 h 80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6">
                  <a:moveTo>
                    <a:pt x="806" y="0"/>
                  </a:moveTo>
                  <a:lnTo>
                    <a:pt x="0" y="806"/>
                  </a:lnTo>
                  <a:lnTo>
                    <a:pt x="806" y="806"/>
                  </a:lnTo>
                  <a:lnTo>
                    <a:pt x="806" y="0"/>
                  </a:lnTo>
                  <a:close/>
                </a:path>
              </a:pathLst>
            </a:custGeom>
            <a:solidFill>
              <a:srgbClr val="D5C9E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 name="Freeform 104"/>
            <p:cNvSpPr/>
            <p:nvPr userDrawn="1"/>
          </p:nvSpPr>
          <p:spPr bwMode="auto">
            <a:xfrm>
              <a:off x="3700930" y="58599"/>
              <a:ext cx="960558" cy="960736"/>
            </a:xfrm>
            <a:custGeom>
              <a:avLst/>
              <a:gdLst>
                <a:gd name="T0" fmla="*/ 0 w 806"/>
                <a:gd name="T1" fmla="*/ 806 h 806"/>
                <a:gd name="T2" fmla="*/ 806 w 806"/>
                <a:gd name="T3" fmla="*/ 0 h 806"/>
                <a:gd name="T4" fmla="*/ 0 w 806"/>
                <a:gd name="T5" fmla="*/ 0 h 806"/>
                <a:gd name="T6" fmla="*/ 0 w 806"/>
                <a:gd name="T7" fmla="*/ 806 h 806"/>
              </a:gdLst>
              <a:ahLst/>
              <a:cxnLst>
                <a:cxn ang="0">
                  <a:pos x="T0" y="T1"/>
                </a:cxn>
                <a:cxn ang="0">
                  <a:pos x="T2" y="T3"/>
                </a:cxn>
                <a:cxn ang="0">
                  <a:pos x="T4" y="T5"/>
                </a:cxn>
                <a:cxn ang="0">
                  <a:pos x="T6" y="T7"/>
                </a:cxn>
              </a:cxnLst>
              <a:rect l="0" t="0" r="r" b="b"/>
              <a:pathLst>
                <a:path w="806" h="806">
                  <a:moveTo>
                    <a:pt x="0" y="806"/>
                  </a:moveTo>
                  <a:lnTo>
                    <a:pt x="806" y="0"/>
                  </a:lnTo>
                  <a:lnTo>
                    <a:pt x="0" y="0"/>
                  </a:lnTo>
                  <a:lnTo>
                    <a:pt x="0" y="806"/>
                  </a:lnTo>
                  <a:close/>
                </a:path>
              </a:pathLst>
            </a:custGeom>
            <a:solidFill>
              <a:schemeClr val="bg1">
                <a:lumMod val="85000"/>
              </a:schemeClr>
            </a:solidFill>
            <a:ln>
              <a:noFill/>
            </a:ln>
          </p:spPr>
          <p:txBody>
            <a:bodyPr/>
            <a:lstStyle/>
            <a:p>
              <a:pPr>
                <a:defRPr/>
              </a:pPr>
              <a:endParaRPr lang="ko-KR" altLang="en-US"/>
            </a:p>
          </p:txBody>
        </p:sp>
        <p:sp>
          <p:nvSpPr>
            <p:cNvPr id="54" name="Freeform 105"/>
            <p:cNvSpPr>
              <a:spLocks/>
            </p:cNvSpPr>
            <p:nvPr userDrawn="1"/>
          </p:nvSpPr>
          <p:spPr bwMode="auto">
            <a:xfrm>
              <a:off x="1669075" y="1074351"/>
              <a:ext cx="960910" cy="962103"/>
            </a:xfrm>
            <a:custGeom>
              <a:avLst/>
              <a:gdLst>
                <a:gd name="T0" fmla="*/ 1145593087 w 806"/>
                <a:gd name="T1" fmla="*/ 1147016335 h 807"/>
                <a:gd name="T2" fmla="*/ 0 w 806"/>
                <a:gd name="T3" fmla="*/ 0 h 807"/>
                <a:gd name="T4" fmla="*/ 1145593087 w 806"/>
                <a:gd name="T5" fmla="*/ 0 h 807"/>
                <a:gd name="T6" fmla="*/ 1145593087 w 806"/>
                <a:gd name="T7" fmla="*/ 1147016335 h 80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7">
                  <a:moveTo>
                    <a:pt x="806" y="807"/>
                  </a:moveTo>
                  <a:lnTo>
                    <a:pt x="0" y="0"/>
                  </a:lnTo>
                  <a:lnTo>
                    <a:pt x="806" y="0"/>
                  </a:lnTo>
                  <a:lnTo>
                    <a:pt x="806" y="807"/>
                  </a:lnTo>
                  <a:close/>
                </a:path>
              </a:pathLst>
            </a:custGeom>
            <a:solidFill>
              <a:srgbClr val="BDA8D1">
                <a:alpha val="20000"/>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5" name="Freeform 106"/>
            <p:cNvSpPr>
              <a:spLocks/>
            </p:cNvSpPr>
            <p:nvPr userDrawn="1"/>
          </p:nvSpPr>
          <p:spPr bwMode="auto">
            <a:xfrm>
              <a:off x="1669075" y="1074351"/>
              <a:ext cx="960910" cy="962103"/>
            </a:xfrm>
            <a:custGeom>
              <a:avLst/>
              <a:gdLst>
                <a:gd name="T0" fmla="*/ 1145593087 w 806"/>
                <a:gd name="T1" fmla="*/ 0 h 807"/>
                <a:gd name="T2" fmla="*/ 0 w 806"/>
                <a:gd name="T3" fmla="*/ 1147016335 h 807"/>
                <a:gd name="T4" fmla="*/ 1145593087 w 806"/>
                <a:gd name="T5" fmla="*/ 1147016335 h 807"/>
                <a:gd name="T6" fmla="*/ 1145593087 w 806"/>
                <a:gd name="T7" fmla="*/ 0 h 80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7">
                  <a:moveTo>
                    <a:pt x="806" y="0"/>
                  </a:moveTo>
                  <a:lnTo>
                    <a:pt x="0" y="807"/>
                  </a:lnTo>
                  <a:lnTo>
                    <a:pt x="806" y="807"/>
                  </a:lnTo>
                  <a:lnTo>
                    <a:pt x="806" y="0"/>
                  </a:lnTo>
                  <a:close/>
                </a:path>
              </a:pathLst>
            </a:custGeom>
            <a:solidFill>
              <a:srgbClr val="6C4C8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6" name="Freeform 107"/>
            <p:cNvSpPr/>
            <p:nvPr userDrawn="1"/>
          </p:nvSpPr>
          <p:spPr bwMode="auto">
            <a:xfrm>
              <a:off x="2684802" y="1074098"/>
              <a:ext cx="960558" cy="961926"/>
            </a:xfrm>
            <a:custGeom>
              <a:avLst/>
              <a:gdLst>
                <a:gd name="T0" fmla="*/ 806 w 806"/>
                <a:gd name="T1" fmla="*/ 807 h 807"/>
                <a:gd name="T2" fmla="*/ 0 w 806"/>
                <a:gd name="T3" fmla="*/ 0 h 807"/>
                <a:gd name="T4" fmla="*/ 0 w 806"/>
                <a:gd name="T5" fmla="*/ 807 h 807"/>
                <a:gd name="T6" fmla="*/ 806 w 806"/>
                <a:gd name="T7" fmla="*/ 807 h 807"/>
              </a:gdLst>
              <a:ahLst/>
              <a:cxnLst>
                <a:cxn ang="0">
                  <a:pos x="T0" y="T1"/>
                </a:cxn>
                <a:cxn ang="0">
                  <a:pos x="T2" y="T3"/>
                </a:cxn>
                <a:cxn ang="0">
                  <a:pos x="T4" y="T5"/>
                </a:cxn>
                <a:cxn ang="0">
                  <a:pos x="T6" y="T7"/>
                </a:cxn>
              </a:cxnLst>
              <a:rect l="0" t="0" r="r" b="b"/>
              <a:pathLst>
                <a:path w="806" h="807">
                  <a:moveTo>
                    <a:pt x="806" y="807"/>
                  </a:moveTo>
                  <a:lnTo>
                    <a:pt x="0" y="0"/>
                  </a:lnTo>
                  <a:lnTo>
                    <a:pt x="0" y="807"/>
                  </a:lnTo>
                  <a:lnTo>
                    <a:pt x="806" y="807"/>
                  </a:lnTo>
                  <a:close/>
                </a:path>
              </a:pathLst>
            </a:custGeom>
            <a:solidFill>
              <a:schemeClr val="bg1">
                <a:lumMod val="85000"/>
                <a:alpha val="20000"/>
              </a:schemeClr>
            </a:solidFill>
            <a:ln>
              <a:noFill/>
            </a:ln>
          </p:spPr>
          <p:txBody>
            <a:bodyPr/>
            <a:lstStyle/>
            <a:p>
              <a:pPr>
                <a:defRPr/>
              </a:pPr>
              <a:endParaRPr lang="ko-KR" altLang="en-US"/>
            </a:p>
          </p:txBody>
        </p:sp>
        <p:sp>
          <p:nvSpPr>
            <p:cNvPr id="57" name="Freeform 109"/>
            <p:cNvSpPr/>
            <p:nvPr userDrawn="1"/>
          </p:nvSpPr>
          <p:spPr bwMode="auto">
            <a:xfrm>
              <a:off x="2691152" y="4125357"/>
              <a:ext cx="962146" cy="960736"/>
            </a:xfrm>
            <a:custGeom>
              <a:avLst/>
              <a:gdLst>
                <a:gd name="T0" fmla="*/ 0 w 806"/>
                <a:gd name="T1" fmla="*/ 806 h 806"/>
                <a:gd name="T2" fmla="*/ 806 w 806"/>
                <a:gd name="T3" fmla="*/ 0 h 806"/>
                <a:gd name="T4" fmla="*/ 0 w 806"/>
                <a:gd name="T5" fmla="*/ 0 h 806"/>
                <a:gd name="T6" fmla="*/ 0 w 806"/>
                <a:gd name="T7" fmla="*/ 806 h 806"/>
              </a:gdLst>
              <a:ahLst/>
              <a:cxnLst>
                <a:cxn ang="0">
                  <a:pos x="T0" y="T1"/>
                </a:cxn>
                <a:cxn ang="0">
                  <a:pos x="T2" y="T3"/>
                </a:cxn>
                <a:cxn ang="0">
                  <a:pos x="T4" y="T5"/>
                </a:cxn>
                <a:cxn ang="0">
                  <a:pos x="T6" y="T7"/>
                </a:cxn>
              </a:cxnLst>
              <a:rect l="0" t="0" r="r" b="b"/>
              <a:pathLst>
                <a:path w="806" h="806">
                  <a:moveTo>
                    <a:pt x="0" y="806"/>
                  </a:moveTo>
                  <a:lnTo>
                    <a:pt x="806" y="0"/>
                  </a:lnTo>
                  <a:lnTo>
                    <a:pt x="0" y="0"/>
                  </a:lnTo>
                  <a:lnTo>
                    <a:pt x="0" y="806"/>
                  </a:lnTo>
                  <a:close/>
                </a:path>
              </a:pathLst>
            </a:custGeom>
            <a:solidFill>
              <a:schemeClr val="bg1">
                <a:lumMod val="75000"/>
                <a:alpha val="20000"/>
              </a:schemeClr>
            </a:solidFill>
            <a:ln>
              <a:noFill/>
            </a:ln>
          </p:spPr>
          <p:txBody>
            <a:bodyPr/>
            <a:lstStyle/>
            <a:p>
              <a:pPr>
                <a:defRPr/>
              </a:pPr>
              <a:endParaRPr lang="ko-KR" altLang="en-US"/>
            </a:p>
          </p:txBody>
        </p:sp>
        <p:sp>
          <p:nvSpPr>
            <p:cNvPr id="58" name="Freeform 111"/>
            <p:cNvSpPr>
              <a:spLocks/>
            </p:cNvSpPr>
            <p:nvPr userDrawn="1"/>
          </p:nvSpPr>
          <p:spPr bwMode="auto">
            <a:xfrm>
              <a:off x="1669075" y="4123990"/>
              <a:ext cx="960910" cy="960910"/>
            </a:xfrm>
            <a:custGeom>
              <a:avLst/>
              <a:gdLst>
                <a:gd name="T0" fmla="*/ 0 w 806"/>
                <a:gd name="T1" fmla="*/ 1145593087 h 806"/>
                <a:gd name="T2" fmla="*/ 1145593087 w 806"/>
                <a:gd name="T3" fmla="*/ 0 h 806"/>
                <a:gd name="T4" fmla="*/ 1145593087 w 806"/>
                <a:gd name="T5" fmla="*/ 1145593087 h 806"/>
                <a:gd name="T6" fmla="*/ 0 w 806"/>
                <a:gd name="T7" fmla="*/ 1145593087 h 80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6">
                  <a:moveTo>
                    <a:pt x="0" y="806"/>
                  </a:moveTo>
                  <a:lnTo>
                    <a:pt x="806" y="0"/>
                  </a:lnTo>
                  <a:lnTo>
                    <a:pt x="806" y="806"/>
                  </a:lnTo>
                  <a:lnTo>
                    <a:pt x="0" y="806"/>
                  </a:lnTo>
                  <a:close/>
                </a:path>
              </a:pathLst>
            </a:custGeom>
            <a:solidFill>
              <a:srgbClr val="D5C9E1">
                <a:alpha val="20000"/>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9" name="Freeform 112"/>
            <p:cNvSpPr>
              <a:spLocks/>
            </p:cNvSpPr>
            <p:nvPr userDrawn="1"/>
          </p:nvSpPr>
          <p:spPr bwMode="auto">
            <a:xfrm>
              <a:off x="1669075" y="4123990"/>
              <a:ext cx="960910" cy="960910"/>
            </a:xfrm>
            <a:custGeom>
              <a:avLst/>
              <a:gdLst>
                <a:gd name="T0" fmla="*/ 1145593087 w 806"/>
                <a:gd name="T1" fmla="*/ 1145593087 h 806"/>
                <a:gd name="T2" fmla="*/ 0 w 806"/>
                <a:gd name="T3" fmla="*/ 0 h 806"/>
                <a:gd name="T4" fmla="*/ 1145593087 w 806"/>
                <a:gd name="T5" fmla="*/ 0 h 806"/>
                <a:gd name="T6" fmla="*/ 1145593087 w 806"/>
                <a:gd name="T7" fmla="*/ 1145593087 h 80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6">
                  <a:moveTo>
                    <a:pt x="806" y="806"/>
                  </a:moveTo>
                  <a:lnTo>
                    <a:pt x="0" y="0"/>
                  </a:lnTo>
                  <a:lnTo>
                    <a:pt x="806" y="0"/>
                  </a:lnTo>
                  <a:lnTo>
                    <a:pt x="806" y="806"/>
                  </a:lnTo>
                  <a:close/>
                </a:path>
              </a:pathLst>
            </a:custGeom>
            <a:solidFill>
              <a:srgbClr val="D5C9E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0" name="Freeform 113"/>
            <p:cNvSpPr>
              <a:spLocks/>
            </p:cNvSpPr>
            <p:nvPr userDrawn="1"/>
          </p:nvSpPr>
          <p:spPr bwMode="auto">
            <a:xfrm>
              <a:off x="644979" y="2091295"/>
              <a:ext cx="960910" cy="960910"/>
            </a:xfrm>
            <a:custGeom>
              <a:avLst/>
              <a:gdLst>
                <a:gd name="T0" fmla="*/ 1145593087 w 806"/>
                <a:gd name="T1" fmla="*/ 1145593087 h 806"/>
                <a:gd name="T2" fmla="*/ 0 w 806"/>
                <a:gd name="T3" fmla="*/ 0 h 806"/>
                <a:gd name="T4" fmla="*/ 1145593087 w 806"/>
                <a:gd name="T5" fmla="*/ 0 h 806"/>
                <a:gd name="T6" fmla="*/ 1145593087 w 806"/>
                <a:gd name="T7" fmla="*/ 1145593087 h 80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6">
                  <a:moveTo>
                    <a:pt x="806" y="806"/>
                  </a:moveTo>
                  <a:lnTo>
                    <a:pt x="0" y="0"/>
                  </a:lnTo>
                  <a:lnTo>
                    <a:pt x="806" y="0"/>
                  </a:lnTo>
                  <a:lnTo>
                    <a:pt x="806" y="806"/>
                  </a:lnTo>
                  <a:close/>
                </a:path>
              </a:pathLst>
            </a:custGeom>
            <a:solidFill>
              <a:srgbClr val="F4879C">
                <a:alpha val="20000"/>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 name="Freeform 114"/>
            <p:cNvSpPr>
              <a:spLocks/>
            </p:cNvSpPr>
            <p:nvPr userDrawn="1"/>
          </p:nvSpPr>
          <p:spPr bwMode="auto">
            <a:xfrm>
              <a:off x="644979" y="2091295"/>
              <a:ext cx="960910" cy="960910"/>
            </a:xfrm>
            <a:custGeom>
              <a:avLst/>
              <a:gdLst>
                <a:gd name="T0" fmla="*/ 1145593087 w 806"/>
                <a:gd name="T1" fmla="*/ 0 h 806"/>
                <a:gd name="T2" fmla="*/ 0 w 806"/>
                <a:gd name="T3" fmla="*/ 1145593087 h 806"/>
                <a:gd name="T4" fmla="*/ 1145593087 w 806"/>
                <a:gd name="T5" fmla="*/ 1145593087 h 806"/>
                <a:gd name="T6" fmla="*/ 1145593087 w 806"/>
                <a:gd name="T7" fmla="*/ 0 h 80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6">
                  <a:moveTo>
                    <a:pt x="806" y="0"/>
                  </a:moveTo>
                  <a:lnTo>
                    <a:pt x="0" y="806"/>
                  </a:lnTo>
                  <a:lnTo>
                    <a:pt x="806" y="806"/>
                  </a:lnTo>
                  <a:lnTo>
                    <a:pt x="806" y="0"/>
                  </a:lnTo>
                  <a:close/>
                </a:path>
              </a:pathLst>
            </a:custGeom>
            <a:solidFill>
              <a:srgbClr val="F487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 name="Freeform 115"/>
            <p:cNvSpPr/>
            <p:nvPr userDrawn="1"/>
          </p:nvSpPr>
          <p:spPr bwMode="auto">
            <a:xfrm>
              <a:off x="1659147" y="2090787"/>
              <a:ext cx="960558" cy="961926"/>
            </a:xfrm>
            <a:custGeom>
              <a:avLst/>
              <a:gdLst>
                <a:gd name="T0" fmla="*/ 806 w 806"/>
                <a:gd name="T1" fmla="*/ 806 h 806"/>
                <a:gd name="T2" fmla="*/ 0 w 806"/>
                <a:gd name="T3" fmla="*/ 0 h 806"/>
                <a:gd name="T4" fmla="*/ 0 w 806"/>
                <a:gd name="T5" fmla="*/ 806 h 806"/>
                <a:gd name="T6" fmla="*/ 806 w 806"/>
                <a:gd name="T7" fmla="*/ 806 h 806"/>
              </a:gdLst>
              <a:ahLst/>
              <a:cxnLst>
                <a:cxn ang="0">
                  <a:pos x="T0" y="T1"/>
                </a:cxn>
                <a:cxn ang="0">
                  <a:pos x="T2" y="T3"/>
                </a:cxn>
                <a:cxn ang="0">
                  <a:pos x="T4" y="T5"/>
                </a:cxn>
                <a:cxn ang="0">
                  <a:pos x="T6" y="T7"/>
                </a:cxn>
              </a:cxnLst>
              <a:rect l="0" t="0" r="r" b="b"/>
              <a:pathLst>
                <a:path w="806" h="806">
                  <a:moveTo>
                    <a:pt x="806" y="806"/>
                  </a:moveTo>
                  <a:lnTo>
                    <a:pt x="0" y="0"/>
                  </a:lnTo>
                  <a:lnTo>
                    <a:pt x="0" y="806"/>
                  </a:lnTo>
                  <a:lnTo>
                    <a:pt x="806" y="806"/>
                  </a:lnTo>
                  <a:close/>
                </a:path>
              </a:pathLst>
            </a:custGeom>
            <a:solidFill>
              <a:schemeClr val="accent5">
                <a:alpha val="20000"/>
              </a:schemeClr>
            </a:solidFill>
            <a:ln>
              <a:noFill/>
            </a:ln>
          </p:spPr>
          <p:txBody>
            <a:bodyPr/>
            <a:lstStyle/>
            <a:p>
              <a:pPr>
                <a:defRPr/>
              </a:pPr>
              <a:endParaRPr lang="ko-KR" altLang="en-US"/>
            </a:p>
          </p:txBody>
        </p:sp>
        <p:sp>
          <p:nvSpPr>
            <p:cNvPr id="63" name="Freeform 117"/>
            <p:cNvSpPr>
              <a:spLocks/>
            </p:cNvSpPr>
            <p:nvPr userDrawn="1"/>
          </p:nvSpPr>
          <p:spPr bwMode="auto">
            <a:xfrm>
              <a:off x="1659537" y="3107047"/>
              <a:ext cx="960910" cy="962103"/>
            </a:xfrm>
            <a:custGeom>
              <a:avLst/>
              <a:gdLst>
                <a:gd name="T0" fmla="*/ 0 w 806"/>
                <a:gd name="T1" fmla="*/ 1147016335 h 807"/>
                <a:gd name="T2" fmla="*/ 1145593087 w 806"/>
                <a:gd name="T3" fmla="*/ 0 h 807"/>
                <a:gd name="T4" fmla="*/ 0 w 806"/>
                <a:gd name="T5" fmla="*/ 0 h 807"/>
                <a:gd name="T6" fmla="*/ 0 w 806"/>
                <a:gd name="T7" fmla="*/ 1147016335 h 80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7">
                  <a:moveTo>
                    <a:pt x="0" y="807"/>
                  </a:moveTo>
                  <a:lnTo>
                    <a:pt x="806" y="0"/>
                  </a:lnTo>
                  <a:lnTo>
                    <a:pt x="0" y="0"/>
                  </a:lnTo>
                  <a:lnTo>
                    <a:pt x="0" y="807"/>
                  </a:lnTo>
                  <a:close/>
                </a:path>
              </a:pathLst>
            </a:custGeom>
            <a:solidFill>
              <a:srgbClr val="D5C9E1">
                <a:alpha val="20000"/>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4" name="Freeform 119"/>
            <p:cNvSpPr>
              <a:spLocks/>
            </p:cNvSpPr>
            <p:nvPr userDrawn="1"/>
          </p:nvSpPr>
          <p:spPr bwMode="auto">
            <a:xfrm>
              <a:off x="644979" y="3108239"/>
              <a:ext cx="960910" cy="960910"/>
            </a:xfrm>
            <a:custGeom>
              <a:avLst/>
              <a:gdLst>
                <a:gd name="T0" fmla="*/ 0 w 806"/>
                <a:gd name="T1" fmla="*/ 1145593087 h 806"/>
                <a:gd name="T2" fmla="*/ 1145593087 w 806"/>
                <a:gd name="T3" fmla="*/ 0 h 806"/>
                <a:gd name="T4" fmla="*/ 1145593087 w 806"/>
                <a:gd name="T5" fmla="*/ 1145593087 h 806"/>
                <a:gd name="T6" fmla="*/ 0 w 806"/>
                <a:gd name="T7" fmla="*/ 1145593087 h 80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6">
                  <a:moveTo>
                    <a:pt x="0" y="806"/>
                  </a:moveTo>
                  <a:lnTo>
                    <a:pt x="806" y="0"/>
                  </a:lnTo>
                  <a:lnTo>
                    <a:pt x="806" y="806"/>
                  </a:lnTo>
                  <a:lnTo>
                    <a:pt x="0" y="806"/>
                  </a:lnTo>
                  <a:close/>
                </a:path>
              </a:pathLst>
            </a:custGeom>
            <a:solidFill>
              <a:srgbClr val="342D57">
                <a:alpha val="20000"/>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5" name="Freeform 120"/>
            <p:cNvSpPr>
              <a:spLocks/>
            </p:cNvSpPr>
            <p:nvPr userDrawn="1"/>
          </p:nvSpPr>
          <p:spPr bwMode="auto">
            <a:xfrm>
              <a:off x="643786" y="3107047"/>
              <a:ext cx="962103" cy="962103"/>
            </a:xfrm>
            <a:custGeom>
              <a:avLst/>
              <a:gdLst>
                <a:gd name="T0" fmla="*/ 1147016335 w 807"/>
                <a:gd name="T1" fmla="*/ 1147016335 h 807"/>
                <a:gd name="T2" fmla="*/ 0 w 807"/>
                <a:gd name="T3" fmla="*/ 0 h 807"/>
                <a:gd name="T4" fmla="*/ 1147016335 w 807"/>
                <a:gd name="T5" fmla="*/ 0 h 807"/>
                <a:gd name="T6" fmla="*/ 1147016335 w 807"/>
                <a:gd name="T7" fmla="*/ 1147016335 h 80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7" h="807">
                  <a:moveTo>
                    <a:pt x="807" y="807"/>
                  </a:moveTo>
                  <a:lnTo>
                    <a:pt x="0" y="0"/>
                  </a:lnTo>
                  <a:lnTo>
                    <a:pt x="807" y="0"/>
                  </a:lnTo>
                  <a:lnTo>
                    <a:pt x="807" y="807"/>
                  </a:lnTo>
                  <a:close/>
                </a:path>
              </a:pathLst>
            </a:custGeom>
            <a:solidFill>
              <a:srgbClr val="342D5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66" name="그룹 89"/>
            <p:cNvGrpSpPr/>
            <p:nvPr userDrawn="1"/>
          </p:nvGrpSpPr>
          <p:grpSpPr>
            <a:xfrm>
              <a:off x="1328107" y="3390790"/>
              <a:ext cx="277782" cy="678359"/>
              <a:chOff x="1812925" y="4535488"/>
              <a:chExt cx="369888" cy="903287"/>
            </a:xfrm>
            <a:solidFill>
              <a:schemeClr val="accent2">
                <a:lumMod val="50000"/>
              </a:schemeClr>
            </a:solidFill>
          </p:grpSpPr>
          <p:sp>
            <p:nvSpPr>
              <p:cNvPr id="84" name="Freeform 5"/>
              <p:cNvSpPr/>
              <p:nvPr/>
            </p:nvSpPr>
            <p:spPr bwMode="auto">
              <a:xfrm>
                <a:off x="2027238" y="4535488"/>
                <a:ext cx="155575" cy="382588"/>
              </a:xfrm>
              <a:custGeom>
                <a:avLst/>
                <a:gdLst>
                  <a:gd name="T0" fmla="*/ 98 w 98"/>
                  <a:gd name="T1" fmla="*/ 0 h 241"/>
                  <a:gd name="T2" fmla="*/ 98 w 98"/>
                  <a:gd name="T3" fmla="*/ 0 h 241"/>
                  <a:gd name="T4" fmla="*/ 88 w 98"/>
                  <a:gd name="T5" fmla="*/ 2 h 241"/>
                  <a:gd name="T6" fmla="*/ 77 w 98"/>
                  <a:gd name="T7" fmla="*/ 7 h 241"/>
                  <a:gd name="T8" fmla="*/ 68 w 98"/>
                  <a:gd name="T9" fmla="*/ 11 h 241"/>
                  <a:gd name="T10" fmla="*/ 59 w 98"/>
                  <a:gd name="T11" fmla="*/ 16 h 241"/>
                  <a:gd name="T12" fmla="*/ 50 w 98"/>
                  <a:gd name="T13" fmla="*/ 21 h 241"/>
                  <a:gd name="T14" fmla="*/ 43 w 98"/>
                  <a:gd name="T15" fmla="*/ 28 h 241"/>
                  <a:gd name="T16" fmla="*/ 35 w 98"/>
                  <a:gd name="T17" fmla="*/ 35 h 241"/>
                  <a:gd name="T18" fmla="*/ 28 w 98"/>
                  <a:gd name="T19" fmla="*/ 42 h 241"/>
                  <a:gd name="T20" fmla="*/ 22 w 98"/>
                  <a:gd name="T21" fmla="*/ 51 h 241"/>
                  <a:gd name="T22" fmla="*/ 17 w 98"/>
                  <a:gd name="T23" fmla="*/ 60 h 241"/>
                  <a:gd name="T24" fmla="*/ 11 w 98"/>
                  <a:gd name="T25" fmla="*/ 68 h 241"/>
                  <a:gd name="T26" fmla="*/ 7 w 98"/>
                  <a:gd name="T27" fmla="*/ 79 h 241"/>
                  <a:gd name="T28" fmla="*/ 4 w 98"/>
                  <a:gd name="T29" fmla="*/ 88 h 241"/>
                  <a:gd name="T30" fmla="*/ 2 w 98"/>
                  <a:gd name="T31" fmla="*/ 99 h 241"/>
                  <a:gd name="T32" fmla="*/ 1 w 98"/>
                  <a:gd name="T33" fmla="*/ 109 h 241"/>
                  <a:gd name="T34" fmla="*/ 0 w 98"/>
                  <a:gd name="T35" fmla="*/ 121 h 241"/>
                  <a:gd name="T36" fmla="*/ 0 w 98"/>
                  <a:gd name="T37" fmla="*/ 121 h 241"/>
                  <a:gd name="T38" fmla="*/ 1 w 98"/>
                  <a:gd name="T39" fmla="*/ 131 h 241"/>
                  <a:gd name="T40" fmla="*/ 2 w 98"/>
                  <a:gd name="T41" fmla="*/ 143 h 241"/>
                  <a:gd name="T42" fmla="*/ 4 w 98"/>
                  <a:gd name="T43" fmla="*/ 153 h 241"/>
                  <a:gd name="T44" fmla="*/ 7 w 98"/>
                  <a:gd name="T45" fmla="*/ 162 h 241"/>
                  <a:gd name="T46" fmla="*/ 11 w 98"/>
                  <a:gd name="T47" fmla="*/ 172 h 241"/>
                  <a:gd name="T48" fmla="*/ 17 w 98"/>
                  <a:gd name="T49" fmla="*/ 181 h 241"/>
                  <a:gd name="T50" fmla="*/ 22 w 98"/>
                  <a:gd name="T51" fmla="*/ 191 h 241"/>
                  <a:gd name="T52" fmla="*/ 28 w 98"/>
                  <a:gd name="T53" fmla="*/ 199 h 241"/>
                  <a:gd name="T54" fmla="*/ 35 w 98"/>
                  <a:gd name="T55" fmla="*/ 206 h 241"/>
                  <a:gd name="T56" fmla="*/ 43 w 98"/>
                  <a:gd name="T57" fmla="*/ 214 h 241"/>
                  <a:gd name="T58" fmla="*/ 50 w 98"/>
                  <a:gd name="T59" fmla="*/ 220 h 241"/>
                  <a:gd name="T60" fmla="*/ 59 w 98"/>
                  <a:gd name="T61" fmla="*/ 225 h 241"/>
                  <a:gd name="T62" fmla="*/ 68 w 98"/>
                  <a:gd name="T63" fmla="*/ 230 h 241"/>
                  <a:gd name="T64" fmla="*/ 77 w 98"/>
                  <a:gd name="T65" fmla="*/ 235 h 241"/>
                  <a:gd name="T66" fmla="*/ 88 w 98"/>
                  <a:gd name="T67" fmla="*/ 238 h 241"/>
                  <a:gd name="T68" fmla="*/ 98 w 98"/>
                  <a:gd name="T69" fmla="*/ 241 h 241"/>
                  <a:gd name="T70" fmla="*/ 98 w 98"/>
                  <a:gd name="T71" fmla="*/ 0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8" h="241">
                    <a:moveTo>
                      <a:pt x="98" y="0"/>
                    </a:moveTo>
                    <a:lnTo>
                      <a:pt x="98" y="0"/>
                    </a:lnTo>
                    <a:lnTo>
                      <a:pt x="88" y="2"/>
                    </a:lnTo>
                    <a:lnTo>
                      <a:pt x="77" y="7"/>
                    </a:lnTo>
                    <a:lnTo>
                      <a:pt x="68" y="11"/>
                    </a:lnTo>
                    <a:lnTo>
                      <a:pt x="59" y="16"/>
                    </a:lnTo>
                    <a:lnTo>
                      <a:pt x="50" y="21"/>
                    </a:lnTo>
                    <a:lnTo>
                      <a:pt x="43" y="28"/>
                    </a:lnTo>
                    <a:lnTo>
                      <a:pt x="35" y="35"/>
                    </a:lnTo>
                    <a:lnTo>
                      <a:pt x="28" y="42"/>
                    </a:lnTo>
                    <a:lnTo>
                      <a:pt x="22" y="51"/>
                    </a:lnTo>
                    <a:lnTo>
                      <a:pt x="17" y="60"/>
                    </a:lnTo>
                    <a:lnTo>
                      <a:pt x="11" y="68"/>
                    </a:lnTo>
                    <a:lnTo>
                      <a:pt x="7" y="79"/>
                    </a:lnTo>
                    <a:lnTo>
                      <a:pt x="4" y="88"/>
                    </a:lnTo>
                    <a:lnTo>
                      <a:pt x="2" y="99"/>
                    </a:lnTo>
                    <a:lnTo>
                      <a:pt x="1" y="109"/>
                    </a:lnTo>
                    <a:lnTo>
                      <a:pt x="0" y="121"/>
                    </a:lnTo>
                    <a:lnTo>
                      <a:pt x="0" y="121"/>
                    </a:lnTo>
                    <a:lnTo>
                      <a:pt x="1" y="131"/>
                    </a:lnTo>
                    <a:lnTo>
                      <a:pt x="2" y="143"/>
                    </a:lnTo>
                    <a:lnTo>
                      <a:pt x="4" y="153"/>
                    </a:lnTo>
                    <a:lnTo>
                      <a:pt x="7" y="162"/>
                    </a:lnTo>
                    <a:lnTo>
                      <a:pt x="11" y="172"/>
                    </a:lnTo>
                    <a:lnTo>
                      <a:pt x="17" y="181"/>
                    </a:lnTo>
                    <a:lnTo>
                      <a:pt x="22" y="191"/>
                    </a:lnTo>
                    <a:lnTo>
                      <a:pt x="28" y="199"/>
                    </a:lnTo>
                    <a:lnTo>
                      <a:pt x="35" y="206"/>
                    </a:lnTo>
                    <a:lnTo>
                      <a:pt x="43" y="214"/>
                    </a:lnTo>
                    <a:lnTo>
                      <a:pt x="50" y="220"/>
                    </a:lnTo>
                    <a:lnTo>
                      <a:pt x="59" y="225"/>
                    </a:lnTo>
                    <a:lnTo>
                      <a:pt x="68" y="230"/>
                    </a:lnTo>
                    <a:lnTo>
                      <a:pt x="77" y="235"/>
                    </a:lnTo>
                    <a:lnTo>
                      <a:pt x="88" y="238"/>
                    </a:lnTo>
                    <a:lnTo>
                      <a:pt x="98" y="241"/>
                    </a:lnTo>
                    <a:lnTo>
                      <a:pt x="98" y="0"/>
                    </a:lnTo>
                    <a:close/>
                  </a:path>
                </a:pathLst>
              </a:custGeom>
              <a:solidFill>
                <a:schemeClr val="tx1">
                  <a:lumMod val="95000"/>
                  <a:lumOff val="5000"/>
                  <a:alpha val="30000"/>
                </a:schemeClr>
              </a:solidFill>
              <a:ln>
                <a:noFill/>
              </a:ln>
            </p:spPr>
            <p:txBody>
              <a:bodyPr/>
              <a:lstStyle/>
              <a:p>
                <a:pPr>
                  <a:defRPr/>
                </a:pPr>
                <a:endParaRPr lang="ko-KR" altLang="en-US"/>
              </a:p>
            </p:txBody>
          </p:sp>
          <p:sp>
            <p:nvSpPr>
              <p:cNvPr id="85" name="Freeform 7"/>
              <p:cNvSpPr/>
              <p:nvPr/>
            </p:nvSpPr>
            <p:spPr bwMode="auto">
              <a:xfrm>
                <a:off x="1812925" y="4949825"/>
                <a:ext cx="369888" cy="488950"/>
              </a:xfrm>
              <a:custGeom>
                <a:avLst/>
                <a:gdLst>
                  <a:gd name="T0" fmla="*/ 203 w 233"/>
                  <a:gd name="T1" fmla="*/ 0 h 308"/>
                  <a:gd name="T2" fmla="*/ 203 w 233"/>
                  <a:gd name="T3" fmla="*/ 0 h 308"/>
                  <a:gd name="T4" fmla="*/ 182 w 233"/>
                  <a:gd name="T5" fmla="*/ 0 h 308"/>
                  <a:gd name="T6" fmla="*/ 157 w 233"/>
                  <a:gd name="T7" fmla="*/ 2 h 308"/>
                  <a:gd name="T8" fmla="*/ 129 w 233"/>
                  <a:gd name="T9" fmla="*/ 6 h 308"/>
                  <a:gd name="T10" fmla="*/ 114 w 233"/>
                  <a:gd name="T11" fmla="*/ 8 h 308"/>
                  <a:gd name="T12" fmla="*/ 99 w 233"/>
                  <a:gd name="T13" fmla="*/ 12 h 308"/>
                  <a:gd name="T14" fmla="*/ 85 w 233"/>
                  <a:gd name="T15" fmla="*/ 16 h 308"/>
                  <a:gd name="T16" fmla="*/ 70 w 233"/>
                  <a:gd name="T17" fmla="*/ 22 h 308"/>
                  <a:gd name="T18" fmla="*/ 56 w 233"/>
                  <a:gd name="T19" fmla="*/ 28 h 308"/>
                  <a:gd name="T20" fmla="*/ 43 w 233"/>
                  <a:gd name="T21" fmla="*/ 35 h 308"/>
                  <a:gd name="T22" fmla="*/ 30 w 233"/>
                  <a:gd name="T23" fmla="*/ 44 h 308"/>
                  <a:gd name="T24" fmla="*/ 19 w 233"/>
                  <a:gd name="T25" fmla="*/ 53 h 308"/>
                  <a:gd name="T26" fmla="*/ 9 w 233"/>
                  <a:gd name="T27" fmla="*/ 63 h 308"/>
                  <a:gd name="T28" fmla="*/ 0 w 233"/>
                  <a:gd name="T29" fmla="*/ 76 h 308"/>
                  <a:gd name="T30" fmla="*/ 233 w 233"/>
                  <a:gd name="T31" fmla="*/ 308 h 308"/>
                  <a:gd name="T32" fmla="*/ 233 w 233"/>
                  <a:gd name="T33" fmla="*/ 1 h 308"/>
                  <a:gd name="T34" fmla="*/ 225 w 233"/>
                  <a:gd name="T35" fmla="*/ 1 h 308"/>
                  <a:gd name="T36" fmla="*/ 225 w 233"/>
                  <a:gd name="T37" fmla="*/ 1 h 308"/>
                  <a:gd name="T38" fmla="*/ 203 w 233"/>
                  <a:gd name="T39" fmla="*/ 0 h 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3" h="308">
                    <a:moveTo>
                      <a:pt x="203" y="0"/>
                    </a:moveTo>
                    <a:lnTo>
                      <a:pt x="203" y="0"/>
                    </a:lnTo>
                    <a:lnTo>
                      <a:pt x="182" y="0"/>
                    </a:lnTo>
                    <a:lnTo>
                      <a:pt x="157" y="2"/>
                    </a:lnTo>
                    <a:lnTo>
                      <a:pt x="129" y="6"/>
                    </a:lnTo>
                    <a:lnTo>
                      <a:pt x="114" y="8"/>
                    </a:lnTo>
                    <a:lnTo>
                      <a:pt x="99" y="12"/>
                    </a:lnTo>
                    <a:lnTo>
                      <a:pt x="85" y="16"/>
                    </a:lnTo>
                    <a:lnTo>
                      <a:pt x="70" y="22"/>
                    </a:lnTo>
                    <a:lnTo>
                      <a:pt x="56" y="28"/>
                    </a:lnTo>
                    <a:lnTo>
                      <a:pt x="43" y="35"/>
                    </a:lnTo>
                    <a:lnTo>
                      <a:pt x="30" y="44"/>
                    </a:lnTo>
                    <a:lnTo>
                      <a:pt x="19" y="53"/>
                    </a:lnTo>
                    <a:lnTo>
                      <a:pt x="9" y="63"/>
                    </a:lnTo>
                    <a:lnTo>
                      <a:pt x="0" y="76"/>
                    </a:lnTo>
                    <a:lnTo>
                      <a:pt x="233" y="308"/>
                    </a:lnTo>
                    <a:lnTo>
                      <a:pt x="233" y="1"/>
                    </a:lnTo>
                    <a:lnTo>
                      <a:pt x="225" y="1"/>
                    </a:lnTo>
                    <a:lnTo>
                      <a:pt x="225" y="1"/>
                    </a:lnTo>
                    <a:lnTo>
                      <a:pt x="203" y="0"/>
                    </a:lnTo>
                    <a:close/>
                  </a:path>
                </a:pathLst>
              </a:custGeom>
              <a:solidFill>
                <a:schemeClr val="tx1">
                  <a:lumMod val="95000"/>
                  <a:lumOff val="5000"/>
                  <a:alpha val="30000"/>
                </a:schemeClr>
              </a:solidFill>
              <a:ln>
                <a:noFill/>
              </a:ln>
            </p:spPr>
            <p:txBody>
              <a:bodyPr/>
              <a:lstStyle/>
              <a:p>
                <a:pPr>
                  <a:defRPr/>
                </a:pPr>
                <a:endParaRPr lang="ko-KR" altLang="en-US"/>
              </a:p>
            </p:txBody>
          </p:sp>
        </p:grpSp>
        <p:sp>
          <p:nvSpPr>
            <p:cNvPr id="67" name="Freeform 36"/>
            <p:cNvSpPr/>
            <p:nvPr userDrawn="1"/>
          </p:nvSpPr>
          <p:spPr bwMode="auto">
            <a:xfrm>
              <a:off x="3700930" y="191935"/>
              <a:ext cx="163533" cy="514297"/>
            </a:xfrm>
            <a:custGeom>
              <a:avLst/>
              <a:gdLst>
                <a:gd name="T0" fmla="*/ 0 w 138"/>
                <a:gd name="T1" fmla="*/ 0 h 431"/>
                <a:gd name="T2" fmla="*/ 0 w 138"/>
                <a:gd name="T3" fmla="*/ 85 h 431"/>
                <a:gd name="T4" fmla="*/ 0 w 138"/>
                <a:gd name="T5" fmla="*/ 85 h 431"/>
                <a:gd name="T6" fmla="*/ 15 w 138"/>
                <a:gd name="T7" fmla="*/ 96 h 431"/>
                <a:gd name="T8" fmla="*/ 27 w 138"/>
                <a:gd name="T9" fmla="*/ 110 h 431"/>
                <a:gd name="T10" fmla="*/ 38 w 138"/>
                <a:gd name="T11" fmla="*/ 124 h 431"/>
                <a:gd name="T12" fmla="*/ 47 w 138"/>
                <a:gd name="T13" fmla="*/ 141 h 431"/>
                <a:gd name="T14" fmla="*/ 56 w 138"/>
                <a:gd name="T15" fmla="*/ 158 h 431"/>
                <a:gd name="T16" fmla="*/ 61 w 138"/>
                <a:gd name="T17" fmla="*/ 177 h 431"/>
                <a:gd name="T18" fmla="*/ 64 w 138"/>
                <a:gd name="T19" fmla="*/ 195 h 431"/>
                <a:gd name="T20" fmla="*/ 65 w 138"/>
                <a:gd name="T21" fmla="*/ 215 h 431"/>
                <a:gd name="T22" fmla="*/ 65 w 138"/>
                <a:gd name="T23" fmla="*/ 215 h 431"/>
                <a:gd name="T24" fmla="*/ 64 w 138"/>
                <a:gd name="T25" fmla="*/ 235 h 431"/>
                <a:gd name="T26" fmla="*/ 61 w 138"/>
                <a:gd name="T27" fmla="*/ 254 h 431"/>
                <a:gd name="T28" fmla="*/ 56 w 138"/>
                <a:gd name="T29" fmla="*/ 272 h 431"/>
                <a:gd name="T30" fmla="*/ 47 w 138"/>
                <a:gd name="T31" fmla="*/ 290 h 431"/>
                <a:gd name="T32" fmla="*/ 38 w 138"/>
                <a:gd name="T33" fmla="*/ 305 h 431"/>
                <a:gd name="T34" fmla="*/ 27 w 138"/>
                <a:gd name="T35" fmla="*/ 321 h 431"/>
                <a:gd name="T36" fmla="*/ 15 w 138"/>
                <a:gd name="T37" fmla="*/ 333 h 431"/>
                <a:gd name="T38" fmla="*/ 0 w 138"/>
                <a:gd name="T39" fmla="*/ 346 h 431"/>
                <a:gd name="T40" fmla="*/ 0 w 138"/>
                <a:gd name="T41" fmla="*/ 431 h 431"/>
                <a:gd name="T42" fmla="*/ 0 w 138"/>
                <a:gd name="T43" fmla="*/ 431 h 431"/>
                <a:gd name="T44" fmla="*/ 15 w 138"/>
                <a:gd name="T45" fmla="*/ 423 h 431"/>
                <a:gd name="T46" fmla="*/ 30 w 138"/>
                <a:gd name="T47" fmla="*/ 414 h 431"/>
                <a:gd name="T48" fmla="*/ 43 w 138"/>
                <a:gd name="T49" fmla="*/ 405 h 431"/>
                <a:gd name="T50" fmla="*/ 57 w 138"/>
                <a:gd name="T51" fmla="*/ 394 h 431"/>
                <a:gd name="T52" fmla="*/ 68 w 138"/>
                <a:gd name="T53" fmla="*/ 384 h 431"/>
                <a:gd name="T54" fmla="*/ 80 w 138"/>
                <a:gd name="T55" fmla="*/ 371 h 431"/>
                <a:gd name="T56" fmla="*/ 90 w 138"/>
                <a:gd name="T57" fmla="*/ 359 h 431"/>
                <a:gd name="T58" fmla="*/ 100 w 138"/>
                <a:gd name="T59" fmla="*/ 345 h 431"/>
                <a:gd name="T60" fmla="*/ 109 w 138"/>
                <a:gd name="T61" fmla="*/ 330 h 431"/>
                <a:gd name="T62" fmla="*/ 116 w 138"/>
                <a:gd name="T63" fmla="*/ 316 h 431"/>
                <a:gd name="T64" fmla="*/ 123 w 138"/>
                <a:gd name="T65" fmla="*/ 300 h 431"/>
                <a:gd name="T66" fmla="*/ 128 w 138"/>
                <a:gd name="T67" fmla="*/ 283 h 431"/>
                <a:gd name="T68" fmla="*/ 133 w 138"/>
                <a:gd name="T69" fmla="*/ 268 h 431"/>
                <a:gd name="T70" fmla="*/ 136 w 138"/>
                <a:gd name="T71" fmla="*/ 250 h 431"/>
                <a:gd name="T72" fmla="*/ 138 w 138"/>
                <a:gd name="T73" fmla="*/ 233 h 431"/>
                <a:gd name="T74" fmla="*/ 138 w 138"/>
                <a:gd name="T75" fmla="*/ 215 h 431"/>
                <a:gd name="T76" fmla="*/ 138 w 138"/>
                <a:gd name="T77" fmla="*/ 215 h 431"/>
                <a:gd name="T78" fmla="*/ 138 w 138"/>
                <a:gd name="T79" fmla="*/ 198 h 431"/>
                <a:gd name="T80" fmla="*/ 136 w 138"/>
                <a:gd name="T81" fmla="*/ 180 h 431"/>
                <a:gd name="T82" fmla="*/ 133 w 138"/>
                <a:gd name="T83" fmla="*/ 163 h 431"/>
                <a:gd name="T84" fmla="*/ 128 w 138"/>
                <a:gd name="T85" fmla="*/ 146 h 431"/>
                <a:gd name="T86" fmla="*/ 123 w 138"/>
                <a:gd name="T87" fmla="*/ 131 h 431"/>
                <a:gd name="T88" fmla="*/ 116 w 138"/>
                <a:gd name="T89" fmla="*/ 115 h 431"/>
                <a:gd name="T90" fmla="*/ 109 w 138"/>
                <a:gd name="T91" fmla="*/ 100 h 431"/>
                <a:gd name="T92" fmla="*/ 100 w 138"/>
                <a:gd name="T93" fmla="*/ 86 h 431"/>
                <a:gd name="T94" fmla="*/ 90 w 138"/>
                <a:gd name="T95" fmla="*/ 72 h 431"/>
                <a:gd name="T96" fmla="*/ 80 w 138"/>
                <a:gd name="T97" fmla="*/ 60 h 431"/>
                <a:gd name="T98" fmla="*/ 68 w 138"/>
                <a:gd name="T99" fmla="*/ 47 h 431"/>
                <a:gd name="T100" fmla="*/ 57 w 138"/>
                <a:gd name="T101" fmla="*/ 36 h 431"/>
                <a:gd name="T102" fmla="*/ 43 w 138"/>
                <a:gd name="T103" fmla="*/ 25 h 431"/>
                <a:gd name="T104" fmla="*/ 30 w 138"/>
                <a:gd name="T105" fmla="*/ 16 h 431"/>
                <a:gd name="T106" fmla="*/ 15 w 138"/>
                <a:gd name="T107" fmla="*/ 7 h 431"/>
                <a:gd name="T108" fmla="*/ 0 w 138"/>
                <a:gd name="T109" fmla="*/ 0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8" h="431">
                  <a:moveTo>
                    <a:pt x="0" y="0"/>
                  </a:moveTo>
                  <a:lnTo>
                    <a:pt x="0" y="85"/>
                  </a:lnTo>
                  <a:lnTo>
                    <a:pt x="0" y="85"/>
                  </a:lnTo>
                  <a:lnTo>
                    <a:pt x="15" y="96"/>
                  </a:lnTo>
                  <a:lnTo>
                    <a:pt x="27" y="110"/>
                  </a:lnTo>
                  <a:lnTo>
                    <a:pt x="38" y="124"/>
                  </a:lnTo>
                  <a:lnTo>
                    <a:pt x="47" y="141"/>
                  </a:lnTo>
                  <a:lnTo>
                    <a:pt x="56" y="158"/>
                  </a:lnTo>
                  <a:lnTo>
                    <a:pt x="61" y="177"/>
                  </a:lnTo>
                  <a:lnTo>
                    <a:pt x="64" y="195"/>
                  </a:lnTo>
                  <a:lnTo>
                    <a:pt x="65" y="215"/>
                  </a:lnTo>
                  <a:lnTo>
                    <a:pt x="65" y="215"/>
                  </a:lnTo>
                  <a:lnTo>
                    <a:pt x="64" y="235"/>
                  </a:lnTo>
                  <a:lnTo>
                    <a:pt x="61" y="254"/>
                  </a:lnTo>
                  <a:lnTo>
                    <a:pt x="56" y="272"/>
                  </a:lnTo>
                  <a:lnTo>
                    <a:pt x="47" y="290"/>
                  </a:lnTo>
                  <a:lnTo>
                    <a:pt x="38" y="305"/>
                  </a:lnTo>
                  <a:lnTo>
                    <a:pt x="27" y="321"/>
                  </a:lnTo>
                  <a:lnTo>
                    <a:pt x="15" y="333"/>
                  </a:lnTo>
                  <a:lnTo>
                    <a:pt x="0" y="346"/>
                  </a:lnTo>
                  <a:lnTo>
                    <a:pt x="0" y="431"/>
                  </a:lnTo>
                  <a:lnTo>
                    <a:pt x="0" y="431"/>
                  </a:lnTo>
                  <a:lnTo>
                    <a:pt x="15" y="423"/>
                  </a:lnTo>
                  <a:lnTo>
                    <a:pt x="30" y="414"/>
                  </a:lnTo>
                  <a:lnTo>
                    <a:pt x="43" y="405"/>
                  </a:lnTo>
                  <a:lnTo>
                    <a:pt x="57" y="394"/>
                  </a:lnTo>
                  <a:lnTo>
                    <a:pt x="68" y="384"/>
                  </a:lnTo>
                  <a:lnTo>
                    <a:pt x="80" y="371"/>
                  </a:lnTo>
                  <a:lnTo>
                    <a:pt x="90" y="359"/>
                  </a:lnTo>
                  <a:lnTo>
                    <a:pt x="100" y="345"/>
                  </a:lnTo>
                  <a:lnTo>
                    <a:pt x="109" y="330"/>
                  </a:lnTo>
                  <a:lnTo>
                    <a:pt x="116" y="316"/>
                  </a:lnTo>
                  <a:lnTo>
                    <a:pt x="123" y="300"/>
                  </a:lnTo>
                  <a:lnTo>
                    <a:pt x="128" y="283"/>
                  </a:lnTo>
                  <a:lnTo>
                    <a:pt x="133" y="268"/>
                  </a:lnTo>
                  <a:lnTo>
                    <a:pt x="136" y="250"/>
                  </a:lnTo>
                  <a:lnTo>
                    <a:pt x="138" y="233"/>
                  </a:lnTo>
                  <a:lnTo>
                    <a:pt x="138" y="215"/>
                  </a:lnTo>
                  <a:lnTo>
                    <a:pt x="138" y="215"/>
                  </a:lnTo>
                  <a:lnTo>
                    <a:pt x="138" y="198"/>
                  </a:lnTo>
                  <a:lnTo>
                    <a:pt x="136" y="180"/>
                  </a:lnTo>
                  <a:lnTo>
                    <a:pt x="133" y="163"/>
                  </a:lnTo>
                  <a:lnTo>
                    <a:pt x="128" y="146"/>
                  </a:lnTo>
                  <a:lnTo>
                    <a:pt x="123" y="131"/>
                  </a:lnTo>
                  <a:lnTo>
                    <a:pt x="116" y="115"/>
                  </a:lnTo>
                  <a:lnTo>
                    <a:pt x="109" y="100"/>
                  </a:lnTo>
                  <a:lnTo>
                    <a:pt x="100" y="86"/>
                  </a:lnTo>
                  <a:lnTo>
                    <a:pt x="90" y="72"/>
                  </a:lnTo>
                  <a:lnTo>
                    <a:pt x="80" y="60"/>
                  </a:lnTo>
                  <a:lnTo>
                    <a:pt x="68" y="47"/>
                  </a:lnTo>
                  <a:lnTo>
                    <a:pt x="57" y="36"/>
                  </a:lnTo>
                  <a:lnTo>
                    <a:pt x="43" y="25"/>
                  </a:lnTo>
                  <a:lnTo>
                    <a:pt x="30" y="16"/>
                  </a:lnTo>
                  <a:lnTo>
                    <a:pt x="15" y="7"/>
                  </a:lnTo>
                  <a:lnTo>
                    <a:pt x="0" y="0"/>
                  </a:lnTo>
                  <a:close/>
                </a:path>
              </a:pathLst>
            </a:custGeom>
            <a:solidFill>
              <a:schemeClr val="tx1">
                <a:lumMod val="95000"/>
                <a:lumOff val="5000"/>
                <a:alpha val="30000"/>
              </a:schemeClr>
            </a:solidFill>
            <a:ln>
              <a:noFill/>
            </a:ln>
          </p:spPr>
          <p:txBody>
            <a:bodyPr/>
            <a:lstStyle/>
            <a:p>
              <a:pPr>
                <a:defRPr/>
              </a:pPr>
              <a:endParaRPr lang="ko-KR" altLang="en-US"/>
            </a:p>
          </p:txBody>
        </p:sp>
        <p:sp>
          <p:nvSpPr>
            <p:cNvPr id="68" name="Freeform 38"/>
            <p:cNvSpPr/>
            <p:nvPr userDrawn="1"/>
          </p:nvSpPr>
          <p:spPr bwMode="auto">
            <a:xfrm>
              <a:off x="3194453" y="169315"/>
              <a:ext cx="450907" cy="657158"/>
            </a:xfrm>
            <a:custGeom>
              <a:avLst/>
              <a:gdLst>
                <a:gd name="T0" fmla="*/ 326 w 378"/>
                <a:gd name="T1" fmla="*/ 0 h 551"/>
                <a:gd name="T2" fmla="*/ 286 w 378"/>
                <a:gd name="T3" fmla="*/ 3 h 551"/>
                <a:gd name="T4" fmla="*/ 93 w 378"/>
                <a:gd name="T5" fmla="*/ 198 h 551"/>
                <a:gd name="T6" fmla="*/ 89 w 378"/>
                <a:gd name="T7" fmla="*/ 237 h 551"/>
                <a:gd name="T8" fmla="*/ 90 w 378"/>
                <a:gd name="T9" fmla="*/ 253 h 551"/>
                <a:gd name="T10" fmla="*/ 94 w 378"/>
                <a:gd name="T11" fmla="*/ 283 h 551"/>
                <a:gd name="T12" fmla="*/ 101 w 378"/>
                <a:gd name="T13" fmla="*/ 313 h 551"/>
                <a:gd name="T14" fmla="*/ 113 w 378"/>
                <a:gd name="T15" fmla="*/ 340 h 551"/>
                <a:gd name="T16" fmla="*/ 15 w 378"/>
                <a:gd name="T17" fmla="*/ 458 h 551"/>
                <a:gd name="T18" fmla="*/ 9 w 378"/>
                <a:gd name="T19" fmla="*/ 466 h 551"/>
                <a:gd name="T20" fmla="*/ 1 w 378"/>
                <a:gd name="T21" fmla="*/ 486 h 551"/>
                <a:gd name="T22" fmla="*/ 1 w 378"/>
                <a:gd name="T23" fmla="*/ 507 h 551"/>
                <a:gd name="T24" fmla="*/ 9 w 378"/>
                <a:gd name="T25" fmla="*/ 526 h 551"/>
                <a:gd name="T26" fmla="*/ 15 w 378"/>
                <a:gd name="T27" fmla="*/ 535 h 551"/>
                <a:gd name="T28" fmla="*/ 34 w 378"/>
                <a:gd name="T29" fmla="*/ 547 h 551"/>
                <a:gd name="T30" fmla="*/ 54 w 378"/>
                <a:gd name="T31" fmla="*/ 551 h 551"/>
                <a:gd name="T32" fmla="*/ 65 w 378"/>
                <a:gd name="T33" fmla="*/ 550 h 551"/>
                <a:gd name="T34" fmla="*/ 84 w 378"/>
                <a:gd name="T35" fmla="*/ 542 h 551"/>
                <a:gd name="T36" fmla="*/ 194 w 378"/>
                <a:gd name="T37" fmla="*/ 434 h 551"/>
                <a:gd name="T38" fmla="*/ 209 w 378"/>
                <a:gd name="T39" fmla="*/ 443 h 551"/>
                <a:gd name="T40" fmla="*/ 239 w 378"/>
                <a:gd name="T41" fmla="*/ 458 h 551"/>
                <a:gd name="T42" fmla="*/ 273 w 378"/>
                <a:gd name="T43" fmla="*/ 468 h 551"/>
                <a:gd name="T44" fmla="*/ 308 w 378"/>
                <a:gd name="T45" fmla="*/ 474 h 551"/>
                <a:gd name="T46" fmla="*/ 326 w 378"/>
                <a:gd name="T47" fmla="*/ 475 h 551"/>
                <a:gd name="T48" fmla="*/ 353 w 378"/>
                <a:gd name="T49" fmla="*/ 473 h 551"/>
                <a:gd name="T50" fmla="*/ 378 w 378"/>
                <a:gd name="T51" fmla="*/ 468 h 551"/>
                <a:gd name="T52" fmla="*/ 378 w 378"/>
                <a:gd name="T53" fmla="*/ 393 h 551"/>
                <a:gd name="T54" fmla="*/ 353 w 378"/>
                <a:gd name="T55" fmla="*/ 399 h 551"/>
                <a:gd name="T56" fmla="*/ 326 w 378"/>
                <a:gd name="T57" fmla="*/ 401 h 551"/>
                <a:gd name="T58" fmla="*/ 309 w 378"/>
                <a:gd name="T59" fmla="*/ 400 h 551"/>
                <a:gd name="T60" fmla="*/ 278 w 378"/>
                <a:gd name="T61" fmla="*/ 394 h 551"/>
                <a:gd name="T62" fmla="*/ 249 w 378"/>
                <a:gd name="T63" fmla="*/ 382 h 551"/>
                <a:gd name="T64" fmla="*/ 221 w 378"/>
                <a:gd name="T65" fmla="*/ 364 h 551"/>
                <a:gd name="T66" fmla="*/ 199 w 378"/>
                <a:gd name="T67" fmla="*/ 342 h 551"/>
                <a:gd name="T68" fmla="*/ 182 w 378"/>
                <a:gd name="T69" fmla="*/ 316 h 551"/>
                <a:gd name="T70" fmla="*/ 169 w 378"/>
                <a:gd name="T71" fmla="*/ 285 h 551"/>
                <a:gd name="T72" fmla="*/ 163 w 378"/>
                <a:gd name="T73" fmla="*/ 254 h 551"/>
                <a:gd name="T74" fmla="*/ 162 w 378"/>
                <a:gd name="T75" fmla="*/ 237 h 551"/>
                <a:gd name="T76" fmla="*/ 165 w 378"/>
                <a:gd name="T77" fmla="*/ 204 h 551"/>
                <a:gd name="T78" fmla="*/ 175 w 378"/>
                <a:gd name="T79" fmla="*/ 174 h 551"/>
                <a:gd name="T80" fmla="*/ 190 w 378"/>
                <a:gd name="T81" fmla="*/ 145 h 551"/>
                <a:gd name="T82" fmla="*/ 210 w 378"/>
                <a:gd name="T83" fmla="*/ 121 h 551"/>
                <a:gd name="T84" fmla="*/ 235 w 378"/>
                <a:gd name="T85" fmla="*/ 101 h 551"/>
                <a:gd name="T86" fmla="*/ 262 w 378"/>
                <a:gd name="T87" fmla="*/ 86 h 551"/>
                <a:gd name="T88" fmla="*/ 294 w 378"/>
                <a:gd name="T89" fmla="*/ 76 h 551"/>
                <a:gd name="T90" fmla="*/ 326 w 378"/>
                <a:gd name="T91" fmla="*/ 73 h 551"/>
                <a:gd name="T92" fmla="*/ 340 w 378"/>
                <a:gd name="T93" fmla="*/ 73 h 551"/>
                <a:gd name="T94" fmla="*/ 366 w 378"/>
                <a:gd name="T95" fmla="*/ 77 h 551"/>
                <a:gd name="T96" fmla="*/ 378 w 378"/>
                <a:gd name="T97" fmla="*/ 5 h 551"/>
                <a:gd name="T98" fmla="*/ 366 w 378"/>
                <a:gd name="T99" fmla="*/ 3 h 551"/>
                <a:gd name="T100" fmla="*/ 340 w 378"/>
                <a:gd name="T101" fmla="*/ 0 h 5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78" h="551">
                  <a:moveTo>
                    <a:pt x="326" y="0"/>
                  </a:moveTo>
                  <a:lnTo>
                    <a:pt x="326" y="0"/>
                  </a:lnTo>
                  <a:lnTo>
                    <a:pt x="306" y="1"/>
                  </a:lnTo>
                  <a:lnTo>
                    <a:pt x="286" y="3"/>
                  </a:lnTo>
                  <a:lnTo>
                    <a:pt x="93" y="198"/>
                  </a:lnTo>
                  <a:lnTo>
                    <a:pt x="93" y="198"/>
                  </a:lnTo>
                  <a:lnTo>
                    <a:pt x="90" y="216"/>
                  </a:lnTo>
                  <a:lnTo>
                    <a:pt x="89" y="237"/>
                  </a:lnTo>
                  <a:lnTo>
                    <a:pt x="89" y="237"/>
                  </a:lnTo>
                  <a:lnTo>
                    <a:pt x="90" y="253"/>
                  </a:lnTo>
                  <a:lnTo>
                    <a:pt x="91" y="269"/>
                  </a:lnTo>
                  <a:lnTo>
                    <a:pt x="94" y="283"/>
                  </a:lnTo>
                  <a:lnTo>
                    <a:pt x="97" y="298"/>
                  </a:lnTo>
                  <a:lnTo>
                    <a:pt x="101" y="313"/>
                  </a:lnTo>
                  <a:lnTo>
                    <a:pt x="106" y="326"/>
                  </a:lnTo>
                  <a:lnTo>
                    <a:pt x="113" y="340"/>
                  </a:lnTo>
                  <a:lnTo>
                    <a:pt x="120" y="353"/>
                  </a:lnTo>
                  <a:lnTo>
                    <a:pt x="15" y="458"/>
                  </a:lnTo>
                  <a:lnTo>
                    <a:pt x="15" y="458"/>
                  </a:lnTo>
                  <a:lnTo>
                    <a:pt x="9" y="466"/>
                  </a:lnTo>
                  <a:lnTo>
                    <a:pt x="4" y="476"/>
                  </a:lnTo>
                  <a:lnTo>
                    <a:pt x="1" y="486"/>
                  </a:lnTo>
                  <a:lnTo>
                    <a:pt x="0" y="497"/>
                  </a:lnTo>
                  <a:lnTo>
                    <a:pt x="1" y="507"/>
                  </a:lnTo>
                  <a:lnTo>
                    <a:pt x="4" y="516"/>
                  </a:lnTo>
                  <a:lnTo>
                    <a:pt x="9" y="526"/>
                  </a:lnTo>
                  <a:lnTo>
                    <a:pt x="15" y="535"/>
                  </a:lnTo>
                  <a:lnTo>
                    <a:pt x="15" y="535"/>
                  </a:lnTo>
                  <a:lnTo>
                    <a:pt x="24" y="542"/>
                  </a:lnTo>
                  <a:lnTo>
                    <a:pt x="34" y="547"/>
                  </a:lnTo>
                  <a:lnTo>
                    <a:pt x="44" y="550"/>
                  </a:lnTo>
                  <a:lnTo>
                    <a:pt x="54" y="551"/>
                  </a:lnTo>
                  <a:lnTo>
                    <a:pt x="54" y="551"/>
                  </a:lnTo>
                  <a:lnTo>
                    <a:pt x="65" y="550"/>
                  </a:lnTo>
                  <a:lnTo>
                    <a:pt x="75" y="547"/>
                  </a:lnTo>
                  <a:lnTo>
                    <a:pt x="84" y="542"/>
                  </a:lnTo>
                  <a:lnTo>
                    <a:pt x="93" y="535"/>
                  </a:lnTo>
                  <a:lnTo>
                    <a:pt x="194" y="434"/>
                  </a:lnTo>
                  <a:lnTo>
                    <a:pt x="194" y="434"/>
                  </a:lnTo>
                  <a:lnTo>
                    <a:pt x="209" y="443"/>
                  </a:lnTo>
                  <a:lnTo>
                    <a:pt x="224" y="451"/>
                  </a:lnTo>
                  <a:lnTo>
                    <a:pt x="239" y="458"/>
                  </a:lnTo>
                  <a:lnTo>
                    <a:pt x="256" y="463"/>
                  </a:lnTo>
                  <a:lnTo>
                    <a:pt x="273" y="468"/>
                  </a:lnTo>
                  <a:lnTo>
                    <a:pt x="290" y="472"/>
                  </a:lnTo>
                  <a:lnTo>
                    <a:pt x="308" y="474"/>
                  </a:lnTo>
                  <a:lnTo>
                    <a:pt x="326" y="475"/>
                  </a:lnTo>
                  <a:lnTo>
                    <a:pt x="326" y="475"/>
                  </a:lnTo>
                  <a:lnTo>
                    <a:pt x="340" y="474"/>
                  </a:lnTo>
                  <a:lnTo>
                    <a:pt x="353" y="473"/>
                  </a:lnTo>
                  <a:lnTo>
                    <a:pt x="366" y="470"/>
                  </a:lnTo>
                  <a:lnTo>
                    <a:pt x="378" y="468"/>
                  </a:lnTo>
                  <a:lnTo>
                    <a:pt x="378" y="393"/>
                  </a:lnTo>
                  <a:lnTo>
                    <a:pt x="378" y="393"/>
                  </a:lnTo>
                  <a:lnTo>
                    <a:pt x="366" y="396"/>
                  </a:lnTo>
                  <a:lnTo>
                    <a:pt x="353" y="399"/>
                  </a:lnTo>
                  <a:lnTo>
                    <a:pt x="340" y="400"/>
                  </a:lnTo>
                  <a:lnTo>
                    <a:pt x="326" y="401"/>
                  </a:lnTo>
                  <a:lnTo>
                    <a:pt x="326" y="401"/>
                  </a:lnTo>
                  <a:lnTo>
                    <a:pt x="309" y="400"/>
                  </a:lnTo>
                  <a:lnTo>
                    <a:pt x="294" y="398"/>
                  </a:lnTo>
                  <a:lnTo>
                    <a:pt x="278" y="394"/>
                  </a:lnTo>
                  <a:lnTo>
                    <a:pt x="262" y="388"/>
                  </a:lnTo>
                  <a:lnTo>
                    <a:pt x="249" y="382"/>
                  </a:lnTo>
                  <a:lnTo>
                    <a:pt x="235" y="373"/>
                  </a:lnTo>
                  <a:lnTo>
                    <a:pt x="221" y="364"/>
                  </a:lnTo>
                  <a:lnTo>
                    <a:pt x="210" y="353"/>
                  </a:lnTo>
                  <a:lnTo>
                    <a:pt x="199" y="342"/>
                  </a:lnTo>
                  <a:lnTo>
                    <a:pt x="190" y="329"/>
                  </a:lnTo>
                  <a:lnTo>
                    <a:pt x="182" y="316"/>
                  </a:lnTo>
                  <a:lnTo>
                    <a:pt x="175" y="301"/>
                  </a:lnTo>
                  <a:lnTo>
                    <a:pt x="169" y="285"/>
                  </a:lnTo>
                  <a:lnTo>
                    <a:pt x="165" y="270"/>
                  </a:lnTo>
                  <a:lnTo>
                    <a:pt x="163" y="254"/>
                  </a:lnTo>
                  <a:lnTo>
                    <a:pt x="162" y="237"/>
                  </a:lnTo>
                  <a:lnTo>
                    <a:pt x="162" y="237"/>
                  </a:lnTo>
                  <a:lnTo>
                    <a:pt x="163" y="221"/>
                  </a:lnTo>
                  <a:lnTo>
                    <a:pt x="165" y="204"/>
                  </a:lnTo>
                  <a:lnTo>
                    <a:pt x="169" y="188"/>
                  </a:lnTo>
                  <a:lnTo>
                    <a:pt x="175" y="174"/>
                  </a:lnTo>
                  <a:lnTo>
                    <a:pt x="182" y="159"/>
                  </a:lnTo>
                  <a:lnTo>
                    <a:pt x="190" y="145"/>
                  </a:lnTo>
                  <a:lnTo>
                    <a:pt x="199" y="133"/>
                  </a:lnTo>
                  <a:lnTo>
                    <a:pt x="210" y="121"/>
                  </a:lnTo>
                  <a:lnTo>
                    <a:pt x="221" y="111"/>
                  </a:lnTo>
                  <a:lnTo>
                    <a:pt x="235" y="101"/>
                  </a:lnTo>
                  <a:lnTo>
                    <a:pt x="249" y="93"/>
                  </a:lnTo>
                  <a:lnTo>
                    <a:pt x="262" y="86"/>
                  </a:lnTo>
                  <a:lnTo>
                    <a:pt x="278" y="81"/>
                  </a:lnTo>
                  <a:lnTo>
                    <a:pt x="294" y="76"/>
                  </a:lnTo>
                  <a:lnTo>
                    <a:pt x="309" y="74"/>
                  </a:lnTo>
                  <a:lnTo>
                    <a:pt x="326" y="73"/>
                  </a:lnTo>
                  <a:lnTo>
                    <a:pt x="326" y="73"/>
                  </a:lnTo>
                  <a:lnTo>
                    <a:pt x="340" y="73"/>
                  </a:lnTo>
                  <a:lnTo>
                    <a:pt x="353" y="75"/>
                  </a:lnTo>
                  <a:lnTo>
                    <a:pt x="366" y="77"/>
                  </a:lnTo>
                  <a:lnTo>
                    <a:pt x="378" y="82"/>
                  </a:lnTo>
                  <a:lnTo>
                    <a:pt x="378" y="5"/>
                  </a:lnTo>
                  <a:lnTo>
                    <a:pt x="378" y="5"/>
                  </a:lnTo>
                  <a:lnTo>
                    <a:pt x="366" y="3"/>
                  </a:lnTo>
                  <a:lnTo>
                    <a:pt x="353" y="1"/>
                  </a:lnTo>
                  <a:lnTo>
                    <a:pt x="340" y="0"/>
                  </a:lnTo>
                  <a:lnTo>
                    <a:pt x="326" y="0"/>
                  </a:lnTo>
                  <a:close/>
                </a:path>
              </a:pathLst>
            </a:custGeom>
            <a:solidFill>
              <a:schemeClr val="tx1">
                <a:lumMod val="95000"/>
                <a:lumOff val="5000"/>
                <a:alpha val="30000"/>
              </a:schemeClr>
            </a:solidFill>
            <a:ln>
              <a:noFill/>
            </a:ln>
          </p:spPr>
          <p:txBody>
            <a:bodyPr/>
            <a:lstStyle/>
            <a:p>
              <a:pPr>
                <a:defRPr/>
              </a:pPr>
              <a:endParaRPr lang="ko-KR" altLang="en-US"/>
            </a:p>
          </p:txBody>
        </p:sp>
        <p:sp>
          <p:nvSpPr>
            <p:cNvPr id="69" name="Freeform 42"/>
            <p:cNvSpPr/>
            <p:nvPr userDrawn="1"/>
          </p:nvSpPr>
          <p:spPr bwMode="auto">
            <a:xfrm>
              <a:off x="2435532" y="1327675"/>
              <a:ext cx="193699" cy="664301"/>
            </a:xfrm>
            <a:custGeom>
              <a:avLst/>
              <a:gdLst>
                <a:gd name="T0" fmla="*/ 74 w 163"/>
                <a:gd name="T1" fmla="*/ 186 h 557"/>
                <a:gd name="T2" fmla="*/ 76 w 163"/>
                <a:gd name="T3" fmla="*/ 166 h 557"/>
                <a:gd name="T4" fmla="*/ 82 w 163"/>
                <a:gd name="T5" fmla="*/ 147 h 557"/>
                <a:gd name="T6" fmla="*/ 89 w 163"/>
                <a:gd name="T7" fmla="*/ 129 h 557"/>
                <a:gd name="T8" fmla="*/ 100 w 163"/>
                <a:gd name="T9" fmla="*/ 115 h 557"/>
                <a:gd name="T10" fmla="*/ 113 w 163"/>
                <a:gd name="T11" fmla="*/ 101 h 557"/>
                <a:gd name="T12" fmla="*/ 128 w 163"/>
                <a:gd name="T13" fmla="*/ 90 h 557"/>
                <a:gd name="T14" fmla="*/ 145 w 163"/>
                <a:gd name="T15" fmla="*/ 81 h 557"/>
                <a:gd name="T16" fmla="*/ 163 w 163"/>
                <a:gd name="T17" fmla="*/ 76 h 557"/>
                <a:gd name="T18" fmla="*/ 163 w 163"/>
                <a:gd name="T19" fmla="*/ 0 h 557"/>
                <a:gd name="T20" fmla="*/ 130 w 163"/>
                <a:gd name="T21" fmla="*/ 7 h 557"/>
                <a:gd name="T22" fmla="*/ 99 w 163"/>
                <a:gd name="T23" fmla="*/ 21 h 557"/>
                <a:gd name="T24" fmla="*/ 71 w 163"/>
                <a:gd name="T25" fmla="*/ 38 h 557"/>
                <a:gd name="T26" fmla="*/ 47 w 163"/>
                <a:gd name="T27" fmla="*/ 61 h 557"/>
                <a:gd name="T28" fmla="*/ 27 w 163"/>
                <a:gd name="T29" fmla="*/ 88 h 557"/>
                <a:gd name="T30" fmla="*/ 13 w 163"/>
                <a:gd name="T31" fmla="*/ 118 h 557"/>
                <a:gd name="T32" fmla="*/ 3 w 163"/>
                <a:gd name="T33" fmla="*/ 150 h 557"/>
                <a:gd name="T34" fmla="*/ 0 w 163"/>
                <a:gd name="T35" fmla="*/ 186 h 557"/>
                <a:gd name="T36" fmla="*/ 1 w 163"/>
                <a:gd name="T37" fmla="*/ 202 h 557"/>
                <a:gd name="T38" fmla="*/ 10 w 163"/>
                <a:gd name="T39" fmla="*/ 242 h 557"/>
                <a:gd name="T40" fmla="*/ 27 w 163"/>
                <a:gd name="T41" fmla="*/ 289 h 557"/>
                <a:gd name="T42" fmla="*/ 63 w 163"/>
                <a:gd name="T43" fmla="*/ 369 h 557"/>
                <a:gd name="T44" fmla="*/ 116 w 163"/>
                <a:gd name="T45" fmla="*/ 473 h 557"/>
                <a:gd name="T46" fmla="*/ 163 w 163"/>
                <a:gd name="T47" fmla="*/ 557 h 557"/>
                <a:gd name="T48" fmla="*/ 163 w 163"/>
                <a:gd name="T49" fmla="*/ 295 h 557"/>
                <a:gd name="T50" fmla="*/ 145 w 163"/>
                <a:gd name="T51" fmla="*/ 289 h 557"/>
                <a:gd name="T52" fmla="*/ 128 w 163"/>
                <a:gd name="T53" fmla="*/ 281 h 557"/>
                <a:gd name="T54" fmla="*/ 113 w 163"/>
                <a:gd name="T55" fmla="*/ 270 h 557"/>
                <a:gd name="T56" fmla="*/ 100 w 163"/>
                <a:gd name="T57" fmla="*/ 257 h 557"/>
                <a:gd name="T58" fmla="*/ 89 w 163"/>
                <a:gd name="T59" fmla="*/ 241 h 557"/>
                <a:gd name="T60" fmla="*/ 82 w 163"/>
                <a:gd name="T61" fmla="*/ 224 h 557"/>
                <a:gd name="T62" fmla="*/ 76 w 163"/>
                <a:gd name="T63" fmla="*/ 205 h 557"/>
                <a:gd name="T64" fmla="*/ 74 w 163"/>
                <a:gd name="T65" fmla="*/ 186 h 5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3" h="557">
                  <a:moveTo>
                    <a:pt x="74" y="186"/>
                  </a:moveTo>
                  <a:lnTo>
                    <a:pt x="74" y="186"/>
                  </a:lnTo>
                  <a:lnTo>
                    <a:pt x="75" y="175"/>
                  </a:lnTo>
                  <a:lnTo>
                    <a:pt x="76" y="166"/>
                  </a:lnTo>
                  <a:lnTo>
                    <a:pt x="78" y="157"/>
                  </a:lnTo>
                  <a:lnTo>
                    <a:pt x="82" y="147"/>
                  </a:lnTo>
                  <a:lnTo>
                    <a:pt x="85" y="138"/>
                  </a:lnTo>
                  <a:lnTo>
                    <a:pt x="89" y="129"/>
                  </a:lnTo>
                  <a:lnTo>
                    <a:pt x="94" y="122"/>
                  </a:lnTo>
                  <a:lnTo>
                    <a:pt x="100" y="115"/>
                  </a:lnTo>
                  <a:lnTo>
                    <a:pt x="107" y="108"/>
                  </a:lnTo>
                  <a:lnTo>
                    <a:pt x="113" y="101"/>
                  </a:lnTo>
                  <a:lnTo>
                    <a:pt x="120" y="95"/>
                  </a:lnTo>
                  <a:lnTo>
                    <a:pt x="128" y="90"/>
                  </a:lnTo>
                  <a:lnTo>
                    <a:pt x="136" y="86"/>
                  </a:lnTo>
                  <a:lnTo>
                    <a:pt x="145" y="81"/>
                  </a:lnTo>
                  <a:lnTo>
                    <a:pt x="154" y="78"/>
                  </a:lnTo>
                  <a:lnTo>
                    <a:pt x="163" y="76"/>
                  </a:lnTo>
                  <a:lnTo>
                    <a:pt x="163" y="0"/>
                  </a:lnTo>
                  <a:lnTo>
                    <a:pt x="163" y="0"/>
                  </a:lnTo>
                  <a:lnTo>
                    <a:pt x="146" y="3"/>
                  </a:lnTo>
                  <a:lnTo>
                    <a:pt x="130" y="7"/>
                  </a:lnTo>
                  <a:lnTo>
                    <a:pt x="114" y="13"/>
                  </a:lnTo>
                  <a:lnTo>
                    <a:pt x="99" y="21"/>
                  </a:lnTo>
                  <a:lnTo>
                    <a:pt x="85" y="29"/>
                  </a:lnTo>
                  <a:lnTo>
                    <a:pt x="71" y="38"/>
                  </a:lnTo>
                  <a:lnTo>
                    <a:pt x="59" y="50"/>
                  </a:lnTo>
                  <a:lnTo>
                    <a:pt x="47" y="61"/>
                  </a:lnTo>
                  <a:lnTo>
                    <a:pt x="37" y="74"/>
                  </a:lnTo>
                  <a:lnTo>
                    <a:pt x="27" y="88"/>
                  </a:lnTo>
                  <a:lnTo>
                    <a:pt x="19" y="102"/>
                  </a:lnTo>
                  <a:lnTo>
                    <a:pt x="13" y="118"/>
                  </a:lnTo>
                  <a:lnTo>
                    <a:pt x="7" y="134"/>
                  </a:lnTo>
                  <a:lnTo>
                    <a:pt x="3" y="150"/>
                  </a:lnTo>
                  <a:lnTo>
                    <a:pt x="1" y="168"/>
                  </a:lnTo>
                  <a:lnTo>
                    <a:pt x="0" y="186"/>
                  </a:lnTo>
                  <a:lnTo>
                    <a:pt x="0" y="186"/>
                  </a:lnTo>
                  <a:lnTo>
                    <a:pt x="1" y="202"/>
                  </a:lnTo>
                  <a:lnTo>
                    <a:pt x="5" y="220"/>
                  </a:lnTo>
                  <a:lnTo>
                    <a:pt x="10" y="242"/>
                  </a:lnTo>
                  <a:lnTo>
                    <a:pt x="19" y="265"/>
                  </a:lnTo>
                  <a:lnTo>
                    <a:pt x="27" y="289"/>
                  </a:lnTo>
                  <a:lnTo>
                    <a:pt x="39" y="316"/>
                  </a:lnTo>
                  <a:lnTo>
                    <a:pt x="63" y="369"/>
                  </a:lnTo>
                  <a:lnTo>
                    <a:pt x="90" y="422"/>
                  </a:lnTo>
                  <a:lnTo>
                    <a:pt x="116" y="473"/>
                  </a:lnTo>
                  <a:lnTo>
                    <a:pt x="142" y="519"/>
                  </a:lnTo>
                  <a:lnTo>
                    <a:pt x="163" y="557"/>
                  </a:lnTo>
                  <a:lnTo>
                    <a:pt x="163" y="295"/>
                  </a:lnTo>
                  <a:lnTo>
                    <a:pt x="163" y="295"/>
                  </a:lnTo>
                  <a:lnTo>
                    <a:pt x="154" y="293"/>
                  </a:lnTo>
                  <a:lnTo>
                    <a:pt x="145" y="289"/>
                  </a:lnTo>
                  <a:lnTo>
                    <a:pt x="136" y="285"/>
                  </a:lnTo>
                  <a:lnTo>
                    <a:pt x="128" y="281"/>
                  </a:lnTo>
                  <a:lnTo>
                    <a:pt x="120" y="276"/>
                  </a:lnTo>
                  <a:lnTo>
                    <a:pt x="113" y="270"/>
                  </a:lnTo>
                  <a:lnTo>
                    <a:pt x="107" y="263"/>
                  </a:lnTo>
                  <a:lnTo>
                    <a:pt x="100" y="257"/>
                  </a:lnTo>
                  <a:lnTo>
                    <a:pt x="94" y="249"/>
                  </a:lnTo>
                  <a:lnTo>
                    <a:pt x="89" y="241"/>
                  </a:lnTo>
                  <a:lnTo>
                    <a:pt x="85" y="233"/>
                  </a:lnTo>
                  <a:lnTo>
                    <a:pt x="82" y="224"/>
                  </a:lnTo>
                  <a:lnTo>
                    <a:pt x="78" y="215"/>
                  </a:lnTo>
                  <a:lnTo>
                    <a:pt x="76" y="205"/>
                  </a:lnTo>
                  <a:lnTo>
                    <a:pt x="75" y="195"/>
                  </a:lnTo>
                  <a:lnTo>
                    <a:pt x="74" y="186"/>
                  </a:lnTo>
                  <a:lnTo>
                    <a:pt x="74" y="186"/>
                  </a:lnTo>
                  <a:close/>
                </a:path>
              </a:pathLst>
            </a:custGeom>
            <a:solidFill>
              <a:schemeClr val="tx1">
                <a:lumMod val="95000"/>
                <a:lumOff val="5000"/>
                <a:alpha val="30000"/>
              </a:schemeClr>
            </a:solidFill>
            <a:ln>
              <a:noFill/>
            </a:ln>
          </p:spPr>
          <p:txBody>
            <a:bodyPr/>
            <a:lstStyle/>
            <a:p>
              <a:pPr>
                <a:defRPr/>
              </a:pPr>
              <a:endParaRPr lang="ko-KR" altLang="en-US"/>
            </a:p>
          </p:txBody>
        </p:sp>
        <p:sp>
          <p:nvSpPr>
            <p:cNvPr id="70" name="Freeform 46"/>
            <p:cNvSpPr/>
            <p:nvPr userDrawn="1"/>
          </p:nvSpPr>
          <p:spPr bwMode="auto">
            <a:xfrm>
              <a:off x="2430770" y="4684894"/>
              <a:ext cx="198462" cy="322626"/>
            </a:xfrm>
            <a:custGeom>
              <a:avLst/>
              <a:gdLst>
                <a:gd name="T0" fmla="*/ 167 w 167"/>
                <a:gd name="T1" fmla="*/ 0 h 271"/>
                <a:gd name="T2" fmla="*/ 0 w 167"/>
                <a:gd name="T3" fmla="*/ 167 h 271"/>
                <a:gd name="T4" fmla="*/ 103 w 167"/>
                <a:gd name="T5" fmla="*/ 271 h 271"/>
                <a:gd name="T6" fmla="*/ 137 w 167"/>
                <a:gd name="T7" fmla="*/ 259 h 271"/>
                <a:gd name="T8" fmla="*/ 137 w 167"/>
                <a:gd name="T9" fmla="*/ 201 h 271"/>
                <a:gd name="T10" fmla="*/ 167 w 167"/>
                <a:gd name="T11" fmla="*/ 173 h 271"/>
                <a:gd name="T12" fmla="*/ 167 w 167"/>
                <a:gd name="T13" fmla="*/ 0 h 271"/>
              </a:gdLst>
              <a:ahLst/>
              <a:cxnLst>
                <a:cxn ang="0">
                  <a:pos x="T0" y="T1"/>
                </a:cxn>
                <a:cxn ang="0">
                  <a:pos x="T2" y="T3"/>
                </a:cxn>
                <a:cxn ang="0">
                  <a:pos x="T4" y="T5"/>
                </a:cxn>
                <a:cxn ang="0">
                  <a:pos x="T6" y="T7"/>
                </a:cxn>
                <a:cxn ang="0">
                  <a:pos x="T8" y="T9"/>
                </a:cxn>
                <a:cxn ang="0">
                  <a:pos x="T10" y="T11"/>
                </a:cxn>
                <a:cxn ang="0">
                  <a:pos x="T12" y="T13"/>
                </a:cxn>
              </a:cxnLst>
              <a:rect l="0" t="0" r="r" b="b"/>
              <a:pathLst>
                <a:path w="167" h="271">
                  <a:moveTo>
                    <a:pt x="167" y="0"/>
                  </a:moveTo>
                  <a:lnTo>
                    <a:pt x="0" y="167"/>
                  </a:lnTo>
                  <a:lnTo>
                    <a:pt x="103" y="271"/>
                  </a:lnTo>
                  <a:lnTo>
                    <a:pt x="137" y="259"/>
                  </a:lnTo>
                  <a:lnTo>
                    <a:pt x="137" y="201"/>
                  </a:lnTo>
                  <a:lnTo>
                    <a:pt x="167" y="173"/>
                  </a:lnTo>
                  <a:lnTo>
                    <a:pt x="167" y="0"/>
                  </a:lnTo>
                  <a:close/>
                </a:path>
              </a:pathLst>
            </a:custGeom>
            <a:solidFill>
              <a:schemeClr val="tx1">
                <a:lumMod val="95000"/>
                <a:lumOff val="5000"/>
                <a:alpha val="30000"/>
              </a:schemeClr>
            </a:solidFill>
            <a:ln>
              <a:noFill/>
            </a:ln>
          </p:spPr>
          <p:txBody>
            <a:bodyPr/>
            <a:lstStyle/>
            <a:p>
              <a:pPr>
                <a:defRPr/>
              </a:pPr>
              <a:endParaRPr lang="ko-KR" altLang="en-US"/>
            </a:p>
          </p:txBody>
        </p:sp>
        <p:pic>
          <p:nvPicPr>
            <p:cNvPr id="71" name="그림 120"/>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rot="8100000" flipH="1">
              <a:off x="1858594" y="2891696"/>
              <a:ext cx="297062" cy="823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 name="Freeform 118"/>
            <p:cNvSpPr>
              <a:spLocks/>
            </p:cNvSpPr>
            <p:nvPr userDrawn="1"/>
          </p:nvSpPr>
          <p:spPr bwMode="auto">
            <a:xfrm>
              <a:off x="1659537" y="3107047"/>
              <a:ext cx="960910" cy="962103"/>
            </a:xfrm>
            <a:custGeom>
              <a:avLst/>
              <a:gdLst>
                <a:gd name="T0" fmla="*/ 0 w 806"/>
                <a:gd name="T1" fmla="*/ 0 h 807"/>
                <a:gd name="T2" fmla="*/ 1145593087 w 806"/>
                <a:gd name="T3" fmla="*/ 1147016335 h 807"/>
                <a:gd name="T4" fmla="*/ 0 w 806"/>
                <a:gd name="T5" fmla="*/ 1147016335 h 807"/>
                <a:gd name="T6" fmla="*/ 0 w 806"/>
                <a:gd name="T7" fmla="*/ 0 h 80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7">
                  <a:moveTo>
                    <a:pt x="0" y="0"/>
                  </a:moveTo>
                  <a:lnTo>
                    <a:pt x="806" y="807"/>
                  </a:lnTo>
                  <a:lnTo>
                    <a:pt x="0" y="807"/>
                  </a:lnTo>
                  <a:lnTo>
                    <a:pt x="0" y="0"/>
                  </a:lnTo>
                  <a:close/>
                </a:path>
              </a:pathLst>
            </a:custGeom>
            <a:solidFill>
              <a:srgbClr val="BDA8D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73" name="그룹 122"/>
            <p:cNvGrpSpPr/>
            <p:nvPr userDrawn="1"/>
          </p:nvGrpSpPr>
          <p:grpSpPr>
            <a:xfrm>
              <a:off x="1659537" y="3390790"/>
              <a:ext cx="305202" cy="678359"/>
              <a:chOff x="2209800" y="4519614"/>
              <a:chExt cx="406400" cy="903287"/>
            </a:xfrm>
            <a:solidFill>
              <a:schemeClr val="accent1">
                <a:lumMod val="50000"/>
              </a:schemeClr>
            </a:solidFill>
          </p:grpSpPr>
          <p:sp>
            <p:nvSpPr>
              <p:cNvPr id="82" name="Freeform 9"/>
              <p:cNvSpPr/>
              <p:nvPr/>
            </p:nvSpPr>
            <p:spPr bwMode="auto">
              <a:xfrm>
                <a:off x="2209800" y="4519614"/>
                <a:ext cx="171450" cy="385763"/>
              </a:xfrm>
              <a:custGeom>
                <a:avLst/>
                <a:gdLst>
                  <a:gd name="T0" fmla="*/ 0 w 108"/>
                  <a:gd name="T1" fmla="*/ 0 h 243"/>
                  <a:gd name="T2" fmla="*/ 0 w 108"/>
                  <a:gd name="T3" fmla="*/ 243 h 243"/>
                  <a:gd name="T4" fmla="*/ 0 w 108"/>
                  <a:gd name="T5" fmla="*/ 243 h 243"/>
                  <a:gd name="T6" fmla="*/ 11 w 108"/>
                  <a:gd name="T7" fmla="*/ 242 h 243"/>
                  <a:gd name="T8" fmla="*/ 22 w 108"/>
                  <a:gd name="T9" fmla="*/ 239 h 243"/>
                  <a:gd name="T10" fmla="*/ 33 w 108"/>
                  <a:gd name="T11" fmla="*/ 234 h 243"/>
                  <a:gd name="T12" fmla="*/ 42 w 108"/>
                  <a:gd name="T13" fmla="*/ 230 h 243"/>
                  <a:gd name="T14" fmla="*/ 51 w 108"/>
                  <a:gd name="T15" fmla="*/ 224 h 243"/>
                  <a:gd name="T16" fmla="*/ 61 w 108"/>
                  <a:gd name="T17" fmla="*/ 218 h 243"/>
                  <a:gd name="T18" fmla="*/ 69 w 108"/>
                  <a:gd name="T19" fmla="*/ 210 h 243"/>
                  <a:gd name="T20" fmla="*/ 77 w 108"/>
                  <a:gd name="T21" fmla="*/ 203 h 243"/>
                  <a:gd name="T22" fmla="*/ 83 w 108"/>
                  <a:gd name="T23" fmla="*/ 195 h 243"/>
                  <a:gd name="T24" fmla="*/ 89 w 108"/>
                  <a:gd name="T25" fmla="*/ 185 h 243"/>
                  <a:gd name="T26" fmla="*/ 94 w 108"/>
                  <a:gd name="T27" fmla="*/ 176 h 243"/>
                  <a:gd name="T28" fmla="*/ 100 w 108"/>
                  <a:gd name="T29" fmla="*/ 165 h 243"/>
                  <a:gd name="T30" fmla="*/ 103 w 108"/>
                  <a:gd name="T31" fmla="*/ 155 h 243"/>
                  <a:gd name="T32" fmla="*/ 106 w 108"/>
                  <a:gd name="T33" fmla="*/ 145 h 243"/>
                  <a:gd name="T34" fmla="*/ 107 w 108"/>
                  <a:gd name="T35" fmla="*/ 133 h 243"/>
                  <a:gd name="T36" fmla="*/ 108 w 108"/>
                  <a:gd name="T37" fmla="*/ 122 h 243"/>
                  <a:gd name="T38" fmla="*/ 108 w 108"/>
                  <a:gd name="T39" fmla="*/ 122 h 243"/>
                  <a:gd name="T40" fmla="*/ 107 w 108"/>
                  <a:gd name="T41" fmla="*/ 110 h 243"/>
                  <a:gd name="T42" fmla="*/ 106 w 108"/>
                  <a:gd name="T43" fmla="*/ 99 h 243"/>
                  <a:gd name="T44" fmla="*/ 103 w 108"/>
                  <a:gd name="T45" fmla="*/ 88 h 243"/>
                  <a:gd name="T46" fmla="*/ 100 w 108"/>
                  <a:gd name="T47" fmla="*/ 77 h 243"/>
                  <a:gd name="T48" fmla="*/ 94 w 108"/>
                  <a:gd name="T49" fmla="*/ 67 h 243"/>
                  <a:gd name="T50" fmla="*/ 89 w 108"/>
                  <a:gd name="T51" fmla="*/ 58 h 243"/>
                  <a:gd name="T52" fmla="*/ 83 w 108"/>
                  <a:gd name="T53" fmla="*/ 48 h 243"/>
                  <a:gd name="T54" fmla="*/ 77 w 108"/>
                  <a:gd name="T55" fmla="*/ 40 h 243"/>
                  <a:gd name="T56" fmla="*/ 69 w 108"/>
                  <a:gd name="T57" fmla="*/ 32 h 243"/>
                  <a:gd name="T58" fmla="*/ 61 w 108"/>
                  <a:gd name="T59" fmla="*/ 25 h 243"/>
                  <a:gd name="T60" fmla="*/ 51 w 108"/>
                  <a:gd name="T61" fmla="*/ 19 h 243"/>
                  <a:gd name="T62" fmla="*/ 42 w 108"/>
                  <a:gd name="T63" fmla="*/ 13 h 243"/>
                  <a:gd name="T64" fmla="*/ 33 w 108"/>
                  <a:gd name="T65" fmla="*/ 9 h 243"/>
                  <a:gd name="T66" fmla="*/ 22 w 108"/>
                  <a:gd name="T67" fmla="*/ 4 h 243"/>
                  <a:gd name="T68" fmla="*/ 11 w 108"/>
                  <a:gd name="T69" fmla="*/ 1 h 243"/>
                  <a:gd name="T70" fmla="*/ 0 w 108"/>
                  <a:gd name="T71" fmla="*/ 0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08" h="243">
                    <a:moveTo>
                      <a:pt x="0" y="0"/>
                    </a:moveTo>
                    <a:lnTo>
                      <a:pt x="0" y="243"/>
                    </a:lnTo>
                    <a:lnTo>
                      <a:pt x="0" y="243"/>
                    </a:lnTo>
                    <a:lnTo>
                      <a:pt x="11" y="242"/>
                    </a:lnTo>
                    <a:lnTo>
                      <a:pt x="22" y="239"/>
                    </a:lnTo>
                    <a:lnTo>
                      <a:pt x="33" y="234"/>
                    </a:lnTo>
                    <a:lnTo>
                      <a:pt x="42" y="230"/>
                    </a:lnTo>
                    <a:lnTo>
                      <a:pt x="51" y="224"/>
                    </a:lnTo>
                    <a:lnTo>
                      <a:pt x="61" y="218"/>
                    </a:lnTo>
                    <a:lnTo>
                      <a:pt x="69" y="210"/>
                    </a:lnTo>
                    <a:lnTo>
                      <a:pt x="77" y="203"/>
                    </a:lnTo>
                    <a:lnTo>
                      <a:pt x="83" y="195"/>
                    </a:lnTo>
                    <a:lnTo>
                      <a:pt x="89" y="185"/>
                    </a:lnTo>
                    <a:lnTo>
                      <a:pt x="94" y="176"/>
                    </a:lnTo>
                    <a:lnTo>
                      <a:pt x="100" y="165"/>
                    </a:lnTo>
                    <a:lnTo>
                      <a:pt x="103" y="155"/>
                    </a:lnTo>
                    <a:lnTo>
                      <a:pt x="106" y="145"/>
                    </a:lnTo>
                    <a:lnTo>
                      <a:pt x="107" y="133"/>
                    </a:lnTo>
                    <a:lnTo>
                      <a:pt x="108" y="122"/>
                    </a:lnTo>
                    <a:lnTo>
                      <a:pt x="108" y="122"/>
                    </a:lnTo>
                    <a:lnTo>
                      <a:pt x="107" y="110"/>
                    </a:lnTo>
                    <a:lnTo>
                      <a:pt x="106" y="99"/>
                    </a:lnTo>
                    <a:lnTo>
                      <a:pt x="103" y="88"/>
                    </a:lnTo>
                    <a:lnTo>
                      <a:pt x="100" y="77"/>
                    </a:lnTo>
                    <a:lnTo>
                      <a:pt x="94" y="67"/>
                    </a:lnTo>
                    <a:lnTo>
                      <a:pt x="89" y="58"/>
                    </a:lnTo>
                    <a:lnTo>
                      <a:pt x="83" y="48"/>
                    </a:lnTo>
                    <a:lnTo>
                      <a:pt x="77" y="40"/>
                    </a:lnTo>
                    <a:lnTo>
                      <a:pt x="69" y="32"/>
                    </a:lnTo>
                    <a:lnTo>
                      <a:pt x="61" y="25"/>
                    </a:lnTo>
                    <a:lnTo>
                      <a:pt x="51" y="19"/>
                    </a:lnTo>
                    <a:lnTo>
                      <a:pt x="42" y="13"/>
                    </a:lnTo>
                    <a:lnTo>
                      <a:pt x="33" y="9"/>
                    </a:lnTo>
                    <a:lnTo>
                      <a:pt x="22" y="4"/>
                    </a:lnTo>
                    <a:lnTo>
                      <a:pt x="11" y="1"/>
                    </a:lnTo>
                    <a:lnTo>
                      <a:pt x="0" y="0"/>
                    </a:lnTo>
                    <a:close/>
                  </a:path>
                </a:pathLst>
              </a:custGeom>
              <a:solidFill>
                <a:schemeClr val="tx1">
                  <a:lumMod val="95000"/>
                  <a:lumOff val="5000"/>
                  <a:alpha val="30000"/>
                </a:schemeClr>
              </a:solidFill>
              <a:ln>
                <a:noFill/>
              </a:ln>
            </p:spPr>
            <p:txBody>
              <a:bodyPr/>
              <a:lstStyle/>
              <a:p>
                <a:pPr>
                  <a:defRPr/>
                </a:pPr>
                <a:endParaRPr lang="ko-KR" altLang="en-US"/>
              </a:p>
            </p:txBody>
          </p:sp>
          <p:sp>
            <p:nvSpPr>
              <p:cNvPr id="83" name="Freeform 11"/>
              <p:cNvSpPr/>
              <p:nvPr/>
            </p:nvSpPr>
            <p:spPr bwMode="auto">
              <a:xfrm>
                <a:off x="2209800" y="4935538"/>
                <a:ext cx="406400" cy="487363"/>
              </a:xfrm>
              <a:custGeom>
                <a:avLst/>
                <a:gdLst>
                  <a:gd name="T0" fmla="*/ 35 w 256"/>
                  <a:gd name="T1" fmla="*/ 0 h 307"/>
                  <a:gd name="T2" fmla="*/ 0 w 256"/>
                  <a:gd name="T3" fmla="*/ 0 h 307"/>
                  <a:gd name="T4" fmla="*/ 0 w 256"/>
                  <a:gd name="T5" fmla="*/ 307 h 307"/>
                  <a:gd name="T6" fmla="*/ 126 w 256"/>
                  <a:gd name="T7" fmla="*/ 307 h 307"/>
                  <a:gd name="T8" fmla="*/ 126 w 256"/>
                  <a:gd name="T9" fmla="*/ 215 h 307"/>
                  <a:gd name="T10" fmla="*/ 144 w 256"/>
                  <a:gd name="T11" fmla="*/ 215 h 307"/>
                  <a:gd name="T12" fmla="*/ 144 w 256"/>
                  <a:gd name="T13" fmla="*/ 307 h 307"/>
                  <a:gd name="T14" fmla="*/ 256 w 256"/>
                  <a:gd name="T15" fmla="*/ 307 h 307"/>
                  <a:gd name="T16" fmla="*/ 256 w 256"/>
                  <a:gd name="T17" fmla="*/ 134 h 307"/>
                  <a:gd name="T18" fmla="*/ 256 w 256"/>
                  <a:gd name="T19" fmla="*/ 134 h 307"/>
                  <a:gd name="T20" fmla="*/ 255 w 256"/>
                  <a:gd name="T21" fmla="*/ 128 h 307"/>
                  <a:gd name="T22" fmla="*/ 255 w 256"/>
                  <a:gd name="T23" fmla="*/ 128 h 307"/>
                  <a:gd name="T24" fmla="*/ 255 w 256"/>
                  <a:gd name="T25" fmla="*/ 123 h 307"/>
                  <a:gd name="T26" fmla="*/ 255 w 256"/>
                  <a:gd name="T27" fmla="*/ 123 h 307"/>
                  <a:gd name="T28" fmla="*/ 254 w 256"/>
                  <a:gd name="T29" fmla="*/ 121 h 307"/>
                  <a:gd name="T30" fmla="*/ 254 w 256"/>
                  <a:gd name="T31" fmla="*/ 121 h 307"/>
                  <a:gd name="T32" fmla="*/ 253 w 256"/>
                  <a:gd name="T33" fmla="*/ 113 h 307"/>
                  <a:gd name="T34" fmla="*/ 251 w 256"/>
                  <a:gd name="T35" fmla="*/ 104 h 307"/>
                  <a:gd name="T36" fmla="*/ 248 w 256"/>
                  <a:gd name="T37" fmla="*/ 97 h 307"/>
                  <a:gd name="T38" fmla="*/ 244 w 256"/>
                  <a:gd name="T39" fmla="*/ 90 h 307"/>
                  <a:gd name="T40" fmla="*/ 240 w 256"/>
                  <a:gd name="T41" fmla="*/ 82 h 307"/>
                  <a:gd name="T42" fmla="*/ 235 w 256"/>
                  <a:gd name="T43" fmla="*/ 76 h 307"/>
                  <a:gd name="T44" fmla="*/ 225 w 256"/>
                  <a:gd name="T45" fmla="*/ 63 h 307"/>
                  <a:gd name="T46" fmla="*/ 212 w 256"/>
                  <a:gd name="T47" fmla="*/ 53 h 307"/>
                  <a:gd name="T48" fmla="*/ 199 w 256"/>
                  <a:gd name="T49" fmla="*/ 44 h 307"/>
                  <a:gd name="T50" fmla="*/ 184 w 256"/>
                  <a:gd name="T51" fmla="*/ 35 h 307"/>
                  <a:gd name="T52" fmla="*/ 169 w 256"/>
                  <a:gd name="T53" fmla="*/ 28 h 307"/>
                  <a:gd name="T54" fmla="*/ 152 w 256"/>
                  <a:gd name="T55" fmla="*/ 22 h 307"/>
                  <a:gd name="T56" fmla="*/ 135 w 256"/>
                  <a:gd name="T57" fmla="*/ 16 h 307"/>
                  <a:gd name="T58" fmla="*/ 119 w 256"/>
                  <a:gd name="T59" fmla="*/ 12 h 307"/>
                  <a:gd name="T60" fmla="*/ 103 w 256"/>
                  <a:gd name="T61" fmla="*/ 8 h 307"/>
                  <a:gd name="T62" fmla="*/ 72 w 256"/>
                  <a:gd name="T63" fmla="*/ 4 h 307"/>
                  <a:gd name="T64" fmla="*/ 46 w 256"/>
                  <a:gd name="T65" fmla="*/ 1 h 307"/>
                  <a:gd name="T66" fmla="*/ 46 w 256"/>
                  <a:gd name="T67" fmla="*/ 1 h 307"/>
                  <a:gd name="T68" fmla="*/ 40 w 256"/>
                  <a:gd name="T69" fmla="*/ 0 h 307"/>
                  <a:gd name="T70" fmla="*/ 35 w 256"/>
                  <a:gd name="T71" fmla="*/ 0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56" h="307">
                    <a:moveTo>
                      <a:pt x="35" y="0"/>
                    </a:moveTo>
                    <a:lnTo>
                      <a:pt x="0" y="0"/>
                    </a:lnTo>
                    <a:lnTo>
                      <a:pt x="0" y="307"/>
                    </a:lnTo>
                    <a:lnTo>
                      <a:pt x="126" y="307"/>
                    </a:lnTo>
                    <a:lnTo>
                      <a:pt x="126" y="215"/>
                    </a:lnTo>
                    <a:lnTo>
                      <a:pt x="144" y="215"/>
                    </a:lnTo>
                    <a:lnTo>
                      <a:pt x="144" y="307"/>
                    </a:lnTo>
                    <a:lnTo>
                      <a:pt x="256" y="307"/>
                    </a:lnTo>
                    <a:lnTo>
                      <a:pt x="256" y="134"/>
                    </a:lnTo>
                    <a:lnTo>
                      <a:pt x="256" y="134"/>
                    </a:lnTo>
                    <a:lnTo>
                      <a:pt x="255" y="128"/>
                    </a:lnTo>
                    <a:lnTo>
                      <a:pt x="255" y="128"/>
                    </a:lnTo>
                    <a:lnTo>
                      <a:pt x="255" y="123"/>
                    </a:lnTo>
                    <a:lnTo>
                      <a:pt x="255" y="123"/>
                    </a:lnTo>
                    <a:lnTo>
                      <a:pt x="254" y="121"/>
                    </a:lnTo>
                    <a:lnTo>
                      <a:pt x="254" y="121"/>
                    </a:lnTo>
                    <a:lnTo>
                      <a:pt x="253" y="113"/>
                    </a:lnTo>
                    <a:lnTo>
                      <a:pt x="251" y="104"/>
                    </a:lnTo>
                    <a:lnTo>
                      <a:pt x="248" y="97"/>
                    </a:lnTo>
                    <a:lnTo>
                      <a:pt x="244" y="90"/>
                    </a:lnTo>
                    <a:lnTo>
                      <a:pt x="240" y="82"/>
                    </a:lnTo>
                    <a:lnTo>
                      <a:pt x="235" y="76"/>
                    </a:lnTo>
                    <a:lnTo>
                      <a:pt x="225" y="63"/>
                    </a:lnTo>
                    <a:lnTo>
                      <a:pt x="212" y="53"/>
                    </a:lnTo>
                    <a:lnTo>
                      <a:pt x="199" y="44"/>
                    </a:lnTo>
                    <a:lnTo>
                      <a:pt x="184" y="35"/>
                    </a:lnTo>
                    <a:lnTo>
                      <a:pt x="169" y="28"/>
                    </a:lnTo>
                    <a:lnTo>
                      <a:pt x="152" y="22"/>
                    </a:lnTo>
                    <a:lnTo>
                      <a:pt x="135" y="16"/>
                    </a:lnTo>
                    <a:lnTo>
                      <a:pt x="119" y="12"/>
                    </a:lnTo>
                    <a:lnTo>
                      <a:pt x="103" y="8"/>
                    </a:lnTo>
                    <a:lnTo>
                      <a:pt x="72" y="4"/>
                    </a:lnTo>
                    <a:lnTo>
                      <a:pt x="46" y="1"/>
                    </a:lnTo>
                    <a:lnTo>
                      <a:pt x="46" y="1"/>
                    </a:lnTo>
                    <a:lnTo>
                      <a:pt x="40" y="0"/>
                    </a:lnTo>
                    <a:lnTo>
                      <a:pt x="35" y="0"/>
                    </a:lnTo>
                    <a:close/>
                  </a:path>
                </a:pathLst>
              </a:custGeom>
              <a:solidFill>
                <a:schemeClr val="tx1">
                  <a:lumMod val="95000"/>
                  <a:lumOff val="5000"/>
                  <a:alpha val="30000"/>
                </a:schemeClr>
              </a:solidFill>
              <a:ln>
                <a:noFill/>
              </a:ln>
            </p:spPr>
            <p:txBody>
              <a:bodyPr/>
              <a:lstStyle/>
              <a:p>
                <a:pPr>
                  <a:defRPr/>
                </a:pPr>
                <a:endParaRPr lang="ko-KR" altLang="en-US"/>
              </a:p>
            </p:txBody>
          </p:sp>
        </p:grpSp>
        <p:pic>
          <p:nvPicPr>
            <p:cNvPr id="74" name="그림 12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rot="8100000" flipH="1">
              <a:off x="2834439" y="3871555"/>
              <a:ext cx="297062" cy="823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5" name="Freeform 110"/>
            <p:cNvSpPr/>
            <p:nvPr userDrawn="1"/>
          </p:nvSpPr>
          <p:spPr bwMode="auto">
            <a:xfrm>
              <a:off x="2684802" y="4124167"/>
              <a:ext cx="960558" cy="960736"/>
            </a:xfrm>
            <a:custGeom>
              <a:avLst/>
              <a:gdLst>
                <a:gd name="T0" fmla="*/ 0 w 806"/>
                <a:gd name="T1" fmla="*/ 0 h 806"/>
                <a:gd name="T2" fmla="*/ 806 w 806"/>
                <a:gd name="T3" fmla="*/ 806 h 806"/>
                <a:gd name="T4" fmla="*/ 0 w 806"/>
                <a:gd name="T5" fmla="*/ 806 h 806"/>
                <a:gd name="T6" fmla="*/ 0 w 806"/>
                <a:gd name="T7" fmla="*/ 0 h 806"/>
              </a:gdLst>
              <a:ahLst/>
              <a:cxnLst>
                <a:cxn ang="0">
                  <a:pos x="T0" y="T1"/>
                </a:cxn>
                <a:cxn ang="0">
                  <a:pos x="T2" y="T3"/>
                </a:cxn>
                <a:cxn ang="0">
                  <a:pos x="T4" y="T5"/>
                </a:cxn>
                <a:cxn ang="0">
                  <a:pos x="T6" y="T7"/>
                </a:cxn>
              </a:cxnLst>
              <a:rect l="0" t="0" r="r" b="b"/>
              <a:pathLst>
                <a:path w="806" h="806">
                  <a:moveTo>
                    <a:pt x="0" y="0"/>
                  </a:moveTo>
                  <a:lnTo>
                    <a:pt x="806" y="806"/>
                  </a:lnTo>
                  <a:lnTo>
                    <a:pt x="0" y="806"/>
                  </a:lnTo>
                  <a:lnTo>
                    <a:pt x="0" y="0"/>
                  </a:lnTo>
                  <a:close/>
                </a:path>
              </a:pathLst>
            </a:custGeom>
            <a:solidFill>
              <a:schemeClr val="bg1">
                <a:lumMod val="75000"/>
              </a:schemeClr>
            </a:solidFill>
            <a:ln>
              <a:noFill/>
            </a:ln>
          </p:spPr>
          <p:txBody>
            <a:bodyPr/>
            <a:lstStyle/>
            <a:p>
              <a:pPr>
                <a:defRPr/>
              </a:pPr>
              <a:endParaRPr lang="ko-KR" altLang="en-US"/>
            </a:p>
          </p:txBody>
        </p:sp>
        <p:sp>
          <p:nvSpPr>
            <p:cNvPr id="76" name="Freeform 43"/>
            <p:cNvSpPr>
              <a:spLocks noEditPoints="1"/>
            </p:cNvSpPr>
            <p:nvPr userDrawn="1"/>
          </p:nvSpPr>
          <p:spPr bwMode="auto">
            <a:xfrm>
              <a:off x="2684802" y="4425364"/>
              <a:ext cx="298488" cy="472629"/>
            </a:xfrm>
            <a:custGeom>
              <a:avLst/>
              <a:gdLst>
                <a:gd name="T0" fmla="*/ 134 w 251"/>
                <a:gd name="T1" fmla="*/ 142 h 397"/>
                <a:gd name="T2" fmla="*/ 124 w 251"/>
                <a:gd name="T3" fmla="*/ 141 h 397"/>
                <a:gd name="T4" fmla="*/ 116 w 251"/>
                <a:gd name="T5" fmla="*/ 135 h 397"/>
                <a:gd name="T6" fmla="*/ 113 w 251"/>
                <a:gd name="T7" fmla="*/ 131 h 397"/>
                <a:gd name="T8" fmla="*/ 109 w 251"/>
                <a:gd name="T9" fmla="*/ 121 h 397"/>
                <a:gd name="T10" fmla="*/ 109 w 251"/>
                <a:gd name="T11" fmla="*/ 112 h 397"/>
                <a:gd name="T12" fmla="*/ 113 w 251"/>
                <a:gd name="T13" fmla="*/ 102 h 397"/>
                <a:gd name="T14" fmla="*/ 116 w 251"/>
                <a:gd name="T15" fmla="*/ 98 h 397"/>
                <a:gd name="T16" fmla="*/ 124 w 251"/>
                <a:gd name="T17" fmla="*/ 92 h 397"/>
                <a:gd name="T18" fmla="*/ 134 w 251"/>
                <a:gd name="T19" fmla="*/ 91 h 397"/>
                <a:gd name="T20" fmla="*/ 139 w 251"/>
                <a:gd name="T21" fmla="*/ 91 h 397"/>
                <a:gd name="T22" fmla="*/ 148 w 251"/>
                <a:gd name="T23" fmla="*/ 95 h 397"/>
                <a:gd name="T24" fmla="*/ 153 w 251"/>
                <a:gd name="T25" fmla="*/ 98 h 397"/>
                <a:gd name="T26" fmla="*/ 159 w 251"/>
                <a:gd name="T27" fmla="*/ 107 h 397"/>
                <a:gd name="T28" fmla="*/ 160 w 251"/>
                <a:gd name="T29" fmla="*/ 117 h 397"/>
                <a:gd name="T30" fmla="*/ 159 w 251"/>
                <a:gd name="T31" fmla="*/ 127 h 397"/>
                <a:gd name="T32" fmla="*/ 153 w 251"/>
                <a:gd name="T33" fmla="*/ 135 h 397"/>
                <a:gd name="T34" fmla="*/ 148 w 251"/>
                <a:gd name="T35" fmla="*/ 138 h 397"/>
                <a:gd name="T36" fmla="*/ 139 w 251"/>
                <a:gd name="T37" fmla="*/ 142 h 397"/>
                <a:gd name="T38" fmla="*/ 105 w 251"/>
                <a:gd name="T39" fmla="*/ 0 h 397"/>
                <a:gd name="T40" fmla="*/ 91 w 251"/>
                <a:gd name="T41" fmla="*/ 1 h 397"/>
                <a:gd name="T42" fmla="*/ 64 w 251"/>
                <a:gd name="T43" fmla="*/ 6 h 397"/>
                <a:gd name="T44" fmla="*/ 38 w 251"/>
                <a:gd name="T45" fmla="*/ 17 h 397"/>
                <a:gd name="T46" fmla="*/ 13 w 251"/>
                <a:gd name="T47" fmla="*/ 33 h 397"/>
                <a:gd name="T48" fmla="*/ 2 w 251"/>
                <a:gd name="T49" fmla="*/ 43 h 397"/>
                <a:gd name="T50" fmla="*/ 0 w 251"/>
                <a:gd name="T51" fmla="*/ 397 h 397"/>
                <a:gd name="T52" fmla="*/ 17 w 251"/>
                <a:gd name="T53" fmla="*/ 322 h 397"/>
                <a:gd name="T54" fmla="*/ 56 w 251"/>
                <a:gd name="T55" fmla="*/ 282 h 397"/>
                <a:gd name="T56" fmla="*/ 80 w 251"/>
                <a:gd name="T57" fmla="*/ 289 h 397"/>
                <a:gd name="T58" fmla="*/ 106 w 251"/>
                <a:gd name="T59" fmla="*/ 291 h 397"/>
                <a:gd name="T60" fmla="*/ 119 w 251"/>
                <a:gd name="T61" fmla="*/ 291 h 397"/>
                <a:gd name="T62" fmla="*/ 146 w 251"/>
                <a:gd name="T63" fmla="*/ 285 h 397"/>
                <a:gd name="T64" fmla="*/ 172 w 251"/>
                <a:gd name="T65" fmla="*/ 275 h 397"/>
                <a:gd name="T66" fmla="*/ 197 w 251"/>
                <a:gd name="T67" fmla="*/ 259 h 397"/>
                <a:gd name="T68" fmla="*/ 208 w 251"/>
                <a:gd name="T69" fmla="*/ 249 h 397"/>
                <a:gd name="T70" fmla="*/ 227 w 251"/>
                <a:gd name="T71" fmla="*/ 226 h 397"/>
                <a:gd name="T72" fmla="*/ 239 w 251"/>
                <a:gd name="T73" fmla="*/ 201 h 397"/>
                <a:gd name="T74" fmla="*/ 248 w 251"/>
                <a:gd name="T75" fmla="*/ 174 h 397"/>
                <a:gd name="T76" fmla="*/ 251 w 251"/>
                <a:gd name="T77" fmla="*/ 146 h 397"/>
                <a:gd name="T78" fmla="*/ 248 w 251"/>
                <a:gd name="T79" fmla="*/ 118 h 397"/>
                <a:gd name="T80" fmla="*/ 239 w 251"/>
                <a:gd name="T81" fmla="*/ 91 h 397"/>
                <a:gd name="T82" fmla="*/ 227 w 251"/>
                <a:gd name="T83" fmla="*/ 66 h 397"/>
                <a:gd name="T84" fmla="*/ 208 w 251"/>
                <a:gd name="T85" fmla="*/ 43 h 397"/>
                <a:gd name="T86" fmla="*/ 197 w 251"/>
                <a:gd name="T87" fmla="*/ 33 h 397"/>
                <a:gd name="T88" fmla="*/ 172 w 251"/>
                <a:gd name="T89" fmla="*/ 17 h 397"/>
                <a:gd name="T90" fmla="*/ 146 w 251"/>
                <a:gd name="T91" fmla="*/ 6 h 397"/>
                <a:gd name="T92" fmla="*/ 119 w 251"/>
                <a:gd name="T93" fmla="*/ 1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51" h="397">
                  <a:moveTo>
                    <a:pt x="134" y="142"/>
                  </a:moveTo>
                  <a:lnTo>
                    <a:pt x="134" y="142"/>
                  </a:lnTo>
                  <a:lnTo>
                    <a:pt x="130" y="142"/>
                  </a:lnTo>
                  <a:lnTo>
                    <a:pt x="124" y="141"/>
                  </a:lnTo>
                  <a:lnTo>
                    <a:pt x="120" y="138"/>
                  </a:lnTo>
                  <a:lnTo>
                    <a:pt x="116" y="135"/>
                  </a:lnTo>
                  <a:lnTo>
                    <a:pt x="116" y="135"/>
                  </a:lnTo>
                  <a:lnTo>
                    <a:pt x="113" y="131"/>
                  </a:lnTo>
                  <a:lnTo>
                    <a:pt x="110" y="127"/>
                  </a:lnTo>
                  <a:lnTo>
                    <a:pt x="109" y="121"/>
                  </a:lnTo>
                  <a:lnTo>
                    <a:pt x="109" y="116"/>
                  </a:lnTo>
                  <a:lnTo>
                    <a:pt x="109" y="112"/>
                  </a:lnTo>
                  <a:lnTo>
                    <a:pt x="110" y="107"/>
                  </a:lnTo>
                  <a:lnTo>
                    <a:pt x="113" y="102"/>
                  </a:lnTo>
                  <a:lnTo>
                    <a:pt x="116" y="98"/>
                  </a:lnTo>
                  <a:lnTo>
                    <a:pt x="116" y="98"/>
                  </a:lnTo>
                  <a:lnTo>
                    <a:pt x="120" y="95"/>
                  </a:lnTo>
                  <a:lnTo>
                    <a:pt x="124" y="92"/>
                  </a:lnTo>
                  <a:lnTo>
                    <a:pt x="130" y="91"/>
                  </a:lnTo>
                  <a:lnTo>
                    <a:pt x="134" y="91"/>
                  </a:lnTo>
                  <a:lnTo>
                    <a:pt x="134" y="91"/>
                  </a:lnTo>
                  <a:lnTo>
                    <a:pt x="139" y="91"/>
                  </a:lnTo>
                  <a:lnTo>
                    <a:pt x="144" y="92"/>
                  </a:lnTo>
                  <a:lnTo>
                    <a:pt x="148" y="95"/>
                  </a:lnTo>
                  <a:lnTo>
                    <a:pt x="153" y="98"/>
                  </a:lnTo>
                  <a:lnTo>
                    <a:pt x="153" y="98"/>
                  </a:lnTo>
                  <a:lnTo>
                    <a:pt x="156" y="102"/>
                  </a:lnTo>
                  <a:lnTo>
                    <a:pt x="159" y="107"/>
                  </a:lnTo>
                  <a:lnTo>
                    <a:pt x="160" y="112"/>
                  </a:lnTo>
                  <a:lnTo>
                    <a:pt x="160" y="117"/>
                  </a:lnTo>
                  <a:lnTo>
                    <a:pt x="160" y="121"/>
                  </a:lnTo>
                  <a:lnTo>
                    <a:pt x="159" y="127"/>
                  </a:lnTo>
                  <a:lnTo>
                    <a:pt x="156" y="131"/>
                  </a:lnTo>
                  <a:lnTo>
                    <a:pt x="153" y="135"/>
                  </a:lnTo>
                  <a:lnTo>
                    <a:pt x="153" y="135"/>
                  </a:lnTo>
                  <a:lnTo>
                    <a:pt x="148" y="138"/>
                  </a:lnTo>
                  <a:lnTo>
                    <a:pt x="144" y="141"/>
                  </a:lnTo>
                  <a:lnTo>
                    <a:pt x="139" y="142"/>
                  </a:lnTo>
                  <a:lnTo>
                    <a:pt x="134" y="142"/>
                  </a:lnTo>
                  <a:close/>
                  <a:moveTo>
                    <a:pt x="105" y="0"/>
                  </a:moveTo>
                  <a:lnTo>
                    <a:pt x="105" y="0"/>
                  </a:lnTo>
                  <a:lnTo>
                    <a:pt x="91" y="1"/>
                  </a:lnTo>
                  <a:lnTo>
                    <a:pt x="77" y="3"/>
                  </a:lnTo>
                  <a:lnTo>
                    <a:pt x="64" y="6"/>
                  </a:lnTo>
                  <a:lnTo>
                    <a:pt x="50" y="12"/>
                  </a:lnTo>
                  <a:lnTo>
                    <a:pt x="38" y="17"/>
                  </a:lnTo>
                  <a:lnTo>
                    <a:pt x="25" y="24"/>
                  </a:lnTo>
                  <a:lnTo>
                    <a:pt x="13" y="33"/>
                  </a:lnTo>
                  <a:lnTo>
                    <a:pt x="2" y="43"/>
                  </a:lnTo>
                  <a:lnTo>
                    <a:pt x="2" y="43"/>
                  </a:lnTo>
                  <a:lnTo>
                    <a:pt x="0" y="46"/>
                  </a:lnTo>
                  <a:lnTo>
                    <a:pt x="0" y="397"/>
                  </a:lnTo>
                  <a:lnTo>
                    <a:pt x="45" y="351"/>
                  </a:lnTo>
                  <a:lnTo>
                    <a:pt x="17" y="322"/>
                  </a:lnTo>
                  <a:lnTo>
                    <a:pt x="56" y="282"/>
                  </a:lnTo>
                  <a:lnTo>
                    <a:pt x="56" y="282"/>
                  </a:lnTo>
                  <a:lnTo>
                    <a:pt x="68" y="286"/>
                  </a:lnTo>
                  <a:lnTo>
                    <a:pt x="80" y="289"/>
                  </a:lnTo>
                  <a:lnTo>
                    <a:pt x="93" y="291"/>
                  </a:lnTo>
                  <a:lnTo>
                    <a:pt x="106" y="291"/>
                  </a:lnTo>
                  <a:lnTo>
                    <a:pt x="106" y="291"/>
                  </a:lnTo>
                  <a:lnTo>
                    <a:pt x="119" y="291"/>
                  </a:lnTo>
                  <a:lnTo>
                    <a:pt x="133" y="289"/>
                  </a:lnTo>
                  <a:lnTo>
                    <a:pt x="146" y="285"/>
                  </a:lnTo>
                  <a:lnTo>
                    <a:pt x="160" y="280"/>
                  </a:lnTo>
                  <a:lnTo>
                    <a:pt x="172" y="275"/>
                  </a:lnTo>
                  <a:lnTo>
                    <a:pt x="185" y="268"/>
                  </a:lnTo>
                  <a:lnTo>
                    <a:pt x="197" y="259"/>
                  </a:lnTo>
                  <a:lnTo>
                    <a:pt x="208" y="249"/>
                  </a:lnTo>
                  <a:lnTo>
                    <a:pt x="208" y="249"/>
                  </a:lnTo>
                  <a:lnTo>
                    <a:pt x="217" y="237"/>
                  </a:lnTo>
                  <a:lnTo>
                    <a:pt x="227" y="226"/>
                  </a:lnTo>
                  <a:lnTo>
                    <a:pt x="234" y="213"/>
                  </a:lnTo>
                  <a:lnTo>
                    <a:pt x="239" y="201"/>
                  </a:lnTo>
                  <a:lnTo>
                    <a:pt x="245" y="187"/>
                  </a:lnTo>
                  <a:lnTo>
                    <a:pt x="248" y="174"/>
                  </a:lnTo>
                  <a:lnTo>
                    <a:pt x="250" y="160"/>
                  </a:lnTo>
                  <a:lnTo>
                    <a:pt x="251" y="146"/>
                  </a:lnTo>
                  <a:lnTo>
                    <a:pt x="250" y="132"/>
                  </a:lnTo>
                  <a:lnTo>
                    <a:pt x="248" y="118"/>
                  </a:lnTo>
                  <a:lnTo>
                    <a:pt x="245" y="105"/>
                  </a:lnTo>
                  <a:lnTo>
                    <a:pt x="239" y="91"/>
                  </a:lnTo>
                  <a:lnTo>
                    <a:pt x="234" y="78"/>
                  </a:lnTo>
                  <a:lnTo>
                    <a:pt x="227" y="66"/>
                  </a:lnTo>
                  <a:lnTo>
                    <a:pt x="217" y="54"/>
                  </a:lnTo>
                  <a:lnTo>
                    <a:pt x="208" y="43"/>
                  </a:lnTo>
                  <a:lnTo>
                    <a:pt x="208" y="43"/>
                  </a:lnTo>
                  <a:lnTo>
                    <a:pt x="197" y="33"/>
                  </a:lnTo>
                  <a:lnTo>
                    <a:pt x="185" y="24"/>
                  </a:lnTo>
                  <a:lnTo>
                    <a:pt x="172" y="17"/>
                  </a:lnTo>
                  <a:lnTo>
                    <a:pt x="160" y="12"/>
                  </a:lnTo>
                  <a:lnTo>
                    <a:pt x="146" y="6"/>
                  </a:lnTo>
                  <a:lnTo>
                    <a:pt x="133" y="3"/>
                  </a:lnTo>
                  <a:lnTo>
                    <a:pt x="119" y="1"/>
                  </a:lnTo>
                  <a:lnTo>
                    <a:pt x="105" y="0"/>
                  </a:lnTo>
                  <a:close/>
                </a:path>
              </a:pathLst>
            </a:custGeom>
            <a:solidFill>
              <a:schemeClr val="tx1">
                <a:lumMod val="95000"/>
                <a:lumOff val="5000"/>
                <a:alpha val="30000"/>
              </a:schemeClr>
            </a:solidFill>
            <a:ln>
              <a:noFill/>
            </a:ln>
          </p:spPr>
          <p:txBody>
            <a:bodyPr/>
            <a:lstStyle/>
            <a:p>
              <a:pPr>
                <a:defRPr/>
              </a:pPr>
              <a:endParaRPr lang="ko-KR" altLang="en-US"/>
            </a:p>
          </p:txBody>
        </p:sp>
        <p:pic>
          <p:nvPicPr>
            <p:cNvPr id="77" name="그림 128"/>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rot="-8100000" flipH="1" flipV="1">
              <a:off x="1847633" y="2516305"/>
              <a:ext cx="337210" cy="823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8" name="Freeform 116"/>
            <p:cNvSpPr>
              <a:spLocks/>
            </p:cNvSpPr>
            <p:nvPr userDrawn="1"/>
          </p:nvSpPr>
          <p:spPr bwMode="auto">
            <a:xfrm>
              <a:off x="1659537" y="2091295"/>
              <a:ext cx="960910" cy="960910"/>
            </a:xfrm>
            <a:custGeom>
              <a:avLst/>
              <a:gdLst>
                <a:gd name="T0" fmla="*/ 0 w 806"/>
                <a:gd name="T1" fmla="*/ 1145593087 h 806"/>
                <a:gd name="T2" fmla="*/ 1145593087 w 806"/>
                <a:gd name="T3" fmla="*/ 0 h 806"/>
                <a:gd name="T4" fmla="*/ 0 w 806"/>
                <a:gd name="T5" fmla="*/ 0 h 806"/>
                <a:gd name="T6" fmla="*/ 0 w 806"/>
                <a:gd name="T7" fmla="*/ 1145593087 h 80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6">
                  <a:moveTo>
                    <a:pt x="0" y="806"/>
                  </a:moveTo>
                  <a:lnTo>
                    <a:pt x="806" y="0"/>
                  </a:lnTo>
                  <a:lnTo>
                    <a:pt x="0" y="0"/>
                  </a:lnTo>
                  <a:lnTo>
                    <a:pt x="0" y="806"/>
                  </a:lnTo>
                  <a:close/>
                </a:path>
              </a:pathLst>
            </a:custGeom>
            <a:solidFill>
              <a:srgbClr val="B81A4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pic>
          <p:nvPicPr>
            <p:cNvPr id="79" name="그림 13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rot="-8100000" flipH="1" flipV="1">
              <a:off x="2883716" y="1476207"/>
              <a:ext cx="337210" cy="823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0" name="Freeform 108"/>
            <p:cNvSpPr>
              <a:spLocks/>
            </p:cNvSpPr>
            <p:nvPr userDrawn="1"/>
          </p:nvSpPr>
          <p:spPr bwMode="auto">
            <a:xfrm>
              <a:off x="2684826" y="1074351"/>
              <a:ext cx="960910" cy="962103"/>
            </a:xfrm>
            <a:custGeom>
              <a:avLst/>
              <a:gdLst>
                <a:gd name="T0" fmla="*/ 0 w 806"/>
                <a:gd name="T1" fmla="*/ 1147016335 h 807"/>
                <a:gd name="T2" fmla="*/ 1145593087 w 806"/>
                <a:gd name="T3" fmla="*/ 0 h 807"/>
                <a:gd name="T4" fmla="*/ 0 w 806"/>
                <a:gd name="T5" fmla="*/ 0 h 807"/>
                <a:gd name="T6" fmla="*/ 0 w 806"/>
                <a:gd name="T7" fmla="*/ 1147016335 h 80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06" h="807">
                  <a:moveTo>
                    <a:pt x="0" y="807"/>
                  </a:moveTo>
                  <a:lnTo>
                    <a:pt x="806" y="0"/>
                  </a:lnTo>
                  <a:lnTo>
                    <a:pt x="0" y="0"/>
                  </a:lnTo>
                  <a:lnTo>
                    <a:pt x="0" y="807"/>
                  </a:lnTo>
                  <a:close/>
                </a:path>
              </a:pathLst>
            </a:custGeom>
            <a:solidFill>
              <a:srgbClr val="F487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1" name="Freeform 40"/>
            <p:cNvSpPr/>
            <p:nvPr userDrawn="1"/>
          </p:nvSpPr>
          <p:spPr bwMode="auto">
            <a:xfrm>
              <a:off x="2684802" y="1327675"/>
              <a:ext cx="193699" cy="664301"/>
            </a:xfrm>
            <a:custGeom>
              <a:avLst/>
              <a:gdLst>
                <a:gd name="T0" fmla="*/ 0 w 163"/>
                <a:gd name="T1" fmla="*/ 76 h 557"/>
                <a:gd name="T2" fmla="*/ 10 w 163"/>
                <a:gd name="T3" fmla="*/ 78 h 557"/>
                <a:gd name="T4" fmla="*/ 27 w 163"/>
                <a:gd name="T5" fmla="*/ 86 h 557"/>
                <a:gd name="T6" fmla="*/ 43 w 163"/>
                <a:gd name="T7" fmla="*/ 95 h 557"/>
                <a:gd name="T8" fmla="*/ 57 w 163"/>
                <a:gd name="T9" fmla="*/ 108 h 557"/>
                <a:gd name="T10" fmla="*/ 69 w 163"/>
                <a:gd name="T11" fmla="*/ 122 h 557"/>
                <a:gd name="T12" fmla="*/ 79 w 163"/>
                <a:gd name="T13" fmla="*/ 138 h 557"/>
                <a:gd name="T14" fmla="*/ 85 w 163"/>
                <a:gd name="T15" fmla="*/ 157 h 557"/>
                <a:gd name="T16" fmla="*/ 88 w 163"/>
                <a:gd name="T17" fmla="*/ 175 h 557"/>
                <a:gd name="T18" fmla="*/ 89 w 163"/>
                <a:gd name="T19" fmla="*/ 186 h 557"/>
                <a:gd name="T20" fmla="*/ 87 w 163"/>
                <a:gd name="T21" fmla="*/ 205 h 557"/>
                <a:gd name="T22" fmla="*/ 82 w 163"/>
                <a:gd name="T23" fmla="*/ 224 h 557"/>
                <a:gd name="T24" fmla="*/ 74 w 163"/>
                <a:gd name="T25" fmla="*/ 241 h 557"/>
                <a:gd name="T26" fmla="*/ 63 w 163"/>
                <a:gd name="T27" fmla="*/ 257 h 557"/>
                <a:gd name="T28" fmla="*/ 50 w 163"/>
                <a:gd name="T29" fmla="*/ 270 h 557"/>
                <a:gd name="T30" fmla="*/ 36 w 163"/>
                <a:gd name="T31" fmla="*/ 281 h 557"/>
                <a:gd name="T32" fmla="*/ 18 w 163"/>
                <a:gd name="T33" fmla="*/ 289 h 557"/>
                <a:gd name="T34" fmla="*/ 0 w 163"/>
                <a:gd name="T35" fmla="*/ 295 h 557"/>
                <a:gd name="T36" fmla="*/ 0 w 163"/>
                <a:gd name="T37" fmla="*/ 557 h 557"/>
                <a:gd name="T38" fmla="*/ 46 w 163"/>
                <a:gd name="T39" fmla="*/ 473 h 557"/>
                <a:gd name="T40" fmla="*/ 101 w 163"/>
                <a:gd name="T41" fmla="*/ 369 h 557"/>
                <a:gd name="T42" fmla="*/ 136 w 163"/>
                <a:gd name="T43" fmla="*/ 289 h 557"/>
                <a:gd name="T44" fmla="*/ 153 w 163"/>
                <a:gd name="T45" fmla="*/ 242 h 557"/>
                <a:gd name="T46" fmla="*/ 162 w 163"/>
                <a:gd name="T47" fmla="*/ 202 h 557"/>
                <a:gd name="T48" fmla="*/ 163 w 163"/>
                <a:gd name="T49" fmla="*/ 186 h 557"/>
                <a:gd name="T50" fmla="*/ 160 w 163"/>
                <a:gd name="T51" fmla="*/ 150 h 557"/>
                <a:gd name="T52" fmla="*/ 151 w 163"/>
                <a:gd name="T53" fmla="*/ 118 h 557"/>
                <a:gd name="T54" fmla="*/ 136 w 163"/>
                <a:gd name="T55" fmla="*/ 88 h 557"/>
                <a:gd name="T56" fmla="*/ 116 w 163"/>
                <a:gd name="T57" fmla="*/ 61 h 557"/>
                <a:gd name="T58" fmla="*/ 92 w 163"/>
                <a:gd name="T59" fmla="*/ 38 h 557"/>
                <a:gd name="T60" fmla="*/ 64 w 163"/>
                <a:gd name="T61" fmla="*/ 21 h 557"/>
                <a:gd name="T62" fmla="*/ 34 w 163"/>
                <a:gd name="T63" fmla="*/ 7 h 557"/>
                <a:gd name="T64" fmla="*/ 0 w 163"/>
                <a:gd name="T65" fmla="*/ 0 h 5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3" h="557">
                  <a:moveTo>
                    <a:pt x="0" y="0"/>
                  </a:moveTo>
                  <a:lnTo>
                    <a:pt x="0" y="76"/>
                  </a:lnTo>
                  <a:lnTo>
                    <a:pt x="0" y="76"/>
                  </a:lnTo>
                  <a:lnTo>
                    <a:pt x="10" y="78"/>
                  </a:lnTo>
                  <a:lnTo>
                    <a:pt x="18" y="81"/>
                  </a:lnTo>
                  <a:lnTo>
                    <a:pt x="27" y="86"/>
                  </a:lnTo>
                  <a:lnTo>
                    <a:pt x="36" y="90"/>
                  </a:lnTo>
                  <a:lnTo>
                    <a:pt x="43" y="95"/>
                  </a:lnTo>
                  <a:lnTo>
                    <a:pt x="50" y="101"/>
                  </a:lnTo>
                  <a:lnTo>
                    <a:pt x="57" y="108"/>
                  </a:lnTo>
                  <a:lnTo>
                    <a:pt x="63" y="115"/>
                  </a:lnTo>
                  <a:lnTo>
                    <a:pt x="69" y="122"/>
                  </a:lnTo>
                  <a:lnTo>
                    <a:pt x="74" y="129"/>
                  </a:lnTo>
                  <a:lnTo>
                    <a:pt x="79" y="138"/>
                  </a:lnTo>
                  <a:lnTo>
                    <a:pt x="82" y="147"/>
                  </a:lnTo>
                  <a:lnTo>
                    <a:pt x="85" y="157"/>
                  </a:lnTo>
                  <a:lnTo>
                    <a:pt x="87" y="166"/>
                  </a:lnTo>
                  <a:lnTo>
                    <a:pt x="88" y="175"/>
                  </a:lnTo>
                  <a:lnTo>
                    <a:pt x="89" y="186"/>
                  </a:lnTo>
                  <a:lnTo>
                    <a:pt x="89" y="186"/>
                  </a:lnTo>
                  <a:lnTo>
                    <a:pt x="88" y="195"/>
                  </a:lnTo>
                  <a:lnTo>
                    <a:pt x="87" y="205"/>
                  </a:lnTo>
                  <a:lnTo>
                    <a:pt x="85" y="215"/>
                  </a:lnTo>
                  <a:lnTo>
                    <a:pt x="82" y="224"/>
                  </a:lnTo>
                  <a:lnTo>
                    <a:pt x="79" y="233"/>
                  </a:lnTo>
                  <a:lnTo>
                    <a:pt x="74" y="241"/>
                  </a:lnTo>
                  <a:lnTo>
                    <a:pt x="69" y="249"/>
                  </a:lnTo>
                  <a:lnTo>
                    <a:pt x="63" y="257"/>
                  </a:lnTo>
                  <a:lnTo>
                    <a:pt x="57" y="263"/>
                  </a:lnTo>
                  <a:lnTo>
                    <a:pt x="50" y="270"/>
                  </a:lnTo>
                  <a:lnTo>
                    <a:pt x="43" y="276"/>
                  </a:lnTo>
                  <a:lnTo>
                    <a:pt x="36" y="281"/>
                  </a:lnTo>
                  <a:lnTo>
                    <a:pt x="27" y="285"/>
                  </a:lnTo>
                  <a:lnTo>
                    <a:pt x="18" y="289"/>
                  </a:lnTo>
                  <a:lnTo>
                    <a:pt x="10" y="293"/>
                  </a:lnTo>
                  <a:lnTo>
                    <a:pt x="0" y="295"/>
                  </a:lnTo>
                  <a:lnTo>
                    <a:pt x="0" y="557"/>
                  </a:lnTo>
                  <a:lnTo>
                    <a:pt x="0" y="557"/>
                  </a:lnTo>
                  <a:lnTo>
                    <a:pt x="21" y="519"/>
                  </a:lnTo>
                  <a:lnTo>
                    <a:pt x="46" y="473"/>
                  </a:lnTo>
                  <a:lnTo>
                    <a:pt x="73" y="422"/>
                  </a:lnTo>
                  <a:lnTo>
                    <a:pt x="101" y="369"/>
                  </a:lnTo>
                  <a:lnTo>
                    <a:pt x="125" y="316"/>
                  </a:lnTo>
                  <a:lnTo>
                    <a:pt x="136" y="289"/>
                  </a:lnTo>
                  <a:lnTo>
                    <a:pt x="145" y="265"/>
                  </a:lnTo>
                  <a:lnTo>
                    <a:pt x="153" y="242"/>
                  </a:lnTo>
                  <a:lnTo>
                    <a:pt x="158" y="220"/>
                  </a:lnTo>
                  <a:lnTo>
                    <a:pt x="162" y="202"/>
                  </a:lnTo>
                  <a:lnTo>
                    <a:pt x="163" y="186"/>
                  </a:lnTo>
                  <a:lnTo>
                    <a:pt x="163" y="186"/>
                  </a:lnTo>
                  <a:lnTo>
                    <a:pt x="162" y="168"/>
                  </a:lnTo>
                  <a:lnTo>
                    <a:pt x="160" y="150"/>
                  </a:lnTo>
                  <a:lnTo>
                    <a:pt x="156" y="134"/>
                  </a:lnTo>
                  <a:lnTo>
                    <a:pt x="151" y="118"/>
                  </a:lnTo>
                  <a:lnTo>
                    <a:pt x="145" y="102"/>
                  </a:lnTo>
                  <a:lnTo>
                    <a:pt x="136" y="88"/>
                  </a:lnTo>
                  <a:lnTo>
                    <a:pt x="127" y="74"/>
                  </a:lnTo>
                  <a:lnTo>
                    <a:pt x="116" y="61"/>
                  </a:lnTo>
                  <a:lnTo>
                    <a:pt x="105" y="50"/>
                  </a:lnTo>
                  <a:lnTo>
                    <a:pt x="92" y="38"/>
                  </a:lnTo>
                  <a:lnTo>
                    <a:pt x="79" y="29"/>
                  </a:lnTo>
                  <a:lnTo>
                    <a:pt x="64" y="21"/>
                  </a:lnTo>
                  <a:lnTo>
                    <a:pt x="49" y="13"/>
                  </a:lnTo>
                  <a:lnTo>
                    <a:pt x="34" y="7"/>
                  </a:lnTo>
                  <a:lnTo>
                    <a:pt x="17" y="3"/>
                  </a:lnTo>
                  <a:lnTo>
                    <a:pt x="0" y="0"/>
                  </a:lnTo>
                  <a:close/>
                </a:path>
              </a:pathLst>
            </a:custGeom>
            <a:solidFill>
              <a:schemeClr val="tx1">
                <a:lumMod val="95000"/>
                <a:lumOff val="5000"/>
                <a:alpha val="30000"/>
              </a:schemeClr>
            </a:solidFill>
            <a:ln>
              <a:noFill/>
            </a:ln>
          </p:spPr>
          <p:txBody>
            <a:bodyPr/>
            <a:lstStyle/>
            <a:p>
              <a:pPr>
                <a:defRPr/>
              </a:pPr>
              <a:endParaRPr lang="ko-KR" altLang="en-US"/>
            </a:p>
          </p:txBody>
        </p:sp>
      </p:grpSp>
      <p:sp>
        <p:nvSpPr>
          <p:cNvPr id="146" name="텍스트 개체 틀 3"/>
          <p:cNvSpPr>
            <a:spLocks noGrp="1"/>
          </p:cNvSpPr>
          <p:nvPr>
            <p:ph type="body" sz="quarter" idx="10"/>
          </p:nvPr>
        </p:nvSpPr>
        <p:spPr>
          <a:xfrm>
            <a:off x="3157549" y="2788396"/>
            <a:ext cx="5806940" cy="689045"/>
          </a:xfrm>
          <a:prstGeom prst="rect">
            <a:avLst/>
          </a:prstGeom>
        </p:spPr>
        <p:txBody>
          <a:bodyPr lIns="0" tIns="0" rIns="0" bIns="0"/>
          <a:lstStyle>
            <a:lvl1pPr marL="0" indent="0" algn="l">
              <a:buNone/>
              <a:defRPr sz="3600" b="1" baseline="0">
                <a:solidFill>
                  <a:schemeClr val="tx1">
                    <a:lumMod val="75000"/>
                    <a:lumOff val="25000"/>
                  </a:schemeClr>
                </a:solidFill>
                <a:latin typeface="Tahoma" panose="020B0604030504040204" pitchFamily="34" charset="0"/>
                <a:cs typeface="Tahoma" panose="020B0604030504040204" pitchFamily="34" charset="0"/>
              </a:defRPr>
            </a:lvl1pPr>
          </a:lstStyle>
          <a:p>
            <a:pPr lvl="0"/>
            <a:r>
              <a:rPr lang="en-US" altLang="ko-KR" smtClean="0"/>
              <a:t>Edit Master text styles</a:t>
            </a:r>
          </a:p>
        </p:txBody>
      </p:sp>
      <p:sp>
        <p:nvSpPr>
          <p:cNvPr id="147" name="텍스트 개체 틀 3"/>
          <p:cNvSpPr>
            <a:spLocks noGrp="1"/>
          </p:cNvSpPr>
          <p:nvPr>
            <p:ph type="body" sz="quarter" idx="11"/>
          </p:nvPr>
        </p:nvSpPr>
        <p:spPr>
          <a:xfrm>
            <a:off x="3157549" y="3525012"/>
            <a:ext cx="5806940" cy="358891"/>
          </a:xfrm>
          <a:prstGeom prst="rect">
            <a:avLst/>
          </a:prstGeom>
        </p:spPr>
        <p:txBody>
          <a:bodyPr lIns="0" tIns="0" rIns="0" bIns="0"/>
          <a:lstStyle>
            <a:lvl1pPr marL="0" indent="0" algn="l">
              <a:buNone/>
              <a:defRPr sz="1800" b="0" baseline="0">
                <a:solidFill>
                  <a:schemeClr val="tx1">
                    <a:lumMod val="75000"/>
                    <a:lumOff val="25000"/>
                  </a:schemeClr>
                </a:solidFill>
                <a:latin typeface="Tahoma" panose="020B0604030504040204" pitchFamily="34" charset="0"/>
                <a:cs typeface="Tahoma" panose="020B0604030504040204" pitchFamily="34" charset="0"/>
              </a:defRPr>
            </a:lvl1pPr>
          </a:lstStyle>
          <a:p>
            <a:pPr lvl="0"/>
            <a:r>
              <a:rPr lang="en-US" altLang="ko-KR" smtClean="0"/>
              <a:t>Edit Master text styles</a:t>
            </a:r>
          </a:p>
        </p:txBody>
      </p:sp>
    </p:spTree>
    <p:extLst>
      <p:ext uri="{BB962C8B-B14F-4D97-AF65-F5344CB8AC3E}">
        <p14:creationId xmlns:p14="http://schemas.microsoft.com/office/powerpoint/2010/main" val="412416645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Click to edit Master title style</a:t>
            </a:r>
            <a:endParaRPr lang="en-US" noProof="1"/>
          </a:p>
        </p:txBody>
      </p:sp>
      <p:sp>
        <p:nvSpPr>
          <p:cNvPr id="3" name="Content Placeholder 2"/>
          <p:cNvSpPr>
            <a:spLocks noGrp="1"/>
          </p:cNvSpPr>
          <p:nvPr>
            <p:ph sz="half" idx="1"/>
          </p:nvPr>
        </p:nvSpPr>
        <p:spPr>
          <a:xfrm>
            <a:off x="457200" y="1981200"/>
            <a:ext cx="4032504" cy="3886200"/>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Content Placeholder 3"/>
          <p:cNvSpPr>
            <a:spLocks noGrp="1"/>
          </p:cNvSpPr>
          <p:nvPr>
            <p:ph sz="half" idx="2"/>
          </p:nvPr>
        </p:nvSpPr>
        <p:spPr>
          <a:xfrm>
            <a:off x="4654296" y="1981200"/>
            <a:ext cx="4032504" cy="3886200"/>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5" name="Footer Placeholder 32769"/>
          <p:cNvSpPr>
            <a:spLocks noGrp="1"/>
          </p:cNvSpPr>
          <p:nvPr>
            <p:ph type="ftr" sz="quarter" idx="10"/>
          </p:nvPr>
        </p:nvSpPr>
        <p:spPr>
          <a:ln/>
        </p:spPr>
        <p:txBody>
          <a:bodyPr/>
          <a:lstStyle>
            <a:lvl1pPr>
              <a:defRPr/>
            </a:lvl1pPr>
          </a:lstStyle>
          <a:p>
            <a:pPr>
              <a:defRPr/>
            </a:pPr>
            <a:endParaRPr lang="en-US" altLang="zh-CN"/>
          </a:p>
        </p:txBody>
      </p:sp>
      <p:sp>
        <p:nvSpPr>
          <p:cNvPr id="6" name="Slide Number Placeholder 32770"/>
          <p:cNvSpPr>
            <a:spLocks noGrp="1"/>
          </p:cNvSpPr>
          <p:nvPr>
            <p:ph type="sldNum" sz="quarter" idx="11"/>
          </p:nvPr>
        </p:nvSpPr>
        <p:spPr>
          <a:ln/>
        </p:spPr>
        <p:txBody>
          <a:bodyPr/>
          <a:lstStyle>
            <a:lvl1pPr>
              <a:defRPr/>
            </a:lvl1pPr>
          </a:lstStyle>
          <a:p>
            <a:pPr>
              <a:defRPr/>
            </a:pPr>
            <a:fld id="{5B2A8EFC-6321-46F5-8EE2-C0E66FF213DB}" type="slidenum">
              <a:rPr lang="en-US" altLang="zh-CN"/>
              <a:pPr>
                <a:defRPr/>
              </a:pPr>
              <a:t>‹#›</a:t>
            </a:fld>
            <a:endParaRPr lang="en-US" altLang="zh-CN"/>
          </a:p>
        </p:txBody>
      </p:sp>
      <p:sp>
        <p:nvSpPr>
          <p:cNvPr id="7" name="Date Placeholder 32783"/>
          <p:cNvSpPr>
            <a:spLocks noGrp="1"/>
          </p:cNvSpPr>
          <p:nvPr>
            <p:ph type="dt" sz="half"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2178224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1325563"/>
          </a:xfrm>
        </p:spPr>
        <p:txBody>
          <a:bodyPr/>
          <a:lstStyle/>
          <a:p>
            <a:r>
              <a:rPr lang="en-US" noProof="1" smtClean="0"/>
              <a:t>Click to edit Master title style</a:t>
            </a:r>
            <a:endParaRPr lang="en-US" noProof="1"/>
          </a:p>
        </p:txBody>
      </p:sp>
      <p:sp>
        <p:nvSpPr>
          <p:cNvPr id="3" name="Text Placeholder 2"/>
          <p:cNvSpPr>
            <a:spLocks noGrp="1"/>
          </p:cNvSpPr>
          <p:nvPr>
            <p:ph type="body" idx="1"/>
          </p:nvPr>
        </p:nvSpPr>
        <p:spPr>
          <a:xfrm>
            <a:off x="629841"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1" smtClean="0"/>
              <a:t>Click to edit Master text styles</a:t>
            </a:r>
          </a:p>
        </p:txBody>
      </p:sp>
      <p:sp>
        <p:nvSpPr>
          <p:cNvPr id="4" name="Content Placeholder 3"/>
          <p:cNvSpPr>
            <a:spLocks noGrp="1"/>
          </p:cNvSpPr>
          <p:nvPr>
            <p:ph sz="half" idx="2"/>
          </p:nvPr>
        </p:nvSpPr>
        <p:spPr>
          <a:xfrm>
            <a:off x="629841" y="2505075"/>
            <a:ext cx="3868340" cy="3684588"/>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1"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7" name="Footer Placeholder 32769"/>
          <p:cNvSpPr>
            <a:spLocks noGrp="1"/>
          </p:cNvSpPr>
          <p:nvPr>
            <p:ph type="ftr" sz="quarter" idx="10"/>
          </p:nvPr>
        </p:nvSpPr>
        <p:spPr>
          <a:ln/>
        </p:spPr>
        <p:txBody>
          <a:bodyPr/>
          <a:lstStyle>
            <a:lvl1pPr>
              <a:defRPr/>
            </a:lvl1pPr>
          </a:lstStyle>
          <a:p>
            <a:pPr>
              <a:defRPr/>
            </a:pPr>
            <a:endParaRPr lang="en-US" altLang="zh-CN"/>
          </a:p>
        </p:txBody>
      </p:sp>
      <p:sp>
        <p:nvSpPr>
          <p:cNvPr id="8" name="Slide Number Placeholder 32770"/>
          <p:cNvSpPr>
            <a:spLocks noGrp="1"/>
          </p:cNvSpPr>
          <p:nvPr>
            <p:ph type="sldNum" sz="quarter" idx="11"/>
          </p:nvPr>
        </p:nvSpPr>
        <p:spPr>
          <a:ln/>
        </p:spPr>
        <p:txBody>
          <a:bodyPr/>
          <a:lstStyle>
            <a:lvl1pPr>
              <a:defRPr/>
            </a:lvl1pPr>
          </a:lstStyle>
          <a:p>
            <a:pPr>
              <a:defRPr/>
            </a:pPr>
            <a:fld id="{B5AD8F4A-FC68-494B-A86E-656DC2E5C24A}" type="slidenum">
              <a:rPr lang="en-US" altLang="zh-CN"/>
              <a:pPr>
                <a:defRPr/>
              </a:pPr>
              <a:t>‹#›</a:t>
            </a:fld>
            <a:endParaRPr lang="en-US" altLang="zh-CN"/>
          </a:p>
        </p:txBody>
      </p:sp>
      <p:sp>
        <p:nvSpPr>
          <p:cNvPr id="9" name="Date Placeholder 32783"/>
          <p:cNvSpPr>
            <a:spLocks noGrp="1"/>
          </p:cNvSpPr>
          <p:nvPr>
            <p:ph type="dt" sz="half"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276297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Click to edit Master title style</a:t>
            </a:r>
            <a:endParaRPr lang="en-US" noProof="1"/>
          </a:p>
        </p:txBody>
      </p:sp>
      <p:sp>
        <p:nvSpPr>
          <p:cNvPr id="3" name="Footer Placeholder 32769"/>
          <p:cNvSpPr>
            <a:spLocks noGrp="1"/>
          </p:cNvSpPr>
          <p:nvPr>
            <p:ph type="ftr" sz="quarter" idx="10"/>
          </p:nvPr>
        </p:nvSpPr>
        <p:spPr>
          <a:ln/>
        </p:spPr>
        <p:txBody>
          <a:bodyPr/>
          <a:lstStyle>
            <a:lvl1pPr>
              <a:defRPr/>
            </a:lvl1pPr>
          </a:lstStyle>
          <a:p>
            <a:pPr>
              <a:defRPr/>
            </a:pPr>
            <a:endParaRPr lang="en-US" altLang="zh-CN"/>
          </a:p>
        </p:txBody>
      </p:sp>
      <p:sp>
        <p:nvSpPr>
          <p:cNvPr id="4" name="Slide Number Placeholder 32770"/>
          <p:cNvSpPr>
            <a:spLocks noGrp="1"/>
          </p:cNvSpPr>
          <p:nvPr>
            <p:ph type="sldNum" sz="quarter" idx="11"/>
          </p:nvPr>
        </p:nvSpPr>
        <p:spPr>
          <a:ln/>
        </p:spPr>
        <p:txBody>
          <a:bodyPr/>
          <a:lstStyle>
            <a:lvl1pPr>
              <a:defRPr/>
            </a:lvl1pPr>
          </a:lstStyle>
          <a:p>
            <a:pPr>
              <a:defRPr/>
            </a:pPr>
            <a:fld id="{B64F2D49-1014-4986-9A02-066953B1A013}" type="slidenum">
              <a:rPr lang="en-US" altLang="zh-CN"/>
              <a:pPr>
                <a:defRPr/>
              </a:pPr>
              <a:t>‹#›</a:t>
            </a:fld>
            <a:endParaRPr lang="en-US" altLang="zh-CN"/>
          </a:p>
        </p:txBody>
      </p:sp>
      <p:sp>
        <p:nvSpPr>
          <p:cNvPr id="5" name="Date Placeholder 32783"/>
          <p:cNvSpPr>
            <a:spLocks noGrp="1"/>
          </p:cNvSpPr>
          <p:nvPr>
            <p:ph type="dt" sz="half"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2969575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32769"/>
          <p:cNvSpPr>
            <a:spLocks noGrp="1"/>
          </p:cNvSpPr>
          <p:nvPr>
            <p:ph type="ftr" sz="quarter" idx="10"/>
          </p:nvPr>
        </p:nvSpPr>
        <p:spPr>
          <a:ln/>
        </p:spPr>
        <p:txBody>
          <a:bodyPr/>
          <a:lstStyle>
            <a:lvl1pPr>
              <a:defRPr/>
            </a:lvl1pPr>
          </a:lstStyle>
          <a:p>
            <a:pPr>
              <a:defRPr/>
            </a:pPr>
            <a:endParaRPr lang="en-US" altLang="zh-CN"/>
          </a:p>
        </p:txBody>
      </p:sp>
      <p:sp>
        <p:nvSpPr>
          <p:cNvPr id="3" name="Slide Number Placeholder 32770"/>
          <p:cNvSpPr>
            <a:spLocks noGrp="1"/>
          </p:cNvSpPr>
          <p:nvPr>
            <p:ph type="sldNum" sz="quarter" idx="11"/>
          </p:nvPr>
        </p:nvSpPr>
        <p:spPr>
          <a:ln/>
        </p:spPr>
        <p:txBody>
          <a:bodyPr/>
          <a:lstStyle>
            <a:lvl1pPr>
              <a:defRPr/>
            </a:lvl1pPr>
          </a:lstStyle>
          <a:p>
            <a:pPr>
              <a:defRPr/>
            </a:pPr>
            <a:fld id="{2C77649B-0815-4F6B-AA3B-FC84FF800137}" type="slidenum">
              <a:rPr lang="en-US" altLang="zh-CN"/>
              <a:pPr>
                <a:defRPr/>
              </a:pPr>
              <a:t>‹#›</a:t>
            </a:fld>
            <a:endParaRPr lang="en-US" altLang="zh-CN"/>
          </a:p>
        </p:txBody>
      </p:sp>
      <p:sp>
        <p:nvSpPr>
          <p:cNvPr id="4" name="Date Placeholder 32783"/>
          <p:cNvSpPr>
            <a:spLocks noGrp="1"/>
          </p:cNvSpPr>
          <p:nvPr>
            <p:ph type="dt" sz="half"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1766526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noProof="1" smtClean="0"/>
              <a:t>Click to edit Master title style</a:t>
            </a:r>
            <a:endParaRPr lang="en-US" noProof="1"/>
          </a:p>
        </p:txBody>
      </p:sp>
      <p:sp>
        <p:nvSpPr>
          <p:cNvPr id="3" name="Content Placeholder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1" smtClean="0"/>
              <a:t>Click to edit Master text styles</a:t>
            </a:r>
          </a:p>
        </p:txBody>
      </p:sp>
      <p:sp>
        <p:nvSpPr>
          <p:cNvPr id="5" name="Footer Placeholder 32769"/>
          <p:cNvSpPr>
            <a:spLocks noGrp="1"/>
          </p:cNvSpPr>
          <p:nvPr>
            <p:ph type="ftr" sz="quarter" idx="10"/>
          </p:nvPr>
        </p:nvSpPr>
        <p:spPr>
          <a:ln/>
        </p:spPr>
        <p:txBody>
          <a:bodyPr/>
          <a:lstStyle>
            <a:lvl1pPr>
              <a:defRPr/>
            </a:lvl1pPr>
          </a:lstStyle>
          <a:p>
            <a:pPr>
              <a:defRPr/>
            </a:pPr>
            <a:endParaRPr lang="en-US" altLang="zh-CN"/>
          </a:p>
        </p:txBody>
      </p:sp>
      <p:sp>
        <p:nvSpPr>
          <p:cNvPr id="6" name="Slide Number Placeholder 32770"/>
          <p:cNvSpPr>
            <a:spLocks noGrp="1"/>
          </p:cNvSpPr>
          <p:nvPr>
            <p:ph type="sldNum" sz="quarter" idx="11"/>
          </p:nvPr>
        </p:nvSpPr>
        <p:spPr>
          <a:ln/>
        </p:spPr>
        <p:txBody>
          <a:bodyPr/>
          <a:lstStyle>
            <a:lvl1pPr>
              <a:defRPr/>
            </a:lvl1pPr>
          </a:lstStyle>
          <a:p>
            <a:pPr>
              <a:defRPr/>
            </a:pPr>
            <a:fld id="{AB059699-D013-4731-BC25-EF5A895B03B0}" type="slidenum">
              <a:rPr lang="en-US" altLang="zh-CN"/>
              <a:pPr>
                <a:defRPr/>
              </a:pPr>
              <a:t>‹#›</a:t>
            </a:fld>
            <a:endParaRPr lang="en-US" altLang="zh-CN"/>
          </a:p>
        </p:txBody>
      </p:sp>
      <p:sp>
        <p:nvSpPr>
          <p:cNvPr id="7" name="Date Placeholder 32783"/>
          <p:cNvSpPr>
            <a:spLocks noGrp="1"/>
          </p:cNvSpPr>
          <p:nvPr>
            <p:ph type="dt" sz="half"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982581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noProof="1" smtClean="0"/>
              <a:t>Click to edit Master title style</a:t>
            </a:r>
            <a:endParaRPr lang="en-US" noProof="1"/>
          </a:p>
        </p:txBody>
      </p:sp>
      <p:sp>
        <p:nvSpPr>
          <p:cNvPr id="3" name="Picture Placeholder 2"/>
          <p:cNvSpPr>
            <a:spLocks noGrp="1"/>
          </p:cNvSpPr>
          <p:nvPr>
            <p:ph type="pic" idx="1"/>
          </p:nvPr>
        </p:nvSpPr>
        <p:spPr>
          <a:xfrm>
            <a:off x="3887391" y="987425"/>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1"/>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1" smtClean="0"/>
              <a:t>Click to edit Master text styles</a:t>
            </a:r>
          </a:p>
        </p:txBody>
      </p:sp>
      <p:sp>
        <p:nvSpPr>
          <p:cNvPr id="5" name="Footer Placeholder 32769"/>
          <p:cNvSpPr>
            <a:spLocks noGrp="1"/>
          </p:cNvSpPr>
          <p:nvPr>
            <p:ph type="ftr" sz="quarter" idx="10"/>
          </p:nvPr>
        </p:nvSpPr>
        <p:spPr>
          <a:ln/>
        </p:spPr>
        <p:txBody>
          <a:bodyPr/>
          <a:lstStyle>
            <a:lvl1pPr>
              <a:defRPr/>
            </a:lvl1pPr>
          </a:lstStyle>
          <a:p>
            <a:pPr>
              <a:defRPr/>
            </a:pPr>
            <a:endParaRPr lang="en-US" altLang="zh-CN"/>
          </a:p>
        </p:txBody>
      </p:sp>
      <p:sp>
        <p:nvSpPr>
          <p:cNvPr id="6" name="Slide Number Placeholder 32770"/>
          <p:cNvSpPr>
            <a:spLocks noGrp="1"/>
          </p:cNvSpPr>
          <p:nvPr>
            <p:ph type="sldNum" sz="quarter" idx="11"/>
          </p:nvPr>
        </p:nvSpPr>
        <p:spPr>
          <a:ln/>
        </p:spPr>
        <p:txBody>
          <a:bodyPr/>
          <a:lstStyle>
            <a:lvl1pPr>
              <a:defRPr/>
            </a:lvl1pPr>
          </a:lstStyle>
          <a:p>
            <a:pPr>
              <a:defRPr/>
            </a:pPr>
            <a:fld id="{8E15CDF2-C337-446F-9FAE-147512BDFB3D}" type="slidenum">
              <a:rPr lang="en-US" altLang="zh-CN"/>
              <a:pPr>
                <a:defRPr/>
              </a:pPr>
              <a:t>‹#›</a:t>
            </a:fld>
            <a:endParaRPr lang="en-US" altLang="zh-CN"/>
          </a:p>
        </p:txBody>
      </p:sp>
      <p:sp>
        <p:nvSpPr>
          <p:cNvPr id="7" name="Date Placeholder 32783"/>
          <p:cNvSpPr>
            <a:spLocks noGrp="1"/>
          </p:cNvSpPr>
          <p:nvPr>
            <p:ph type="dt" sz="half"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4029754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t>Click to edit Master title style</a:t>
            </a:r>
            <a:endParaRPr lang="en-US" noProof="1"/>
          </a:p>
        </p:txBody>
      </p:sp>
      <p:sp>
        <p:nvSpPr>
          <p:cNvPr id="3" name="Vertical Text Placeholder 2"/>
          <p:cNvSpPr>
            <a:spLocks noGrp="1"/>
          </p:cNvSpPr>
          <p:nvPr>
            <p:ph type="body" orient="vert" idx="1"/>
          </p:nvPr>
        </p:nvSpPr>
        <p:spPr/>
        <p:txBody>
          <a:bodyPr vert="eaVert"/>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Footer Placeholder 32769"/>
          <p:cNvSpPr>
            <a:spLocks noGrp="1"/>
          </p:cNvSpPr>
          <p:nvPr>
            <p:ph type="ftr" sz="quarter" idx="10"/>
          </p:nvPr>
        </p:nvSpPr>
        <p:spPr>
          <a:ln/>
        </p:spPr>
        <p:txBody>
          <a:bodyPr/>
          <a:lstStyle>
            <a:lvl1pPr>
              <a:defRPr/>
            </a:lvl1pPr>
          </a:lstStyle>
          <a:p>
            <a:pPr>
              <a:defRPr/>
            </a:pPr>
            <a:endParaRPr lang="en-US" altLang="zh-CN"/>
          </a:p>
        </p:txBody>
      </p:sp>
      <p:sp>
        <p:nvSpPr>
          <p:cNvPr id="5" name="Slide Number Placeholder 32770"/>
          <p:cNvSpPr>
            <a:spLocks noGrp="1"/>
          </p:cNvSpPr>
          <p:nvPr>
            <p:ph type="sldNum" sz="quarter" idx="11"/>
          </p:nvPr>
        </p:nvSpPr>
        <p:spPr>
          <a:ln/>
        </p:spPr>
        <p:txBody>
          <a:bodyPr/>
          <a:lstStyle>
            <a:lvl1pPr>
              <a:defRPr/>
            </a:lvl1pPr>
          </a:lstStyle>
          <a:p>
            <a:pPr>
              <a:defRPr/>
            </a:pPr>
            <a:fld id="{DBFCACEF-0666-49C6-8637-FEA5297AE977}" type="slidenum">
              <a:rPr lang="en-US" altLang="zh-CN"/>
              <a:pPr>
                <a:defRPr/>
              </a:pPr>
              <a:t>‹#›</a:t>
            </a:fld>
            <a:endParaRPr lang="en-US" altLang="zh-CN"/>
          </a:p>
        </p:txBody>
      </p:sp>
      <p:sp>
        <p:nvSpPr>
          <p:cNvPr id="6" name="Date Placeholder 32783"/>
          <p:cNvSpPr>
            <a:spLocks noGrp="1"/>
          </p:cNvSpPr>
          <p:nvPr>
            <p:ph type="dt" sz="half"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3374157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theme" Target="../theme/theme2.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2770" name="Footer Placeholder 32769"/>
          <p:cNvSpPr>
            <a:spLocks noGrp="1"/>
          </p:cNvSpPr>
          <p:nvPr>
            <p:ph type="ftr" sz="quarter" idx="3"/>
          </p:nvPr>
        </p:nvSpPr>
        <p:spPr>
          <a:xfrm>
            <a:off x="3124200" y="6248400"/>
            <a:ext cx="2895600" cy="457200"/>
          </a:xfrm>
          <a:prstGeom prst="rect">
            <a:avLst/>
          </a:prstGeom>
          <a:noFill/>
          <a:ln w="9525">
            <a:noFill/>
          </a:ln>
        </p:spPr>
        <p:txBody>
          <a:bodyPr vert="horz" wrap="square" lIns="91440" tIns="45720" rIns="91440" bIns="45720" numCol="1" anchor="b" anchorCtr="0" compatLnSpc="1">
            <a:prstTxWarp prst="textNoShape">
              <a:avLst/>
            </a:prstTxWarp>
          </a:bodyPr>
          <a:lstStyle>
            <a:lvl1pPr algn="ctr" eaLnBrk="0" hangingPunct="0">
              <a:buFont typeface="Arial" panose="020B0604020202020204" pitchFamily="34" charset="0"/>
              <a:buNone/>
              <a:defRPr sz="1200">
                <a:ea typeface="SimSun" panose="02010600030101010101" pitchFamily="2" charset="-122"/>
              </a:defRPr>
            </a:lvl1pPr>
          </a:lstStyle>
          <a:p>
            <a:pPr>
              <a:defRPr/>
            </a:pPr>
            <a:endParaRPr lang="en-US" altLang="zh-CN"/>
          </a:p>
        </p:txBody>
      </p:sp>
      <p:sp>
        <p:nvSpPr>
          <p:cNvPr id="32771" name="Slide Number Placeholder 32770"/>
          <p:cNvSpPr>
            <a:spLocks noGrp="1"/>
          </p:cNvSpPr>
          <p:nvPr>
            <p:ph type="sldNum" sz="quarter" idx="4"/>
          </p:nvPr>
        </p:nvSpPr>
        <p:spPr>
          <a:xfrm>
            <a:off x="6553200" y="6248400"/>
            <a:ext cx="2133600" cy="457200"/>
          </a:xfrm>
          <a:prstGeom prst="rect">
            <a:avLst/>
          </a:prstGeom>
          <a:noFill/>
          <a:ln w="9525">
            <a:noFill/>
          </a:ln>
        </p:spPr>
        <p:txBody>
          <a:bodyPr vert="horz" wrap="square" lIns="91440" tIns="45720" rIns="91440" bIns="45720" numCol="1" anchor="b" anchorCtr="0" compatLnSpc="1">
            <a:prstTxWarp prst="textNoShape">
              <a:avLst/>
            </a:prstTxWarp>
          </a:bodyPr>
          <a:lstStyle>
            <a:lvl1pPr algn="r" eaLnBrk="0" hangingPunct="0">
              <a:buFont typeface="Arial" panose="020B0604020202020204" pitchFamily="34" charset="0"/>
              <a:buNone/>
              <a:defRPr sz="1200">
                <a:latin typeface="Arial Black" panose="020B0A04020102020204" pitchFamily="34" charset="0"/>
                <a:ea typeface="SimSun" panose="02010600030101010101" pitchFamily="2" charset="-122"/>
              </a:defRPr>
            </a:lvl1pPr>
          </a:lstStyle>
          <a:p>
            <a:pPr>
              <a:defRPr/>
            </a:pPr>
            <a:fld id="{FD83CBDE-8721-4023-8615-A0FF50591E85}" type="slidenum">
              <a:rPr lang="en-US" altLang="zh-CN"/>
              <a:pPr>
                <a:defRPr/>
              </a:pPr>
              <a:t>‹#›</a:t>
            </a:fld>
            <a:endParaRPr lang="en-US" altLang="zh-CN"/>
          </a:p>
        </p:txBody>
      </p:sp>
      <p:grpSp>
        <p:nvGrpSpPr>
          <p:cNvPr id="1028" name="Group 32771"/>
          <p:cNvGrpSpPr>
            <a:grpSpLocks/>
          </p:cNvGrpSpPr>
          <p:nvPr/>
        </p:nvGrpSpPr>
        <p:grpSpPr bwMode="auto">
          <a:xfrm>
            <a:off x="0" y="0"/>
            <a:ext cx="9144000" cy="546100"/>
            <a:chOff x="0" y="0"/>
            <a:chExt cx="5760" cy="344"/>
          </a:xfrm>
        </p:grpSpPr>
        <p:sp>
          <p:nvSpPr>
            <p:cNvPr id="2" name="Rectangle 32772"/>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ctr" eaLnBrk="1" hangingPunct="1">
                <a:buClr>
                  <a:schemeClr val="bg1"/>
                </a:buClr>
                <a:buFont typeface="Arial" panose="020B0604020202020204" pitchFamily="34" charset="0"/>
                <a:buNone/>
                <a:defRPr/>
              </a:pPr>
              <a:endParaRPr lang="en-US" altLang="en-US" sz="2400" smtClean="0">
                <a:latin typeface="Times New Roman" panose="02020603050405020304" pitchFamily="18" charset="0"/>
              </a:endParaRPr>
            </a:p>
          </p:txBody>
        </p:sp>
        <p:sp>
          <p:nvSpPr>
            <p:cNvPr id="3" name="Rectangle 32773"/>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eaLnBrk="1" hangingPunct="1">
                <a:buClr>
                  <a:schemeClr val="bg1"/>
                </a:buClr>
                <a:buFont typeface="Arial" panose="020B0604020202020204" pitchFamily="34" charset="0"/>
                <a:buNone/>
                <a:defRPr/>
              </a:pPr>
              <a:endParaRPr lang="en-US" altLang="en-US" sz="2400" smtClean="0">
                <a:latin typeface="Times New Roman" panose="02020603050405020304" pitchFamily="18" charset="0"/>
              </a:endParaRPr>
            </a:p>
          </p:txBody>
        </p:sp>
        <p:sp>
          <p:nvSpPr>
            <p:cNvPr id="1031" name="Rectangle 32774"/>
            <p:cNvSpPr>
              <a:spLocks noChangeArrowheads="1"/>
            </p:cNvSpPr>
            <p:nvPr/>
          </p:nvSpPr>
          <p:spPr bwMode="auto">
            <a:xfrm>
              <a:off x="258" y="85"/>
              <a:ext cx="87" cy="8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eaLnBrk="1" hangingPunct="1">
                <a:buFont typeface="Arial" panose="020B0604020202020204" pitchFamily="34" charset="0"/>
                <a:buNone/>
                <a:defRPr/>
              </a:pPr>
              <a:endParaRPr lang="en-US" altLang="en-US" smtClean="0">
                <a:solidFill>
                  <a:schemeClr val="hlink"/>
                </a:solidFill>
              </a:endParaRPr>
            </a:p>
          </p:txBody>
        </p:sp>
        <p:sp>
          <p:nvSpPr>
            <p:cNvPr id="1032" name="Rectangle 32775"/>
            <p:cNvSpPr>
              <a:spLocks noChangeArrowheads="1"/>
            </p:cNvSpPr>
            <p:nvPr/>
          </p:nvSpPr>
          <p:spPr bwMode="auto">
            <a:xfrm>
              <a:off x="345" y="0"/>
              <a:ext cx="88"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eaLnBrk="1" hangingPunct="1">
                <a:buFont typeface="Arial" panose="020B0604020202020204" pitchFamily="34" charset="0"/>
                <a:buNone/>
                <a:defRPr/>
              </a:pPr>
              <a:endParaRPr lang="en-US" altLang="en-US" smtClean="0">
                <a:solidFill>
                  <a:schemeClr val="hlink"/>
                </a:solidFill>
              </a:endParaRPr>
            </a:p>
          </p:txBody>
        </p:sp>
        <p:sp>
          <p:nvSpPr>
            <p:cNvPr id="1033" name="Rectangle 32776"/>
            <p:cNvSpPr>
              <a:spLocks noChangeArrowheads="1"/>
            </p:cNvSpPr>
            <p:nvPr/>
          </p:nvSpPr>
          <p:spPr bwMode="auto">
            <a:xfrm>
              <a:off x="345" y="85"/>
              <a:ext cx="88" cy="8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eaLnBrk="1" hangingPunct="1">
                <a:buFont typeface="Arial" panose="020B0604020202020204" pitchFamily="34" charset="0"/>
                <a:buNone/>
                <a:defRPr/>
              </a:pPr>
              <a:endParaRPr lang="en-US" altLang="en-US" smtClean="0">
                <a:solidFill>
                  <a:schemeClr val="accent2"/>
                </a:solidFill>
              </a:endParaRPr>
            </a:p>
          </p:txBody>
        </p:sp>
        <p:sp>
          <p:nvSpPr>
            <p:cNvPr id="1034" name="Rectangle 32777"/>
            <p:cNvSpPr>
              <a:spLocks noChangeArrowheads="1"/>
            </p:cNvSpPr>
            <p:nvPr/>
          </p:nvSpPr>
          <p:spPr bwMode="auto">
            <a:xfrm>
              <a:off x="173" y="173"/>
              <a:ext cx="86"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eaLnBrk="1" hangingPunct="1">
                <a:buFont typeface="Arial" panose="020B0604020202020204" pitchFamily="34" charset="0"/>
                <a:buNone/>
                <a:defRPr/>
              </a:pPr>
              <a:endParaRPr lang="en-US" altLang="en-US" smtClean="0">
                <a:solidFill>
                  <a:schemeClr val="hlink"/>
                </a:solidFill>
              </a:endParaRPr>
            </a:p>
          </p:txBody>
        </p:sp>
        <p:sp>
          <p:nvSpPr>
            <p:cNvPr id="1035" name="Rectangle 32778"/>
            <p:cNvSpPr>
              <a:spLocks noChangeArrowheads="1"/>
            </p:cNvSpPr>
            <p:nvPr/>
          </p:nvSpPr>
          <p:spPr bwMode="auto">
            <a:xfrm>
              <a:off x="83" y="86"/>
              <a:ext cx="89" cy="8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eaLnBrk="1" hangingPunct="1">
                <a:buClr>
                  <a:schemeClr val="bg1"/>
                </a:buClr>
                <a:buFont typeface="Arial" panose="020B0604020202020204" pitchFamily="34" charset="0"/>
                <a:buNone/>
                <a:defRPr/>
              </a:pPr>
              <a:endParaRPr lang="en-US" altLang="en-US" sz="2400" smtClean="0">
                <a:latin typeface="Times New Roman" panose="02020603050405020304" pitchFamily="18" charset="0"/>
              </a:endParaRPr>
            </a:p>
          </p:txBody>
        </p:sp>
        <p:sp>
          <p:nvSpPr>
            <p:cNvPr id="1036" name="Rectangle 32779"/>
            <p:cNvSpPr>
              <a:spLocks noChangeArrowheads="1"/>
            </p:cNvSpPr>
            <p:nvPr/>
          </p:nvSpPr>
          <p:spPr bwMode="auto">
            <a:xfrm>
              <a:off x="258" y="171"/>
              <a:ext cx="87" cy="8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eaLnBrk="1" hangingPunct="1">
                <a:buFont typeface="Arial" panose="020B0604020202020204" pitchFamily="34" charset="0"/>
                <a:buNone/>
                <a:defRPr/>
              </a:pPr>
              <a:endParaRPr lang="en-US" altLang="en-US" smtClean="0">
                <a:solidFill>
                  <a:schemeClr val="accent2"/>
                </a:solidFill>
              </a:endParaRPr>
            </a:p>
          </p:txBody>
        </p:sp>
        <p:sp>
          <p:nvSpPr>
            <p:cNvPr id="1037" name="Rectangle 32780"/>
            <p:cNvSpPr>
              <a:spLocks noChangeArrowheads="1"/>
            </p:cNvSpPr>
            <p:nvPr/>
          </p:nvSpPr>
          <p:spPr bwMode="auto">
            <a:xfrm>
              <a:off x="173" y="258"/>
              <a:ext cx="86" cy="8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eaLnBrk="1" hangingPunct="1">
                <a:buFont typeface="Arial" panose="020B0604020202020204" pitchFamily="34" charset="0"/>
                <a:buNone/>
                <a:defRPr/>
              </a:pPr>
              <a:endParaRPr lang="en-US" altLang="en-US" smtClean="0">
                <a:solidFill>
                  <a:schemeClr val="accent2"/>
                </a:solidFill>
              </a:endParaRPr>
            </a:p>
          </p:txBody>
        </p:sp>
      </p:grpSp>
      <p:sp>
        <p:nvSpPr>
          <p:cNvPr id="1029" name="Title 32781"/>
          <p:cNvSpPr>
            <a:spLocks noGrp="1" noChangeArrowheads="1"/>
          </p:cNvSpPr>
          <p:nvPr>
            <p:ph type="title" idx="4294967295"/>
          </p:nvPr>
        </p:nvSpPr>
        <p:spPr bwMode="auto">
          <a:xfrm>
            <a:off x="457200" y="45720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30" name="Text Placeholder 32782"/>
          <p:cNvSpPr>
            <a:spLocks noGrp="1" noChangeArrowheads="1"/>
          </p:cNvSpPr>
          <p:nvPr>
            <p:ph type="body" idx="4294967295"/>
          </p:nvPr>
        </p:nvSpPr>
        <p:spPr bwMode="auto">
          <a:xfrm>
            <a:off x="457200" y="1981200"/>
            <a:ext cx="8229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2784" name="Date Placeholder 32783"/>
          <p:cNvSpPr>
            <a:spLocks noGrp="1"/>
          </p:cNvSpPr>
          <p:nvPr>
            <p:ph type="dt" sz="half" idx="2"/>
          </p:nvPr>
        </p:nvSpPr>
        <p:spPr>
          <a:xfrm>
            <a:off x="457200" y="6245225"/>
            <a:ext cx="2133600" cy="476250"/>
          </a:xfrm>
          <a:prstGeom prst="rect">
            <a:avLst/>
          </a:prstGeom>
          <a:noFill/>
          <a:ln w="9525">
            <a:noFill/>
          </a:ln>
        </p:spPr>
        <p:txBody>
          <a:bodyPr vert="horz" wrap="square" lIns="91440" tIns="45720" rIns="91440" bIns="45720" numCol="1" anchor="b" anchorCtr="0" compatLnSpc="1">
            <a:prstTxWarp prst="textNoShape">
              <a:avLst/>
            </a:prstTxWarp>
          </a:bodyPr>
          <a:lstStyle>
            <a:lvl1pPr eaLnBrk="0" hangingPunct="0">
              <a:buFont typeface="Arial" panose="020B0604020202020204" pitchFamily="34" charset="0"/>
              <a:buNone/>
              <a:defRPr sz="1200">
                <a:ea typeface="SimSun" panose="02010600030101010101" pitchFamily="2" charset="-122"/>
              </a:defRPr>
            </a:lvl1pPr>
          </a:lstStyle>
          <a:p>
            <a:pPr>
              <a:defRPr/>
            </a:pPr>
            <a:endParaRPr lang="en-US" altLang="zh-CN"/>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Lst>
  <p:txStyles>
    <p:titleStyle>
      <a:lvl1pPr algn="l" rtl="0" eaLnBrk="0" fontAlgn="base" hangingPunct="0">
        <a:spcBef>
          <a:spcPct val="0"/>
        </a:spcBef>
        <a:spcAft>
          <a:spcPct val="0"/>
        </a:spcAft>
        <a:defRPr sz="4400" kern="12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panose="020B0604020202020204" pitchFamily="34" charset="0"/>
        </a:defRPr>
      </a:lvl2pPr>
      <a:lvl3pPr algn="l" rtl="0" eaLnBrk="0" fontAlgn="base" hangingPunct="0">
        <a:spcBef>
          <a:spcPct val="0"/>
        </a:spcBef>
        <a:spcAft>
          <a:spcPct val="0"/>
        </a:spcAft>
        <a:defRPr sz="4400">
          <a:solidFill>
            <a:schemeClr val="tx1"/>
          </a:solidFill>
          <a:latin typeface="Arial" panose="020B0604020202020204" pitchFamily="34" charset="0"/>
        </a:defRPr>
      </a:lvl3pPr>
      <a:lvl4pPr algn="l" rtl="0" eaLnBrk="0" fontAlgn="base" hangingPunct="0">
        <a:spcBef>
          <a:spcPct val="0"/>
        </a:spcBef>
        <a:spcAft>
          <a:spcPct val="0"/>
        </a:spcAft>
        <a:defRPr sz="4400">
          <a:solidFill>
            <a:schemeClr val="tx1"/>
          </a:solidFill>
          <a:latin typeface="Arial" panose="020B0604020202020204" pitchFamily="34" charset="0"/>
        </a:defRPr>
      </a:lvl4pPr>
      <a:lvl5pPr algn="l" rtl="0" eaLnBrk="0" fontAlgn="base" hangingPunct="0">
        <a:spcBef>
          <a:spcPct val="0"/>
        </a:spcBef>
        <a:spcAft>
          <a:spcPct val="0"/>
        </a:spcAft>
        <a:defRPr sz="4400">
          <a:solidFill>
            <a:schemeClr val="tx1"/>
          </a:solidFill>
          <a:latin typeface="Arial" panose="020B0604020202020204" pitchFamily="34" charset="0"/>
        </a:defRPr>
      </a:lvl5pPr>
      <a:lvl6pPr marL="457200" algn="l" rtl="0" fontAlgn="base">
        <a:spcBef>
          <a:spcPct val="0"/>
        </a:spcBef>
        <a:spcAft>
          <a:spcPct val="0"/>
        </a:spcAft>
        <a:defRPr sz="4400">
          <a:solidFill>
            <a:schemeClr val="tx1"/>
          </a:solidFill>
          <a:latin typeface="Arial" panose="020B0604020202020204" pitchFamily="34" charset="0"/>
        </a:defRPr>
      </a:lvl6pPr>
      <a:lvl7pPr marL="914400" algn="l" rtl="0" fontAlgn="base">
        <a:spcBef>
          <a:spcPct val="0"/>
        </a:spcBef>
        <a:spcAft>
          <a:spcPct val="0"/>
        </a:spcAft>
        <a:defRPr sz="4400">
          <a:solidFill>
            <a:schemeClr val="tx1"/>
          </a:solidFill>
          <a:latin typeface="Arial" panose="020B0604020202020204" pitchFamily="34" charset="0"/>
        </a:defRPr>
      </a:lvl7pPr>
      <a:lvl8pPr marL="1371600" algn="l" rtl="0" fontAlgn="base">
        <a:spcBef>
          <a:spcPct val="0"/>
        </a:spcBef>
        <a:spcAft>
          <a:spcPct val="0"/>
        </a:spcAft>
        <a:defRPr sz="4400">
          <a:solidFill>
            <a:schemeClr val="tx1"/>
          </a:solidFill>
          <a:latin typeface="Arial" panose="020B0604020202020204" pitchFamily="34" charset="0"/>
        </a:defRPr>
      </a:lvl8pPr>
      <a:lvl9pPr marL="1828800" algn="l" rtl="0" fontAlgn="base">
        <a:spcBef>
          <a:spcPct val="0"/>
        </a:spcBef>
        <a:spcAft>
          <a:spcPct val="0"/>
        </a:spcAft>
        <a:defRPr sz="4400">
          <a:solidFill>
            <a:schemeClr val="tx1"/>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n"/>
        <a:defRPr sz="3200" kern="1200">
          <a:solidFill>
            <a:schemeClr val="tx1"/>
          </a:solidFill>
          <a:latin typeface="+mn-lt"/>
          <a:ea typeface="+mn-ea"/>
          <a:cs typeface="+mn-cs"/>
        </a:defRPr>
      </a:lvl1pPr>
      <a:lvl2pPr marL="742950" lvl="1" indent="-285750" algn="l" rtl="0" eaLnBrk="0" fontAlgn="base" hangingPunct="0">
        <a:spcBef>
          <a:spcPct val="20000"/>
        </a:spcBef>
        <a:spcAft>
          <a:spcPct val="0"/>
        </a:spcAft>
        <a:buClr>
          <a:schemeClr val="accent2"/>
        </a:buClr>
        <a:buSzPct val="80000"/>
        <a:buFont typeface="Wingdings" panose="05000000000000000000" pitchFamily="2" charset="2"/>
        <a:buChar char="¨"/>
        <a:defRPr sz="2800" kern="1200">
          <a:solidFill>
            <a:schemeClr val="tx1"/>
          </a:solidFill>
          <a:latin typeface="+mn-lt"/>
          <a:ea typeface="+mn-ea"/>
          <a:cs typeface="+mn-cs"/>
        </a:defRPr>
      </a:lvl2pPr>
      <a:lvl3pPr marL="1143000" lvl="2" indent="-228600" algn="l" rtl="0" eaLnBrk="0" fontAlgn="base" hangingPunct="0">
        <a:spcBef>
          <a:spcPct val="20000"/>
        </a:spcBef>
        <a:spcAft>
          <a:spcPct val="0"/>
        </a:spcAft>
        <a:buClr>
          <a:schemeClr val="bg2"/>
        </a:buClr>
        <a:buSzPct val="65000"/>
        <a:buFont typeface="Wingdings" panose="05000000000000000000" pitchFamily="2" charset="2"/>
        <a:buChar char="n"/>
        <a:defRPr sz="2400" kern="1200">
          <a:solidFill>
            <a:schemeClr val="tx1"/>
          </a:solidFill>
          <a:latin typeface="+mn-lt"/>
          <a:ea typeface="+mn-ea"/>
          <a:cs typeface="+mn-cs"/>
        </a:defRPr>
      </a:lvl3pPr>
      <a:lvl4pPr marL="1600200" lvl="3" indent="-228600" algn="l" rtl="0" eaLnBrk="0" fontAlgn="base" hangingPunct="0">
        <a:spcBef>
          <a:spcPct val="20000"/>
        </a:spcBef>
        <a:spcAft>
          <a:spcPct val="0"/>
        </a:spcAft>
        <a:buClr>
          <a:schemeClr val="accent2"/>
        </a:buClr>
        <a:buSzPct val="70000"/>
        <a:buFont typeface="Wingdings" panose="05000000000000000000" pitchFamily="2" charset="2"/>
        <a:buChar char="¨"/>
        <a:defRPr sz="2000" kern="1200">
          <a:solidFill>
            <a:schemeClr val="tx1"/>
          </a:solidFill>
          <a:latin typeface="+mn-lt"/>
          <a:ea typeface="+mn-ea"/>
          <a:cs typeface="+mn-cs"/>
        </a:defRPr>
      </a:lvl4pPr>
      <a:lvl5pPr marL="2057400" lvl="4" indent="-228600" algn="l" rtl="0" eaLnBrk="0" fontAlgn="base" hangingPunct="0">
        <a:spcBef>
          <a:spcPct val="20000"/>
        </a:spcBef>
        <a:spcAft>
          <a:spcPct val="0"/>
        </a:spcAft>
        <a:buClr>
          <a:schemeClr val="bg2"/>
        </a:buClr>
        <a:buFont typeface="Wingdings" panose="05000000000000000000" pitchFamily="2" charset="2"/>
        <a:buChar char="§"/>
        <a:defRPr sz="2000" kern="1200">
          <a:solidFill>
            <a:schemeClr val="tx1"/>
          </a:solidFill>
          <a:latin typeface="+mn-lt"/>
          <a:ea typeface="+mn-ea"/>
          <a:cs typeface="+mn-cs"/>
        </a:defRPr>
      </a:lvl5pPr>
      <a:lvl6pPr marL="2514600" lvl="5" indent="-228600" algn="l" defTabSz="914400" rtl="0" eaLnBrk="1" fontAlgn="base" latinLnBrk="0" hangingPunct="1">
        <a:lnSpc>
          <a:spcPct val="100000"/>
        </a:lnSpc>
        <a:spcBef>
          <a:spcPct val="20000"/>
        </a:spcBef>
        <a:spcAft>
          <a:spcPct val="0"/>
        </a:spcAft>
        <a:buClr>
          <a:schemeClr val="bg2"/>
        </a:buClr>
        <a:buFont typeface="Wingdings" panose="05000000000000000000" pitchFamily="2" charset="2"/>
        <a:buChar char="§"/>
        <a:defRPr sz="2000" b="0" i="0" u="none" kern="1200" baseline="0">
          <a:solidFill>
            <a:schemeClr val="tx1"/>
          </a:solidFill>
          <a:latin typeface="+mn-lt"/>
          <a:ea typeface="+mn-ea"/>
          <a:cs typeface="+mn-cs"/>
        </a:defRPr>
      </a:lvl6pPr>
      <a:lvl7pPr marL="2971800" lvl="6" indent="-228600" algn="l" defTabSz="914400" rtl="0" eaLnBrk="1" fontAlgn="base" latinLnBrk="0" hangingPunct="1">
        <a:lnSpc>
          <a:spcPct val="100000"/>
        </a:lnSpc>
        <a:spcBef>
          <a:spcPct val="20000"/>
        </a:spcBef>
        <a:spcAft>
          <a:spcPct val="0"/>
        </a:spcAft>
        <a:buClr>
          <a:schemeClr val="bg2"/>
        </a:buClr>
        <a:buFont typeface="Wingdings" panose="05000000000000000000" pitchFamily="2" charset="2"/>
        <a:buChar char="§"/>
        <a:defRPr sz="2000" b="0" i="0" u="none" kern="1200" baseline="0">
          <a:solidFill>
            <a:schemeClr val="tx1"/>
          </a:solidFill>
          <a:latin typeface="+mn-lt"/>
          <a:ea typeface="+mn-ea"/>
          <a:cs typeface="+mn-cs"/>
        </a:defRPr>
      </a:lvl7pPr>
      <a:lvl8pPr marL="3429000" lvl="7" indent="-228600" algn="l" defTabSz="914400" rtl="0" eaLnBrk="1" fontAlgn="base" latinLnBrk="0" hangingPunct="1">
        <a:lnSpc>
          <a:spcPct val="100000"/>
        </a:lnSpc>
        <a:spcBef>
          <a:spcPct val="20000"/>
        </a:spcBef>
        <a:spcAft>
          <a:spcPct val="0"/>
        </a:spcAft>
        <a:buClr>
          <a:schemeClr val="bg2"/>
        </a:buClr>
        <a:buFont typeface="Wingdings" panose="05000000000000000000" pitchFamily="2" charset="2"/>
        <a:buChar char="§"/>
        <a:defRPr sz="2000" b="0" i="0" u="none" kern="1200" baseline="0">
          <a:solidFill>
            <a:schemeClr val="tx1"/>
          </a:solidFill>
          <a:latin typeface="+mn-lt"/>
          <a:ea typeface="+mn-ea"/>
          <a:cs typeface="+mn-cs"/>
        </a:defRPr>
      </a:lvl8pPr>
      <a:lvl9pPr marL="3886200" lvl="8" indent="-228600" algn="l" defTabSz="914400" rtl="0" eaLnBrk="1" fontAlgn="base" latinLnBrk="0" hangingPunct="1">
        <a:lnSpc>
          <a:spcPct val="100000"/>
        </a:lnSpc>
        <a:spcBef>
          <a:spcPct val="20000"/>
        </a:spcBef>
        <a:spcAft>
          <a:spcPct val="0"/>
        </a:spcAft>
        <a:buClr>
          <a:schemeClr val="bg2"/>
        </a:buClr>
        <a:buFont typeface="Wingdings" panose="05000000000000000000" pitchFamily="2" charset="2"/>
        <a:buChar char="§"/>
        <a:defRPr sz="2000" b="0" i="0" u="none" kern="1200" baseline="0">
          <a:solidFill>
            <a:schemeClr val="tx1"/>
          </a:solidFill>
          <a:latin typeface="+mn-lt"/>
          <a:ea typeface="+mn-ea"/>
          <a:cs typeface="+mn-cs"/>
        </a:defRPr>
      </a:lvl9pPr>
    </p:bodyStyle>
    <p:other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Title 1025"/>
          <p:cNvSpPr>
            <a:spLocks noChangeArrowheads="1"/>
          </p:cNvSpPr>
          <p:nvPr>
            <p:ph type="title" idx="4294967295"/>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Text Placeholder 1026"/>
          <p:cNvSpPr>
            <a:spLocks noChangeArrowheads="1"/>
          </p:cNvSpPr>
          <p:nvPr>
            <p:ph type="body" idx="4294967295"/>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Date Placeholder 1027"/>
          <p:cNvSpPr>
            <a:spLocks noGrp="1"/>
          </p:cNvSpPr>
          <p:nvPr>
            <p:ph type="dt" sz="half" idx="2"/>
          </p:nvPr>
        </p:nvSpPr>
        <p:spPr>
          <a:xfrm>
            <a:off x="457200" y="6245225"/>
            <a:ext cx="2133600" cy="476250"/>
          </a:xfrm>
          <a:prstGeom prst="rect">
            <a:avLst/>
          </a:prstGeom>
          <a:noFill/>
          <a:ln w="9525">
            <a:noFill/>
          </a:ln>
        </p:spPr>
        <p:txBody>
          <a:bodyPr vert="horz" wrap="square" lIns="91440" tIns="45720" rIns="91440" bIns="45720" numCol="1" anchor="t" anchorCtr="0" compatLnSpc="1">
            <a:prstTxWarp prst="textNoShape">
              <a:avLst/>
            </a:prstTxWarp>
          </a:bodyPr>
          <a:lstStyle>
            <a:lvl1pPr eaLnBrk="1" hangingPunct="1">
              <a:buFont typeface="Arial" panose="020B0604020202020204" pitchFamily="34" charset="0"/>
              <a:buNone/>
              <a:defRPr sz="1400">
                <a:ea typeface="SimSun" panose="02010600030101010101" pitchFamily="2" charset="-122"/>
              </a:defRPr>
            </a:lvl1pPr>
          </a:lstStyle>
          <a:p>
            <a:pPr>
              <a:defRPr/>
            </a:pPr>
            <a:endParaRPr lang="en-US" altLang="zh-CN"/>
          </a:p>
        </p:txBody>
      </p:sp>
      <p:sp>
        <p:nvSpPr>
          <p:cNvPr id="1029" name="Footer Placeholder 1028"/>
          <p:cNvSpPr>
            <a:spLocks noGrp="1"/>
          </p:cNvSpPr>
          <p:nvPr>
            <p:ph type="ftr" sz="quarter" idx="3"/>
          </p:nvPr>
        </p:nvSpPr>
        <p:spPr>
          <a:xfrm>
            <a:off x="3124200" y="6245225"/>
            <a:ext cx="2895600" cy="476250"/>
          </a:xfrm>
          <a:prstGeom prst="rect">
            <a:avLst/>
          </a:prstGeom>
          <a:noFill/>
          <a:ln w="9525">
            <a:noFill/>
          </a:ln>
        </p:spPr>
        <p:txBody>
          <a:bodyPr vert="horz" wrap="square" lIns="91440" tIns="45720" rIns="91440" bIns="45720" numCol="1" anchor="t" anchorCtr="0" compatLnSpc="1">
            <a:prstTxWarp prst="textNoShape">
              <a:avLst/>
            </a:prstTxWarp>
          </a:bodyPr>
          <a:lstStyle>
            <a:lvl1pPr algn="ctr" eaLnBrk="1" hangingPunct="1">
              <a:buFont typeface="Arial" panose="020B0604020202020204" pitchFamily="34" charset="0"/>
              <a:buNone/>
              <a:defRPr sz="1400">
                <a:ea typeface="SimSun" panose="02010600030101010101" pitchFamily="2" charset="-122"/>
              </a:defRPr>
            </a:lvl1pPr>
          </a:lstStyle>
          <a:p>
            <a:pPr>
              <a:defRPr/>
            </a:pPr>
            <a:endParaRPr lang="en-US" altLang="zh-CN"/>
          </a:p>
        </p:txBody>
      </p:sp>
      <p:sp>
        <p:nvSpPr>
          <p:cNvPr id="1030" name="Slide Number Placeholder 1029"/>
          <p:cNvSpPr>
            <a:spLocks noGrp="1"/>
          </p:cNvSpPr>
          <p:nvPr>
            <p:ph type="sldNum" sz="quarter" idx="4"/>
          </p:nvPr>
        </p:nvSpPr>
        <p:spPr>
          <a:xfrm>
            <a:off x="6553200" y="6245225"/>
            <a:ext cx="2133600" cy="476250"/>
          </a:xfrm>
          <a:prstGeom prst="rect">
            <a:avLst/>
          </a:prstGeom>
          <a:noFill/>
          <a:ln w="9525">
            <a:noFill/>
          </a:ln>
        </p:spPr>
        <p:txBody>
          <a:bodyPr vert="horz" wrap="square" lIns="91440" tIns="45720" rIns="91440" bIns="45720" numCol="1" anchor="t" anchorCtr="0" compatLnSpc="1">
            <a:prstTxWarp prst="textNoShape">
              <a:avLst/>
            </a:prstTxWarp>
          </a:bodyPr>
          <a:lstStyle>
            <a:lvl1pPr algn="r" eaLnBrk="1" hangingPunct="1">
              <a:buFont typeface="Arial" panose="020B0604020202020204" pitchFamily="34" charset="0"/>
              <a:buNone/>
              <a:defRPr sz="1400">
                <a:ea typeface="SimSun" panose="02010600030101010101" pitchFamily="2" charset="-122"/>
              </a:defRPr>
            </a:lvl1pPr>
          </a:lstStyle>
          <a:p>
            <a:pPr>
              <a:defRPr/>
            </a:pPr>
            <a:fld id="{42FCF605-A9F6-42C1-9F44-B017D2BBD385}"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827" r:id="rId1"/>
    <p:sldLayoutId id="2147483828" r:id="rId2"/>
    <p:sldLayoutId id="2147483829" r:id="rId3"/>
    <p:sldLayoutId id="2147483830" r:id="rId4"/>
    <p:sldLayoutId id="2147483831" r:id="rId5"/>
    <p:sldLayoutId id="2147483832" r:id="rId6"/>
    <p:sldLayoutId id="2147483833" r:id="rId7"/>
    <p:sldLayoutId id="2147483834" r:id="rId8"/>
    <p:sldLayoutId id="2147483835" r:id="rId9"/>
    <p:sldLayoutId id="2147483836" r:id="rId10"/>
    <p:sldLayoutId id="2147483837" r:id="rId11"/>
    <p:sldLayoutId id="2147483838" r:id="rId12"/>
  </p:sldLayoutIdLst>
  <p:txStyles>
    <p:titleStyle>
      <a:lvl1pPr algn="ctr" rtl="0" eaLnBrk="0" fontAlgn="base" hangingPunct="0">
        <a:spcBef>
          <a:spcPct val="0"/>
        </a:spcBef>
        <a:spcAft>
          <a:spcPct val="0"/>
        </a:spcAft>
        <a:defRPr sz="4400" kern="1200">
          <a:solidFill>
            <a:schemeClr val="tx2"/>
          </a:solidFill>
          <a:latin typeface="+mj-lt"/>
          <a:ea typeface="+mj-ea"/>
          <a:cs typeface="Arial" panose="020B0604020202020204" pitchFamily="34" charset="0"/>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Arial" panose="020B0604020202020204" pitchFamily="34" charset="0"/>
        </a:defRPr>
      </a:lvl1pPr>
      <a:lvl2pPr marL="742950" lvl="1" indent="-285750" algn="l" rtl="0" eaLnBrk="0" fontAlgn="base" hangingPunct="0">
        <a:spcBef>
          <a:spcPct val="20000"/>
        </a:spcBef>
        <a:spcAft>
          <a:spcPct val="0"/>
        </a:spcAft>
        <a:buChar char="–"/>
        <a:defRPr sz="2800" kern="1200">
          <a:solidFill>
            <a:schemeClr val="tx1"/>
          </a:solidFill>
          <a:latin typeface="+mn-lt"/>
          <a:ea typeface="+mn-ea"/>
          <a:cs typeface="Arial" panose="020B0604020202020204" pitchFamily="34" charset="0"/>
        </a:defRPr>
      </a:lvl2pPr>
      <a:lvl3pPr marL="1143000" lvl="2" indent="-228600" algn="l" rtl="0" eaLnBrk="0" fontAlgn="base" hangingPunct="0">
        <a:spcBef>
          <a:spcPct val="20000"/>
        </a:spcBef>
        <a:spcAft>
          <a:spcPct val="0"/>
        </a:spcAft>
        <a:buChar char="•"/>
        <a:defRPr sz="2400" kern="1200">
          <a:solidFill>
            <a:schemeClr val="tx1"/>
          </a:solidFill>
          <a:latin typeface="+mn-lt"/>
          <a:ea typeface="+mn-ea"/>
          <a:cs typeface="Arial" panose="020B0604020202020204" pitchFamily="34" charset="0"/>
        </a:defRPr>
      </a:lvl3pPr>
      <a:lvl4pPr marL="1600200" lvl="3" indent="-228600" algn="l" rtl="0" eaLnBrk="0" fontAlgn="base" hangingPunct="0">
        <a:spcBef>
          <a:spcPct val="20000"/>
        </a:spcBef>
        <a:spcAft>
          <a:spcPct val="0"/>
        </a:spcAft>
        <a:buChar char="–"/>
        <a:defRPr sz="2000" kern="1200">
          <a:solidFill>
            <a:schemeClr val="tx1"/>
          </a:solidFill>
          <a:latin typeface="+mn-lt"/>
          <a:ea typeface="+mn-ea"/>
          <a:cs typeface="Arial" panose="020B0604020202020204" pitchFamily="34" charset="0"/>
        </a:defRPr>
      </a:lvl4pPr>
      <a:lvl5pPr marL="2057400" lvl="4" indent="-228600" algn="l" rtl="0" eaLnBrk="0" fontAlgn="base" hangingPunct="0">
        <a:spcBef>
          <a:spcPct val="20000"/>
        </a:spcBef>
        <a:spcAft>
          <a:spcPct val="0"/>
        </a:spcAft>
        <a:buChar char="»"/>
        <a:defRPr sz="2000" kern="1200">
          <a:solidFill>
            <a:schemeClr val="tx1"/>
          </a:solidFill>
          <a:latin typeface="+mn-lt"/>
          <a:ea typeface="+mn-ea"/>
          <a:cs typeface="Arial" panose="020B0604020202020204" pitchFamily="34" charset="0"/>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7.xml"/><Relationship Id="rId1" Type="http://schemas.openxmlformats.org/officeDocument/2006/relationships/vmlDrawing" Target="../drawings/vmlDrawing1.vml"/><Relationship Id="rId4" Type="http://schemas.openxmlformats.org/officeDocument/2006/relationships/image" Target="../media/image5.wmf"/></Relationships>
</file>

<file path=ppt/slides/_rels/slide11.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slideLayout" Target="../slideLayouts/slideLayout17.xml"/><Relationship Id="rId1" Type="http://schemas.openxmlformats.org/officeDocument/2006/relationships/vmlDrawing" Target="../drawings/vmlDrawing2.vml"/><Relationship Id="rId5" Type="http://schemas.openxmlformats.org/officeDocument/2006/relationships/image" Target="../media/image6.wmf"/><Relationship Id="rId4" Type="http://schemas.openxmlformats.org/officeDocument/2006/relationships/oleObject" Target="../embeddings/oleObject2.bin"/></Relationships>
</file>

<file path=ppt/slides/_rels/slide12.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2.wav"/><Relationship Id="rId1" Type="http://schemas.openxmlformats.org/officeDocument/2006/relationships/slideLayout" Target="../slideLayouts/slideLayout17.xml"/><Relationship Id="rId4" Type="http://schemas.openxmlformats.org/officeDocument/2006/relationships/audio" Target="../media/audio4.wav"/></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7.xml"/><Relationship Id="rId1" Type="http://schemas.openxmlformats.org/officeDocument/2006/relationships/vmlDrawing" Target="../drawings/vmlDrawing3.vml"/><Relationship Id="rId4" Type="http://schemas.openxmlformats.org/officeDocument/2006/relationships/image" Target="../media/image8.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2.wav"/><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Google Shape;113;p13"/>
          <p:cNvSpPr txBox="1">
            <a:spLocks/>
          </p:cNvSpPr>
          <p:nvPr/>
        </p:nvSpPr>
        <p:spPr bwMode="auto">
          <a:xfrm>
            <a:off x="1143000" y="1524000"/>
            <a:ext cx="8382000" cy="300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lnSpc>
                <a:spcPct val="150000"/>
              </a:lnSpc>
              <a:spcBef>
                <a:spcPct val="0"/>
              </a:spcBef>
              <a:buClr>
                <a:srgbClr val="000000"/>
              </a:buClr>
              <a:buFontTx/>
              <a:buNone/>
            </a:pPr>
            <a:r>
              <a:rPr lang="en-US" altLang="en-US" sz="4000" b="1">
                <a:solidFill>
                  <a:srgbClr val="145BA2"/>
                </a:solidFill>
                <a:latin typeface="Times New Roman" panose="02020603050405020304" pitchFamily="18" charset="0"/>
                <a:cs typeface="Times New Roman" panose="02020603050405020304" pitchFamily="18" charset="0"/>
                <a:sym typeface="Arial" panose="020B0604020202020204" pitchFamily="34" charset="0"/>
              </a:rPr>
              <a:t>BÀI 3</a:t>
            </a:r>
          </a:p>
          <a:p>
            <a:pPr algn="ctr">
              <a:lnSpc>
                <a:spcPct val="150000"/>
              </a:lnSpc>
              <a:spcBef>
                <a:spcPct val="0"/>
              </a:spcBef>
              <a:buClr>
                <a:srgbClr val="000000"/>
              </a:buClr>
              <a:buFontTx/>
              <a:buNone/>
            </a:pPr>
            <a:r>
              <a:rPr lang="en-US" altLang="en-US" sz="4000" b="1">
                <a:solidFill>
                  <a:srgbClr val="145BA2"/>
                </a:solidFill>
                <a:latin typeface="Times New Roman" panose="02020603050405020304" pitchFamily="18" charset="0"/>
                <a:cs typeface="Times New Roman" panose="02020603050405020304" pitchFamily="18" charset="0"/>
                <a:sym typeface="Arial" panose="020B0604020202020204" pitchFamily="34" charset="0"/>
              </a:rPr>
              <a:t>CHUYỂN ĐỘNG ĐỀU </a:t>
            </a:r>
          </a:p>
          <a:p>
            <a:pPr algn="ctr">
              <a:lnSpc>
                <a:spcPct val="150000"/>
              </a:lnSpc>
              <a:spcBef>
                <a:spcPct val="0"/>
              </a:spcBef>
              <a:buClr>
                <a:srgbClr val="000000"/>
              </a:buClr>
              <a:buFontTx/>
              <a:buNone/>
            </a:pPr>
            <a:r>
              <a:rPr lang="en-US" altLang="en-US" sz="4000" b="1">
                <a:solidFill>
                  <a:srgbClr val="145BA2"/>
                </a:solidFill>
                <a:latin typeface="Times New Roman" panose="02020603050405020304" pitchFamily="18" charset="0"/>
                <a:cs typeface="Times New Roman" panose="02020603050405020304" pitchFamily="18" charset="0"/>
                <a:sym typeface="Arial" panose="020B0604020202020204" pitchFamily="34" charset="0"/>
              </a:rPr>
              <a:t>CHUYỂN ĐỘNG KHÔNG ĐỀU</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5" name="Text Box 11274"/>
          <p:cNvSpPr txBox="1">
            <a:spLocks noChangeArrowheads="1"/>
          </p:cNvSpPr>
          <p:nvPr/>
        </p:nvSpPr>
        <p:spPr bwMode="auto">
          <a:xfrm>
            <a:off x="152400" y="304800"/>
            <a:ext cx="85344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a:spcBef>
                <a:spcPct val="0"/>
              </a:spcBef>
              <a:buFontTx/>
              <a:buNone/>
            </a:pPr>
            <a:r>
              <a:rPr lang="en-US" altLang="en-US" sz="2800">
                <a:solidFill>
                  <a:srgbClr val="FF0000"/>
                </a:solidFill>
                <a:latin typeface="Times New Roman" panose="02020603050405020304" pitchFamily="18" charset="0"/>
              </a:rPr>
              <a:t>C3</a:t>
            </a:r>
            <a:r>
              <a:rPr lang="en-US" altLang="en-US" sz="2800">
                <a:latin typeface="Times New Roman" panose="02020603050405020304" pitchFamily="18" charset="0"/>
              </a:rPr>
              <a:t>: Hãy tính độ lớn của vận tốc trung bình của trục bánh xe trên mỗi quãng đường từ A đến D. Trục bánh xe chuyển động nhanh lên hay chậm đi.</a:t>
            </a:r>
          </a:p>
        </p:txBody>
      </p:sp>
      <p:sp>
        <p:nvSpPr>
          <p:cNvPr id="3" name="Text Box 11279"/>
          <p:cNvSpPr txBox="1">
            <a:spLocks noChangeArrowheads="1"/>
          </p:cNvSpPr>
          <p:nvPr/>
        </p:nvSpPr>
        <p:spPr bwMode="auto">
          <a:xfrm>
            <a:off x="1143000" y="3398838"/>
            <a:ext cx="68580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800" b="1">
                <a:latin typeface="Times New Roman" panose="02020603050405020304" pitchFamily="18" charset="0"/>
                <a:cs typeface="Times New Roman" panose="02020603050405020304" pitchFamily="18" charset="0"/>
              </a:rPr>
              <a:t>Ta có: v</a:t>
            </a:r>
            <a:r>
              <a:rPr lang="en-US" altLang="en-US" sz="2800" b="1" baseline="-25000">
                <a:latin typeface="Times New Roman" panose="02020603050405020304" pitchFamily="18" charset="0"/>
                <a:cs typeface="Times New Roman" panose="02020603050405020304" pitchFamily="18" charset="0"/>
              </a:rPr>
              <a:t>AB</a:t>
            </a:r>
            <a:r>
              <a:rPr lang="en-US" altLang="en-US" sz="2800" b="1">
                <a:latin typeface="Times New Roman" panose="02020603050405020304" pitchFamily="18" charset="0"/>
                <a:cs typeface="Times New Roman" panose="02020603050405020304" pitchFamily="18" charset="0"/>
              </a:rPr>
              <a:t> = 0,017m/s; </a:t>
            </a:r>
          </a:p>
          <a:p>
            <a:pPr>
              <a:spcBef>
                <a:spcPct val="0"/>
              </a:spcBef>
              <a:buFontTx/>
              <a:buNone/>
            </a:pPr>
            <a:r>
              <a:rPr lang="en-US" altLang="en-US" sz="2800" b="1">
                <a:latin typeface="Times New Roman" panose="02020603050405020304" pitchFamily="18" charset="0"/>
                <a:cs typeface="Times New Roman" panose="02020603050405020304" pitchFamily="18" charset="0"/>
              </a:rPr>
              <a:t>v</a:t>
            </a:r>
            <a:r>
              <a:rPr lang="en-US" altLang="en-US" sz="2800" b="1" baseline="-25000">
                <a:latin typeface="Times New Roman" panose="02020603050405020304" pitchFamily="18" charset="0"/>
                <a:cs typeface="Times New Roman" panose="02020603050405020304" pitchFamily="18" charset="0"/>
              </a:rPr>
              <a:t>BC </a:t>
            </a:r>
            <a:r>
              <a:rPr lang="en-US" altLang="en-US" sz="2800" b="1">
                <a:latin typeface="Times New Roman" panose="02020603050405020304" pitchFamily="18" charset="0"/>
                <a:cs typeface="Times New Roman" panose="02020603050405020304" pitchFamily="18" charset="0"/>
              </a:rPr>
              <a:t>= 0,050m/s; </a:t>
            </a:r>
          </a:p>
          <a:p>
            <a:pPr>
              <a:spcBef>
                <a:spcPct val="0"/>
              </a:spcBef>
              <a:buFontTx/>
              <a:buNone/>
            </a:pPr>
            <a:r>
              <a:rPr lang="en-US" altLang="en-US" sz="2800" b="1">
                <a:latin typeface="Times New Roman" panose="02020603050405020304" pitchFamily="18" charset="0"/>
                <a:cs typeface="Times New Roman" panose="02020603050405020304" pitchFamily="18" charset="0"/>
              </a:rPr>
              <a:t>v</a:t>
            </a:r>
            <a:r>
              <a:rPr lang="en-US" altLang="en-US" sz="2800" b="1" baseline="-25000">
                <a:latin typeface="Times New Roman" panose="02020603050405020304" pitchFamily="18" charset="0"/>
                <a:cs typeface="Times New Roman" panose="02020603050405020304" pitchFamily="18" charset="0"/>
              </a:rPr>
              <a:t>CD</a:t>
            </a:r>
            <a:r>
              <a:rPr lang="en-US" altLang="en-US" sz="2800" b="1">
                <a:latin typeface="Times New Roman" panose="02020603050405020304" pitchFamily="18" charset="0"/>
                <a:cs typeface="Times New Roman" panose="02020603050405020304" pitchFamily="18" charset="0"/>
              </a:rPr>
              <a:t> = 0,083m/s</a:t>
            </a:r>
          </a:p>
        </p:txBody>
      </p:sp>
      <p:sp>
        <p:nvSpPr>
          <p:cNvPr id="4" name="Text Box 11281"/>
          <p:cNvSpPr txBox="1">
            <a:spLocks noChangeArrowheads="1"/>
          </p:cNvSpPr>
          <p:nvPr/>
        </p:nvSpPr>
        <p:spPr bwMode="auto">
          <a:xfrm>
            <a:off x="152400" y="5156200"/>
            <a:ext cx="8839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800">
                <a:solidFill>
                  <a:srgbClr val="FF0000"/>
                </a:solidFill>
                <a:latin typeface="Times New Roman" panose="02020603050405020304" pitchFamily="18" charset="0"/>
              </a:rPr>
              <a:t>Vậy từ A đến D chuyển động của trục bánh xe là nhanh dần.</a:t>
            </a:r>
          </a:p>
        </p:txBody>
      </p:sp>
      <p:grpSp>
        <p:nvGrpSpPr>
          <p:cNvPr id="5" name="Group 4"/>
          <p:cNvGrpSpPr>
            <a:grpSpLocks/>
          </p:cNvGrpSpPr>
          <p:nvPr/>
        </p:nvGrpSpPr>
        <p:grpSpPr bwMode="auto">
          <a:xfrm>
            <a:off x="1143000" y="1981200"/>
            <a:ext cx="4191000" cy="1417638"/>
            <a:chOff x="990694" y="906263"/>
            <a:chExt cx="4190948" cy="1417283"/>
          </a:xfrm>
        </p:grpSpPr>
        <p:sp>
          <p:nvSpPr>
            <p:cNvPr id="14343" name="Text Box 11275"/>
            <p:cNvSpPr txBox="1">
              <a:spLocks noChangeArrowheads="1"/>
            </p:cNvSpPr>
            <p:nvPr/>
          </p:nvSpPr>
          <p:spPr bwMode="auto">
            <a:xfrm>
              <a:off x="990694" y="1427101"/>
              <a:ext cx="231986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800" b="1">
                  <a:latin typeface="Times New Roman" panose="02020603050405020304" pitchFamily="18" charset="0"/>
                  <a:cs typeface="Times New Roman" panose="02020603050405020304" pitchFamily="18" charset="0"/>
                </a:rPr>
                <a:t>Từ công thức </a:t>
              </a:r>
            </a:p>
          </p:txBody>
        </p:sp>
        <p:graphicFrame>
          <p:nvGraphicFramePr>
            <p:cNvPr id="14344" name="Object 6"/>
            <p:cNvGraphicFramePr>
              <a:graphicFrameLocks noChangeAspect="1"/>
            </p:cNvGraphicFramePr>
            <p:nvPr/>
          </p:nvGraphicFramePr>
          <p:xfrm>
            <a:off x="3810078" y="906263"/>
            <a:ext cx="1371564" cy="1417283"/>
          </p:xfrm>
          <a:graphic>
            <a:graphicData uri="http://schemas.openxmlformats.org/presentationml/2006/ole">
              <mc:AlternateContent xmlns:mc="http://schemas.openxmlformats.org/markup-compatibility/2006">
                <mc:Choice xmlns:v="urn:schemas-microsoft-com:vml" Requires="v">
                  <p:oleObj spid="_x0000_s14345" name="Equation" r:id="rId3" imgW="380835" imgH="393529" progId="Equation.DSMT4">
                    <p:embed/>
                  </p:oleObj>
                </mc:Choice>
                <mc:Fallback>
                  <p:oleObj name="Equation" r:id="rId3" imgW="380835" imgH="393529"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78" y="906263"/>
                          <a:ext cx="1371564" cy="1417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2" name="TextBox 1"/>
          <p:cNvSpPr txBox="1">
            <a:spLocks noChangeArrowheads="1"/>
          </p:cNvSpPr>
          <p:nvPr/>
        </p:nvSpPr>
        <p:spPr bwMode="auto">
          <a:xfrm>
            <a:off x="533400" y="1981200"/>
            <a:ext cx="1524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800" b="1" u="sng">
                <a:latin typeface="Times New Roman" panose="02020603050405020304" pitchFamily="18" charset="0"/>
                <a:cs typeface="Times New Roman" panose="02020603050405020304" pitchFamily="18" charset="0"/>
              </a:rPr>
              <a:t>Giải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275"/>
                                        </p:tgtEl>
                                        <p:attrNameLst>
                                          <p:attrName>style.visibility</p:attrName>
                                        </p:attrNameLst>
                                      </p:cBhvr>
                                      <p:to>
                                        <p:strVal val="visible"/>
                                      </p:to>
                                    </p:set>
                                    <p:anim calcmode="lin" valueType="num">
                                      <p:cBhvr>
                                        <p:cTn id="7" dur="500" fill="hold"/>
                                        <p:tgtEl>
                                          <p:spTgt spid="11275"/>
                                        </p:tgtEl>
                                        <p:attrNameLst>
                                          <p:attrName>ppt_w</p:attrName>
                                        </p:attrNameLst>
                                      </p:cBhvr>
                                      <p:tavLst>
                                        <p:tav tm="0">
                                          <p:val>
                                            <p:fltVal val="0"/>
                                          </p:val>
                                        </p:tav>
                                        <p:tav tm="100000">
                                          <p:val>
                                            <p:strVal val="#ppt_w"/>
                                          </p:val>
                                        </p:tav>
                                      </p:tavLst>
                                    </p:anim>
                                    <p:anim calcmode="lin" valueType="num">
                                      <p:cBhvr>
                                        <p:cTn id="8" dur="500" fill="hold"/>
                                        <p:tgtEl>
                                          <p:spTgt spid="11275"/>
                                        </p:tgtEl>
                                        <p:attrNameLst>
                                          <p:attrName>ppt_h</p:attrName>
                                        </p:attrNameLst>
                                      </p:cBhvr>
                                      <p:tavLst>
                                        <p:tav tm="0">
                                          <p:val>
                                            <p:fltVal val="0"/>
                                          </p:val>
                                        </p:tav>
                                        <p:tav tm="100000">
                                          <p:val>
                                            <p:strVal val="#ppt_h"/>
                                          </p:val>
                                        </p:tav>
                                      </p:tavLst>
                                    </p:anim>
                                    <p:animEffect transition="in" filter="fade">
                                      <p:cBhvr>
                                        <p:cTn id="9" dur="500"/>
                                        <p:tgtEl>
                                          <p:spTgt spid="1127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additive="base">
                                        <p:cTn id="14"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47" presetClass="entr" presetSubtype="0"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fade">
                                      <p:cBhvr>
                                        <p:cTn id="27" dur="1000"/>
                                        <p:tgtEl>
                                          <p:spTgt spid="3">
                                            <p:txEl>
                                              <p:pRg st="0" end="0"/>
                                            </p:txEl>
                                          </p:spTgt>
                                        </p:tgtEl>
                                      </p:cBhvr>
                                    </p:animEffect>
                                    <p:anim calcmode="lin" valueType="num">
                                      <p:cBhvr>
                                        <p:cTn id="2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3">
                                            <p:txEl>
                                              <p:pRg st="1" end="1"/>
                                            </p:txEl>
                                          </p:spTgt>
                                        </p:tgtEl>
                                        <p:attrNameLst>
                                          <p:attrName>style.visibility</p:attrName>
                                        </p:attrNameLst>
                                      </p:cBhvr>
                                      <p:to>
                                        <p:strVal val="visible"/>
                                      </p:to>
                                    </p:set>
                                    <p:animEffect transition="in" filter="fade">
                                      <p:cBhvr>
                                        <p:cTn id="34" dur="1000"/>
                                        <p:tgtEl>
                                          <p:spTgt spid="3">
                                            <p:txEl>
                                              <p:pRg st="1" end="1"/>
                                            </p:txEl>
                                          </p:spTgt>
                                        </p:tgtEl>
                                      </p:cBhvr>
                                    </p:animEffect>
                                    <p:anim calcmode="lin" valueType="num">
                                      <p:cBhvr>
                                        <p:cTn id="3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3">
                                            <p:txEl>
                                              <p:pRg st="2" end="2"/>
                                            </p:txEl>
                                          </p:spTgt>
                                        </p:tgtEl>
                                        <p:attrNameLst>
                                          <p:attrName>style.visibility</p:attrName>
                                        </p:attrNameLst>
                                      </p:cBhvr>
                                      <p:to>
                                        <p:strVal val="visible"/>
                                      </p:to>
                                    </p:set>
                                    <p:animEffect transition="in" filter="fade">
                                      <p:cBhvr>
                                        <p:cTn id="41" dur="1000"/>
                                        <p:tgtEl>
                                          <p:spTgt spid="3">
                                            <p:txEl>
                                              <p:pRg st="2" end="2"/>
                                            </p:txEl>
                                          </p:spTgt>
                                        </p:tgtEl>
                                      </p:cBhvr>
                                    </p:animEffect>
                                    <p:anim calcmode="lin" valueType="num">
                                      <p:cBhvr>
                                        <p:cTn id="4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4"/>
                                        </p:tgtEl>
                                        <p:attrNameLst>
                                          <p:attrName>style.visibility</p:attrName>
                                        </p:attrNameLst>
                                      </p:cBhvr>
                                      <p:to>
                                        <p:strVal val="visible"/>
                                      </p:to>
                                    </p:set>
                                    <p:animEffect transition="in" filter="fade">
                                      <p:cBhvr>
                                        <p:cTn id="4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5" grpId="0"/>
      <p:bldP spid="3" grpId="0" build="p"/>
      <p:bldP spid="4" grpId="0"/>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04" name="Text Box 12303"/>
          <p:cNvSpPr txBox="1">
            <a:spLocks noChangeArrowheads="1"/>
          </p:cNvSpPr>
          <p:nvPr/>
        </p:nvSpPr>
        <p:spPr bwMode="auto">
          <a:xfrm>
            <a:off x="228600" y="896938"/>
            <a:ext cx="90360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800" b="1">
                <a:latin typeface="Times New Roman" panose="02020603050405020304" pitchFamily="18" charset="0"/>
              </a:rPr>
              <a:t>     Vận tốc trung bình của một chuyển động không đều trên một quãng đường được tính bằng công thức.</a:t>
            </a:r>
          </a:p>
        </p:txBody>
      </p:sp>
      <p:sp>
        <p:nvSpPr>
          <p:cNvPr id="12310" name="Text Box 12309"/>
          <p:cNvSpPr txBox="1">
            <a:spLocks noChangeArrowheads="1"/>
          </p:cNvSpPr>
          <p:nvPr/>
        </p:nvSpPr>
        <p:spPr bwMode="auto">
          <a:xfrm>
            <a:off x="3962400" y="3057525"/>
            <a:ext cx="4724400" cy="187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b="1">
                <a:solidFill>
                  <a:srgbClr val="FF0000"/>
                </a:solidFill>
                <a:latin typeface="Times New Roman" panose="02020603050405020304" pitchFamily="18" charset="0"/>
              </a:rPr>
              <a:t>v</a:t>
            </a:r>
            <a:r>
              <a:rPr lang="en-US" altLang="en-US" b="1" baseline="-25000">
                <a:solidFill>
                  <a:srgbClr val="FF0000"/>
                </a:solidFill>
                <a:latin typeface="Times New Roman" panose="02020603050405020304" pitchFamily="18" charset="0"/>
              </a:rPr>
              <a:t>tb</a:t>
            </a:r>
            <a:r>
              <a:rPr lang="en-US" altLang="en-US" sz="2800" b="1" baseline="-25000">
                <a:solidFill>
                  <a:srgbClr val="FF0000"/>
                </a:solidFill>
                <a:latin typeface="Times New Roman" panose="02020603050405020304" pitchFamily="18" charset="0"/>
              </a:rPr>
              <a:t> </a:t>
            </a:r>
            <a:r>
              <a:rPr lang="en-US" altLang="en-US" sz="2800" b="1">
                <a:latin typeface="Times New Roman" panose="02020603050405020304" pitchFamily="18" charset="0"/>
              </a:rPr>
              <a:t>: vận tốc trung bình</a:t>
            </a:r>
          </a:p>
          <a:p>
            <a:pPr>
              <a:spcBef>
                <a:spcPct val="0"/>
              </a:spcBef>
              <a:buFontTx/>
              <a:buNone/>
            </a:pPr>
            <a:r>
              <a:rPr lang="en-US" altLang="en-US" sz="2800" b="1">
                <a:solidFill>
                  <a:srgbClr val="FF0000"/>
                </a:solidFill>
                <a:latin typeface="VNI-Allegie" pitchFamily="2" charset="0"/>
              </a:rPr>
              <a:t> </a:t>
            </a:r>
            <a:r>
              <a:rPr lang="en-US" altLang="en-US" sz="2800" b="1">
                <a:solidFill>
                  <a:srgbClr val="FF0000"/>
                </a:solidFill>
                <a:latin typeface="Times New Roman" panose="02020603050405020304" pitchFamily="18" charset="0"/>
                <a:cs typeface="Times New Roman" panose="02020603050405020304" pitchFamily="18" charset="0"/>
              </a:rPr>
              <a:t>S</a:t>
            </a:r>
            <a:r>
              <a:rPr lang="en-US" altLang="en-US" sz="2800" b="1">
                <a:solidFill>
                  <a:srgbClr val="FF0000"/>
                </a:solidFill>
                <a:latin typeface="VNI-Allegie" pitchFamily="2" charset="0"/>
              </a:rPr>
              <a:t> </a:t>
            </a:r>
            <a:r>
              <a:rPr lang="en-US" altLang="en-US" sz="2800" b="1">
                <a:latin typeface="Times New Roman" panose="02020603050405020304" pitchFamily="18" charset="0"/>
              </a:rPr>
              <a:t>:  quãng đường đi được</a:t>
            </a:r>
          </a:p>
          <a:p>
            <a:pPr>
              <a:spcBef>
                <a:spcPct val="0"/>
              </a:spcBef>
              <a:buFontTx/>
              <a:buNone/>
            </a:pPr>
            <a:r>
              <a:rPr lang="en-US" altLang="en-US" sz="2800" b="1">
                <a:latin typeface="Times New Roman" panose="02020603050405020304" pitchFamily="18" charset="0"/>
              </a:rPr>
              <a:t> </a:t>
            </a:r>
            <a:r>
              <a:rPr lang="en-US" altLang="en-US" sz="2800" b="1">
                <a:solidFill>
                  <a:srgbClr val="FF0000"/>
                </a:solidFill>
                <a:latin typeface="Times New Roman" panose="02020603050405020304" pitchFamily="18" charset="0"/>
              </a:rPr>
              <a:t> t </a:t>
            </a:r>
            <a:r>
              <a:rPr lang="en-US" altLang="en-US" sz="2800" b="1">
                <a:latin typeface="Times New Roman" panose="02020603050405020304" pitchFamily="18" charset="0"/>
              </a:rPr>
              <a:t>: thời gian đi hết quãng </a:t>
            </a:r>
          </a:p>
          <a:p>
            <a:pPr>
              <a:spcBef>
                <a:spcPct val="0"/>
              </a:spcBef>
              <a:buFontTx/>
              <a:buNone/>
            </a:pPr>
            <a:r>
              <a:rPr lang="en-US" altLang="en-US" sz="2800" b="1">
                <a:latin typeface="Times New Roman" panose="02020603050405020304" pitchFamily="18" charset="0"/>
              </a:rPr>
              <a:t>đường đó</a:t>
            </a:r>
          </a:p>
        </p:txBody>
      </p:sp>
      <p:pic>
        <p:nvPicPr>
          <p:cNvPr id="15364" name="Picture 3" descr="Book-0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322183">
            <a:off x="-50800" y="342900"/>
            <a:ext cx="1108075"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Object 1"/>
          <p:cNvGraphicFramePr>
            <a:graphicFrameLocks noChangeAspect="1"/>
          </p:cNvGraphicFramePr>
          <p:nvPr/>
        </p:nvGraphicFramePr>
        <p:xfrm>
          <a:off x="838200" y="2286000"/>
          <a:ext cx="2532063" cy="2012950"/>
        </p:xfrm>
        <a:graphic>
          <a:graphicData uri="http://schemas.openxmlformats.org/presentationml/2006/ole">
            <mc:AlternateContent xmlns:mc="http://schemas.openxmlformats.org/markup-compatibility/2006">
              <mc:Choice xmlns:v="urn:schemas-microsoft-com:vml" Requires="v">
                <p:oleObj spid="_x0000_s15366" name="Equation" r:id="rId4" imgW="495085" imgH="393529" progId="Equation.DSMT4">
                  <p:embed/>
                </p:oleObj>
              </mc:Choice>
              <mc:Fallback>
                <p:oleObj name="Equation" r:id="rId4" imgW="495085" imgH="393529" progId="Equation.DSMT4">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2286000"/>
                        <a:ext cx="2532063" cy="201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304">
                                            <p:txEl>
                                              <p:pRg st="0" end="0"/>
                                            </p:txEl>
                                          </p:spTgt>
                                        </p:tgtEl>
                                        <p:attrNameLst>
                                          <p:attrName>style.visibility</p:attrName>
                                        </p:attrNameLst>
                                      </p:cBhvr>
                                      <p:to>
                                        <p:strVal val="visible"/>
                                      </p:to>
                                    </p:set>
                                    <p:animEffect transition="in" filter="wipe(left)">
                                      <p:cBhvr>
                                        <p:cTn id="7" dur="500"/>
                                        <p:tgtEl>
                                          <p:spTgt spid="1230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2310">
                                            <p:txEl>
                                              <p:pRg st="0" end="0"/>
                                            </p:txEl>
                                          </p:spTgt>
                                        </p:tgtEl>
                                        <p:attrNameLst>
                                          <p:attrName>style.visibility</p:attrName>
                                        </p:attrNameLst>
                                      </p:cBhvr>
                                      <p:to>
                                        <p:strVal val="visible"/>
                                      </p:to>
                                    </p:set>
                                    <p:anim calcmode="lin" valueType="num">
                                      <p:cBhvr additive="base">
                                        <p:cTn id="17" dur="500" fill="hold"/>
                                        <p:tgtEl>
                                          <p:spTgt spid="12310">
                                            <p:txEl>
                                              <p:pRg st="0" end="0"/>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231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12310">
                                            <p:txEl>
                                              <p:pRg st="1" end="1"/>
                                            </p:txEl>
                                          </p:spTgt>
                                        </p:tgtEl>
                                        <p:attrNameLst>
                                          <p:attrName>style.visibility</p:attrName>
                                        </p:attrNameLst>
                                      </p:cBhvr>
                                      <p:to>
                                        <p:strVal val="visible"/>
                                      </p:to>
                                    </p:set>
                                    <p:anim calcmode="lin" valueType="num">
                                      <p:cBhvr additive="base">
                                        <p:cTn id="23" dur="500" fill="hold"/>
                                        <p:tgtEl>
                                          <p:spTgt spid="12310">
                                            <p:txEl>
                                              <p:pRg st="1" end="1"/>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231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12310">
                                            <p:txEl>
                                              <p:pRg st="2" end="2"/>
                                            </p:txEl>
                                          </p:spTgt>
                                        </p:tgtEl>
                                        <p:attrNameLst>
                                          <p:attrName>style.visibility</p:attrName>
                                        </p:attrNameLst>
                                      </p:cBhvr>
                                      <p:to>
                                        <p:strVal val="visible"/>
                                      </p:to>
                                    </p:set>
                                    <p:anim calcmode="lin" valueType="num">
                                      <p:cBhvr additive="base">
                                        <p:cTn id="29" dur="500" fill="hold"/>
                                        <p:tgtEl>
                                          <p:spTgt spid="12310">
                                            <p:txEl>
                                              <p:pRg st="2" end="2"/>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1231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12310">
                                            <p:txEl>
                                              <p:pRg st="3" end="3"/>
                                            </p:txEl>
                                          </p:spTgt>
                                        </p:tgtEl>
                                        <p:attrNameLst>
                                          <p:attrName>style.visibility</p:attrName>
                                        </p:attrNameLst>
                                      </p:cBhvr>
                                      <p:to>
                                        <p:strVal val="visible"/>
                                      </p:to>
                                    </p:set>
                                    <p:anim calcmode="lin" valueType="num">
                                      <p:cBhvr additive="base">
                                        <p:cTn id="35" dur="500" fill="hold"/>
                                        <p:tgtEl>
                                          <p:spTgt spid="12310">
                                            <p:txEl>
                                              <p:pRg st="3" end="3"/>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12310">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04" grpId="0" build="allAtOnce"/>
      <p:bldP spid="12310"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11" name="Text Box 12310"/>
          <p:cNvSpPr txBox="1">
            <a:spLocks noChangeArrowheads="1"/>
          </p:cNvSpPr>
          <p:nvPr/>
        </p:nvSpPr>
        <p:spPr bwMode="auto">
          <a:xfrm>
            <a:off x="228600" y="128588"/>
            <a:ext cx="807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n-US" altLang="en-US" b="1">
                <a:solidFill>
                  <a:srgbClr val="FF0000"/>
                </a:solidFill>
                <a:latin typeface="Times New Roman" panose="02020603050405020304" pitchFamily="18" charset="0"/>
                <a:cs typeface="Times New Roman" panose="02020603050405020304" pitchFamily="18" charset="0"/>
              </a:rPr>
              <a:t>III. Vận dụng</a:t>
            </a:r>
          </a:p>
        </p:txBody>
      </p:sp>
      <p:sp>
        <p:nvSpPr>
          <p:cNvPr id="12312" name="Text Box 12311"/>
          <p:cNvSpPr txBox="1">
            <a:spLocks noChangeArrowheads="1"/>
          </p:cNvSpPr>
          <p:nvPr/>
        </p:nvSpPr>
        <p:spPr bwMode="auto">
          <a:xfrm>
            <a:off x="665163" y="1000125"/>
            <a:ext cx="8326437"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a:spcBef>
                <a:spcPct val="0"/>
              </a:spcBef>
              <a:buFontTx/>
              <a:buNone/>
            </a:pPr>
            <a:r>
              <a:rPr lang="en-US" altLang="en-US" sz="2800">
                <a:solidFill>
                  <a:srgbClr val="FF0000"/>
                </a:solidFill>
                <a:latin typeface="Times New Roman" panose="02020603050405020304" pitchFamily="18" charset="0"/>
              </a:rPr>
              <a:t>C4</a:t>
            </a:r>
            <a:r>
              <a:rPr lang="en-US" altLang="zh-CN" sz="2800">
                <a:latin typeface="Times New Roman" panose="02020603050405020304" pitchFamily="18" charset="0"/>
                <a:ea typeface="SimSun" panose="02010600030101010101" pitchFamily="2" charset="-122"/>
              </a:rPr>
              <a:t>:</a:t>
            </a:r>
            <a:r>
              <a:rPr lang="en-US" altLang="en-US" sz="2800">
                <a:latin typeface="Times New Roman" panose="02020603050405020304" pitchFamily="18" charset="0"/>
              </a:rPr>
              <a:t> Chuyển động của ôtô chạy từ Hà Nội đến Hải Phòng là chuyển động đều hay không đều? Tại sao? Khi nói ôtô chạy từ Hà Nội đến Hải Phòng với vận tốc 50km/h là nói vận tốc nào?</a:t>
            </a:r>
          </a:p>
        </p:txBody>
      </p:sp>
      <p:sp>
        <p:nvSpPr>
          <p:cNvPr id="12313" name="Text Box 12312"/>
          <p:cNvSpPr txBox="1">
            <a:spLocks noChangeArrowheads="1"/>
          </p:cNvSpPr>
          <p:nvPr/>
        </p:nvSpPr>
        <p:spPr bwMode="auto">
          <a:xfrm>
            <a:off x="457200" y="3313113"/>
            <a:ext cx="8275638"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a:spcBef>
                <a:spcPct val="0"/>
              </a:spcBef>
              <a:buFontTx/>
              <a:buNone/>
            </a:pPr>
            <a:r>
              <a:rPr lang="en-US" altLang="en-US" sz="2800" b="1">
                <a:solidFill>
                  <a:srgbClr val="FF0000"/>
                </a:solidFill>
                <a:latin typeface="Times New Roman" panose="02020603050405020304" pitchFamily="18" charset="0"/>
              </a:rPr>
              <a:t> </a:t>
            </a:r>
            <a:r>
              <a:rPr lang="en-US" altLang="en-US" sz="2800" b="1">
                <a:solidFill>
                  <a:srgbClr val="FF0000"/>
                </a:solidFill>
                <a:latin typeface="Times New Roman" panose="02020603050405020304" pitchFamily="18" charset="0"/>
                <a:sym typeface="Wingdings" panose="05000000000000000000" pitchFamily="2" charset="2"/>
              </a:rPr>
              <a:t></a:t>
            </a:r>
            <a:r>
              <a:rPr lang="en-US" altLang="en-US" sz="2800" b="1">
                <a:solidFill>
                  <a:srgbClr val="FF0000"/>
                </a:solidFill>
                <a:latin typeface="Times New Roman" panose="02020603050405020304" pitchFamily="18" charset="0"/>
              </a:rPr>
              <a:t>  </a:t>
            </a:r>
            <a:r>
              <a:rPr lang="en-US" altLang="en-US" sz="2800">
                <a:solidFill>
                  <a:srgbClr val="002060"/>
                </a:solidFill>
                <a:latin typeface="Times New Roman" panose="02020603050405020304" pitchFamily="18" charset="0"/>
              </a:rPr>
              <a:t>Chuyển động của ôtô chạy từ Hà Nội đến Hải Phòng là chuyển động không đều.</a:t>
            </a:r>
          </a:p>
        </p:txBody>
      </p:sp>
      <p:sp>
        <p:nvSpPr>
          <p:cNvPr id="12314" name="Text Box 12313"/>
          <p:cNvSpPr txBox="1">
            <a:spLocks noChangeArrowheads="1"/>
          </p:cNvSpPr>
          <p:nvPr/>
        </p:nvSpPr>
        <p:spPr bwMode="auto">
          <a:xfrm>
            <a:off x="665163" y="4502150"/>
            <a:ext cx="8686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a:spcBef>
                <a:spcPct val="0"/>
              </a:spcBef>
              <a:buFontTx/>
              <a:buNone/>
            </a:pPr>
            <a:r>
              <a:rPr lang="en-US" altLang="en-US" sz="2800">
                <a:solidFill>
                  <a:srgbClr val="002060"/>
                </a:solidFill>
                <a:latin typeface="Times New Roman" panose="02020603050405020304" pitchFamily="18" charset="0"/>
              </a:rPr>
              <a:t>50km/h là vận tốc trung bình của ôtô.</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2311"/>
                                        </p:tgtEl>
                                        <p:attrNameLst>
                                          <p:attrName>style.visibility</p:attrName>
                                        </p:attrNameLst>
                                      </p:cBhvr>
                                      <p:to>
                                        <p:strVal val="visible"/>
                                      </p:to>
                                    </p:set>
                                    <p:anim by="(-#ppt_w*2)" calcmode="lin" valueType="num">
                                      <p:cBhvr rctx="PPT">
                                        <p:cTn id="7" dur="500" autoRev="1" fill="hold">
                                          <p:stCondLst>
                                            <p:cond delay="0"/>
                                          </p:stCondLst>
                                        </p:cTn>
                                        <p:tgtEl>
                                          <p:spTgt spid="12311"/>
                                        </p:tgtEl>
                                        <p:attrNameLst>
                                          <p:attrName>ppt_w</p:attrName>
                                        </p:attrNameLst>
                                      </p:cBhvr>
                                    </p:anim>
                                    <p:anim by="(#ppt_w*0.50)" calcmode="lin" valueType="num">
                                      <p:cBhvr>
                                        <p:cTn id="8" dur="500" decel="50000" autoRev="1" fill="hold">
                                          <p:stCondLst>
                                            <p:cond delay="0"/>
                                          </p:stCondLst>
                                        </p:cTn>
                                        <p:tgtEl>
                                          <p:spTgt spid="12311"/>
                                        </p:tgtEl>
                                        <p:attrNameLst>
                                          <p:attrName>ppt_x</p:attrName>
                                        </p:attrNameLst>
                                      </p:cBhvr>
                                    </p:anim>
                                    <p:anim from="(-#ppt_h/2)" to="(#ppt_y)" calcmode="lin" valueType="num">
                                      <p:cBhvr>
                                        <p:cTn id="9" dur="1000" fill="hold">
                                          <p:stCondLst>
                                            <p:cond delay="0"/>
                                          </p:stCondLst>
                                        </p:cTn>
                                        <p:tgtEl>
                                          <p:spTgt spid="12311"/>
                                        </p:tgtEl>
                                        <p:attrNameLst>
                                          <p:attrName>ppt_y</p:attrName>
                                        </p:attrNameLst>
                                      </p:cBhvr>
                                    </p:anim>
                                    <p:animRot by="21600000">
                                      <p:cBhvr>
                                        <p:cTn id="10" dur="1000" fill="hold">
                                          <p:stCondLst>
                                            <p:cond delay="0"/>
                                          </p:stCondLst>
                                        </p:cTn>
                                        <p:tgtEl>
                                          <p:spTgt spid="12311"/>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51" presetClass="entr" presetSubtype="0" fill="hold" grpId="0" nodeType="clickEffect">
                                  <p:stCondLst>
                                    <p:cond delay="0"/>
                                  </p:stCondLst>
                                  <p:childTnLst>
                                    <p:set>
                                      <p:cBhvr>
                                        <p:cTn id="14" dur="1" fill="hold">
                                          <p:stCondLst>
                                            <p:cond delay="0"/>
                                          </p:stCondLst>
                                        </p:cTn>
                                        <p:tgtEl>
                                          <p:spTgt spid="12312"/>
                                        </p:tgtEl>
                                        <p:attrNameLst>
                                          <p:attrName>style.visibility</p:attrName>
                                        </p:attrNameLst>
                                      </p:cBhvr>
                                      <p:to>
                                        <p:strVal val="visible"/>
                                      </p:to>
                                    </p:set>
                                    <p:animEffect transition="in" filter="fade">
                                      <p:cBhvr>
                                        <p:cTn id="15" dur="770" decel="100000"/>
                                        <p:tgtEl>
                                          <p:spTgt spid="12312"/>
                                        </p:tgtEl>
                                      </p:cBhvr>
                                    </p:animEffect>
                                    <p:animScale>
                                      <p:cBhvr>
                                        <p:cTn id="16" dur="770" decel="100000"/>
                                        <p:tgtEl>
                                          <p:spTgt spid="12312"/>
                                        </p:tgtEl>
                                      </p:cBhvr>
                                      <p:from x="10000" y="10000"/>
                                      <p:to x="200000" y="450000"/>
                                    </p:animScale>
                                    <p:animScale>
                                      <p:cBhvr>
                                        <p:cTn id="17" dur="1230" accel="100000" fill="hold">
                                          <p:stCondLst>
                                            <p:cond delay="770"/>
                                          </p:stCondLst>
                                        </p:cTn>
                                        <p:tgtEl>
                                          <p:spTgt spid="12312"/>
                                        </p:tgtEl>
                                      </p:cBhvr>
                                      <p:from x="200000" y="450000"/>
                                      <p:to x="100000" y="100000"/>
                                    </p:animScale>
                                    <p:set>
                                      <p:cBhvr>
                                        <p:cTn id="18" dur="770" fill="hold"/>
                                        <p:tgtEl>
                                          <p:spTgt spid="12312"/>
                                        </p:tgtEl>
                                        <p:attrNameLst>
                                          <p:attrName>ppt_x</p:attrName>
                                        </p:attrNameLst>
                                      </p:cBhvr>
                                      <p:to>
                                        <p:strVal val="(0.5)"/>
                                      </p:to>
                                    </p:set>
                                    <p:anim from="(0.5)" to="(#ppt_x)" calcmode="lin" valueType="num">
                                      <p:cBhvr>
                                        <p:cTn id="19" dur="1230" accel="100000" fill="hold">
                                          <p:stCondLst>
                                            <p:cond delay="770"/>
                                          </p:stCondLst>
                                        </p:cTn>
                                        <p:tgtEl>
                                          <p:spTgt spid="12312"/>
                                        </p:tgtEl>
                                        <p:attrNameLst>
                                          <p:attrName>ppt_x</p:attrName>
                                        </p:attrNameLst>
                                      </p:cBhvr>
                                    </p:anim>
                                    <p:set>
                                      <p:cBhvr>
                                        <p:cTn id="20" dur="770" fill="hold"/>
                                        <p:tgtEl>
                                          <p:spTgt spid="12312"/>
                                        </p:tgtEl>
                                        <p:attrNameLst>
                                          <p:attrName>ppt_y</p:attrName>
                                        </p:attrNameLst>
                                      </p:cBhvr>
                                      <p:to>
                                        <p:strVal val="(#ppt_y+0.4)"/>
                                      </p:to>
                                    </p:set>
                                    <p:anim from="(#ppt_y+0.4)" to="(#ppt_y)" calcmode="lin" valueType="num">
                                      <p:cBhvr>
                                        <p:cTn id="21" dur="1230" accel="100000" fill="hold">
                                          <p:stCondLst>
                                            <p:cond delay="770"/>
                                          </p:stCondLst>
                                        </p:cTn>
                                        <p:tgtEl>
                                          <p:spTgt spid="12312"/>
                                        </p:tgtEl>
                                        <p:attrNameLst>
                                          <p:attrName>ppt_y</p:attrName>
                                        </p:attrNameLst>
                                      </p:cBhvr>
                                    </p:anim>
                                  </p:childTnLst>
                                  <p:subTnLst>
                                    <p:audio>
                                      <p:cMediaNode>
                                        <p:cTn display="0" masterRel="sameClick">
                                          <p:stCondLst>
                                            <p:cond evt="begin" delay="0">
                                              <p:tn val="13"/>
                                            </p:cond>
                                          </p:stCondLst>
                                          <p:endCondLst>
                                            <p:cond evt="onStopAudio" delay="0">
                                              <p:tgtEl>
                                                <p:sldTgt/>
                                              </p:tgtEl>
                                            </p:cond>
                                          </p:endCondLst>
                                        </p:cTn>
                                        <p:tgtEl>
                                          <p:sndTgt r:embed="rId2" name="coin.wav"/>
                                        </p:tgtEl>
                                      </p:cMediaNode>
                                    </p:audio>
                                  </p:sub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xit" presetSubtype="0" fill="hold" grpId="1" nodeType="clickEffect">
                                  <p:stCondLst>
                                    <p:cond delay="0"/>
                                  </p:stCondLst>
                                  <p:childTnLst>
                                    <p:set>
                                      <p:cBhvr>
                                        <p:cTn id="25" dur="1" fill="hold">
                                          <p:stCondLst>
                                            <p:cond delay="0"/>
                                          </p:stCondLst>
                                        </p:cTn>
                                        <p:tgtEl>
                                          <p:spTgt spid="12312"/>
                                        </p:tgtEl>
                                        <p:attrNameLst>
                                          <p:attrName>style.visibility</p:attrName>
                                        </p:attrNameLst>
                                      </p:cBhvr>
                                      <p:to>
                                        <p:strVal val="hidden"/>
                                      </p:to>
                                    </p:set>
                                  </p:childTnLst>
                                </p:cTn>
                              </p:par>
                            </p:childTnLst>
                          </p:cTn>
                        </p:par>
                        <p:par>
                          <p:cTn id="26" fill="hold" nodeType="afterGroup">
                            <p:stCondLst>
                              <p:cond delay="1"/>
                            </p:stCondLst>
                            <p:childTnLst>
                              <p:par>
                                <p:cTn id="27" presetID="13" presetClass="entr" presetSubtype="16" fill="hold" grpId="0" nodeType="afterEffect">
                                  <p:stCondLst>
                                    <p:cond delay="0"/>
                                  </p:stCondLst>
                                  <p:childTnLst>
                                    <p:set>
                                      <p:cBhvr>
                                        <p:cTn id="28" dur="1" fill="hold">
                                          <p:stCondLst>
                                            <p:cond delay="0"/>
                                          </p:stCondLst>
                                        </p:cTn>
                                        <p:tgtEl>
                                          <p:spTgt spid="12313"/>
                                        </p:tgtEl>
                                        <p:attrNameLst>
                                          <p:attrName>style.visibility</p:attrName>
                                        </p:attrNameLst>
                                      </p:cBhvr>
                                      <p:to>
                                        <p:strVal val="visible"/>
                                      </p:to>
                                    </p:set>
                                    <p:animEffect transition="in" filter="plus(in)">
                                      <p:cBhvr>
                                        <p:cTn id="29" dur="2000"/>
                                        <p:tgtEl>
                                          <p:spTgt spid="12313"/>
                                        </p:tgtEl>
                                      </p:cBhvr>
                                    </p:animEffect>
                                  </p:childTnLst>
                                  <p:subTnLst>
                                    <p:audio>
                                      <p:cMediaNode>
                                        <p:cTn display="0" masterRel="sameClick">
                                          <p:stCondLst>
                                            <p:cond evt="begin" delay="0">
                                              <p:tn val="27"/>
                                            </p:cond>
                                          </p:stCondLst>
                                          <p:endCondLst>
                                            <p:cond evt="onStopAudio" delay="0">
                                              <p:tgtEl>
                                                <p:sldTgt/>
                                              </p:tgtEl>
                                            </p:cond>
                                          </p:endCondLst>
                                        </p:cTn>
                                        <p:tgtEl>
                                          <p:sndTgt r:embed="rId3" name="whoosh.wav"/>
                                        </p:tgtEl>
                                      </p:cMediaNode>
                                    </p:audio>
                                  </p:subTnLst>
                                </p:cTn>
                              </p:par>
                            </p:childTnLst>
                          </p:cTn>
                        </p:par>
                      </p:childTnLst>
                    </p:cTn>
                  </p:par>
                  <p:par>
                    <p:cTn id="30" fill="hold" nodeType="clickPar">
                      <p:stCondLst>
                        <p:cond delay="indefinite"/>
                      </p:stCondLst>
                      <p:childTnLst>
                        <p:par>
                          <p:cTn id="31" fill="hold" nodeType="withGroup">
                            <p:stCondLst>
                              <p:cond delay="0"/>
                            </p:stCondLst>
                            <p:childTnLst>
                              <p:par>
                                <p:cTn id="32" presetID="13" presetClass="entr" presetSubtype="16" fill="hold" grpId="0" nodeType="clickEffect">
                                  <p:stCondLst>
                                    <p:cond delay="0"/>
                                  </p:stCondLst>
                                  <p:childTnLst>
                                    <p:set>
                                      <p:cBhvr>
                                        <p:cTn id="33" dur="1" fill="hold">
                                          <p:stCondLst>
                                            <p:cond delay="0"/>
                                          </p:stCondLst>
                                        </p:cTn>
                                        <p:tgtEl>
                                          <p:spTgt spid="12314"/>
                                        </p:tgtEl>
                                        <p:attrNameLst>
                                          <p:attrName>style.visibility</p:attrName>
                                        </p:attrNameLst>
                                      </p:cBhvr>
                                      <p:to>
                                        <p:strVal val="visible"/>
                                      </p:to>
                                    </p:set>
                                    <p:animEffect transition="in" filter="plus(in)">
                                      <p:cBhvr>
                                        <p:cTn id="34" dur="2000"/>
                                        <p:tgtEl>
                                          <p:spTgt spid="12314"/>
                                        </p:tgtEl>
                                      </p:cBhvr>
                                    </p:animEffect>
                                  </p:childTnLst>
                                  <p:subTnLst>
                                    <p:audio>
                                      <p:cMediaNode>
                                        <p:cTn display="0" masterRel="sameClick">
                                          <p:stCondLst>
                                            <p:cond evt="begin" delay="0">
                                              <p:tn val="32"/>
                                            </p:cond>
                                          </p:stCondLst>
                                          <p:endCondLst>
                                            <p:cond evt="onStopAudio" delay="0">
                                              <p:tgtEl>
                                                <p:sldTgt/>
                                              </p:tgtEl>
                                            </p:cond>
                                          </p:endCondLst>
                                        </p:cTn>
                                        <p:tgtEl>
                                          <p:sndTgt r:embed="rId4" name="bomb.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11" grpId="0"/>
      <p:bldP spid="12312" grpId="0"/>
      <p:bldP spid="12312" grpId="1"/>
      <p:bldP spid="12313" grpId="0"/>
      <p:bldP spid="12314"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27" name="Text Box 13326"/>
          <p:cNvSpPr txBox="1">
            <a:spLocks noChangeArrowheads="1"/>
          </p:cNvSpPr>
          <p:nvPr/>
        </p:nvSpPr>
        <p:spPr bwMode="auto">
          <a:xfrm>
            <a:off x="100013" y="150813"/>
            <a:ext cx="886460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a:spcBef>
                <a:spcPct val="0"/>
              </a:spcBef>
              <a:buFontTx/>
              <a:buNone/>
            </a:pPr>
            <a:r>
              <a:rPr lang="en-US" altLang="en-US" sz="2400">
                <a:solidFill>
                  <a:srgbClr val="FF0000"/>
                </a:solidFill>
                <a:latin typeface="Times New Roman" panose="02020603050405020304" pitchFamily="18" charset="0"/>
              </a:rPr>
              <a:t>C5: </a:t>
            </a:r>
            <a:r>
              <a:rPr lang="en-US" altLang="en-US" sz="2400">
                <a:latin typeface="Times New Roman" panose="02020603050405020304" pitchFamily="18" charset="0"/>
              </a:rPr>
              <a:t>Một người đi xe đạp xuống một cái dốc dài</a:t>
            </a:r>
            <a:r>
              <a:rPr lang="en-US" altLang="en-US" sz="2400">
                <a:solidFill>
                  <a:srgbClr val="FF0000"/>
                </a:solidFill>
                <a:latin typeface="Times New Roman" panose="02020603050405020304" pitchFamily="18" charset="0"/>
              </a:rPr>
              <a:t> 120m </a:t>
            </a:r>
            <a:r>
              <a:rPr lang="en-US" altLang="en-US" sz="2400">
                <a:latin typeface="Times New Roman" panose="02020603050405020304" pitchFamily="18" charset="0"/>
              </a:rPr>
              <a:t>hết </a:t>
            </a:r>
            <a:r>
              <a:rPr lang="en-US" altLang="en-US" sz="2400">
                <a:solidFill>
                  <a:srgbClr val="FF0000"/>
                </a:solidFill>
                <a:latin typeface="Times New Roman" panose="02020603050405020304" pitchFamily="18" charset="0"/>
              </a:rPr>
              <a:t>30s</a:t>
            </a:r>
            <a:r>
              <a:rPr lang="en-US" altLang="en-US" sz="2400">
                <a:latin typeface="Times New Roman" panose="02020603050405020304" pitchFamily="18" charset="0"/>
              </a:rPr>
              <a:t>. Khi hết dốc xe lăn trên quãng đường năm ngang dài </a:t>
            </a:r>
            <a:r>
              <a:rPr lang="en-US" altLang="en-US" sz="2400">
                <a:solidFill>
                  <a:srgbClr val="FF0000"/>
                </a:solidFill>
                <a:latin typeface="Times New Roman" panose="02020603050405020304" pitchFamily="18" charset="0"/>
              </a:rPr>
              <a:t>60m</a:t>
            </a:r>
            <a:r>
              <a:rPr lang="en-US" altLang="en-US" sz="2400">
                <a:latin typeface="Times New Roman" panose="02020603050405020304" pitchFamily="18" charset="0"/>
              </a:rPr>
              <a:t> trong </a:t>
            </a:r>
            <a:r>
              <a:rPr lang="en-US" altLang="en-US" sz="2400">
                <a:solidFill>
                  <a:srgbClr val="FF0000"/>
                </a:solidFill>
                <a:latin typeface="Times New Roman" panose="02020603050405020304" pitchFamily="18" charset="0"/>
              </a:rPr>
              <a:t>24s </a:t>
            </a:r>
            <a:r>
              <a:rPr lang="en-US" altLang="en-US" sz="2400">
                <a:latin typeface="Times New Roman" panose="02020603050405020304" pitchFamily="18" charset="0"/>
              </a:rPr>
              <a:t>rồi dừng lại. Tính vận tốc trung bình của xe trên quãng đường dốc, trên quãng đường ngang và trên cả hai quãng đường.</a:t>
            </a:r>
          </a:p>
        </p:txBody>
      </p:sp>
      <p:grpSp>
        <p:nvGrpSpPr>
          <p:cNvPr id="2" name="Group 1"/>
          <p:cNvGrpSpPr>
            <a:grpSpLocks/>
          </p:cNvGrpSpPr>
          <p:nvPr/>
        </p:nvGrpSpPr>
        <p:grpSpPr bwMode="auto">
          <a:xfrm>
            <a:off x="4903788" y="1971675"/>
            <a:ext cx="3554412" cy="912813"/>
            <a:chOff x="4903144" y="1971249"/>
            <a:chExt cx="3554954" cy="912862"/>
          </a:xfrm>
        </p:grpSpPr>
        <p:sp>
          <p:nvSpPr>
            <p:cNvPr id="17459" name="Straight Connector 13329"/>
            <p:cNvSpPr>
              <a:spLocks noChangeShapeType="1"/>
            </p:cNvSpPr>
            <p:nvPr/>
          </p:nvSpPr>
          <p:spPr bwMode="auto">
            <a:xfrm>
              <a:off x="4903144" y="1971249"/>
              <a:ext cx="2107191" cy="91286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60" name="Straight Connector 13330"/>
            <p:cNvSpPr>
              <a:spLocks noChangeShapeType="1"/>
            </p:cNvSpPr>
            <p:nvPr/>
          </p:nvSpPr>
          <p:spPr bwMode="auto">
            <a:xfrm>
              <a:off x="7010335" y="2881235"/>
              <a:ext cx="1447763"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7462" name="Text Box 13331"/>
          <p:cNvSpPr txBox="1">
            <a:spLocks noChangeArrowheads="1"/>
          </p:cNvSpPr>
          <p:nvPr/>
        </p:nvSpPr>
        <p:spPr bwMode="auto">
          <a:xfrm>
            <a:off x="4708525" y="1617663"/>
            <a:ext cx="331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chemeClr val="bg2"/>
                </a:solidFill>
                <a:latin typeface="Verdana" panose="020B0604030504040204" pitchFamily="34" charset="0"/>
              </a:rPr>
              <a:t>A</a:t>
            </a:r>
          </a:p>
        </p:txBody>
      </p:sp>
      <p:sp>
        <p:nvSpPr>
          <p:cNvPr id="17463" name="Text Box 13332"/>
          <p:cNvSpPr txBox="1">
            <a:spLocks noChangeArrowheads="1"/>
          </p:cNvSpPr>
          <p:nvPr/>
        </p:nvSpPr>
        <p:spPr bwMode="auto">
          <a:xfrm>
            <a:off x="6858000" y="2482850"/>
            <a:ext cx="3778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chemeClr val="bg2"/>
                </a:solidFill>
                <a:latin typeface="Verdana" panose="020B0604030504040204" pitchFamily="34" charset="0"/>
              </a:rPr>
              <a:t>B</a:t>
            </a:r>
          </a:p>
        </p:txBody>
      </p:sp>
      <p:sp>
        <p:nvSpPr>
          <p:cNvPr id="17464" name="Text Box 13333"/>
          <p:cNvSpPr txBox="1">
            <a:spLocks noChangeArrowheads="1"/>
          </p:cNvSpPr>
          <p:nvPr/>
        </p:nvSpPr>
        <p:spPr bwMode="auto">
          <a:xfrm>
            <a:off x="8283575" y="2511425"/>
            <a:ext cx="368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chemeClr val="bg2"/>
                </a:solidFill>
                <a:latin typeface="Verdana" panose="020B0604030504040204" pitchFamily="34" charset="0"/>
              </a:rPr>
              <a:t>C</a:t>
            </a:r>
          </a:p>
        </p:txBody>
      </p:sp>
      <p:sp>
        <p:nvSpPr>
          <p:cNvPr id="13335" name="Text Box 13334"/>
          <p:cNvSpPr txBox="1">
            <a:spLocks noChangeArrowheads="1"/>
          </p:cNvSpPr>
          <p:nvPr/>
        </p:nvSpPr>
        <p:spPr bwMode="auto">
          <a:xfrm>
            <a:off x="1931988" y="2898775"/>
            <a:ext cx="7350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rgbClr val="FF0000"/>
                </a:solidFill>
                <a:latin typeface="Verdana" panose="020B0604030504040204" pitchFamily="34" charset="0"/>
              </a:rPr>
              <a:t>Giải</a:t>
            </a:r>
          </a:p>
        </p:txBody>
      </p:sp>
      <p:sp>
        <p:nvSpPr>
          <p:cNvPr id="13337" name="Text Box 13336"/>
          <p:cNvSpPr txBox="1">
            <a:spLocks noChangeArrowheads="1"/>
          </p:cNvSpPr>
          <p:nvPr/>
        </p:nvSpPr>
        <p:spPr bwMode="auto">
          <a:xfrm rot="1484185">
            <a:off x="5472113" y="1962150"/>
            <a:ext cx="99536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rgbClr val="FF0000"/>
                </a:solidFill>
                <a:latin typeface="Verdana" panose="020B0604030504040204" pitchFamily="34" charset="0"/>
              </a:rPr>
              <a:t>120m</a:t>
            </a:r>
          </a:p>
        </p:txBody>
      </p:sp>
      <p:sp>
        <p:nvSpPr>
          <p:cNvPr id="13338" name="Text Box 13337"/>
          <p:cNvSpPr txBox="1">
            <a:spLocks noChangeArrowheads="1"/>
          </p:cNvSpPr>
          <p:nvPr/>
        </p:nvSpPr>
        <p:spPr bwMode="auto">
          <a:xfrm rot="1398096">
            <a:off x="5194300" y="2284413"/>
            <a:ext cx="6969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rgbClr val="FF6600"/>
                </a:solidFill>
                <a:latin typeface="Verdana" panose="020B0604030504040204" pitchFamily="34" charset="0"/>
              </a:rPr>
              <a:t>30s</a:t>
            </a:r>
          </a:p>
        </p:txBody>
      </p:sp>
      <p:sp>
        <p:nvSpPr>
          <p:cNvPr id="13339" name="Text Box 13338"/>
          <p:cNvSpPr txBox="1">
            <a:spLocks noChangeArrowheads="1"/>
          </p:cNvSpPr>
          <p:nvPr/>
        </p:nvSpPr>
        <p:spPr bwMode="auto">
          <a:xfrm rot="-246553">
            <a:off x="7243763" y="2517775"/>
            <a:ext cx="10477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rgbClr val="FF0000"/>
                </a:solidFill>
                <a:latin typeface="Verdana" panose="020B0604030504040204" pitchFamily="34" charset="0"/>
              </a:rPr>
              <a:t>60m</a:t>
            </a:r>
          </a:p>
        </p:txBody>
      </p:sp>
      <p:sp>
        <p:nvSpPr>
          <p:cNvPr id="13340" name="Text Box 13339"/>
          <p:cNvSpPr txBox="1">
            <a:spLocks noChangeArrowheads="1"/>
          </p:cNvSpPr>
          <p:nvPr/>
        </p:nvSpPr>
        <p:spPr bwMode="auto">
          <a:xfrm>
            <a:off x="7370763" y="2894013"/>
            <a:ext cx="6969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rgbClr val="FF6600"/>
                </a:solidFill>
                <a:latin typeface="Verdana" panose="020B0604030504040204" pitchFamily="34" charset="0"/>
              </a:rPr>
              <a:t>24s</a:t>
            </a:r>
          </a:p>
        </p:txBody>
      </p:sp>
      <p:sp>
        <p:nvSpPr>
          <p:cNvPr id="13341" name="Text Box 13340"/>
          <p:cNvSpPr txBox="1">
            <a:spLocks noChangeArrowheads="1"/>
          </p:cNvSpPr>
          <p:nvPr/>
        </p:nvSpPr>
        <p:spPr bwMode="auto">
          <a:xfrm>
            <a:off x="1901825" y="3352800"/>
            <a:ext cx="563245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200" b="1">
                <a:solidFill>
                  <a:schemeClr val="bg2"/>
                </a:solidFill>
                <a:latin typeface="Times New Roman" panose="02020603050405020304" pitchFamily="18" charset="0"/>
              </a:rPr>
              <a:t>Vận tốc trung bình trên quãng đường dốc AB</a:t>
            </a:r>
          </a:p>
        </p:txBody>
      </p:sp>
      <p:grpSp>
        <p:nvGrpSpPr>
          <p:cNvPr id="13352" name="Group 13351"/>
          <p:cNvGrpSpPr>
            <a:grpSpLocks/>
          </p:cNvGrpSpPr>
          <p:nvPr/>
        </p:nvGrpSpPr>
        <p:grpSpPr bwMode="auto">
          <a:xfrm>
            <a:off x="2395538" y="3786188"/>
            <a:ext cx="4781550" cy="701675"/>
            <a:chOff x="2688" y="3264"/>
            <a:chExt cx="3012" cy="442"/>
          </a:xfrm>
        </p:grpSpPr>
        <p:sp>
          <p:nvSpPr>
            <p:cNvPr id="17452" name="Text Box 13342"/>
            <p:cNvSpPr txBox="1">
              <a:spLocks noChangeArrowheads="1"/>
            </p:cNvSpPr>
            <p:nvPr/>
          </p:nvSpPr>
          <p:spPr bwMode="auto">
            <a:xfrm>
              <a:off x="2688" y="3360"/>
              <a:ext cx="3012"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rgbClr val="FF0000"/>
                  </a:solidFill>
                  <a:latin typeface="Verdana" panose="020B0604030504040204" pitchFamily="34" charset="0"/>
                </a:rPr>
                <a:t>Ta có: v</a:t>
              </a:r>
              <a:r>
                <a:rPr lang="en-US" altLang="en-US" sz="2000" b="1" baseline="-25000">
                  <a:solidFill>
                    <a:srgbClr val="FF0000"/>
                  </a:solidFill>
                  <a:latin typeface="Verdana" panose="020B0604030504040204" pitchFamily="34" charset="0"/>
                </a:rPr>
                <a:t>1</a:t>
              </a:r>
              <a:r>
                <a:rPr lang="en-US" altLang="en-US" sz="2000" b="1">
                  <a:solidFill>
                    <a:srgbClr val="FF0000"/>
                  </a:solidFill>
                  <a:latin typeface="Verdana" panose="020B0604030504040204" pitchFamily="34" charset="0"/>
                </a:rPr>
                <a:t> =       =         = 4(m/s) </a:t>
              </a:r>
            </a:p>
          </p:txBody>
        </p:sp>
        <p:grpSp>
          <p:nvGrpSpPr>
            <p:cNvPr id="17453" name="Group 13343"/>
            <p:cNvGrpSpPr>
              <a:grpSpLocks/>
            </p:cNvGrpSpPr>
            <p:nvPr/>
          </p:nvGrpSpPr>
          <p:grpSpPr bwMode="auto">
            <a:xfrm>
              <a:off x="3773" y="3264"/>
              <a:ext cx="307" cy="442"/>
              <a:chOff x="3875" y="3316"/>
              <a:chExt cx="307" cy="442"/>
            </a:xfrm>
          </p:grpSpPr>
          <p:sp>
            <p:nvSpPr>
              <p:cNvPr id="17457" name="Text Box 13344"/>
              <p:cNvSpPr txBox="1">
                <a:spLocks noChangeArrowheads="1"/>
              </p:cNvSpPr>
              <p:nvPr/>
            </p:nvSpPr>
            <p:spPr bwMode="auto">
              <a:xfrm>
                <a:off x="3878" y="3316"/>
                <a:ext cx="304"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rgbClr val="FF0000"/>
                    </a:solidFill>
                    <a:latin typeface="Verdana" panose="020B0604030504040204" pitchFamily="34" charset="0"/>
                  </a:rPr>
                  <a:t>S</a:t>
                </a:r>
                <a:r>
                  <a:rPr lang="en-US" altLang="en-US" sz="2000" b="1" baseline="-25000">
                    <a:solidFill>
                      <a:srgbClr val="FF0000"/>
                    </a:solidFill>
                    <a:latin typeface="Verdana" panose="020B0604030504040204" pitchFamily="34" charset="0"/>
                  </a:rPr>
                  <a:t>1</a:t>
                </a:r>
              </a:p>
              <a:p>
                <a:pPr>
                  <a:spcBef>
                    <a:spcPct val="0"/>
                  </a:spcBef>
                  <a:buFontTx/>
                  <a:buNone/>
                </a:pPr>
                <a:r>
                  <a:rPr lang="en-US" altLang="en-US" sz="2000" b="1">
                    <a:solidFill>
                      <a:srgbClr val="FF0000"/>
                    </a:solidFill>
                    <a:latin typeface="Verdana" panose="020B0604030504040204" pitchFamily="34" charset="0"/>
                  </a:rPr>
                  <a:t>t</a:t>
                </a:r>
                <a:r>
                  <a:rPr lang="en-US" altLang="en-US" sz="2000" b="1" baseline="-25000">
                    <a:solidFill>
                      <a:srgbClr val="FF0000"/>
                    </a:solidFill>
                    <a:latin typeface="Verdana" panose="020B0604030504040204" pitchFamily="34" charset="0"/>
                  </a:rPr>
                  <a:t>1</a:t>
                </a:r>
              </a:p>
            </p:txBody>
          </p:sp>
          <p:sp>
            <p:nvSpPr>
              <p:cNvPr id="17458" name="Straight Connector 13345"/>
              <p:cNvSpPr>
                <a:spLocks noChangeShapeType="1"/>
              </p:cNvSpPr>
              <p:nvPr/>
            </p:nvSpPr>
            <p:spPr bwMode="auto">
              <a:xfrm>
                <a:off x="3875" y="3539"/>
                <a:ext cx="240" cy="0"/>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17454" name="Group 13350"/>
            <p:cNvGrpSpPr>
              <a:grpSpLocks/>
            </p:cNvGrpSpPr>
            <p:nvPr/>
          </p:nvGrpSpPr>
          <p:grpSpPr bwMode="auto">
            <a:xfrm>
              <a:off x="4124" y="3264"/>
              <a:ext cx="627" cy="442"/>
              <a:chOff x="4124" y="3264"/>
              <a:chExt cx="627" cy="442"/>
            </a:xfrm>
          </p:grpSpPr>
          <p:sp>
            <p:nvSpPr>
              <p:cNvPr id="17455" name="Text Box 13347"/>
              <p:cNvSpPr txBox="1">
                <a:spLocks noChangeArrowheads="1"/>
              </p:cNvSpPr>
              <p:nvPr/>
            </p:nvSpPr>
            <p:spPr bwMode="auto">
              <a:xfrm>
                <a:off x="4124" y="3264"/>
                <a:ext cx="627"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n-US" altLang="en-US" sz="2000" b="1">
                    <a:solidFill>
                      <a:srgbClr val="FF0000"/>
                    </a:solidFill>
                    <a:latin typeface="Verdana" panose="020B0604030504040204" pitchFamily="34" charset="0"/>
                  </a:rPr>
                  <a:t>120m</a:t>
                </a:r>
                <a:endParaRPr lang="en-US" altLang="en-US" sz="2000" b="1" baseline="-25000">
                  <a:solidFill>
                    <a:srgbClr val="FF0000"/>
                  </a:solidFill>
                  <a:latin typeface="Verdana" panose="020B0604030504040204" pitchFamily="34" charset="0"/>
                </a:endParaRPr>
              </a:p>
              <a:p>
                <a:pPr algn="ctr">
                  <a:spcBef>
                    <a:spcPct val="0"/>
                  </a:spcBef>
                  <a:buFontTx/>
                  <a:buNone/>
                </a:pPr>
                <a:r>
                  <a:rPr lang="en-US" altLang="en-US" sz="2000" b="1">
                    <a:solidFill>
                      <a:srgbClr val="FF0000"/>
                    </a:solidFill>
                    <a:latin typeface="Verdana" panose="020B0604030504040204" pitchFamily="34" charset="0"/>
                  </a:rPr>
                  <a:t>30s</a:t>
                </a:r>
                <a:endParaRPr lang="en-US" altLang="en-US" sz="2000" b="1" baseline="-25000">
                  <a:solidFill>
                    <a:srgbClr val="FF0000"/>
                  </a:solidFill>
                  <a:latin typeface="Verdana" panose="020B0604030504040204" pitchFamily="34" charset="0"/>
                </a:endParaRPr>
              </a:p>
            </p:txBody>
          </p:sp>
          <p:sp>
            <p:nvSpPr>
              <p:cNvPr id="17456" name="Straight Connector 13349"/>
              <p:cNvSpPr>
                <a:spLocks noChangeShapeType="1"/>
              </p:cNvSpPr>
              <p:nvPr/>
            </p:nvSpPr>
            <p:spPr bwMode="auto">
              <a:xfrm>
                <a:off x="4281" y="3482"/>
                <a:ext cx="384" cy="0"/>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sp>
        <p:nvSpPr>
          <p:cNvPr id="13353" name="Text Box 13352"/>
          <p:cNvSpPr txBox="1">
            <a:spLocks noChangeArrowheads="1"/>
          </p:cNvSpPr>
          <p:nvPr/>
        </p:nvSpPr>
        <p:spPr bwMode="auto">
          <a:xfrm>
            <a:off x="1874838" y="4422775"/>
            <a:ext cx="6423025"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200" b="1">
                <a:solidFill>
                  <a:schemeClr val="bg2"/>
                </a:solidFill>
                <a:latin typeface="Times New Roman" panose="02020603050405020304" pitchFamily="18" charset="0"/>
              </a:rPr>
              <a:t>Vận tốc trung bình trên quãng đường ngang BC</a:t>
            </a:r>
          </a:p>
        </p:txBody>
      </p:sp>
      <p:grpSp>
        <p:nvGrpSpPr>
          <p:cNvPr id="13362" name="Group 13361"/>
          <p:cNvGrpSpPr>
            <a:grpSpLocks/>
          </p:cNvGrpSpPr>
          <p:nvPr/>
        </p:nvGrpSpPr>
        <p:grpSpPr bwMode="auto">
          <a:xfrm>
            <a:off x="2338388" y="4813300"/>
            <a:ext cx="5054600" cy="701675"/>
            <a:chOff x="2448" y="3254"/>
            <a:chExt cx="3184" cy="442"/>
          </a:xfrm>
        </p:grpSpPr>
        <p:sp>
          <p:nvSpPr>
            <p:cNvPr id="17445" name="Text Box 13354"/>
            <p:cNvSpPr txBox="1">
              <a:spLocks noChangeArrowheads="1"/>
            </p:cNvSpPr>
            <p:nvPr/>
          </p:nvSpPr>
          <p:spPr bwMode="auto">
            <a:xfrm>
              <a:off x="2448" y="3350"/>
              <a:ext cx="318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rgbClr val="FF0000"/>
                  </a:solidFill>
                  <a:latin typeface="Verdana" panose="020B0604030504040204" pitchFamily="34" charset="0"/>
                </a:rPr>
                <a:t>Ta có: v</a:t>
              </a:r>
              <a:r>
                <a:rPr lang="en-US" altLang="en-US" sz="2000" b="1" baseline="-25000">
                  <a:solidFill>
                    <a:srgbClr val="FF0000"/>
                  </a:solidFill>
                  <a:latin typeface="Verdana" panose="020B0604030504040204" pitchFamily="34" charset="0"/>
                </a:rPr>
                <a:t>2</a:t>
              </a:r>
              <a:r>
                <a:rPr lang="en-US" altLang="en-US" sz="2000" b="1">
                  <a:solidFill>
                    <a:srgbClr val="FF0000"/>
                  </a:solidFill>
                  <a:latin typeface="Verdana" panose="020B0604030504040204" pitchFamily="34" charset="0"/>
                </a:rPr>
                <a:t> =       =         = 2,5(m/s) </a:t>
              </a:r>
            </a:p>
          </p:txBody>
        </p:sp>
        <p:grpSp>
          <p:nvGrpSpPr>
            <p:cNvPr id="17446" name="Group 13355"/>
            <p:cNvGrpSpPr>
              <a:grpSpLocks/>
            </p:cNvGrpSpPr>
            <p:nvPr/>
          </p:nvGrpSpPr>
          <p:grpSpPr bwMode="auto">
            <a:xfrm>
              <a:off x="3533" y="3254"/>
              <a:ext cx="288" cy="442"/>
              <a:chOff x="3875" y="3316"/>
              <a:chExt cx="288" cy="442"/>
            </a:xfrm>
          </p:grpSpPr>
          <p:sp>
            <p:nvSpPr>
              <p:cNvPr id="17450" name="Text Box 13356"/>
              <p:cNvSpPr txBox="1">
                <a:spLocks noChangeArrowheads="1"/>
              </p:cNvSpPr>
              <p:nvPr/>
            </p:nvSpPr>
            <p:spPr bwMode="auto">
              <a:xfrm>
                <a:off x="3878" y="3316"/>
                <a:ext cx="285"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rgbClr val="FF0000"/>
                    </a:solidFill>
                    <a:latin typeface="Verdana" panose="020B0604030504040204" pitchFamily="34" charset="0"/>
                  </a:rPr>
                  <a:t>s</a:t>
                </a:r>
                <a:r>
                  <a:rPr lang="en-US" altLang="en-US" sz="2000" b="1" baseline="-25000">
                    <a:solidFill>
                      <a:srgbClr val="FF0000"/>
                    </a:solidFill>
                    <a:latin typeface="Verdana" panose="020B0604030504040204" pitchFamily="34" charset="0"/>
                  </a:rPr>
                  <a:t>2</a:t>
                </a:r>
              </a:p>
              <a:p>
                <a:pPr>
                  <a:spcBef>
                    <a:spcPct val="0"/>
                  </a:spcBef>
                  <a:buFontTx/>
                  <a:buNone/>
                </a:pPr>
                <a:r>
                  <a:rPr lang="en-US" altLang="en-US" sz="2000" b="1">
                    <a:solidFill>
                      <a:srgbClr val="FF0000"/>
                    </a:solidFill>
                    <a:latin typeface="Verdana" panose="020B0604030504040204" pitchFamily="34" charset="0"/>
                  </a:rPr>
                  <a:t>t</a:t>
                </a:r>
                <a:r>
                  <a:rPr lang="en-US" altLang="en-US" sz="2000" b="1" baseline="-25000">
                    <a:solidFill>
                      <a:srgbClr val="FF0000"/>
                    </a:solidFill>
                    <a:latin typeface="Verdana" panose="020B0604030504040204" pitchFamily="34" charset="0"/>
                  </a:rPr>
                  <a:t>2</a:t>
                </a:r>
              </a:p>
            </p:txBody>
          </p:sp>
          <p:sp>
            <p:nvSpPr>
              <p:cNvPr id="17451" name="Straight Connector 13357"/>
              <p:cNvSpPr>
                <a:spLocks noChangeShapeType="1"/>
              </p:cNvSpPr>
              <p:nvPr/>
            </p:nvSpPr>
            <p:spPr bwMode="auto">
              <a:xfrm>
                <a:off x="3875" y="3539"/>
                <a:ext cx="24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17447" name="Group 13358"/>
            <p:cNvGrpSpPr>
              <a:grpSpLocks/>
            </p:cNvGrpSpPr>
            <p:nvPr/>
          </p:nvGrpSpPr>
          <p:grpSpPr bwMode="auto">
            <a:xfrm>
              <a:off x="3941" y="3254"/>
              <a:ext cx="513" cy="442"/>
              <a:chOff x="4181" y="3264"/>
              <a:chExt cx="513" cy="442"/>
            </a:xfrm>
          </p:grpSpPr>
          <p:sp>
            <p:nvSpPr>
              <p:cNvPr id="17448" name="Text Box 13359"/>
              <p:cNvSpPr txBox="1">
                <a:spLocks noChangeArrowheads="1"/>
              </p:cNvSpPr>
              <p:nvPr/>
            </p:nvSpPr>
            <p:spPr bwMode="auto">
              <a:xfrm>
                <a:off x="4181" y="3264"/>
                <a:ext cx="513"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n-US" altLang="en-US" sz="2000" b="1">
                    <a:solidFill>
                      <a:srgbClr val="FF0000"/>
                    </a:solidFill>
                    <a:latin typeface="Verdana" panose="020B0604030504040204" pitchFamily="34" charset="0"/>
                  </a:rPr>
                  <a:t>60m</a:t>
                </a:r>
                <a:endParaRPr lang="en-US" altLang="en-US" sz="2000" b="1" baseline="-25000">
                  <a:solidFill>
                    <a:srgbClr val="FF0000"/>
                  </a:solidFill>
                  <a:latin typeface="Verdana" panose="020B0604030504040204" pitchFamily="34" charset="0"/>
                </a:endParaRPr>
              </a:p>
              <a:p>
                <a:pPr algn="ctr">
                  <a:spcBef>
                    <a:spcPct val="0"/>
                  </a:spcBef>
                  <a:buFontTx/>
                  <a:buNone/>
                </a:pPr>
                <a:r>
                  <a:rPr lang="en-US" altLang="en-US" sz="2000" b="1">
                    <a:solidFill>
                      <a:srgbClr val="FF0000"/>
                    </a:solidFill>
                    <a:latin typeface="Verdana" panose="020B0604030504040204" pitchFamily="34" charset="0"/>
                  </a:rPr>
                  <a:t>24s</a:t>
                </a:r>
                <a:endParaRPr lang="en-US" altLang="en-US" sz="2000" b="1" baseline="-25000">
                  <a:solidFill>
                    <a:srgbClr val="FF0000"/>
                  </a:solidFill>
                  <a:latin typeface="Verdana" panose="020B0604030504040204" pitchFamily="34" charset="0"/>
                </a:endParaRPr>
              </a:p>
            </p:txBody>
          </p:sp>
          <p:sp>
            <p:nvSpPr>
              <p:cNvPr id="17449" name="Straight Connector 13360"/>
              <p:cNvSpPr>
                <a:spLocks noChangeShapeType="1"/>
              </p:cNvSpPr>
              <p:nvPr/>
            </p:nvSpPr>
            <p:spPr bwMode="auto">
              <a:xfrm>
                <a:off x="4281" y="3482"/>
                <a:ext cx="384"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sp>
        <p:nvSpPr>
          <p:cNvPr id="13363" name="Text Box 13362"/>
          <p:cNvSpPr txBox="1">
            <a:spLocks noChangeArrowheads="1"/>
          </p:cNvSpPr>
          <p:nvPr/>
        </p:nvSpPr>
        <p:spPr bwMode="auto">
          <a:xfrm>
            <a:off x="1978025" y="5456238"/>
            <a:ext cx="5462588"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200" b="1">
                <a:solidFill>
                  <a:schemeClr val="bg2"/>
                </a:solidFill>
                <a:latin typeface="Times New Roman" panose="02020603050405020304" pitchFamily="18" charset="0"/>
              </a:rPr>
              <a:t>Vận tốc trung bình trên cả hai quãng đường</a:t>
            </a:r>
          </a:p>
        </p:txBody>
      </p:sp>
      <p:grpSp>
        <p:nvGrpSpPr>
          <p:cNvPr id="13375" name="Group 13374"/>
          <p:cNvGrpSpPr>
            <a:grpSpLocks/>
          </p:cNvGrpSpPr>
          <p:nvPr/>
        </p:nvGrpSpPr>
        <p:grpSpPr bwMode="auto">
          <a:xfrm>
            <a:off x="704850" y="5956300"/>
            <a:ext cx="7054850" cy="722313"/>
            <a:chOff x="480" y="3817"/>
            <a:chExt cx="4444" cy="455"/>
          </a:xfrm>
        </p:grpSpPr>
        <p:sp>
          <p:nvSpPr>
            <p:cNvPr id="17438" name="Text Box 13364"/>
            <p:cNvSpPr txBox="1">
              <a:spLocks noChangeArrowheads="1"/>
            </p:cNvSpPr>
            <p:nvPr/>
          </p:nvSpPr>
          <p:spPr bwMode="auto">
            <a:xfrm>
              <a:off x="480" y="3926"/>
              <a:ext cx="444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rgbClr val="FF0000"/>
                  </a:solidFill>
                  <a:latin typeface="Verdana" panose="020B0604030504040204" pitchFamily="34" charset="0"/>
                </a:rPr>
                <a:t>Ta có: v</a:t>
              </a:r>
              <a:r>
                <a:rPr lang="en-US" altLang="en-US" sz="2000" b="1" baseline="-25000">
                  <a:solidFill>
                    <a:srgbClr val="FF0000"/>
                  </a:solidFill>
                  <a:latin typeface="Verdana" panose="020B0604030504040204" pitchFamily="34" charset="0"/>
                </a:rPr>
                <a:t>tb</a:t>
              </a:r>
              <a:r>
                <a:rPr lang="en-US" altLang="en-US" sz="2000" b="1">
                  <a:solidFill>
                    <a:srgbClr val="FF0000"/>
                  </a:solidFill>
                  <a:latin typeface="Verdana" panose="020B0604030504040204" pitchFamily="34" charset="0"/>
                </a:rPr>
                <a:t> =               =                     = 3,33(m/s) </a:t>
              </a:r>
            </a:p>
          </p:txBody>
        </p:sp>
        <p:grpSp>
          <p:nvGrpSpPr>
            <p:cNvPr id="17439" name="Group 13373"/>
            <p:cNvGrpSpPr>
              <a:grpSpLocks/>
            </p:cNvGrpSpPr>
            <p:nvPr/>
          </p:nvGrpSpPr>
          <p:grpSpPr bwMode="auto">
            <a:xfrm>
              <a:off x="2374" y="3830"/>
              <a:ext cx="1328" cy="442"/>
              <a:chOff x="2278" y="3830"/>
              <a:chExt cx="1328" cy="442"/>
            </a:xfrm>
          </p:grpSpPr>
          <p:sp>
            <p:nvSpPr>
              <p:cNvPr id="17443" name="Text Box 13369"/>
              <p:cNvSpPr txBox="1">
                <a:spLocks noChangeArrowheads="1"/>
              </p:cNvSpPr>
              <p:nvPr/>
            </p:nvSpPr>
            <p:spPr bwMode="auto">
              <a:xfrm>
                <a:off x="2278" y="3830"/>
                <a:ext cx="1328"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n-US" altLang="en-US" sz="2000" b="1">
                    <a:solidFill>
                      <a:srgbClr val="FF0000"/>
                    </a:solidFill>
                    <a:latin typeface="Verdana" panose="020B0604030504040204" pitchFamily="34" charset="0"/>
                  </a:rPr>
                  <a:t> 120m + 60m</a:t>
                </a:r>
                <a:endParaRPr lang="en-US" altLang="en-US" sz="2000" b="1" baseline="-25000">
                  <a:solidFill>
                    <a:srgbClr val="FF0000"/>
                  </a:solidFill>
                  <a:latin typeface="Verdana" panose="020B0604030504040204" pitchFamily="34" charset="0"/>
                </a:endParaRPr>
              </a:p>
              <a:p>
                <a:pPr algn="ctr">
                  <a:spcBef>
                    <a:spcPct val="0"/>
                  </a:spcBef>
                  <a:buFontTx/>
                  <a:buNone/>
                </a:pPr>
                <a:r>
                  <a:rPr lang="en-US" altLang="en-US" sz="2000" b="1">
                    <a:solidFill>
                      <a:srgbClr val="FF0000"/>
                    </a:solidFill>
                    <a:latin typeface="Verdana" panose="020B0604030504040204" pitchFamily="34" charset="0"/>
                  </a:rPr>
                  <a:t>30s + 24s</a:t>
                </a:r>
                <a:endParaRPr lang="en-US" altLang="en-US" sz="2000" b="1" baseline="-25000">
                  <a:solidFill>
                    <a:srgbClr val="FF0000"/>
                  </a:solidFill>
                  <a:latin typeface="Verdana" panose="020B0604030504040204" pitchFamily="34" charset="0"/>
                </a:endParaRPr>
              </a:p>
            </p:txBody>
          </p:sp>
          <p:sp>
            <p:nvSpPr>
              <p:cNvPr id="17444" name="Straight Connector 13370"/>
              <p:cNvSpPr>
                <a:spLocks noChangeShapeType="1"/>
              </p:cNvSpPr>
              <p:nvPr/>
            </p:nvSpPr>
            <p:spPr bwMode="auto">
              <a:xfrm>
                <a:off x="2544" y="4032"/>
                <a:ext cx="864" cy="0"/>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17440" name="Group 13372"/>
            <p:cNvGrpSpPr>
              <a:grpSpLocks/>
            </p:cNvGrpSpPr>
            <p:nvPr/>
          </p:nvGrpSpPr>
          <p:grpSpPr bwMode="auto">
            <a:xfrm>
              <a:off x="1581" y="3817"/>
              <a:ext cx="736" cy="442"/>
              <a:chOff x="1568" y="3830"/>
              <a:chExt cx="736" cy="442"/>
            </a:xfrm>
          </p:grpSpPr>
          <p:sp>
            <p:nvSpPr>
              <p:cNvPr id="17441" name="Text Box 13366"/>
              <p:cNvSpPr txBox="1">
                <a:spLocks noChangeArrowheads="1"/>
              </p:cNvSpPr>
              <p:nvPr/>
            </p:nvSpPr>
            <p:spPr bwMode="auto">
              <a:xfrm>
                <a:off x="1568" y="3830"/>
                <a:ext cx="665"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rgbClr val="FF0000"/>
                    </a:solidFill>
                    <a:latin typeface="Verdana" panose="020B0604030504040204" pitchFamily="34" charset="0"/>
                  </a:rPr>
                  <a:t>s</a:t>
                </a:r>
                <a:r>
                  <a:rPr lang="en-US" altLang="en-US" sz="2000" b="1" baseline="-25000">
                    <a:solidFill>
                      <a:srgbClr val="FF0000"/>
                    </a:solidFill>
                    <a:latin typeface="Verdana" panose="020B0604030504040204" pitchFamily="34" charset="0"/>
                  </a:rPr>
                  <a:t>1 </a:t>
                </a:r>
                <a:r>
                  <a:rPr lang="en-US" altLang="en-US" sz="2000" b="1">
                    <a:solidFill>
                      <a:srgbClr val="FF0000"/>
                    </a:solidFill>
                    <a:latin typeface="Verdana" panose="020B0604030504040204" pitchFamily="34" charset="0"/>
                  </a:rPr>
                  <a:t>+</a:t>
                </a:r>
                <a:r>
                  <a:rPr lang="en-US" altLang="en-US" sz="2000" b="1" baseline="-25000">
                    <a:solidFill>
                      <a:srgbClr val="FF0000"/>
                    </a:solidFill>
                    <a:latin typeface="Verdana" panose="020B0604030504040204" pitchFamily="34" charset="0"/>
                  </a:rPr>
                  <a:t> </a:t>
                </a:r>
                <a:r>
                  <a:rPr lang="en-US" altLang="en-US" sz="2000" b="1">
                    <a:solidFill>
                      <a:srgbClr val="FF0000"/>
                    </a:solidFill>
                    <a:latin typeface="Verdana" panose="020B0604030504040204" pitchFamily="34" charset="0"/>
                  </a:rPr>
                  <a:t>s</a:t>
                </a:r>
                <a:r>
                  <a:rPr lang="en-US" altLang="en-US" sz="2000" b="1" baseline="-25000">
                    <a:solidFill>
                      <a:srgbClr val="FF0000"/>
                    </a:solidFill>
                    <a:latin typeface="Verdana" panose="020B0604030504040204" pitchFamily="34" charset="0"/>
                  </a:rPr>
                  <a:t>2</a:t>
                </a:r>
              </a:p>
              <a:p>
                <a:pPr>
                  <a:spcBef>
                    <a:spcPct val="0"/>
                  </a:spcBef>
                  <a:buFontTx/>
                  <a:buNone/>
                </a:pPr>
                <a:r>
                  <a:rPr lang="en-US" altLang="en-US" sz="2000" b="1">
                    <a:solidFill>
                      <a:srgbClr val="FF0000"/>
                    </a:solidFill>
                    <a:latin typeface="Verdana" panose="020B0604030504040204" pitchFamily="34" charset="0"/>
                  </a:rPr>
                  <a:t>t</a:t>
                </a:r>
                <a:r>
                  <a:rPr lang="en-US" altLang="en-US" sz="2000" b="1" baseline="-25000">
                    <a:solidFill>
                      <a:srgbClr val="FF0000"/>
                    </a:solidFill>
                    <a:latin typeface="Verdana" panose="020B0604030504040204" pitchFamily="34" charset="0"/>
                  </a:rPr>
                  <a:t>1</a:t>
                </a:r>
                <a:r>
                  <a:rPr lang="en-US" altLang="en-US" sz="2000" b="1">
                    <a:solidFill>
                      <a:srgbClr val="FF0000"/>
                    </a:solidFill>
                    <a:latin typeface="Verdana" panose="020B0604030504040204" pitchFamily="34" charset="0"/>
                  </a:rPr>
                  <a:t>+ t</a:t>
                </a:r>
                <a:r>
                  <a:rPr lang="en-US" altLang="en-US" sz="2000" b="1" baseline="-25000">
                    <a:solidFill>
                      <a:srgbClr val="FF0000"/>
                    </a:solidFill>
                    <a:latin typeface="Verdana" panose="020B0604030504040204" pitchFamily="34" charset="0"/>
                  </a:rPr>
                  <a:t>2</a:t>
                </a:r>
              </a:p>
            </p:txBody>
          </p:sp>
          <p:sp>
            <p:nvSpPr>
              <p:cNvPr id="17442" name="Straight Connector 13371"/>
              <p:cNvSpPr>
                <a:spLocks noChangeShapeType="1"/>
              </p:cNvSpPr>
              <p:nvPr/>
            </p:nvSpPr>
            <p:spPr bwMode="auto">
              <a:xfrm>
                <a:off x="1584" y="4067"/>
                <a:ext cx="720" cy="0"/>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aphicFrame>
        <p:nvGraphicFramePr>
          <p:cNvPr id="17426" name="Object 13380"/>
          <p:cNvGraphicFramePr>
            <a:graphicFrameLocks/>
          </p:cNvGraphicFramePr>
          <p:nvPr/>
        </p:nvGraphicFramePr>
        <p:xfrm>
          <a:off x="3043238" y="3638550"/>
          <a:ext cx="114300" cy="215900"/>
        </p:xfrm>
        <a:graphic>
          <a:graphicData uri="http://schemas.openxmlformats.org/presentationml/2006/ole">
            <mc:AlternateContent xmlns:mc="http://schemas.openxmlformats.org/markup-compatibility/2006">
              <mc:Choice xmlns:v="urn:schemas-microsoft-com:vml" Requires="v">
                <p:oleObj spid="_x0000_s17461" r:id="rId3" imgW="114102" imgH="215526" progId="Equation.3">
                  <p:embed/>
                </p:oleObj>
              </mc:Choice>
              <mc:Fallback>
                <p:oleObj r:id="rId3" imgW="114102" imgH="215526" progId="Equation.3">
                  <p:embed/>
                  <p:pic>
                    <p:nvPicPr>
                      <p:cNvPr id="0" name="Object 13380"/>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3238" y="3638550"/>
                        <a:ext cx="1143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pic>
                </p:oleObj>
              </mc:Fallback>
            </mc:AlternateContent>
          </a:graphicData>
        </a:graphic>
      </p:graphicFrame>
      <p:sp>
        <p:nvSpPr>
          <p:cNvPr id="13383" name="Rectangle 13382"/>
          <p:cNvSpPr>
            <a:spLocks noChangeArrowheads="1"/>
          </p:cNvSpPr>
          <p:nvPr/>
        </p:nvSpPr>
        <p:spPr bwMode="auto">
          <a:xfrm>
            <a:off x="201613" y="2162175"/>
            <a:ext cx="1676400" cy="304800"/>
          </a:xfrm>
          <a:prstGeom prst="rect">
            <a:avLst/>
          </a:prstGeom>
          <a:solidFill>
            <a:schemeClr val="bg1"/>
          </a:solidFill>
          <a:ln w="9525">
            <a:solidFill>
              <a:schemeClr val="bg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a:solidFill>
                  <a:schemeClr val="bg2"/>
                </a:solidFill>
              </a:rPr>
              <a:t>Tóm tắt:</a:t>
            </a:r>
          </a:p>
        </p:txBody>
      </p:sp>
      <p:sp>
        <p:nvSpPr>
          <p:cNvPr id="13385" name="Text Box 13384"/>
          <p:cNvSpPr txBox="1">
            <a:spLocks noChangeArrowheads="1"/>
          </p:cNvSpPr>
          <p:nvPr/>
        </p:nvSpPr>
        <p:spPr bwMode="auto">
          <a:xfrm>
            <a:off x="201613" y="2466975"/>
            <a:ext cx="15144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rgbClr val="FF0000"/>
                </a:solidFill>
                <a:latin typeface="Verdana" panose="020B0604030504040204" pitchFamily="34" charset="0"/>
              </a:rPr>
              <a:t>S</a:t>
            </a:r>
            <a:r>
              <a:rPr lang="en-US" altLang="en-US" sz="2000" b="1" baseline="-25000">
                <a:solidFill>
                  <a:srgbClr val="FF0000"/>
                </a:solidFill>
                <a:latin typeface="Verdana" panose="020B0604030504040204" pitchFamily="34" charset="0"/>
              </a:rPr>
              <a:t>1</a:t>
            </a:r>
            <a:r>
              <a:rPr lang="en-US" altLang="en-US" sz="2000" b="1">
                <a:solidFill>
                  <a:srgbClr val="FF0000"/>
                </a:solidFill>
                <a:latin typeface="Verdana" panose="020B0604030504040204" pitchFamily="34" charset="0"/>
              </a:rPr>
              <a:t>=120m</a:t>
            </a:r>
          </a:p>
        </p:txBody>
      </p:sp>
      <p:sp>
        <p:nvSpPr>
          <p:cNvPr id="13386" name="Text Box 13385"/>
          <p:cNvSpPr txBox="1">
            <a:spLocks noChangeArrowheads="1"/>
          </p:cNvSpPr>
          <p:nvPr/>
        </p:nvSpPr>
        <p:spPr bwMode="auto">
          <a:xfrm>
            <a:off x="201613" y="2771775"/>
            <a:ext cx="11509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rgbClr val="FF6600"/>
                </a:solidFill>
                <a:latin typeface="Verdana" panose="020B0604030504040204" pitchFamily="34" charset="0"/>
              </a:rPr>
              <a:t>t</a:t>
            </a:r>
            <a:r>
              <a:rPr lang="en-US" altLang="en-US" sz="2000" b="1" baseline="-25000">
                <a:solidFill>
                  <a:srgbClr val="FF6600"/>
                </a:solidFill>
                <a:latin typeface="Verdana" panose="020B0604030504040204" pitchFamily="34" charset="0"/>
              </a:rPr>
              <a:t>1</a:t>
            </a:r>
            <a:r>
              <a:rPr lang="en-US" altLang="en-US" sz="2000" b="1">
                <a:solidFill>
                  <a:srgbClr val="FF6600"/>
                </a:solidFill>
                <a:latin typeface="Verdana" panose="020B0604030504040204" pitchFamily="34" charset="0"/>
              </a:rPr>
              <a:t>=30s</a:t>
            </a:r>
          </a:p>
        </p:txBody>
      </p:sp>
      <p:sp>
        <p:nvSpPr>
          <p:cNvPr id="13387" name="Text Box 13386"/>
          <p:cNvSpPr txBox="1">
            <a:spLocks noChangeArrowheads="1"/>
          </p:cNvSpPr>
          <p:nvPr/>
        </p:nvSpPr>
        <p:spPr bwMode="auto">
          <a:xfrm>
            <a:off x="201613" y="3076575"/>
            <a:ext cx="13335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rgbClr val="FF0000"/>
                </a:solidFill>
                <a:latin typeface="Verdana" panose="020B0604030504040204" pitchFamily="34" charset="0"/>
              </a:rPr>
              <a:t>S</a:t>
            </a:r>
            <a:r>
              <a:rPr lang="en-US" altLang="en-US" sz="2000" b="1" baseline="-25000">
                <a:solidFill>
                  <a:srgbClr val="FF0000"/>
                </a:solidFill>
                <a:latin typeface="Verdana" panose="020B0604030504040204" pitchFamily="34" charset="0"/>
              </a:rPr>
              <a:t>2</a:t>
            </a:r>
            <a:r>
              <a:rPr lang="en-US" altLang="en-US" sz="2000" b="1">
                <a:solidFill>
                  <a:srgbClr val="FF0000"/>
                </a:solidFill>
                <a:latin typeface="Verdana" panose="020B0604030504040204" pitchFamily="34" charset="0"/>
              </a:rPr>
              <a:t>=60m</a:t>
            </a:r>
          </a:p>
        </p:txBody>
      </p:sp>
      <p:sp>
        <p:nvSpPr>
          <p:cNvPr id="13388" name="Text Box 13387"/>
          <p:cNvSpPr txBox="1">
            <a:spLocks noChangeArrowheads="1"/>
          </p:cNvSpPr>
          <p:nvPr/>
        </p:nvSpPr>
        <p:spPr bwMode="auto">
          <a:xfrm>
            <a:off x="201613" y="3457575"/>
            <a:ext cx="11509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rgbClr val="FF6600"/>
                </a:solidFill>
                <a:latin typeface="Verdana" panose="020B0604030504040204" pitchFamily="34" charset="0"/>
              </a:rPr>
              <a:t>t</a:t>
            </a:r>
            <a:r>
              <a:rPr lang="en-US" altLang="en-US" sz="2000" b="1" baseline="-25000">
                <a:solidFill>
                  <a:srgbClr val="FF6600"/>
                </a:solidFill>
                <a:latin typeface="Verdana" panose="020B0604030504040204" pitchFamily="34" charset="0"/>
              </a:rPr>
              <a:t>2</a:t>
            </a:r>
            <a:r>
              <a:rPr lang="en-US" altLang="en-US" sz="2000" b="1">
                <a:solidFill>
                  <a:srgbClr val="FF6600"/>
                </a:solidFill>
                <a:latin typeface="Verdana" panose="020B0604030504040204" pitchFamily="34" charset="0"/>
              </a:rPr>
              <a:t>=24s</a:t>
            </a:r>
          </a:p>
        </p:txBody>
      </p:sp>
      <p:sp>
        <p:nvSpPr>
          <p:cNvPr id="13389" name="Straight Connector 13388"/>
          <p:cNvSpPr>
            <a:spLocks noChangeShapeType="1"/>
          </p:cNvSpPr>
          <p:nvPr/>
        </p:nvSpPr>
        <p:spPr bwMode="auto">
          <a:xfrm>
            <a:off x="201613" y="3838575"/>
            <a:ext cx="1524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90" name="Text Box 13389"/>
          <p:cNvSpPr txBox="1">
            <a:spLocks noChangeArrowheads="1"/>
          </p:cNvSpPr>
          <p:nvPr/>
        </p:nvSpPr>
        <p:spPr bwMode="auto">
          <a:xfrm>
            <a:off x="201613" y="3838575"/>
            <a:ext cx="8445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rgbClr val="FF0000"/>
                </a:solidFill>
                <a:latin typeface="Verdana" panose="020B0604030504040204" pitchFamily="34" charset="0"/>
              </a:rPr>
              <a:t>v</a:t>
            </a:r>
            <a:r>
              <a:rPr lang="en-US" altLang="en-US" sz="2000" b="1" baseline="-25000">
                <a:solidFill>
                  <a:srgbClr val="FF0000"/>
                </a:solidFill>
                <a:latin typeface="Verdana" panose="020B0604030504040204" pitchFamily="34" charset="0"/>
              </a:rPr>
              <a:t>1</a:t>
            </a:r>
            <a:r>
              <a:rPr lang="en-US" altLang="en-US" sz="2000" b="1">
                <a:solidFill>
                  <a:srgbClr val="FF0000"/>
                </a:solidFill>
                <a:latin typeface="Verdana" panose="020B0604030504040204" pitchFamily="34" charset="0"/>
              </a:rPr>
              <a:t>=?</a:t>
            </a:r>
          </a:p>
        </p:txBody>
      </p:sp>
      <p:sp>
        <p:nvSpPr>
          <p:cNvPr id="13391" name="Text Box 13390"/>
          <p:cNvSpPr txBox="1">
            <a:spLocks noChangeArrowheads="1"/>
          </p:cNvSpPr>
          <p:nvPr/>
        </p:nvSpPr>
        <p:spPr bwMode="auto">
          <a:xfrm>
            <a:off x="201613" y="4219575"/>
            <a:ext cx="8731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rgbClr val="FF0000"/>
                </a:solidFill>
                <a:latin typeface="Verdana" panose="020B0604030504040204" pitchFamily="34" charset="0"/>
              </a:rPr>
              <a:t>V</a:t>
            </a:r>
            <a:r>
              <a:rPr lang="en-US" altLang="en-US" sz="2000" b="1" baseline="-25000">
                <a:solidFill>
                  <a:srgbClr val="FF0000"/>
                </a:solidFill>
                <a:latin typeface="Verdana" panose="020B0604030504040204" pitchFamily="34" charset="0"/>
              </a:rPr>
              <a:t>2</a:t>
            </a:r>
            <a:r>
              <a:rPr lang="en-US" altLang="en-US" sz="2000" b="1">
                <a:solidFill>
                  <a:srgbClr val="FF0000"/>
                </a:solidFill>
                <a:latin typeface="Verdana" panose="020B0604030504040204" pitchFamily="34" charset="0"/>
              </a:rPr>
              <a:t>=?</a:t>
            </a:r>
          </a:p>
        </p:txBody>
      </p:sp>
      <p:sp>
        <p:nvSpPr>
          <p:cNvPr id="13392" name="Text Box 13391"/>
          <p:cNvSpPr txBox="1">
            <a:spLocks noChangeArrowheads="1"/>
          </p:cNvSpPr>
          <p:nvPr/>
        </p:nvSpPr>
        <p:spPr bwMode="auto">
          <a:xfrm>
            <a:off x="201613" y="4584700"/>
            <a:ext cx="946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rgbClr val="FF0000"/>
                </a:solidFill>
                <a:latin typeface="Verdana" panose="020B0604030504040204" pitchFamily="34" charset="0"/>
              </a:rPr>
              <a:t>V</a:t>
            </a:r>
            <a:r>
              <a:rPr lang="en-US" altLang="en-US" sz="2000" b="1" baseline="-25000">
                <a:solidFill>
                  <a:srgbClr val="FF0000"/>
                </a:solidFill>
                <a:latin typeface="Verdana" panose="020B0604030504040204" pitchFamily="34" charset="0"/>
              </a:rPr>
              <a:t>tb</a:t>
            </a:r>
            <a:r>
              <a:rPr lang="en-US" altLang="en-US" sz="2000" b="1">
                <a:solidFill>
                  <a:srgbClr val="FF0000"/>
                </a:solidFill>
                <a:latin typeface="Verdana" panose="020B0604030504040204" pitchFamily="34" charset="0"/>
              </a:rPr>
              <a:t>=?</a:t>
            </a:r>
          </a:p>
        </p:txBody>
      </p:sp>
      <p:sp>
        <p:nvSpPr>
          <p:cNvPr id="13393" name="Straight Connector 13392"/>
          <p:cNvSpPr>
            <a:spLocks noChangeShapeType="1"/>
          </p:cNvSpPr>
          <p:nvPr/>
        </p:nvSpPr>
        <p:spPr bwMode="auto">
          <a:xfrm>
            <a:off x="1801813" y="2543175"/>
            <a:ext cx="0" cy="2438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95" name="Rectangle 13394"/>
          <p:cNvSpPr>
            <a:spLocks noChangeArrowheads="1"/>
          </p:cNvSpPr>
          <p:nvPr/>
        </p:nvSpPr>
        <p:spPr bwMode="auto">
          <a:xfrm>
            <a:off x="784225" y="1622425"/>
            <a:ext cx="2373313" cy="560388"/>
          </a:xfrm>
          <a:prstGeom prst="rect">
            <a:avLst/>
          </a:prstGeom>
          <a:solidFill>
            <a:schemeClr val="bg1"/>
          </a:solidFill>
          <a:ln w="9525">
            <a:solidFill>
              <a:schemeClr val="bg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n-US" altLang="en-US" sz="2000" b="1">
                <a:solidFill>
                  <a:srgbClr val="FF0000"/>
                </a:solidFill>
              </a:rPr>
              <a:t>Quan sát sơ đồ và tóm tắt: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3327"/>
                                        </p:tgtEl>
                                        <p:attrNameLst>
                                          <p:attrName>style.visibility</p:attrName>
                                        </p:attrNameLst>
                                      </p:cBhvr>
                                      <p:to>
                                        <p:strVal val="visible"/>
                                      </p:to>
                                    </p:set>
                                    <p:anim calcmode="discrete" valueType="clr">
                                      <p:cBhvr override="childStyle">
                                        <p:cTn id="7" dur="80"/>
                                        <p:tgtEl>
                                          <p:spTgt spid="1332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327"/>
                                        </p:tgtEl>
                                        <p:attrNameLst>
                                          <p:attrName>fillcolor</p:attrName>
                                        </p:attrNameLst>
                                      </p:cBhvr>
                                      <p:tavLst>
                                        <p:tav tm="0">
                                          <p:val>
                                            <p:clrVal>
                                              <a:schemeClr val="accent2"/>
                                            </p:clrVal>
                                          </p:val>
                                        </p:tav>
                                        <p:tav tm="50000">
                                          <p:val>
                                            <p:clrVal>
                                              <a:schemeClr val="hlink"/>
                                            </p:clrVal>
                                          </p:val>
                                        </p:tav>
                                      </p:tavLst>
                                    </p:anim>
                                    <p:set>
                                      <p:cBhvr>
                                        <p:cTn id="9" dur="80"/>
                                        <p:tgtEl>
                                          <p:spTgt spid="13327"/>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3395"/>
                                        </p:tgtEl>
                                        <p:attrNameLst>
                                          <p:attrName>style.visibility</p:attrName>
                                        </p:attrNameLst>
                                      </p:cBhvr>
                                      <p:to>
                                        <p:strVal val="visible"/>
                                      </p:to>
                                    </p:set>
                                    <p:animEffect transition="in" filter="fade">
                                      <p:cBhvr>
                                        <p:cTn id="14" dur="500"/>
                                        <p:tgtEl>
                                          <p:spTgt spid="1339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500"/>
                                        <p:tgtEl>
                                          <p:spTgt spid="2"/>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7462"/>
                                        </p:tgtEl>
                                        <p:attrNameLst>
                                          <p:attrName>style.visibility</p:attrName>
                                        </p:attrNameLst>
                                      </p:cBhvr>
                                      <p:to>
                                        <p:strVal val="visible"/>
                                      </p:to>
                                    </p:set>
                                    <p:animEffect transition="in" filter="fade">
                                      <p:cBhvr>
                                        <p:cTn id="22" dur="500"/>
                                        <p:tgtEl>
                                          <p:spTgt spid="17462"/>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7463"/>
                                        </p:tgtEl>
                                        <p:attrNameLst>
                                          <p:attrName>style.visibility</p:attrName>
                                        </p:attrNameLst>
                                      </p:cBhvr>
                                      <p:to>
                                        <p:strVal val="visible"/>
                                      </p:to>
                                    </p:set>
                                    <p:animEffect transition="in" filter="fade">
                                      <p:cBhvr>
                                        <p:cTn id="25" dur="500"/>
                                        <p:tgtEl>
                                          <p:spTgt spid="17463"/>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7464"/>
                                        </p:tgtEl>
                                        <p:attrNameLst>
                                          <p:attrName>style.visibility</p:attrName>
                                        </p:attrNameLst>
                                      </p:cBhvr>
                                      <p:to>
                                        <p:strVal val="visible"/>
                                      </p:to>
                                    </p:set>
                                    <p:animEffect transition="in" filter="fade">
                                      <p:cBhvr>
                                        <p:cTn id="28" dur="500"/>
                                        <p:tgtEl>
                                          <p:spTgt spid="17464"/>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3337"/>
                                        </p:tgtEl>
                                        <p:attrNameLst>
                                          <p:attrName>style.visibility</p:attrName>
                                        </p:attrNameLst>
                                      </p:cBhvr>
                                      <p:to>
                                        <p:strVal val="visible"/>
                                      </p:to>
                                    </p:set>
                                    <p:animEffect transition="in" filter="fade">
                                      <p:cBhvr>
                                        <p:cTn id="31" dur="500"/>
                                        <p:tgtEl>
                                          <p:spTgt spid="13337"/>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3338"/>
                                        </p:tgtEl>
                                        <p:attrNameLst>
                                          <p:attrName>style.visibility</p:attrName>
                                        </p:attrNameLst>
                                      </p:cBhvr>
                                      <p:to>
                                        <p:strVal val="visible"/>
                                      </p:to>
                                    </p:set>
                                    <p:animEffect transition="in" filter="fade">
                                      <p:cBhvr>
                                        <p:cTn id="34" dur="500"/>
                                        <p:tgtEl>
                                          <p:spTgt spid="13338"/>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3339"/>
                                        </p:tgtEl>
                                        <p:attrNameLst>
                                          <p:attrName>style.visibility</p:attrName>
                                        </p:attrNameLst>
                                      </p:cBhvr>
                                      <p:to>
                                        <p:strVal val="visible"/>
                                      </p:to>
                                    </p:set>
                                    <p:animEffect transition="in" filter="fade">
                                      <p:cBhvr>
                                        <p:cTn id="37" dur="500"/>
                                        <p:tgtEl>
                                          <p:spTgt spid="13339"/>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3340"/>
                                        </p:tgtEl>
                                        <p:attrNameLst>
                                          <p:attrName>style.visibility</p:attrName>
                                        </p:attrNameLst>
                                      </p:cBhvr>
                                      <p:to>
                                        <p:strVal val="visible"/>
                                      </p:to>
                                    </p:set>
                                    <p:animEffect transition="in" filter="fade">
                                      <p:cBhvr>
                                        <p:cTn id="40" dur="500"/>
                                        <p:tgtEl>
                                          <p:spTgt spid="13340"/>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3383"/>
                                        </p:tgtEl>
                                        <p:attrNameLst>
                                          <p:attrName>style.visibility</p:attrName>
                                        </p:attrNameLst>
                                      </p:cBhvr>
                                      <p:to>
                                        <p:strVal val="visible"/>
                                      </p:to>
                                    </p:set>
                                    <p:animEffect transition="in" filter="fade">
                                      <p:cBhvr>
                                        <p:cTn id="43" dur="500"/>
                                        <p:tgtEl>
                                          <p:spTgt spid="13383"/>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3385"/>
                                        </p:tgtEl>
                                        <p:attrNameLst>
                                          <p:attrName>style.visibility</p:attrName>
                                        </p:attrNameLst>
                                      </p:cBhvr>
                                      <p:to>
                                        <p:strVal val="visible"/>
                                      </p:to>
                                    </p:set>
                                    <p:animEffect transition="in" filter="fade">
                                      <p:cBhvr>
                                        <p:cTn id="46" dur="500"/>
                                        <p:tgtEl>
                                          <p:spTgt spid="13385"/>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3386"/>
                                        </p:tgtEl>
                                        <p:attrNameLst>
                                          <p:attrName>style.visibility</p:attrName>
                                        </p:attrNameLst>
                                      </p:cBhvr>
                                      <p:to>
                                        <p:strVal val="visible"/>
                                      </p:to>
                                    </p:set>
                                    <p:animEffect transition="in" filter="fade">
                                      <p:cBhvr>
                                        <p:cTn id="49" dur="500"/>
                                        <p:tgtEl>
                                          <p:spTgt spid="13386"/>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3387"/>
                                        </p:tgtEl>
                                        <p:attrNameLst>
                                          <p:attrName>style.visibility</p:attrName>
                                        </p:attrNameLst>
                                      </p:cBhvr>
                                      <p:to>
                                        <p:strVal val="visible"/>
                                      </p:to>
                                    </p:set>
                                    <p:animEffect transition="in" filter="fade">
                                      <p:cBhvr>
                                        <p:cTn id="52" dur="500"/>
                                        <p:tgtEl>
                                          <p:spTgt spid="13387"/>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13388"/>
                                        </p:tgtEl>
                                        <p:attrNameLst>
                                          <p:attrName>style.visibility</p:attrName>
                                        </p:attrNameLst>
                                      </p:cBhvr>
                                      <p:to>
                                        <p:strVal val="visible"/>
                                      </p:to>
                                    </p:set>
                                    <p:animEffect transition="in" filter="fade">
                                      <p:cBhvr>
                                        <p:cTn id="55" dur="500"/>
                                        <p:tgtEl>
                                          <p:spTgt spid="13388"/>
                                        </p:tgtEl>
                                      </p:cBhvr>
                                    </p:animEffect>
                                  </p:childTnLst>
                                </p:cTn>
                              </p:par>
                              <p:par>
                                <p:cTn id="56" presetID="10" presetClass="entr" presetSubtype="0" fill="hold" nodeType="withEffect">
                                  <p:stCondLst>
                                    <p:cond delay="0"/>
                                  </p:stCondLst>
                                  <p:childTnLst>
                                    <p:set>
                                      <p:cBhvr>
                                        <p:cTn id="57" dur="1" fill="hold">
                                          <p:stCondLst>
                                            <p:cond delay="0"/>
                                          </p:stCondLst>
                                        </p:cTn>
                                        <p:tgtEl>
                                          <p:spTgt spid="13389"/>
                                        </p:tgtEl>
                                        <p:attrNameLst>
                                          <p:attrName>style.visibility</p:attrName>
                                        </p:attrNameLst>
                                      </p:cBhvr>
                                      <p:to>
                                        <p:strVal val="visible"/>
                                      </p:to>
                                    </p:set>
                                    <p:animEffect transition="in" filter="fade">
                                      <p:cBhvr>
                                        <p:cTn id="58" dur="500"/>
                                        <p:tgtEl>
                                          <p:spTgt spid="13389"/>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13390"/>
                                        </p:tgtEl>
                                        <p:attrNameLst>
                                          <p:attrName>style.visibility</p:attrName>
                                        </p:attrNameLst>
                                      </p:cBhvr>
                                      <p:to>
                                        <p:strVal val="visible"/>
                                      </p:to>
                                    </p:set>
                                    <p:animEffect transition="in" filter="fade">
                                      <p:cBhvr>
                                        <p:cTn id="61" dur="500"/>
                                        <p:tgtEl>
                                          <p:spTgt spid="13390"/>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13391"/>
                                        </p:tgtEl>
                                        <p:attrNameLst>
                                          <p:attrName>style.visibility</p:attrName>
                                        </p:attrNameLst>
                                      </p:cBhvr>
                                      <p:to>
                                        <p:strVal val="visible"/>
                                      </p:to>
                                    </p:set>
                                    <p:animEffect transition="in" filter="fade">
                                      <p:cBhvr>
                                        <p:cTn id="64" dur="500"/>
                                        <p:tgtEl>
                                          <p:spTgt spid="13391"/>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13392"/>
                                        </p:tgtEl>
                                        <p:attrNameLst>
                                          <p:attrName>style.visibility</p:attrName>
                                        </p:attrNameLst>
                                      </p:cBhvr>
                                      <p:to>
                                        <p:strVal val="visible"/>
                                      </p:to>
                                    </p:set>
                                    <p:animEffect transition="in" filter="fade">
                                      <p:cBhvr>
                                        <p:cTn id="67" dur="500"/>
                                        <p:tgtEl>
                                          <p:spTgt spid="13392"/>
                                        </p:tgtEl>
                                      </p:cBhvr>
                                    </p:animEffect>
                                  </p:childTnLst>
                                </p:cTn>
                              </p:par>
                              <p:par>
                                <p:cTn id="68" presetID="10" presetClass="entr" presetSubtype="0" fill="hold" nodeType="withEffect">
                                  <p:stCondLst>
                                    <p:cond delay="0"/>
                                  </p:stCondLst>
                                  <p:childTnLst>
                                    <p:set>
                                      <p:cBhvr>
                                        <p:cTn id="69" dur="1" fill="hold">
                                          <p:stCondLst>
                                            <p:cond delay="0"/>
                                          </p:stCondLst>
                                        </p:cTn>
                                        <p:tgtEl>
                                          <p:spTgt spid="13393"/>
                                        </p:tgtEl>
                                        <p:attrNameLst>
                                          <p:attrName>style.visibility</p:attrName>
                                        </p:attrNameLst>
                                      </p:cBhvr>
                                      <p:to>
                                        <p:strVal val="visible"/>
                                      </p:to>
                                    </p:set>
                                    <p:animEffect transition="in" filter="fade">
                                      <p:cBhvr>
                                        <p:cTn id="70" dur="500"/>
                                        <p:tgtEl>
                                          <p:spTgt spid="13393"/>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53" presetClass="entr" presetSubtype="16" fill="hold" grpId="0" nodeType="clickEffect">
                                  <p:stCondLst>
                                    <p:cond delay="0"/>
                                  </p:stCondLst>
                                  <p:childTnLst>
                                    <p:set>
                                      <p:cBhvr>
                                        <p:cTn id="74" dur="1" fill="hold">
                                          <p:stCondLst>
                                            <p:cond delay="0"/>
                                          </p:stCondLst>
                                        </p:cTn>
                                        <p:tgtEl>
                                          <p:spTgt spid="13335"/>
                                        </p:tgtEl>
                                        <p:attrNameLst>
                                          <p:attrName>style.visibility</p:attrName>
                                        </p:attrNameLst>
                                      </p:cBhvr>
                                      <p:to>
                                        <p:strVal val="visible"/>
                                      </p:to>
                                    </p:set>
                                    <p:anim calcmode="lin" valueType="num">
                                      <p:cBhvr>
                                        <p:cTn id="75" dur="500" fill="hold"/>
                                        <p:tgtEl>
                                          <p:spTgt spid="13335"/>
                                        </p:tgtEl>
                                        <p:attrNameLst>
                                          <p:attrName>ppt_w</p:attrName>
                                        </p:attrNameLst>
                                      </p:cBhvr>
                                      <p:tavLst>
                                        <p:tav tm="0">
                                          <p:val>
                                            <p:fltVal val="0"/>
                                          </p:val>
                                        </p:tav>
                                        <p:tav tm="100000">
                                          <p:val>
                                            <p:strVal val="#ppt_w"/>
                                          </p:val>
                                        </p:tav>
                                      </p:tavLst>
                                    </p:anim>
                                    <p:anim calcmode="lin" valueType="num">
                                      <p:cBhvr>
                                        <p:cTn id="76" dur="500" fill="hold"/>
                                        <p:tgtEl>
                                          <p:spTgt spid="13335"/>
                                        </p:tgtEl>
                                        <p:attrNameLst>
                                          <p:attrName>ppt_h</p:attrName>
                                        </p:attrNameLst>
                                      </p:cBhvr>
                                      <p:tavLst>
                                        <p:tav tm="0">
                                          <p:val>
                                            <p:fltVal val="0"/>
                                          </p:val>
                                        </p:tav>
                                        <p:tav tm="100000">
                                          <p:val>
                                            <p:strVal val="#ppt_h"/>
                                          </p:val>
                                        </p:tav>
                                      </p:tavLst>
                                    </p:anim>
                                    <p:animEffect transition="in" filter="fade">
                                      <p:cBhvr>
                                        <p:cTn id="77" dur="500"/>
                                        <p:tgtEl>
                                          <p:spTgt spid="13335"/>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53" presetClass="entr" presetSubtype="16" fill="hold" grpId="0" nodeType="clickEffect">
                                  <p:stCondLst>
                                    <p:cond delay="0"/>
                                  </p:stCondLst>
                                  <p:childTnLst>
                                    <p:set>
                                      <p:cBhvr>
                                        <p:cTn id="81" dur="1" fill="hold">
                                          <p:stCondLst>
                                            <p:cond delay="0"/>
                                          </p:stCondLst>
                                        </p:cTn>
                                        <p:tgtEl>
                                          <p:spTgt spid="13341"/>
                                        </p:tgtEl>
                                        <p:attrNameLst>
                                          <p:attrName>style.visibility</p:attrName>
                                        </p:attrNameLst>
                                      </p:cBhvr>
                                      <p:to>
                                        <p:strVal val="visible"/>
                                      </p:to>
                                    </p:set>
                                    <p:anim calcmode="lin" valueType="num">
                                      <p:cBhvr>
                                        <p:cTn id="82" dur="500" fill="hold"/>
                                        <p:tgtEl>
                                          <p:spTgt spid="13341"/>
                                        </p:tgtEl>
                                        <p:attrNameLst>
                                          <p:attrName>ppt_w</p:attrName>
                                        </p:attrNameLst>
                                      </p:cBhvr>
                                      <p:tavLst>
                                        <p:tav tm="0">
                                          <p:val>
                                            <p:fltVal val="0"/>
                                          </p:val>
                                        </p:tav>
                                        <p:tav tm="100000">
                                          <p:val>
                                            <p:strVal val="#ppt_w"/>
                                          </p:val>
                                        </p:tav>
                                      </p:tavLst>
                                    </p:anim>
                                    <p:anim calcmode="lin" valueType="num">
                                      <p:cBhvr>
                                        <p:cTn id="83" dur="500" fill="hold"/>
                                        <p:tgtEl>
                                          <p:spTgt spid="13341"/>
                                        </p:tgtEl>
                                        <p:attrNameLst>
                                          <p:attrName>ppt_h</p:attrName>
                                        </p:attrNameLst>
                                      </p:cBhvr>
                                      <p:tavLst>
                                        <p:tav tm="0">
                                          <p:val>
                                            <p:fltVal val="0"/>
                                          </p:val>
                                        </p:tav>
                                        <p:tav tm="100000">
                                          <p:val>
                                            <p:strVal val="#ppt_h"/>
                                          </p:val>
                                        </p:tav>
                                      </p:tavLst>
                                    </p:anim>
                                    <p:animEffect transition="in" filter="fade">
                                      <p:cBhvr>
                                        <p:cTn id="84" dur="500"/>
                                        <p:tgtEl>
                                          <p:spTgt spid="13341"/>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53" presetClass="entr" presetSubtype="16" fill="hold" nodeType="clickEffect">
                                  <p:stCondLst>
                                    <p:cond delay="0"/>
                                  </p:stCondLst>
                                  <p:childTnLst>
                                    <p:set>
                                      <p:cBhvr>
                                        <p:cTn id="88" dur="1" fill="hold">
                                          <p:stCondLst>
                                            <p:cond delay="0"/>
                                          </p:stCondLst>
                                        </p:cTn>
                                        <p:tgtEl>
                                          <p:spTgt spid="13352"/>
                                        </p:tgtEl>
                                        <p:attrNameLst>
                                          <p:attrName>style.visibility</p:attrName>
                                        </p:attrNameLst>
                                      </p:cBhvr>
                                      <p:to>
                                        <p:strVal val="visible"/>
                                      </p:to>
                                    </p:set>
                                    <p:anim calcmode="lin" valueType="num">
                                      <p:cBhvr>
                                        <p:cTn id="89" dur="500" fill="hold"/>
                                        <p:tgtEl>
                                          <p:spTgt spid="13352"/>
                                        </p:tgtEl>
                                        <p:attrNameLst>
                                          <p:attrName>ppt_w</p:attrName>
                                        </p:attrNameLst>
                                      </p:cBhvr>
                                      <p:tavLst>
                                        <p:tav tm="0">
                                          <p:val>
                                            <p:fltVal val="0"/>
                                          </p:val>
                                        </p:tav>
                                        <p:tav tm="100000">
                                          <p:val>
                                            <p:strVal val="#ppt_w"/>
                                          </p:val>
                                        </p:tav>
                                      </p:tavLst>
                                    </p:anim>
                                    <p:anim calcmode="lin" valueType="num">
                                      <p:cBhvr>
                                        <p:cTn id="90" dur="500" fill="hold"/>
                                        <p:tgtEl>
                                          <p:spTgt spid="13352"/>
                                        </p:tgtEl>
                                        <p:attrNameLst>
                                          <p:attrName>ppt_h</p:attrName>
                                        </p:attrNameLst>
                                      </p:cBhvr>
                                      <p:tavLst>
                                        <p:tav tm="0">
                                          <p:val>
                                            <p:fltVal val="0"/>
                                          </p:val>
                                        </p:tav>
                                        <p:tav tm="100000">
                                          <p:val>
                                            <p:strVal val="#ppt_h"/>
                                          </p:val>
                                        </p:tav>
                                      </p:tavLst>
                                    </p:anim>
                                    <p:animEffect transition="in" filter="fade">
                                      <p:cBhvr>
                                        <p:cTn id="91" dur="500"/>
                                        <p:tgtEl>
                                          <p:spTgt spid="13352"/>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53" presetClass="entr" presetSubtype="16" fill="hold" grpId="0" nodeType="clickEffect">
                                  <p:stCondLst>
                                    <p:cond delay="0"/>
                                  </p:stCondLst>
                                  <p:childTnLst>
                                    <p:set>
                                      <p:cBhvr>
                                        <p:cTn id="95" dur="1" fill="hold">
                                          <p:stCondLst>
                                            <p:cond delay="0"/>
                                          </p:stCondLst>
                                        </p:cTn>
                                        <p:tgtEl>
                                          <p:spTgt spid="13353"/>
                                        </p:tgtEl>
                                        <p:attrNameLst>
                                          <p:attrName>style.visibility</p:attrName>
                                        </p:attrNameLst>
                                      </p:cBhvr>
                                      <p:to>
                                        <p:strVal val="visible"/>
                                      </p:to>
                                    </p:set>
                                    <p:anim calcmode="lin" valueType="num">
                                      <p:cBhvr>
                                        <p:cTn id="96" dur="500" fill="hold"/>
                                        <p:tgtEl>
                                          <p:spTgt spid="13353"/>
                                        </p:tgtEl>
                                        <p:attrNameLst>
                                          <p:attrName>ppt_w</p:attrName>
                                        </p:attrNameLst>
                                      </p:cBhvr>
                                      <p:tavLst>
                                        <p:tav tm="0">
                                          <p:val>
                                            <p:fltVal val="0"/>
                                          </p:val>
                                        </p:tav>
                                        <p:tav tm="100000">
                                          <p:val>
                                            <p:strVal val="#ppt_w"/>
                                          </p:val>
                                        </p:tav>
                                      </p:tavLst>
                                    </p:anim>
                                    <p:anim calcmode="lin" valueType="num">
                                      <p:cBhvr>
                                        <p:cTn id="97" dur="500" fill="hold"/>
                                        <p:tgtEl>
                                          <p:spTgt spid="13353"/>
                                        </p:tgtEl>
                                        <p:attrNameLst>
                                          <p:attrName>ppt_h</p:attrName>
                                        </p:attrNameLst>
                                      </p:cBhvr>
                                      <p:tavLst>
                                        <p:tav tm="0">
                                          <p:val>
                                            <p:fltVal val="0"/>
                                          </p:val>
                                        </p:tav>
                                        <p:tav tm="100000">
                                          <p:val>
                                            <p:strVal val="#ppt_h"/>
                                          </p:val>
                                        </p:tav>
                                      </p:tavLst>
                                    </p:anim>
                                    <p:animEffect transition="in" filter="fade">
                                      <p:cBhvr>
                                        <p:cTn id="98" dur="500"/>
                                        <p:tgtEl>
                                          <p:spTgt spid="13353"/>
                                        </p:tgtEl>
                                      </p:cBhvr>
                                    </p:animEffect>
                                  </p:childTnLst>
                                </p:cTn>
                              </p:par>
                            </p:childTnLst>
                          </p:cTn>
                        </p:par>
                      </p:childTnLst>
                    </p:cTn>
                  </p:par>
                  <p:par>
                    <p:cTn id="99" fill="hold" nodeType="clickPar">
                      <p:stCondLst>
                        <p:cond delay="indefinite"/>
                      </p:stCondLst>
                      <p:childTnLst>
                        <p:par>
                          <p:cTn id="100" fill="hold" nodeType="withGroup">
                            <p:stCondLst>
                              <p:cond delay="0"/>
                            </p:stCondLst>
                            <p:childTnLst>
                              <p:par>
                                <p:cTn id="101" presetID="53" presetClass="entr" presetSubtype="16" fill="hold" nodeType="clickEffect">
                                  <p:stCondLst>
                                    <p:cond delay="0"/>
                                  </p:stCondLst>
                                  <p:childTnLst>
                                    <p:set>
                                      <p:cBhvr>
                                        <p:cTn id="102" dur="1" fill="hold">
                                          <p:stCondLst>
                                            <p:cond delay="0"/>
                                          </p:stCondLst>
                                        </p:cTn>
                                        <p:tgtEl>
                                          <p:spTgt spid="13362"/>
                                        </p:tgtEl>
                                        <p:attrNameLst>
                                          <p:attrName>style.visibility</p:attrName>
                                        </p:attrNameLst>
                                      </p:cBhvr>
                                      <p:to>
                                        <p:strVal val="visible"/>
                                      </p:to>
                                    </p:set>
                                    <p:anim calcmode="lin" valueType="num">
                                      <p:cBhvr>
                                        <p:cTn id="103" dur="500" fill="hold"/>
                                        <p:tgtEl>
                                          <p:spTgt spid="13362"/>
                                        </p:tgtEl>
                                        <p:attrNameLst>
                                          <p:attrName>ppt_w</p:attrName>
                                        </p:attrNameLst>
                                      </p:cBhvr>
                                      <p:tavLst>
                                        <p:tav tm="0">
                                          <p:val>
                                            <p:fltVal val="0"/>
                                          </p:val>
                                        </p:tav>
                                        <p:tav tm="100000">
                                          <p:val>
                                            <p:strVal val="#ppt_w"/>
                                          </p:val>
                                        </p:tav>
                                      </p:tavLst>
                                    </p:anim>
                                    <p:anim calcmode="lin" valueType="num">
                                      <p:cBhvr>
                                        <p:cTn id="104" dur="500" fill="hold"/>
                                        <p:tgtEl>
                                          <p:spTgt spid="13362"/>
                                        </p:tgtEl>
                                        <p:attrNameLst>
                                          <p:attrName>ppt_h</p:attrName>
                                        </p:attrNameLst>
                                      </p:cBhvr>
                                      <p:tavLst>
                                        <p:tav tm="0">
                                          <p:val>
                                            <p:fltVal val="0"/>
                                          </p:val>
                                        </p:tav>
                                        <p:tav tm="100000">
                                          <p:val>
                                            <p:strVal val="#ppt_h"/>
                                          </p:val>
                                        </p:tav>
                                      </p:tavLst>
                                    </p:anim>
                                    <p:animEffect transition="in" filter="fade">
                                      <p:cBhvr>
                                        <p:cTn id="105" dur="500"/>
                                        <p:tgtEl>
                                          <p:spTgt spid="13362"/>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53" presetClass="entr" presetSubtype="16" fill="hold" grpId="0" nodeType="clickEffect">
                                  <p:stCondLst>
                                    <p:cond delay="0"/>
                                  </p:stCondLst>
                                  <p:childTnLst>
                                    <p:set>
                                      <p:cBhvr>
                                        <p:cTn id="109" dur="1" fill="hold">
                                          <p:stCondLst>
                                            <p:cond delay="0"/>
                                          </p:stCondLst>
                                        </p:cTn>
                                        <p:tgtEl>
                                          <p:spTgt spid="13363"/>
                                        </p:tgtEl>
                                        <p:attrNameLst>
                                          <p:attrName>style.visibility</p:attrName>
                                        </p:attrNameLst>
                                      </p:cBhvr>
                                      <p:to>
                                        <p:strVal val="visible"/>
                                      </p:to>
                                    </p:set>
                                    <p:anim calcmode="lin" valueType="num">
                                      <p:cBhvr>
                                        <p:cTn id="110" dur="500" fill="hold"/>
                                        <p:tgtEl>
                                          <p:spTgt spid="13363"/>
                                        </p:tgtEl>
                                        <p:attrNameLst>
                                          <p:attrName>ppt_w</p:attrName>
                                        </p:attrNameLst>
                                      </p:cBhvr>
                                      <p:tavLst>
                                        <p:tav tm="0">
                                          <p:val>
                                            <p:fltVal val="0"/>
                                          </p:val>
                                        </p:tav>
                                        <p:tav tm="100000">
                                          <p:val>
                                            <p:strVal val="#ppt_w"/>
                                          </p:val>
                                        </p:tav>
                                      </p:tavLst>
                                    </p:anim>
                                    <p:anim calcmode="lin" valueType="num">
                                      <p:cBhvr>
                                        <p:cTn id="111" dur="500" fill="hold"/>
                                        <p:tgtEl>
                                          <p:spTgt spid="13363"/>
                                        </p:tgtEl>
                                        <p:attrNameLst>
                                          <p:attrName>ppt_h</p:attrName>
                                        </p:attrNameLst>
                                      </p:cBhvr>
                                      <p:tavLst>
                                        <p:tav tm="0">
                                          <p:val>
                                            <p:fltVal val="0"/>
                                          </p:val>
                                        </p:tav>
                                        <p:tav tm="100000">
                                          <p:val>
                                            <p:strVal val="#ppt_h"/>
                                          </p:val>
                                        </p:tav>
                                      </p:tavLst>
                                    </p:anim>
                                    <p:animEffect transition="in" filter="fade">
                                      <p:cBhvr>
                                        <p:cTn id="112" dur="500"/>
                                        <p:tgtEl>
                                          <p:spTgt spid="13363"/>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53" presetClass="entr" presetSubtype="16" fill="hold" nodeType="clickEffect">
                                  <p:stCondLst>
                                    <p:cond delay="0"/>
                                  </p:stCondLst>
                                  <p:childTnLst>
                                    <p:set>
                                      <p:cBhvr>
                                        <p:cTn id="116" dur="1" fill="hold">
                                          <p:stCondLst>
                                            <p:cond delay="0"/>
                                          </p:stCondLst>
                                        </p:cTn>
                                        <p:tgtEl>
                                          <p:spTgt spid="13375"/>
                                        </p:tgtEl>
                                        <p:attrNameLst>
                                          <p:attrName>style.visibility</p:attrName>
                                        </p:attrNameLst>
                                      </p:cBhvr>
                                      <p:to>
                                        <p:strVal val="visible"/>
                                      </p:to>
                                    </p:set>
                                    <p:anim calcmode="lin" valueType="num">
                                      <p:cBhvr>
                                        <p:cTn id="117" dur="500" fill="hold"/>
                                        <p:tgtEl>
                                          <p:spTgt spid="13375"/>
                                        </p:tgtEl>
                                        <p:attrNameLst>
                                          <p:attrName>ppt_w</p:attrName>
                                        </p:attrNameLst>
                                      </p:cBhvr>
                                      <p:tavLst>
                                        <p:tav tm="0">
                                          <p:val>
                                            <p:fltVal val="0"/>
                                          </p:val>
                                        </p:tav>
                                        <p:tav tm="100000">
                                          <p:val>
                                            <p:strVal val="#ppt_w"/>
                                          </p:val>
                                        </p:tav>
                                      </p:tavLst>
                                    </p:anim>
                                    <p:anim calcmode="lin" valueType="num">
                                      <p:cBhvr>
                                        <p:cTn id="118" dur="500" fill="hold"/>
                                        <p:tgtEl>
                                          <p:spTgt spid="13375"/>
                                        </p:tgtEl>
                                        <p:attrNameLst>
                                          <p:attrName>ppt_h</p:attrName>
                                        </p:attrNameLst>
                                      </p:cBhvr>
                                      <p:tavLst>
                                        <p:tav tm="0">
                                          <p:val>
                                            <p:fltVal val="0"/>
                                          </p:val>
                                        </p:tav>
                                        <p:tav tm="100000">
                                          <p:val>
                                            <p:strVal val="#ppt_h"/>
                                          </p:val>
                                        </p:tav>
                                      </p:tavLst>
                                    </p:anim>
                                    <p:animEffect transition="in" filter="fade">
                                      <p:cBhvr>
                                        <p:cTn id="119" dur="500"/>
                                        <p:tgtEl>
                                          <p:spTgt spid="133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7" grpId="0"/>
      <p:bldP spid="17462" grpId="0"/>
      <p:bldP spid="17463" grpId="0"/>
      <p:bldP spid="17464" grpId="0"/>
      <p:bldP spid="13335" grpId="0"/>
      <p:bldP spid="13337" grpId="0"/>
      <p:bldP spid="13338" grpId="0"/>
      <p:bldP spid="13339" grpId="0"/>
      <p:bldP spid="13340" grpId="0"/>
      <p:bldP spid="13341" grpId="0"/>
      <p:bldP spid="13353" grpId="0"/>
      <p:bldP spid="13363" grpId="0"/>
      <p:bldP spid="13383" grpId="0" animBg="1"/>
      <p:bldP spid="13385" grpId="0"/>
      <p:bldP spid="13386" grpId="0"/>
      <p:bldP spid="13387" grpId="0"/>
      <p:bldP spid="13388" grpId="0"/>
      <p:bldP spid="13390" grpId="0"/>
      <p:bldP spid="13391" grpId="0"/>
      <p:bldP spid="13392" grpId="0"/>
      <p:bldP spid="13395"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Text Box 14338"/>
          <p:cNvSpPr txBox="1">
            <a:spLocks noChangeArrowheads="1"/>
          </p:cNvSpPr>
          <p:nvPr/>
        </p:nvSpPr>
        <p:spPr bwMode="auto">
          <a:xfrm>
            <a:off x="273050" y="496888"/>
            <a:ext cx="83820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a:spcBef>
                <a:spcPct val="0"/>
              </a:spcBef>
              <a:buFontTx/>
              <a:buNone/>
            </a:pPr>
            <a:r>
              <a:rPr lang="en-US" altLang="en-US" sz="2400">
                <a:solidFill>
                  <a:srgbClr val="FF0000"/>
                </a:solidFill>
                <a:latin typeface="Times New Roman" panose="02020603050405020304" pitchFamily="18" charset="0"/>
              </a:rPr>
              <a:t>C6: </a:t>
            </a:r>
            <a:r>
              <a:rPr lang="en-US" altLang="en-US" sz="2400">
                <a:latin typeface="Times New Roman" panose="02020603050405020304" pitchFamily="18" charset="0"/>
              </a:rPr>
              <a:t>Một đoàn tàu chuyển động trong </a:t>
            </a:r>
            <a:r>
              <a:rPr lang="en-US" altLang="en-US" sz="2400">
                <a:solidFill>
                  <a:srgbClr val="FF0000"/>
                </a:solidFill>
                <a:latin typeface="Times New Roman" panose="02020603050405020304" pitchFamily="18" charset="0"/>
              </a:rPr>
              <a:t>5h </a:t>
            </a:r>
            <a:r>
              <a:rPr lang="en-US" altLang="en-US" sz="2400">
                <a:latin typeface="Times New Roman" panose="02020603050405020304" pitchFamily="18" charset="0"/>
              </a:rPr>
              <a:t>với vận tốc trung bình là </a:t>
            </a:r>
            <a:r>
              <a:rPr lang="en-US" altLang="en-US" sz="2400">
                <a:solidFill>
                  <a:srgbClr val="FF0000"/>
                </a:solidFill>
                <a:latin typeface="Times New Roman" panose="02020603050405020304" pitchFamily="18" charset="0"/>
              </a:rPr>
              <a:t>30km/h</a:t>
            </a:r>
            <a:r>
              <a:rPr lang="en-US" altLang="en-US" sz="2400">
                <a:latin typeface="Times New Roman" panose="02020603050405020304" pitchFamily="18" charset="0"/>
              </a:rPr>
              <a:t>. Tính quãng đường đoàn tàu đi được?</a:t>
            </a:r>
          </a:p>
        </p:txBody>
      </p:sp>
      <p:sp>
        <p:nvSpPr>
          <p:cNvPr id="14346" name="Text Box 14345"/>
          <p:cNvSpPr txBox="1">
            <a:spLocks noChangeArrowheads="1"/>
          </p:cNvSpPr>
          <p:nvPr/>
        </p:nvSpPr>
        <p:spPr bwMode="auto">
          <a:xfrm>
            <a:off x="5143500" y="1636713"/>
            <a:ext cx="7350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rgbClr val="FF0000"/>
                </a:solidFill>
                <a:latin typeface="Verdana" panose="020B0604030504040204" pitchFamily="34" charset="0"/>
              </a:rPr>
              <a:t>Giải</a:t>
            </a:r>
          </a:p>
        </p:txBody>
      </p:sp>
      <p:sp>
        <p:nvSpPr>
          <p:cNvPr id="14378" name="Text Box 14377"/>
          <p:cNvSpPr txBox="1">
            <a:spLocks noChangeArrowheads="1"/>
          </p:cNvSpPr>
          <p:nvPr/>
        </p:nvSpPr>
        <p:spPr bwMode="auto">
          <a:xfrm>
            <a:off x="706438" y="2176463"/>
            <a:ext cx="2090737"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rgbClr val="008000"/>
                </a:solidFill>
                <a:latin typeface="Verdana" panose="020B0604030504040204" pitchFamily="34" charset="0"/>
              </a:rPr>
              <a:t>Tóm tắt:</a:t>
            </a:r>
          </a:p>
          <a:p>
            <a:pPr>
              <a:spcBef>
                <a:spcPct val="0"/>
              </a:spcBef>
              <a:buFontTx/>
              <a:buNone/>
            </a:pPr>
            <a:r>
              <a:rPr lang="en-US" altLang="en-US" sz="2000" b="1">
                <a:solidFill>
                  <a:srgbClr val="FF0000"/>
                </a:solidFill>
                <a:latin typeface="Verdana" panose="020B0604030504040204" pitchFamily="34" charset="0"/>
              </a:rPr>
              <a:t>t = 5h</a:t>
            </a:r>
          </a:p>
          <a:p>
            <a:pPr>
              <a:spcBef>
                <a:spcPct val="0"/>
              </a:spcBef>
              <a:buFontTx/>
              <a:buNone/>
            </a:pPr>
            <a:r>
              <a:rPr lang="en-US" altLang="en-US" sz="2000" b="1">
                <a:solidFill>
                  <a:srgbClr val="FF0000"/>
                </a:solidFill>
                <a:latin typeface="Verdana" panose="020B0604030504040204" pitchFamily="34" charset="0"/>
              </a:rPr>
              <a:t>v</a:t>
            </a:r>
            <a:r>
              <a:rPr lang="en-US" altLang="en-US" sz="2000" b="1" baseline="-25000">
                <a:solidFill>
                  <a:srgbClr val="FF0000"/>
                </a:solidFill>
                <a:latin typeface="Verdana" panose="020B0604030504040204" pitchFamily="34" charset="0"/>
              </a:rPr>
              <a:t>tb</a:t>
            </a:r>
            <a:r>
              <a:rPr lang="en-US" altLang="en-US" sz="2000" b="1">
                <a:solidFill>
                  <a:srgbClr val="FF0000"/>
                </a:solidFill>
                <a:latin typeface="Verdana" panose="020B0604030504040204" pitchFamily="34" charset="0"/>
              </a:rPr>
              <a:t> = 30km/h</a:t>
            </a:r>
          </a:p>
          <a:p>
            <a:pPr>
              <a:spcBef>
                <a:spcPct val="0"/>
              </a:spcBef>
              <a:buFontTx/>
              <a:buNone/>
            </a:pPr>
            <a:r>
              <a:rPr lang="en-US" altLang="en-US" sz="2000" b="1">
                <a:solidFill>
                  <a:srgbClr val="FF0000"/>
                </a:solidFill>
                <a:latin typeface="Verdana" panose="020B0604030504040204" pitchFamily="34" charset="0"/>
              </a:rPr>
              <a:t>S =?km</a:t>
            </a:r>
          </a:p>
        </p:txBody>
      </p:sp>
      <p:sp>
        <p:nvSpPr>
          <p:cNvPr id="14379" name="Text Box 14378"/>
          <p:cNvSpPr txBox="1">
            <a:spLocks noChangeArrowheads="1"/>
          </p:cNvSpPr>
          <p:nvPr/>
        </p:nvSpPr>
        <p:spPr bwMode="auto">
          <a:xfrm>
            <a:off x="3101975" y="2082800"/>
            <a:ext cx="5110163"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200" b="1">
                <a:solidFill>
                  <a:schemeClr val="bg2"/>
                </a:solidFill>
                <a:latin typeface="Times New Roman" panose="02020603050405020304" pitchFamily="18" charset="0"/>
              </a:rPr>
              <a:t>Quãng đường đoàn tàu đi được trong 5h:</a:t>
            </a:r>
          </a:p>
        </p:txBody>
      </p:sp>
      <p:grpSp>
        <p:nvGrpSpPr>
          <p:cNvPr id="14388" name="Group 14387"/>
          <p:cNvGrpSpPr>
            <a:grpSpLocks/>
          </p:cNvGrpSpPr>
          <p:nvPr/>
        </p:nvGrpSpPr>
        <p:grpSpPr bwMode="auto">
          <a:xfrm>
            <a:off x="3025775" y="2419350"/>
            <a:ext cx="4721225" cy="1138238"/>
            <a:chOff x="1680" y="1357"/>
            <a:chExt cx="2974" cy="717"/>
          </a:xfrm>
        </p:grpSpPr>
        <p:sp>
          <p:nvSpPr>
            <p:cNvPr id="18443" name="Text Box 14380"/>
            <p:cNvSpPr txBox="1">
              <a:spLocks noChangeArrowheads="1"/>
            </p:cNvSpPr>
            <p:nvPr/>
          </p:nvSpPr>
          <p:spPr bwMode="auto">
            <a:xfrm>
              <a:off x="1680" y="1440"/>
              <a:ext cx="2974"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rgbClr val="008000"/>
                  </a:solidFill>
                  <a:latin typeface="Verdana" panose="020B0604030504040204" pitchFamily="34" charset="0"/>
                </a:rPr>
                <a:t>Ta có:</a:t>
              </a:r>
              <a:r>
                <a:rPr lang="en-US" altLang="en-US" sz="2000" b="1">
                  <a:solidFill>
                    <a:srgbClr val="FF0000"/>
                  </a:solidFill>
                  <a:latin typeface="Verdana" panose="020B0604030504040204" pitchFamily="34" charset="0"/>
                </a:rPr>
                <a:t> v</a:t>
              </a:r>
              <a:r>
                <a:rPr lang="en-US" altLang="en-US" sz="2000" b="1" baseline="-25000">
                  <a:solidFill>
                    <a:srgbClr val="FF0000"/>
                  </a:solidFill>
                  <a:latin typeface="Verdana" panose="020B0604030504040204" pitchFamily="34" charset="0"/>
                </a:rPr>
                <a:t>tb</a:t>
              </a:r>
              <a:r>
                <a:rPr lang="en-US" altLang="en-US" sz="2000" b="1">
                  <a:solidFill>
                    <a:srgbClr val="FF0000"/>
                  </a:solidFill>
                  <a:latin typeface="Verdana" panose="020B0604030504040204" pitchFamily="34" charset="0"/>
                </a:rPr>
                <a:t> =      </a:t>
              </a:r>
              <a:r>
                <a:rPr lang="en-US" altLang="en-US" sz="2000" b="1">
                  <a:solidFill>
                    <a:srgbClr val="FF0000"/>
                  </a:solidFill>
                  <a:latin typeface="Verdana" panose="020B0604030504040204" pitchFamily="34" charset="0"/>
                  <a:sym typeface="Symbol" panose="05050102010706020507" pitchFamily="18" charset="2"/>
                </a:rPr>
                <a:t></a:t>
              </a:r>
              <a:r>
                <a:rPr lang="en-US" altLang="en-US" sz="2000" b="1">
                  <a:solidFill>
                    <a:srgbClr val="FF0000"/>
                  </a:solidFill>
                  <a:latin typeface="Verdana" panose="020B0604030504040204" pitchFamily="34" charset="0"/>
                </a:rPr>
                <a:t> s = v</a:t>
              </a:r>
              <a:r>
                <a:rPr lang="en-US" altLang="en-US" sz="2000" b="1" baseline="-25000">
                  <a:solidFill>
                    <a:srgbClr val="FF0000"/>
                  </a:solidFill>
                  <a:latin typeface="Verdana" panose="020B0604030504040204" pitchFamily="34" charset="0"/>
                </a:rPr>
                <a:t>tb</a:t>
              </a:r>
              <a:r>
                <a:rPr lang="en-US" altLang="en-US" sz="2000" b="1">
                  <a:solidFill>
                    <a:srgbClr val="FF0000"/>
                  </a:solidFill>
                  <a:latin typeface="Verdana" panose="020B0604030504040204" pitchFamily="34" charset="0"/>
                </a:rPr>
                <a:t>.t  </a:t>
              </a:r>
            </a:p>
            <a:p>
              <a:pPr>
                <a:spcBef>
                  <a:spcPct val="0"/>
                </a:spcBef>
                <a:buFontTx/>
                <a:buNone/>
              </a:pPr>
              <a:r>
                <a:rPr lang="en-US" altLang="en-US" sz="2000" b="1">
                  <a:solidFill>
                    <a:srgbClr val="FF0000"/>
                  </a:solidFill>
                  <a:latin typeface="Verdana" panose="020B0604030504040204" pitchFamily="34" charset="0"/>
                </a:rPr>
                <a:t>                               =30km/h.5h</a:t>
              </a:r>
            </a:p>
            <a:p>
              <a:pPr>
                <a:spcBef>
                  <a:spcPct val="0"/>
                </a:spcBef>
                <a:buFontTx/>
                <a:buNone/>
              </a:pPr>
              <a:r>
                <a:rPr lang="en-US" altLang="en-US" sz="2000" b="1">
                  <a:solidFill>
                    <a:srgbClr val="FF0000"/>
                  </a:solidFill>
                  <a:latin typeface="Verdana" panose="020B0604030504040204" pitchFamily="34" charset="0"/>
                </a:rPr>
                <a:t>                               =150(km) </a:t>
              </a:r>
            </a:p>
          </p:txBody>
        </p:sp>
        <p:grpSp>
          <p:nvGrpSpPr>
            <p:cNvPr id="18444" name="Group 14381"/>
            <p:cNvGrpSpPr>
              <a:grpSpLocks/>
            </p:cNvGrpSpPr>
            <p:nvPr/>
          </p:nvGrpSpPr>
          <p:grpSpPr bwMode="auto">
            <a:xfrm>
              <a:off x="2806" y="1357"/>
              <a:ext cx="240" cy="442"/>
              <a:chOff x="3875" y="3316"/>
              <a:chExt cx="240" cy="442"/>
            </a:xfrm>
          </p:grpSpPr>
          <p:sp>
            <p:nvSpPr>
              <p:cNvPr id="18445" name="Text Box 14382"/>
              <p:cNvSpPr txBox="1">
                <a:spLocks noChangeArrowheads="1"/>
              </p:cNvSpPr>
              <p:nvPr/>
            </p:nvSpPr>
            <p:spPr bwMode="auto">
              <a:xfrm>
                <a:off x="3878" y="3316"/>
                <a:ext cx="230"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rgbClr val="FF0000"/>
                    </a:solidFill>
                    <a:latin typeface="Verdana" panose="020B0604030504040204" pitchFamily="34" charset="0"/>
                  </a:rPr>
                  <a:t>S</a:t>
                </a:r>
                <a:endParaRPr lang="en-US" altLang="en-US" sz="2000" b="1" baseline="-25000">
                  <a:solidFill>
                    <a:srgbClr val="FF0000"/>
                  </a:solidFill>
                  <a:latin typeface="Verdana" panose="020B0604030504040204" pitchFamily="34" charset="0"/>
                </a:endParaRPr>
              </a:p>
              <a:p>
                <a:pPr>
                  <a:spcBef>
                    <a:spcPct val="0"/>
                  </a:spcBef>
                  <a:buFontTx/>
                  <a:buNone/>
                </a:pPr>
                <a:r>
                  <a:rPr lang="en-US" altLang="en-US" sz="2000" b="1">
                    <a:solidFill>
                      <a:srgbClr val="FF0000"/>
                    </a:solidFill>
                    <a:latin typeface="Verdana" panose="020B0604030504040204" pitchFamily="34" charset="0"/>
                  </a:rPr>
                  <a:t>t</a:t>
                </a:r>
                <a:endParaRPr lang="en-US" altLang="en-US" sz="2000" b="1" baseline="-25000">
                  <a:solidFill>
                    <a:srgbClr val="FF0000"/>
                  </a:solidFill>
                  <a:latin typeface="Verdana" panose="020B0604030504040204" pitchFamily="34" charset="0"/>
                </a:endParaRPr>
              </a:p>
            </p:txBody>
          </p:sp>
          <p:sp>
            <p:nvSpPr>
              <p:cNvPr id="18446" name="Straight Connector 14383"/>
              <p:cNvSpPr>
                <a:spLocks noChangeShapeType="1"/>
              </p:cNvSpPr>
              <p:nvPr/>
            </p:nvSpPr>
            <p:spPr bwMode="auto">
              <a:xfrm>
                <a:off x="3875" y="3539"/>
                <a:ext cx="240" cy="0"/>
              </a:xfrm>
              <a:prstGeom prst="line">
                <a:avLst/>
              </a:prstGeom>
              <a:noFill/>
              <a:ln w="9525">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sp>
        <p:nvSpPr>
          <p:cNvPr id="14389" name="Text Box 14388"/>
          <p:cNvSpPr txBox="1">
            <a:spLocks noChangeArrowheads="1"/>
          </p:cNvSpPr>
          <p:nvPr/>
        </p:nvSpPr>
        <p:spPr bwMode="auto">
          <a:xfrm>
            <a:off x="457200" y="4076700"/>
            <a:ext cx="8382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a:spcBef>
                <a:spcPct val="0"/>
              </a:spcBef>
              <a:buFontTx/>
              <a:buNone/>
            </a:pPr>
            <a:r>
              <a:rPr lang="en-US" altLang="en-US" sz="2400" b="1">
                <a:solidFill>
                  <a:srgbClr val="FF0000"/>
                </a:solidFill>
                <a:latin typeface="Times New Roman" panose="02020603050405020304" pitchFamily="18" charset="0"/>
              </a:rPr>
              <a:t>C7: </a:t>
            </a:r>
            <a:r>
              <a:rPr lang="en-US" altLang="en-US" sz="2400">
                <a:latin typeface="Times New Roman" panose="02020603050405020304" pitchFamily="18" charset="0"/>
              </a:rPr>
              <a:t>Xác định vận tốc trung bình của em khi chay cự ly 60m trong tiết thể dục ra m/s và km/h</a:t>
            </a:r>
          </a:p>
        </p:txBody>
      </p:sp>
      <p:sp>
        <p:nvSpPr>
          <p:cNvPr id="14390" name="Text Box 14389"/>
          <p:cNvSpPr txBox="1">
            <a:spLocks noChangeArrowheads="1"/>
          </p:cNvSpPr>
          <p:nvPr/>
        </p:nvSpPr>
        <p:spPr bwMode="auto">
          <a:xfrm>
            <a:off x="2630488" y="5160963"/>
            <a:ext cx="38036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000" b="1">
                <a:solidFill>
                  <a:srgbClr val="FF0000"/>
                </a:solidFill>
                <a:latin typeface="Verdana" panose="020B0604030504040204" pitchFamily="34" charset="0"/>
              </a:rPr>
              <a:t>Xem bảng 2.1 trong bài 2</a:t>
            </a:r>
          </a:p>
        </p:txBody>
      </p:sp>
      <p:sp>
        <p:nvSpPr>
          <p:cNvPr id="18441" name="Straight Connector 14395"/>
          <p:cNvSpPr>
            <a:spLocks noChangeShapeType="1"/>
          </p:cNvSpPr>
          <p:nvPr/>
        </p:nvSpPr>
        <p:spPr bwMode="auto">
          <a:xfrm>
            <a:off x="739775" y="3148013"/>
            <a:ext cx="2133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42" name="Straight Connector 14396"/>
          <p:cNvSpPr>
            <a:spLocks noChangeShapeType="1"/>
          </p:cNvSpPr>
          <p:nvPr/>
        </p:nvSpPr>
        <p:spPr bwMode="auto">
          <a:xfrm>
            <a:off x="3025775" y="1811338"/>
            <a:ext cx="0" cy="1752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4339"/>
                                        </p:tgtEl>
                                        <p:attrNameLst>
                                          <p:attrName>style.visibility</p:attrName>
                                        </p:attrNameLst>
                                      </p:cBhvr>
                                      <p:to>
                                        <p:strVal val="visible"/>
                                      </p:to>
                                    </p:set>
                                    <p:anim calcmode="discrete" valueType="clr">
                                      <p:cBhvr override="childStyle">
                                        <p:cTn id="7" dur="80"/>
                                        <p:tgtEl>
                                          <p:spTgt spid="14339"/>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4339"/>
                                        </p:tgtEl>
                                        <p:attrNameLst>
                                          <p:attrName>fillcolor</p:attrName>
                                        </p:attrNameLst>
                                      </p:cBhvr>
                                      <p:tavLst>
                                        <p:tav tm="0">
                                          <p:val>
                                            <p:clrVal>
                                              <a:schemeClr val="accent2"/>
                                            </p:clrVal>
                                          </p:val>
                                        </p:tav>
                                        <p:tav tm="50000">
                                          <p:val>
                                            <p:clrVal>
                                              <a:schemeClr val="hlink"/>
                                            </p:clrVal>
                                          </p:val>
                                        </p:tav>
                                      </p:tavLst>
                                    </p:anim>
                                    <p:set>
                                      <p:cBhvr>
                                        <p:cTn id="9" dur="80"/>
                                        <p:tgtEl>
                                          <p:spTgt spid="14339"/>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51" presetClass="entr" presetSubtype="0" fill="hold" grpId="0" nodeType="clickEffect">
                                  <p:stCondLst>
                                    <p:cond delay="0"/>
                                  </p:stCondLst>
                                  <p:childTnLst>
                                    <p:set>
                                      <p:cBhvr>
                                        <p:cTn id="13" dur="1" fill="hold">
                                          <p:stCondLst>
                                            <p:cond delay="0"/>
                                          </p:stCondLst>
                                        </p:cTn>
                                        <p:tgtEl>
                                          <p:spTgt spid="14378"/>
                                        </p:tgtEl>
                                        <p:attrNameLst>
                                          <p:attrName>style.visibility</p:attrName>
                                        </p:attrNameLst>
                                      </p:cBhvr>
                                      <p:to>
                                        <p:strVal val="visible"/>
                                      </p:to>
                                    </p:set>
                                    <p:animEffect transition="in" filter="fade">
                                      <p:cBhvr>
                                        <p:cTn id="14" dur="770" decel="100000"/>
                                        <p:tgtEl>
                                          <p:spTgt spid="14378"/>
                                        </p:tgtEl>
                                      </p:cBhvr>
                                    </p:animEffect>
                                    <p:animScale>
                                      <p:cBhvr>
                                        <p:cTn id="15" dur="770" decel="100000"/>
                                        <p:tgtEl>
                                          <p:spTgt spid="14378"/>
                                        </p:tgtEl>
                                      </p:cBhvr>
                                      <p:from x="10000" y="10000"/>
                                      <p:to x="200000" y="450000"/>
                                    </p:animScale>
                                    <p:animScale>
                                      <p:cBhvr>
                                        <p:cTn id="16" dur="1230" accel="100000" fill="hold">
                                          <p:stCondLst>
                                            <p:cond delay="770"/>
                                          </p:stCondLst>
                                        </p:cTn>
                                        <p:tgtEl>
                                          <p:spTgt spid="14378"/>
                                        </p:tgtEl>
                                      </p:cBhvr>
                                      <p:from x="200000" y="450000"/>
                                      <p:to x="100000" y="100000"/>
                                    </p:animScale>
                                    <p:set>
                                      <p:cBhvr>
                                        <p:cTn id="17" dur="770" fill="hold"/>
                                        <p:tgtEl>
                                          <p:spTgt spid="14378"/>
                                        </p:tgtEl>
                                        <p:attrNameLst>
                                          <p:attrName>ppt_x</p:attrName>
                                        </p:attrNameLst>
                                      </p:cBhvr>
                                      <p:to>
                                        <p:strVal val="(0.5)"/>
                                      </p:to>
                                    </p:set>
                                    <p:anim from="(0.5)" to="(#ppt_x)" calcmode="lin" valueType="num">
                                      <p:cBhvr>
                                        <p:cTn id="18" dur="1230" accel="100000" fill="hold">
                                          <p:stCondLst>
                                            <p:cond delay="770"/>
                                          </p:stCondLst>
                                        </p:cTn>
                                        <p:tgtEl>
                                          <p:spTgt spid="14378"/>
                                        </p:tgtEl>
                                        <p:attrNameLst>
                                          <p:attrName>ppt_x</p:attrName>
                                        </p:attrNameLst>
                                      </p:cBhvr>
                                    </p:anim>
                                    <p:set>
                                      <p:cBhvr>
                                        <p:cTn id="19" dur="770" fill="hold"/>
                                        <p:tgtEl>
                                          <p:spTgt spid="14378"/>
                                        </p:tgtEl>
                                        <p:attrNameLst>
                                          <p:attrName>ppt_y</p:attrName>
                                        </p:attrNameLst>
                                      </p:cBhvr>
                                      <p:to>
                                        <p:strVal val="(#ppt_y+0.4)"/>
                                      </p:to>
                                    </p:set>
                                    <p:anim from="(#ppt_y+0.4)" to="(#ppt_y)" calcmode="lin" valueType="num">
                                      <p:cBhvr>
                                        <p:cTn id="20" dur="1230" accel="100000" fill="hold">
                                          <p:stCondLst>
                                            <p:cond delay="770"/>
                                          </p:stCondLst>
                                        </p:cTn>
                                        <p:tgtEl>
                                          <p:spTgt spid="14378"/>
                                        </p:tgtEl>
                                        <p:attrNameLst>
                                          <p:attrName>ppt_y</p:attrName>
                                        </p:attrNameLst>
                                      </p:cBhvr>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iterate type="lt">
                                    <p:tmAbs val="75"/>
                                  </p:iterate>
                                  <p:childTnLst>
                                    <p:set>
                                      <p:cBhvr>
                                        <p:cTn id="24" dur="1" fill="hold">
                                          <p:stCondLst>
                                            <p:cond delay="74"/>
                                          </p:stCondLst>
                                        </p:cTn>
                                        <p:tgtEl>
                                          <p:spTgt spid="14346"/>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58" presetClass="entr" presetSubtype="0" accel="100000" fill="hold" grpId="0" nodeType="clickEffect">
                                  <p:stCondLst>
                                    <p:cond delay="0"/>
                                  </p:stCondLst>
                                  <p:childTnLst>
                                    <p:set>
                                      <p:cBhvr>
                                        <p:cTn id="28" dur="1" fill="hold">
                                          <p:stCondLst>
                                            <p:cond delay="0"/>
                                          </p:stCondLst>
                                        </p:cTn>
                                        <p:tgtEl>
                                          <p:spTgt spid="14379"/>
                                        </p:tgtEl>
                                        <p:attrNameLst>
                                          <p:attrName>style.visibility</p:attrName>
                                        </p:attrNameLst>
                                      </p:cBhvr>
                                      <p:to>
                                        <p:strVal val="visible"/>
                                      </p:to>
                                    </p:set>
                                    <p:anim calcmode="lin" valueType="num">
                                      <p:cBhvr>
                                        <p:cTn id="29" dur="500" fill="hold"/>
                                        <p:tgtEl>
                                          <p:spTgt spid="14379"/>
                                        </p:tgtEl>
                                        <p:attrNameLst>
                                          <p:attrName>ppt_w</p:attrName>
                                        </p:attrNameLst>
                                      </p:cBhvr>
                                      <p:tavLst>
                                        <p:tav tm="0">
                                          <p:val>
                                            <p:strVal val="#ppt_w*2.5"/>
                                          </p:val>
                                        </p:tav>
                                        <p:tav tm="100000">
                                          <p:val>
                                            <p:strVal val="#ppt_w"/>
                                          </p:val>
                                        </p:tav>
                                      </p:tavLst>
                                    </p:anim>
                                    <p:anim calcmode="lin" valueType="num">
                                      <p:cBhvr>
                                        <p:cTn id="30" dur="500" fill="hold"/>
                                        <p:tgtEl>
                                          <p:spTgt spid="14379"/>
                                        </p:tgtEl>
                                        <p:attrNameLst>
                                          <p:attrName>ppt_h</p:attrName>
                                        </p:attrNameLst>
                                      </p:cBhvr>
                                      <p:tavLst>
                                        <p:tav tm="0">
                                          <p:val>
                                            <p:strVal val="#ppt_h*0.01"/>
                                          </p:val>
                                        </p:tav>
                                        <p:tav tm="100000">
                                          <p:val>
                                            <p:strVal val="#ppt_h"/>
                                          </p:val>
                                        </p:tav>
                                      </p:tavLst>
                                    </p:anim>
                                    <p:anim calcmode="lin" valueType="num">
                                      <p:cBhvr>
                                        <p:cTn id="31" dur="500" fill="hold"/>
                                        <p:tgtEl>
                                          <p:spTgt spid="14379"/>
                                        </p:tgtEl>
                                        <p:attrNameLst>
                                          <p:attrName>ppt_x</p:attrName>
                                        </p:attrNameLst>
                                      </p:cBhvr>
                                      <p:tavLst>
                                        <p:tav tm="0">
                                          <p:val>
                                            <p:strVal val="#ppt_x"/>
                                          </p:val>
                                        </p:tav>
                                        <p:tav tm="100000">
                                          <p:val>
                                            <p:strVal val="#ppt_x"/>
                                          </p:val>
                                        </p:tav>
                                      </p:tavLst>
                                    </p:anim>
                                    <p:anim calcmode="lin" valueType="num">
                                      <p:cBhvr>
                                        <p:cTn id="32" dur="500" fill="hold"/>
                                        <p:tgtEl>
                                          <p:spTgt spid="14379"/>
                                        </p:tgtEl>
                                        <p:attrNameLst>
                                          <p:attrName>ppt_y</p:attrName>
                                        </p:attrNameLst>
                                      </p:cBhvr>
                                      <p:tavLst>
                                        <p:tav tm="0">
                                          <p:val>
                                            <p:strVal val="#ppt_h+1"/>
                                          </p:val>
                                        </p:tav>
                                        <p:tav tm="100000">
                                          <p:val>
                                            <p:strVal val="#ppt_y"/>
                                          </p:val>
                                        </p:tav>
                                      </p:tavLst>
                                    </p:anim>
                                    <p:animEffect transition="in" filter="fade">
                                      <p:cBhvr>
                                        <p:cTn id="33" dur="500"/>
                                        <p:tgtEl>
                                          <p:spTgt spid="14379"/>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5" presetClass="entr" presetSubtype="0" fill="hold" nodeType="clickEffect">
                                  <p:stCondLst>
                                    <p:cond delay="0"/>
                                  </p:stCondLst>
                                  <p:childTnLst>
                                    <p:set>
                                      <p:cBhvr>
                                        <p:cTn id="37" dur="1" fill="hold">
                                          <p:stCondLst>
                                            <p:cond delay="0"/>
                                          </p:stCondLst>
                                        </p:cTn>
                                        <p:tgtEl>
                                          <p:spTgt spid="14388"/>
                                        </p:tgtEl>
                                        <p:attrNameLst>
                                          <p:attrName>style.visibility</p:attrName>
                                        </p:attrNameLst>
                                      </p:cBhvr>
                                      <p:to>
                                        <p:strVal val="visible"/>
                                      </p:to>
                                    </p:set>
                                    <p:anim calcmode="lin" valueType="num">
                                      <p:cBhvr>
                                        <p:cTn id="38" dur="1000" fill="hold"/>
                                        <p:tgtEl>
                                          <p:spTgt spid="14388"/>
                                        </p:tgtEl>
                                        <p:attrNameLst>
                                          <p:attrName>ppt_w</p:attrName>
                                        </p:attrNameLst>
                                      </p:cBhvr>
                                      <p:tavLst>
                                        <p:tav tm="0">
                                          <p:val>
                                            <p:strVal val="#ppt_w*0.70"/>
                                          </p:val>
                                        </p:tav>
                                        <p:tav tm="100000">
                                          <p:val>
                                            <p:strVal val="#ppt_w"/>
                                          </p:val>
                                        </p:tav>
                                      </p:tavLst>
                                    </p:anim>
                                    <p:anim calcmode="lin" valueType="num">
                                      <p:cBhvr>
                                        <p:cTn id="39" dur="1000" fill="hold"/>
                                        <p:tgtEl>
                                          <p:spTgt spid="14388"/>
                                        </p:tgtEl>
                                        <p:attrNameLst>
                                          <p:attrName>ppt_h</p:attrName>
                                        </p:attrNameLst>
                                      </p:cBhvr>
                                      <p:tavLst>
                                        <p:tav tm="0">
                                          <p:val>
                                            <p:strVal val="#ppt_h"/>
                                          </p:val>
                                        </p:tav>
                                        <p:tav tm="100000">
                                          <p:val>
                                            <p:strVal val="#ppt_h"/>
                                          </p:val>
                                        </p:tav>
                                      </p:tavLst>
                                    </p:anim>
                                    <p:animEffect transition="in" filter="fade">
                                      <p:cBhvr>
                                        <p:cTn id="40" dur="1000"/>
                                        <p:tgtEl>
                                          <p:spTgt spid="14388"/>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5" presetClass="entr" presetSubtype="0" fill="hold" grpId="0" nodeType="clickEffect">
                                  <p:stCondLst>
                                    <p:cond delay="0"/>
                                  </p:stCondLst>
                                  <p:childTnLst>
                                    <p:set>
                                      <p:cBhvr>
                                        <p:cTn id="44" dur="1" fill="hold">
                                          <p:stCondLst>
                                            <p:cond delay="0"/>
                                          </p:stCondLst>
                                        </p:cTn>
                                        <p:tgtEl>
                                          <p:spTgt spid="14389"/>
                                        </p:tgtEl>
                                        <p:attrNameLst>
                                          <p:attrName>style.visibility</p:attrName>
                                        </p:attrNameLst>
                                      </p:cBhvr>
                                      <p:to>
                                        <p:strVal val="visible"/>
                                      </p:to>
                                    </p:set>
                                    <p:anim calcmode="lin" valueType="num">
                                      <p:cBhvr>
                                        <p:cTn id="45" dur="1000" fill="hold"/>
                                        <p:tgtEl>
                                          <p:spTgt spid="14389"/>
                                        </p:tgtEl>
                                        <p:attrNameLst>
                                          <p:attrName>ppt_w</p:attrName>
                                        </p:attrNameLst>
                                      </p:cBhvr>
                                      <p:tavLst>
                                        <p:tav tm="0">
                                          <p:val>
                                            <p:fltVal val="0"/>
                                          </p:val>
                                        </p:tav>
                                        <p:tav tm="100000">
                                          <p:val>
                                            <p:strVal val="#ppt_w"/>
                                          </p:val>
                                        </p:tav>
                                      </p:tavLst>
                                    </p:anim>
                                    <p:anim calcmode="lin" valueType="num">
                                      <p:cBhvr>
                                        <p:cTn id="46" dur="1000" fill="hold"/>
                                        <p:tgtEl>
                                          <p:spTgt spid="14389"/>
                                        </p:tgtEl>
                                        <p:attrNameLst>
                                          <p:attrName>ppt_h</p:attrName>
                                        </p:attrNameLst>
                                      </p:cBhvr>
                                      <p:tavLst>
                                        <p:tav tm="0">
                                          <p:val>
                                            <p:fltVal val="0"/>
                                          </p:val>
                                        </p:tav>
                                        <p:tav tm="100000">
                                          <p:val>
                                            <p:strVal val="#ppt_h"/>
                                          </p:val>
                                        </p:tav>
                                      </p:tavLst>
                                    </p:anim>
                                    <p:anim calcmode="lin" valueType="num">
                                      <p:cBhvr>
                                        <p:cTn id="47" dur="1000" fill="hold"/>
                                        <p:tgtEl>
                                          <p:spTgt spid="14389"/>
                                        </p:tgtEl>
                                        <p:attrNameLst>
                                          <p:attrName>ppt_x</p:attrName>
                                        </p:attrNameLst>
                                      </p:cBhvr>
                                      <p:tavLst>
                                        <p:tav tm="0" fmla="#ppt_x+(cos(-2*pi*(1-$))*-#ppt_x-sin(-2*pi*(1-$))*(1-#ppt_y))*(1-$)">
                                          <p:val>
                                            <p:fltVal val="0"/>
                                          </p:val>
                                        </p:tav>
                                        <p:tav tm="100000">
                                          <p:val>
                                            <p:fltVal val="1"/>
                                          </p:val>
                                        </p:tav>
                                      </p:tavLst>
                                    </p:anim>
                                    <p:anim calcmode="lin" valueType="num">
                                      <p:cBhvr>
                                        <p:cTn id="48" dur="1000" fill="hold"/>
                                        <p:tgtEl>
                                          <p:spTgt spid="14389"/>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39" presetClass="entr" presetSubtype="0" accel="100000" fill="hold" grpId="0" nodeType="clickEffect">
                                  <p:stCondLst>
                                    <p:cond delay="0"/>
                                  </p:stCondLst>
                                  <p:childTnLst>
                                    <p:set>
                                      <p:cBhvr>
                                        <p:cTn id="52" dur="1" fill="hold">
                                          <p:stCondLst>
                                            <p:cond delay="0"/>
                                          </p:stCondLst>
                                        </p:cTn>
                                        <p:tgtEl>
                                          <p:spTgt spid="14390"/>
                                        </p:tgtEl>
                                        <p:attrNameLst>
                                          <p:attrName>style.visibility</p:attrName>
                                        </p:attrNameLst>
                                      </p:cBhvr>
                                      <p:to>
                                        <p:strVal val="visible"/>
                                      </p:to>
                                    </p:set>
                                    <p:anim calcmode="lin" valueType="num">
                                      <p:cBhvr>
                                        <p:cTn id="53" dur="500" fill="hold"/>
                                        <p:tgtEl>
                                          <p:spTgt spid="14390"/>
                                        </p:tgtEl>
                                        <p:attrNameLst>
                                          <p:attrName>ppt_h</p:attrName>
                                        </p:attrNameLst>
                                      </p:cBhvr>
                                      <p:tavLst>
                                        <p:tav tm="0">
                                          <p:val>
                                            <p:strVal val="#ppt_h/20"/>
                                          </p:val>
                                        </p:tav>
                                        <p:tav tm="50000">
                                          <p:val>
                                            <p:strVal val="#ppt_h/20"/>
                                          </p:val>
                                        </p:tav>
                                        <p:tav tm="100000">
                                          <p:val>
                                            <p:strVal val="#ppt_h"/>
                                          </p:val>
                                        </p:tav>
                                      </p:tavLst>
                                    </p:anim>
                                    <p:anim calcmode="lin" valueType="num">
                                      <p:cBhvr>
                                        <p:cTn id="54" dur="500" fill="hold"/>
                                        <p:tgtEl>
                                          <p:spTgt spid="14390"/>
                                        </p:tgtEl>
                                        <p:attrNameLst>
                                          <p:attrName>ppt_w</p:attrName>
                                        </p:attrNameLst>
                                      </p:cBhvr>
                                      <p:tavLst>
                                        <p:tav tm="0">
                                          <p:val>
                                            <p:strVal val="#ppt_w+.3"/>
                                          </p:val>
                                        </p:tav>
                                        <p:tav tm="50000">
                                          <p:val>
                                            <p:strVal val="#ppt_w+.3"/>
                                          </p:val>
                                        </p:tav>
                                        <p:tav tm="100000">
                                          <p:val>
                                            <p:strVal val="#ppt_w"/>
                                          </p:val>
                                        </p:tav>
                                      </p:tavLst>
                                    </p:anim>
                                    <p:anim calcmode="lin" valueType="num">
                                      <p:cBhvr>
                                        <p:cTn id="55" dur="500" fill="hold"/>
                                        <p:tgtEl>
                                          <p:spTgt spid="14390"/>
                                        </p:tgtEl>
                                        <p:attrNameLst>
                                          <p:attrName>ppt_x</p:attrName>
                                        </p:attrNameLst>
                                      </p:cBhvr>
                                      <p:tavLst>
                                        <p:tav tm="0">
                                          <p:val>
                                            <p:strVal val="#ppt_x-.3"/>
                                          </p:val>
                                        </p:tav>
                                        <p:tav tm="50000">
                                          <p:val>
                                            <p:strVal val="#ppt_x"/>
                                          </p:val>
                                        </p:tav>
                                        <p:tav tm="100000">
                                          <p:val>
                                            <p:strVal val="#ppt_x"/>
                                          </p:val>
                                        </p:tav>
                                      </p:tavLst>
                                    </p:anim>
                                    <p:anim calcmode="lin" valueType="num">
                                      <p:cBhvr>
                                        <p:cTn id="56" dur="500" fill="hold"/>
                                        <p:tgtEl>
                                          <p:spTgt spid="1439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p:bldP spid="14346" grpId="0"/>
      <p:bldP spid="14378" grpId="0"/>
      <p:bldP spid="14379" grpId="0"/>
      <p:bldP spid="14389" grpId="0"/>
      <p:bldP spid="1439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a:spLocks noChangeArrowheads="1"/>
          </p:cNvSpPr>
          <p:nvPr/>
        </p:nvSpPr>
        <p:spPr bwMode="auto">
          <a:xfrm>
            <a:off x="2743200" y="1371600"/>
            <a:ext cx="15922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800" b="1">
                <a:solidFill>
                  <a:srgbClr val="FF0000"/>
                </a:solidFill>
                <a:latin typeface="Times New Roman" panose="02020603050405020304" pitchFamily="18" charset="0"/>
                <a:cs typeface="Times New Roman" panose="02020603050405020304" pitchFamily="18" charset="0"/>
              </a:rPr>
              <a:t>DẶN DÒ</a:t>
            </a:r>
          </a:p>
        </p:txBody>
      </p:sp>
      <p:sp>
        <p:nvSpPr>
          <p:cNvPr id="5" name="Rectangle 4"/>
          <p:cNvSpPr>
            <a:spLocks noChangeArrowheads="1"/>
          </p:cNvSpPr>
          <p:nvPr/>
        </p:nvSpPr>
        <p:spPr bwMode="auto">
          <a:xfrm>
            <a:off x="1246188" y="2286000"/>
            <a:ext cx="6721475"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457200" indent="-4572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 typeface="Wingdings" panose="05000000000000000000" pitchFamily="2" charset="2"/>
              <a:buChar char="ü"/>
            </a:pPr>
            <a:r>
              <a:rPr lang="en-US" altLang="en-US" sz="2800">
                <a:solidFill>
                  <a:srgbClr val="72160C"/>
                </a:solidFill>
                <a:latin typeface="Times New Roman" panose="02020603050405020304" pitchFamily="18" charset="0"/>
                <a:cs typeface="Times New Roman" panose="02020603050405020304" pitchFamily="18" charset="0"/>
              </a:rPr>
              <a:t>Học phần trọng tâm của bài</a:t>
            </a:r>
          </a:p>
          <a:p>
            <a:pPr eaLnBrk="1" hangingPunct="1">
              <a:spcBef>
                <a:spcPct val="0"/>
              </a:spcBef>
              <a:buFont typeface="Wingdings" panose="05000000000000000000" pitchFamily="2" charset="2"/>
              <a:buChar char="ü"/>
            </a:pPr>
            <a:r>
              <a:rPr lang="en-US" altLang="en-US" sz="2800">
                <a:solidFill>
                  <a:srgbClr val="72160C"/>
                </a:solidFill>
                <a:latin typeface="Times New Roman" panose="02020603050405020304" pitchFamily="18" charset="0"/>
                <a:cs typeface="Times New Roman" panose="02020603050405020304" pitchFamily="18" charset="0"/>
              </a:rPr>
              <a:t>Làm bài tập từ 3.2, 3.3, 3.4, 3.9, 3.10 SBT</a:t>
            </a:r>
          </a:p>
          <a:p>
            <a:pPr eaLnBrk="1" hangingPunct="1">
              <a:spcBef>
                <a:spcPct val="0"/>
              </a:spcBef>
              <a:buFont typeface="Wingdings" panose="05000000000000000000" pitchFamily="2" charset="2"/>
              <a:buChar char="ü"/>
            </a:pPr>
            <a:r>
              <a:rPr lang="en-US" altLang="en-US" sz="2800">
                <a:solidFill>
                  <a:srgbClr val="72160C"/>
                </a:solidFill>
                <a:latin typeface="Times New Roman" panose="02020603050405020304" pitchFamily="18" charset="0"/>
                <a:cs typeface="Times New Roman" panose="02020603050405020304" pitchFamily="18" charset="0"/>
              </a:rPr>
              <a:t>Đọc thêm phần có thể em chưa biết</a:t>
            </a:r>
          </a:p>
          <a:p>
            <a:pPr eaLnBrk="1" hangingPunct="1">
              <a:spcBef>
                <a:spcPct val="0"/>
              </a:spcBef>
              <a:buFont typeface="Wingdings" panose="05000000000000000000" pitchFamily="2" charset="2"/>
              <a:buChar char="ü"/>
            </a:pPr>
            <a:r>
              <a:rPr lang="en-US" altLang="en-US" sz="2800">
                <a:solidFill>
                  <a:srgbClr val="72160C"/>
                </a:solidFill>
                <a:latin typeface="Times New Roman" panose="02020603050405020304" pitchFamily="18" charset="0"/>
                <a:cs typeface="Times New Roman" panose="02020603050405020304" pitchFamily="18" charset="0"/>
              </a:rPr>
              <a:t>Chuẩn bị bài sau</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2000"/>
                                        <p:tgtEl>
                                          <p:spTgt spid="10"/>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left)">
                                      <p:cBhvr>
                                        <p:cTn id="1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68" name="Text Box 23567"/>
          <p:cNvSpPr txBox="1">
            <a:spLocks noChangeArrowheads="1"/>
          </p:cNvSpPr>
          <p:nvPr/>
        </p:nvSpPr>
        <p:spPr bwMode="auto">
          <a:xfrm>
            <a:off x="3276600" y="4757738"/>
            <a:ext cx="595630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400">
                <a:latin typeface="Times New Roman" panose="02020603050405020304" pitchFamily="18" charset="0"/>
              </a:rPr>
              <a:t>v: vận tốc</a:t>
            </a:r>
          </a:p>
          <a:p>
            <a:pPr>
              <a:spcBef>
                <a:spcPct val="0"/>
              </a:spcBef>
              <a:buFontTx/>
              <a:buNone/>
            </a:pPr>
            <a:r>
              <a:rPr lang="en-US" altLang="en-US" sz="2400">
                <a:latin typeface="Times New Roman" panose="02020603050405020304" pitchFamily="18" charset="0"/>
              </a:rPr>
              <a:t>s: quãng đường đi được</a:t>
            </a:r>
          </a:p>
          <a:p>
            <a:pPr>
              <a:spcBef>
                <a:spcPct val="0"/>
              </a:spcBef>
              <a:buFontTx/>
              <a:buNone/>
            </a:pPr>
            <a:r>
              <a:rPr lang="en-US" altLang="en-US" sz="2400">
                <a:latin typeface="Times New Roman" panose="02020603050405020304" pitchFamily="18" charset="0"/>
              </a:rPr>
              <a:t>t: thời gian đi hết quãng đường đó</a:t>
            </a:r>
          </a:p>
          <a:p>
            <a:pPr>
              <a:spcBef>
                <a:spcPct val="0"/>
              </a:spcBef>
              <a:buFontTx/>
              <a:buNone/>
            </a:pPr>
            <a:r>
              <a:rPr lang="en-US" altLang="en-US" sz="2400">
                <a:latin typeface="Times New Roman" panose="02020603050405020304" pitchFamily="18" charset="0"/>
              </a:rPr>
              <a:t>* Đơn vị hợp pháp của vận tốc là </a:t>
            </a:r>
            <a:r>
              <a:rPr lang="en-US" altLang="en-US" sz="2400">
                <a:solidFill>
                  <a:srgbClr val="FF6600"/>
                </a:solidFill>
                <a:latin typeface="Times New Roman" panose="02020603050405020304" pitchFamily="18" charset="0"/>
              </a:rPr>
              <a:t>m/s, km/h</a:t>
            </a:r>
          </a:p>
        </p:txBody>
      </p:sp>
      <p:grpSp>
        <p:nvGrpSpPr>
          <p:cNvPr id="23563" name="Group 23562"/>
          <p:cNvGrpSpPr>
            <a:grpSpLocks/>
          </p:cNvGrpSpPr>
          <p:nvPr/>
        </p:nvGrpSpPr>
        <p:grpSpPr bwMode="auto">
          <a:xfrm>
            <a:off x="1212850" y="4864100"/>
            <a:ext cx="1533525" cy="1122363"/>
            <a:chOff x="806" y="2314"/>
            <a:chExt cx="1018" cy="707"/>
          </a:xfrm>
        </p:grpSpPr>
        <p:sp>
          <p:nvSpPr>
            <p:cNvPr id="6152" name="Text Box 23563"/>
            <p:cNvSpPr txBox="1">
              <a:spLocks noChangeArrowheads="1"/>
            </p:cNvSpPr>
            <p:nvPr/>
          </p:nvSpPr>
          <p:spPr bwMode="auto">
            <a:xfrm>
              <a:off x="806" y="2476"/>
              <a:ext cx="527"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3600" b="1">
                  <a:solidFill>
                    <a:srgbClr val="FF0000"/>
                  </a:solidFill>
                  <a:latin typeface="Times New Roman" panose="02020603050405020304" pitchFamily="18" charset="0"/>
                </a:rPr>
                <a:t>v =</a:t>
              </a:r>
            </a:p>
          </p:txBody>
        </p:sp>
        <p:sp>
          <p:nvSpPr>
            <p:cNvPr id="6153" name="Text Box 23564"/>
            <p:cNvSpPr txBox="1">
              <a:spLocks noChangeArrowheads="1"/>
            </p:cNvSpPr>
            <p:nvPr/>
          </p:nvSpPr>
          <p:spPr bwMode="auto">
            <a:xfrm>
              <a:off x="1440" y="2314"/>
              <a:ext cx="242"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3600" b="1">
                  <a:solidFill>
                    <a:srgbClr val="FF0000"/>
                  </a:solidFill>
                  <a:latin typeface="Times New Roman" panose="02020603050405020304" pitchFamily="18" charset="0"/>
                </a:rPr>
                <a:t>s</a:t>
              </a:r>
            </a:p>
          </p:txBody>
        </p:sp>
        <p:sp>
          <p:nvSpPr>
            <p:cNvPr id="6154" name="Text Box 23565"/>
            <p:cNvSpPr txBox="1">
              <a:spLocks noChangeArrowheads="1"/>
            </p:cNvSpPr>
            <p:nvPr/>
          </p:nvSpPr>
          <p:spPr bwMode="auto">
            <a:xfrm>
              <a:off x="1440" y="2614"/>
              <a:ext cx="225"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3600" b="1">
                  <a:solidFill>
                    <a:srgbClr val="FF0000"/>
                  </a:solidFill>
                  <a:latin typeface="Times New Roman" panose="02020603050405020304" pitchFamily="18" charset="0"/>
                </a:rPr>
                <a:t>t</a:t>
              </a:r>
            </a:p>
          </p:txBody>
        </p:sp>
        <p:sp>
          <p:nvSpPr>
            <p:cNvPr id="6155" name="Straight Connector 23566"/>
            <p:cNvSpPr>
              <a:spLocks noChangeShapeType="1"/>
            </p:cNvSpPr>
            <p:nvPr/>
          </p:nvSpPr>
          <p:spPr bwMode="auto">
            <a:xfrm>
              <a:off x="1296" y="2688"/>
              <a:ext cx="528"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3554" name="Text Box 23553"/>
          <p:cNvSpPr txBox="1">
            <a:spLocks noChangeArrowheads="1"/>
          </p:cNvSpPr>
          <p:nvPr/>
        </p:nvSpPr>
        <p:spPr bwMode="auto">
          <a:xfrm>
            <a:off x="228600" y="1173163"/>
            <a:ext cx="88392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buFontTx/>
              <a:buNone/>
            </a:pPr>
            <a:r>
              <a:rPr lang="en-US" altLang="en-US" sz="2800" b="1">
                <a:latin typeface="Times New Roman" panose="02020603050405020304" pitchFamily="18" charset="0"/>
                <a:cs typeface="Times New Roman" panose="02020603050405020304" pitchFamily="18" charset="0"/>
              </a:rPr>
              <a:t>Câu 1: Độ lớn của vận tốc cho biết gì? Độ </a:t>
            </a:r>
            <a:r>
              <a:rPr lang="en-US" altLang="zh-CN" sz="2800" b="1">
                <a:latin typeface="Times New Roman" panose="02020603050405020304" pitchFamily="18" charset="0"/>
                <a:ea typeface="SimSun" panose="02010600030101010101" pitchFamily="2" charset="-122"/>
                <a:cs typeface="Times New Roman" panose="02020603050405020304" pitchFamily="18" charset="0"/>
              </a:rPr>
              <a:t>lớn</a:t>
            </a:r>
            <a:r>
              <a:rPr lang="en-US" altLang="en-US" sz="2800" b="1">
                <a:latin typeface="Times New Roman" panose="02020603050405020304" pitchFamily="18" charset="0"/>
                <a:cs typeface="Times New Roman" panose="02020603050405020304" pitchFamily="18" charset="0"/>
              </a:rPr>
              <a:t> vận tốc được xác định như thế nào?</a:t>
            </a:r>
          </a:p>
        </p:txBody>
      </p:sp>
      <p:sp>
        <p:nvSpPr>
          <p:cNvPr id="23555" name="Text Box 23554"/>
          <p:cNvSpPr txBox="1">
            <a:spLocks noChangeArrowheads="1"/>
          </p:cNvSpPr>
          <p:nvPr/>
        </p:nvSpPr>
        <p:spPr bwMode="auto">
          <a:xfrm>
            <a:off x="252413" y="3803650"/>
            <a:ext cx="8739187"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800" b="1">
                <a:latin typeface="Times New Roman" panose="02020603050405020304" pitchFamily="18" charset="0"/>
              </a:rPr>
              <a:t>Câu 2: Công thức </a:t>
            </a:r>
            <a:r>
              <a:rPr lang="en-US" altLang="zh-CN" sz="2800" b="1">
                <a:latin typeface="Times New Roman" panose="02020603050405020304" pitchFamily="18" charset="0"/>
                <a:ea typeface="SimSun" panose="02010600030101010101" pitchFamily="2" charset="-122"/>
              </a:rPr>
              <a:t>tính</a:t>
            </a:r>
            <a:r>
              <a:rPr lang="en-US" altLang="en-US" sz="2800" b="1">
                <a:latin typeface="Times New Roman" panose="02020603050405020304" pitchFamily="18" charset="0"/>
              </a:rPr>
              <a:t> vận tốc? Đơn vị hợp pháp </a:t>
            </a:r>
            <a:r>
              <a:rPr lang="en-US" altLang="zh-CN" sz="2800" b="1">
                <a:latin typeface="Times New Roman" panose="02020603050405020304" pitchFamily="18" charset="0"/>
                <a:ea typeface="SimSun" panose="02010600030101010101" pitchFamily="2" charset="-122"/>
              </a:rPr>
              <a:t>của vận tốc?</a:t>
            </a:r>
          </a:p>
        </p:txBody>
      </p:sp>
      <p:sp>
        <p:nvSpPr>
          <p:cNvPr id="23559" name="Text Box 23558"/>
          <p:cNvSpPr txBox="1">
            <a:spLocks noChangeArrowheads="1"/>
          </p:cNvSpPr>
          <p:nvPr/>
        </p:nvSpPr>
        <p:spPr bwMode="auto">
          <a:xfrm>
            <a:off x="1219200" y="2057400"/>
            <a:ext cx="73914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a:spcBef>
                <a:spcPct val="0"/>
              </a:spcBef>
              <a:buFontTx/>
              <a:buNone/>
            </a:pPr>
            <a:r>
              <a:rPr lang="en-US" altLang="en-US" sz="2800" b="1">
                <a:solidFill>
                  <a:srgbClr val="FF0000"/>
                </a:solidFill>
                <a:latin typeface="Times New Roman" panose="02020603050405020304" pitchFamily="18" charset="0"/>
                <a:sym typeface="Wingdings" panose="05000000000000000000" pitchFamily="2" charset="2"/>
              </a:rPr>
              <a:t> </a:t>
            </a:r>
            <a:r>
              <a:rPr lang="en-US" altLang="en-US" sz="2800" b="1">
                <a:solidFill>
                  <a:srgbClr val="FF0000"/>
                </a:solidFill>
                <a:latin typeface="Times New Roman" panose="02020603050405020304" pitchFamily="18" charset="0"/>
              </a:rPr>
              <a:t> </a:t>
            </a:r>
            <a:r>
              <a:rPr lang="en-US" altLang="en-US" sz="2800" b="1">
                <a:solidFill>
                  <a:srgbClr val="FF0000"/>
                </a:solidFill>
                <a:latin typeface="Verdana" panose="020B0604030504040204" pitchFamily="34" charset="0"/>
              </a:rPr>
              <a:t> </a:t>
            </a:r>
            <a:r>
              <a:rPr lang="en-US" altLang="en-US" sz="2800">
                <a:solidFill>
                  <a:srgbClr val="061426"/>
                </a:solidFill>
                <a:latin typeface="Times New Roman" panose="02020603050405020304" pitchFamily="18" charset="0"/>
              </a:rPr>
              <a:t>Độ lớn của vận tốc cho biết mức độ nhanh hay chậm của chuyển động. Độ lớn của được xác định bằng độ dài quãng đường đi được trong một đơn vị thời gian.</a:t>
            </a:r>
            <a:endParaRPr lang="en-US" altLang="en-US" sz="2800" i="1">
              <a:solidFill>
                <a:srgbClr val="061426"/>
              </a:solidFill>
              <a:latin typeface="Times New Roman" panose="02020603050405020304" pitchFamily="18" charset="0"/>
            </a:endParaRPr>
          </a:p>
        </p:txBody>
      </p:sp>
      <p:sp>
        <p:nvSpPr>
          <p:cNvPr id="6151" name="TextBox 1"/>
          <p:cNvSpPr txBox="1">
            <a:spLocks noChangeArrowheads="1"/>
          </p:cNvSpPr>
          <p:nvPr/>
        </p:nvSpPr>
        <p:spPr bwMode="auto">
          <a:xfrm>
            <a:off x="1330325" y="304800"/>
            <a:ext cx="59086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n-US" altLang="en-US" sz="2800" b="1">
                <a:solidFill>
                  <a:srgbClr val="FF0000"/>
                </a:solidFill>
                <a:latin typeface="Times New Roman" panose="02020603050405020304" pitchFamily="18" charset="0"/>
                <a:cs typeface="Times New Roman" panose="02020603050405020304" pitchFamily="18" charset="0"/>
              </a:rPr>
              <a:t>KIỂM TRA BÀI CŨ</a:t>
            </a: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3554">
                                            <p:txEl>
                                              <p:pRg st="0" end="0"/>
                                            </p:txEl>
                                          </p:spTgt>
                                        </p:tgtEl>
                                        <p:attrNameLst>
                                          <p:attrName>style.visibility</p:attrName>
                                        </p:attrNameLst>
                                      </p:cBhvr>
                                      <p:to>
                                        <p:strVal val="visible"/>
                                      </p:to>
                                    </p:set>
                                    <p:anim calcmode="lin" valueType="num">
                                      <p:cBhvr>
                                        <p:cTn id="7" dur="500" fill="hold"/>
                                        <p:tgtEl>
                                          <p:spTgt spid="2355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355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3554">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3555"/>
                                        </p:tgtEl>
                                        <p:attrNameLst>
                                          <p:attrName>style.visibility</p:attrName>
                                        </p:attrNameLst>
                                      </p:cBhvr>
                                      <p:to>
                                        <p:strVal val="visible"/>
                                      </p:to>
                                    </p:set>
                                    <p:anim calcmode="lin" valueType="num">
                                      <p:cBhvr>
                                        <p:cTn id="14" dur="500" fill="hold"/>
                                        <p:tgtEl>
                                          <p:spTgt spid="23555"/>
                                        </p:tgtEl>
                                        <p:attrNameLst>
                                          <p:attrName>ppt_w</p:attrName>
                                        </p:attrNameLst>
                                      </p:cBhvr>
                                      <p:tavLst>
                                        <p:tav tm="0">
                                          <p:val>
                                            <p:fltVal val="0"/>
                                          </p:val>
                                        </p:tav>
                                        <p:tav tm="100000">
                                          <p:val>
                                            <p:strVal val="#ppt_w"/>
                                          </p:val>
                                        </p:tav>
                                      </p:tavLst>
                                    </p:anim>
                                    <p:anim calcmode="lin" valueType="num">
                                      <p:cBhvr>
                                        <p:cTn id="15" dur="500" fill="hold"/>
                                        <p:tgtEl>
                                          <p:spTgt spid="23555"/>
                                        </p:tgtEl>
                                        <p:attrNameLst>
                                          <p:attrName>ppt_h</p:attrName>
                                        </p:attrNameLst>
                                      </p:cBhvr>
                                      <p:tavLst>
                                        <p:tav tm="0">
                                          <p:val>
                                            <p:fltVal val="0"/>
                                          </p:val>
                                        </p:tav>
                                        <p:tav tm="100000">
                                          <p:val>
                                            <p:strVal val="#ppt_h"/>
                                          </p:val>
                                        </p:tav>
                                      </p:tavLst>
                                    </p:anim>
                                    <p:animEffect transition="in" filter="fade">
                                      <p:cBhvr>
                                        <p:cTn id="16" dur="500"/>
                                        <p:tgtEl>
                                          <p:spTgt spid="2355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3559"/>
                                        </p:tgtEl>
                                        <p:attrNameLst>
                                          <p:attrName>style.visibility</p:attrName>
                                        </p:attrNameLst>
                                      </p:cBhvr>
                                      <p:to>
                                        <p:strVal val="visible"/>
                                      </p:to>
                                    </p:set>
                                    <p:animEffect transition="in" filter="fade">
                                      <p:cBhvr>
                                        <p:cTn id="21" dur="500"/>
                                        <p:tgtEl>
                                          <p:spTgt spid="2355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ntr" presetSubtype="0" fill="hold" nodeType="clickEffect">
                                  <p:stCondLst>
                                    <p:cond delay="0"/>
                                  </p:stCondLst>
                                  <p:childTnLst>
                                    <p:set>
                                      <p:cBhvr>
                                        <p:cTn id="25" dur="1" fill="hold">
                                          <p:stCondLst>
                                            <p:cond delay="0"/>
                                          </p:stCondLst>
                                        </p:cTn>
                                        <p:tgtEl>
                                          <p:spTgt spid="23563"/>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235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8" grpId="0"/>
      <p:bldP spid="23554" grpId="0" build="allAtOnce"/>
      <p:bldP spid="23555" grpId="0"/>
      <p:bldP spid="2355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1" name="Cloud Callout 23560"/>
          <p:cNvSpPr>
            <a:spLocks noChangeArrowheads="1"/>
          </p:cNvSpPr>
          <p:nvPr/>
        </p:nvSpPr>
        <p:spPr bwMode="auto">
          <a:xfrm>
            <a:off x="914400" y="381000"/>
            <a:ext cx="8229600" cy="3124200"/>
          </a:xfrm>
          <a:prstGeom prst="cloudCallout">
            <a:avLst>
              <a:gd name="adj1" fmla="val -42065"/>
              <a:gd name="adj2" fmla="val 73810"/>
            </a:avLst>
          </a:prstGeom>
          <a:solidFill>
            <a:srgbClr val="00FFFF"/>
          </a:solidFill>
          <a:ln w="9525">
            <a:solidFill>
              <a:srgbClr val="3333FF"/>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a:spcBef>
                <a:spcPct val="0"/>
              </a:spcBef>
              <a:buFontTx/>
              <a:buNone/>
            </a:pPr>
            <a:r>
              <a:rPr lang="en-US" altLang="en-US" sz="2400" b="1">
                <a:latin typeface="Times New Roman" panose="02020603050405020304" pitchFamily="18" charset="0"/>
              </a:rPr>
              <a:t>Ta thường nghe nói, vận tốc của Ôtô khoảng </a:t>
            </a:r>
            <a:r>
              <a:rPr lang="en-US" altLang="en-US" sz="2400" b="1">
                <a:solidFill>
                  <a:srgbClr val="FF0000"/>
                </a:solidFill>
                <a:latin typeface="Times New Roman" panose="02020603050405020304" pitchFamily="18" charset="0"/>
              </a:rPr>
              <a:t>55 km/h</a:t>
            </a:r>
            <a:r>
              <a:rPr lang="en-US" altLang="en-US" sz="2400" b="1">
                <a:latin typeface="Times New Roman" panose="02020603050405020304" pitchFamily="18" charset="0"/>
              </a:rPr>
              <a:t>, vận tốc người đi bộ khoảng</a:t>
            </a:r>
            <a:r>
              <a:rPr lang="en-US" altLang="en-US" sz="2400" b="1">
                <a:solidFill>
                  <a:srgbClr val="FF0000"/>
                </a:solidFill>
                <a:latin typeface="Times New Roman" panose="02020603050405020304" pitchFamily="18" charset="0"/>
              </a:rPr>
              <a:t> 5 km/h</a:t>
            </a:r>
            <a:r>
              <a:rPr lang="en-US" altLang="en-US" sz="2400" b="1">
                <a:latin typeface="Times New Roman" panose="02020603050405020304" pitchFamily="18" charset="0"/>
              </a:rPr>
              <a:t>, vận tốc của xe đạp khoảng </a:t>
            </a:r>
            <a:r>
              <a:rPr lang="en-US" altLang="en-US" sz="2400" b="1">
                <a:solidFill>
                  <a:srgbClr val="FF0000"/>
                </a:solidFill>
                <a:latin typeface="Times New Roman" panose="02020603050405020304" pitchFamily="18" charset="0"/>
              </a:rPr>
              <a:t>12 km/h</a:t>
            </a:r>
            <a:r>
              <a:rPr lang="en-US" altLang="en-US" sz="2400" b="1">
                <a:latin typeface="Times New Roman" panose="02020603050405020304" pitchFamily="18" charset="0"/>
              </a:rPr>
              <a:t>…</a:t>
            </a:r>
          </a:p>
          <a:p>
            <a:pPr algn="ctr">
              <a:spcBef>
                <a:spcPct val="0"/>
              </a:spcBef>
              <a:buFontTx/>
              <a:buNone/>
            </a:pPr>
            <a:r>
              <a:rPr lang="en-US" altLang="en-US" sz="2400" b="1">
                <a:latin typeface="Times New Roman" panose="02020603050405020304" pitchFamily="18" charset="0"/>
              </a:rPr>
              <a:t>Các số liệu nêu trên cho ta biết điều gì? </a:t>
            </a:r>
          </a:p>
        </p:txBody>
      </p:sp>
      <p:pic>
        <p:nvPicPr>
          <p:cNvPr id="7171" name="Picture 21" descr="j023213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5438" y="4327525"/>
            <a:ext cx="3057525" cy="2551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3561"/>
                                        </p:tgtEl>
                                        <p:attrNameLst>
                                          <p:attrName>style.visibility</p:attrName>
                                        </p:attrNameLst>
                                      </p:cBhvr>
                                      <p:to>
                                        <p:strVal val="visible"/>
                                      </p:to>
                                    </p:set>
                                    <p:animEffect transition="in" filter="wipe(down)">
                                      <p:cBhvr>
                                        <p:cTn id="7" dur="500"/>
                                        <p:tgtEl>
                                          <p:spTgt spid="235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1"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2052"/>
          <p:cNvSpPr txBox="1">
            <a:spLocks noChangeArrowheads="1"/>
          </p:cNvSpPr>
          <p:nvPr/>
        </p:nvSpPr>
        <p:spPr bwMode="auto">
          <a:xfrm>
            <a:off x="609600" y="601663"/>
            <a:ext cx="822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ctr">
              <a:spcBef>
                <a:spcPct val="0"/>
              </a:spcBef>
              <a:buClrTx/>
              <a:buSzTx/>
              <a:buFont typeface="Arial" panose="020B0604020202020204" pitchFamily="34" charset="0"/>
              <a:buNone/>
            </a:pPr>
            <a:r>
              <a:rPr lang="en-US" altLang="zh-CN" b="1">
                <a:solidFill>
                  <a:srgbClr val="FF0000"/>
                </a:solidFill>
                <a:latin typeface="Times New Roman" panose="02020603050405020304" pitchFamily="18" charset="0"/>
                <a:ea typeface="SimSun" panose="02010600030101010101" pitchFamily="2" charset="-122"/>
              </a:rPr>
              <a:t>I. Định nghĩa</a:t>
            </a:r>
          </a:p>
        </p:txBody>
      </p:sp>
      <p:sp>
        <p:nvSpPr>
          <p:cNvPr id="23561" name="Cloud Callout 23560"/>
          <p:cNvSpPr>
            <a:spLocks noChangeArrowheads="1"/>
          </p:cNvSpPr>
          <p:nvPr/>
        </p:nvSpPr>
        <p:spPr bwMode="auto">
          <a:xfrm>
            <a:off x="971550" y="1185863"/>
            <a:ext cx="7467600" cy="2667000"/>
          </a:xfrm>
          <a:prstGeom prst="cloudCallout">
            <a:avLst>
              <a:gd name="adj1" fmla="val -37269"/>
              <a:gd name="adj2" fmla="val 73310"/>
            </a:avLst>
          </a:prstGeom>
          <a:solidFill>
            <a:srgbClr val="00FFFF"/>
          </a:solidFill>
          <a:ln w="9525">
            <a:solidFill>
              <a:srgbClr val="3333FF"/>
            </a:solidFill>
            <a:round/>
            <a:headEnd/>
            <a:tailEnd/>
          </a:ln>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gn="ctr">
              <a:spcBef>
                <a:spcPct val="0"/>
              </a:spcBef>
              <a:buClrTx/>
              <a:buSzTx/>
              <a:buFont typeface="Arial" panose="020B0604020202020204" pitchFamily="34" charset="0"/>
              <a:buNone/>
            </a:pPr>
            <a:r>
              <a:rPr lang="en-US" altLang="zh-CN" sz="3400" b="1">
                <a:solidFill>
                  <a:schemeClr val="bg2"/>
                </a:solidFill>
                <a:latin typeface="Times New Roman" panose="02020603050405020304" pitchFamily="18" charset="0"/>
                <a:ea typeface="SimSun" panose="02010600030101010101" pitchFamily="2" charset="-122"/>
              </a:rPr>
              <a:t>Thế nào là chuyển động đều, chuyển động không đều?</a:t>
            </a:r>
          </a:p>
        </p:txBody>
      </p:sp>
      <p:pic>
        <p:nvPicPr>
          <p:cNvPr id="8196" name="Picture 21" descr="j023213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4437063"/>
            <a:ext cx="2308225" cy="234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withEffect">
                                  <p:stCondLst>
                                    <p:cond delay="2000"/>
                                  </p:stCondLst>
                                  <p:iterate type="lt">
                                    <p:tmPct val="50000"/>
                                  </p:iterate>
                                  <p:childTnLst>
                                    <p:set>
                                      <p:cBhvr>
                                        <p:cTn id="6" dur="1" fill="hold">
                                          <p:stCondLst>
                                            <p:cond delay="0"/>
                                          </p:stCondLst>
                                        </p:cTn>
                                        <p:tgtEl>
                                          <p:spTgt spid="2053"/>
                                        </p:tgtEl>
                                        <p:attrNameLst>
                                          <p:attrName>style.visibility</p:attrName>
                                        </p:attrNameLst>
                                      </p:cBhvr>
                                      <p:to>
                                        <p:strVal val="visible"/>
                                      </p:to>
                                    </p:set>
                                    <p:anim calcmode="discrete" valueType="clr">
                                      <p:cBhvr override="childStyle">
                                        <p:cTn id="7" dur="500"/>
                                        <p:tgtEl>
                                          <p:spTgt spid="2053"/>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053"/>
                                        </p:tgtEl>
                                        <p:attrNameLst>
                                          <p:attrName>fillcolor</p:attrName>
                                        </p:attrNameLst>
                                      </p:cBhvr>
                                      <p:tavLst>
                                        <p:tav tm="0">
                                          <p:val>
                                            <p:clrVal>
                                              <a:schemeClr val="accent2"/>
                                            </p:clrVal>
                                          </p:val>
                                        </p:tav>
                                        <p:tav tm="50000">
                                          <p:val>
                                            <p:clrVal>
                                              <a:schemeClr val="hlink"/>
                                            </p:clrVal>
                                          </p:val>
                                        </p:tav>
                                      </p:tavLst>
                                    </p:anim>
                                    <p:set>
                                      <p:cBhvr>
                                        <p:cTn id="9" dur="500"/>
                                        <p:tgtEl>
                                          <p:spTgt spid="2053"/>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23561"/>
                                        </p:tgtEl>
                                        <p:attrNameLst>
                                          <p:attrName>style.visibility</p:attrName>
                                        </p:attrNameLst>
                                      </p:cBhvr>
                                      <p:to>
                                        <p:strVal val="visible"/>
                                      </p:to>
                                    </p:set>
                                    <p:animEffect transition="in" filter="wipe(down)">
                                      <p:cBhvr>
                                        <p:cTn id="14" dur="500"/>
                                        <p:tgtEl>
                                          <p:spTgt spid="235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p:bldP spid="23561"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4" name="Text Box 2053"/>
          <p:cNvSpPr txBox="1">
            <a:spLocks noChangeArrowheads="1"/>
          </p:cNvSpPr>
          <p:nvPr/>
        </p:nvSpPr>
        <p:spPr bwMode="auto">
          <a:xfrm>
            <a:off x="441325" y="719138"/>
            <a:ext cx="8382000" cy="2306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a:spcBef>
                <a:spcPct val="0"/>
              </a:spcBef>
              <a:buFontTx/>
              <a:buNone/>
            </a:pPr>
            <a:r>
              <a:rPr lang="en-US" altLang="en-US" sz="4800" b="1">
                <a:solidFill>
                  <a:srgbClr val="FFFF66"/>
                </a:solidFill>
                <a:latin typeface="Times New Roman" panose="02020603050405020304" pitchFamily="18" charset="0"/>
              </a:rPr>
              <a:t> </a:t>
            </a:r>
            <a:r>
              <a:rPr lang="en-US" altLang="en-US" sz="4800" b="1">
                <a:solidFill>
                  <a:srgbClr val="FF0000"/>
                </a:solidFill>
                <a:latin typeface="Times New Roman" panose="02020603050405020304" pitchFamily="18" charset="0"/>
                <a:sym typeface="Wingdings" panose="05000000000000000000" pitchFamily="2" charset="2"/>
              </a:rPr>
              <a:t> </a:t>
            </a:r>
            <a:r>
              <a:rPr lang="en-US" altLang="zh-CN" sz="4800" b="1">
                <a:solidFill>
                  <a:srgbClr val="FF3399"/>
                </a:solidFill>
                <a:latin typeface="Times New Roman" panose="02020603050405020304" pitchFamily="18" charset="0"/>
                <a:ea typeface="SimSun" panose="02010600030101010101" pitchFamily="2" charset="-122"/>
              </a:rPr>
              <a:t>C</a:t>
            </a:r>
            <a:r>
              <a:rPr lang="en-US" altLang="en-US" sz="4800" b="1">
                <a:solidFill>
                  <a:srgbClr val="FF3399"/>
                </a:solidFill>
                <a:latin typeface="Times New Roman" panose="02020603050405020304" pitchFamily="18" charset="0"/>
              </a:rPr>
              <a:t>huyển động đều</a:t>
            </a:r>
            <a:r>
              <a:rPr lang="en-US" altLang="en-US" sz="4800" b="1">
                <a:solidFill>
                  <a:srgbClr val="FFFF66"/>
                </a:solidFill>
                <a:latin typeface="Times New Roman" panose="02020603050405020304" pitchFamily="18" charset="0"/>
              </a:rPr>
              <a:t> </a:t>
            </a:r>
            <a:r>
              <a:rPr lang="en-US" altLang="en-US" sz="4800" b="1">
                <a:solidFill>
                  <a:srgbClr val="008000"/>
                </a:solidFill>
                <a:latin typeface="Times New Roman" panose="02020603050405020304" pitchFamily="18" charset="0"/>
              </a:rPr>
              <a:t>là chuyển động mà </a:t>
            </a:r>
            <a:r>
              <a:rPr lang="en-US" altLang="en-US" sz="4800" b="1">
                <a:solidFill>
                  <a:srgbClr val="FF0000"/>
                </a:solidFill>
                <a:latin typeface="Times New Roman" panose="02020603050405020304" pitchFamily="18" charset="0"/>
              </a:rPr>
              <a:t>vận tốc</a:t>
            </a:r>
            <a:r>
              <a:rPr lang="en-US" altLang="en-US" sz="4800" b="1">
                <a:solidFill>
                  <a:srgbClr val="008000"/>
                </a:solidFill>
                <a:latin typeface="Times New Roman" panose="02020603050405020304" pitchFamily="18" charset="0"/>
              </a:rPr>
              <a:t> có độ lớn </a:t>
            </a:r>
            <a:r>
              <a:rPr lang="en-US" altLang="en-US" sz="4800" b="1">
                <a:solidFill>
                  <a:schemeClr val="bg2"/>
                </a:solidFill>
                <a:latin typeface="Times New Roman" panose="02020603050405020304" pitchFamily="18" charset="0"/>
              </a:rPr>
              <a:t>không thay đổi</a:t>
            </a:r>
            <a:r>
              <a:rPr lang="en-US" altLang="en-US" sz="4800" b="1">
                <a:solidFill>
                  <a:srgbClr val="008000"/>
                </a:solidFill>
                <a:latin typeface="Times New Roman" panose="02020603050405020304" pitchFamily="18" charset="0"/>
              </a:rPr>
              <a:t> theo thời gian.</a:t>
            </a:r>
          </a:p>
        </p:txBody>
      </p:sp>
      <p:sp>
        <p:nvSpPr>
          <p:cNvPr id="2055" name="Text Box 2054"/>
          <p:cNvSpPr txBox="1">
            <a:spLocks noChangeArrowheads="1"/>
          </p:cNvSpPr>
          <p:nvPr/>
        </p:nvSpPr>
        <p:spPr bwMode="auto">
          <a:xfrm>
            <a:off x="381000" y="3941763"/>
            <a:ext cx="8382000" cy="2306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a:spcBef>
                <a:spcPct val="0"/>
              </a:spcBef>
              <a:buFontTx/>
              <a:buNone/>
            </a:pPr>
            <a:r>
              <a:rPr lang="en-US" altLang="en-US" sz="4800" b="1">
                <a:solidFill>
                  <a:srgbClr val="FFFF66"/>
                </a:solidFill>
                <a:latin typeface="Times New Roman" panose="02020603050405020304" pitchFamily="18" charset="0"/>
              </a:rPr>
              <a:t> </a:t>
            </a:r>
            <a:r>
              <a:rPr lang="en-US" altLang="en-US" sz="4800" b="1">
                <a:solidFill>
                  <a:srgbClr val="FF0000"/>
                </a:solidFill>
                <a:latin typeface="Times New Roman" panose="02020603050405020304" pitchFamily="18" charset="0"/>
                <a:sym typeface="Wingdings" panose="05000000000000000000" pitchFamily="2" charset="2"/>
              </a:rPr>
              <a:t> </a:t>
            </a:r>
            <a:r>
              <a:rPr lang="en-US" altLang="zh-CN" sz="4800" b="1">
                <a:solidFill>
                  <a:srgbClr val="FF3399"/>
                </a:solidFill>
                <a:latin typeface="Times New Roman" panose="02020603050405020304" pitchFamily="18" charset="0"/>
                <a:ea typeface="SimSun" panose="02010600030101010101" pitchFamily="2" charset="-122"/>
              </a:rPr>
              <a:t>C</a:t>
            </a:r>
            <a:r>
              <a:rPr lang="en-US" altLang="en-US" sz="4800" b="1">
                <a:solidFill>
                  <a:srgbClr val="FF3399"/>
                </a:solidFill>
                <a:latin typeface="Times New Roman" panose="02020603050405020304" pitchFamily="18" charset="0"/>
              </a:rPr>
              <a:t>huyển động không đều</a:t>
            </a:r>
            <a:r>
              <a:rPr lang="en-US" altLang="en-US" sz="4800" b="1">
                <a:solidFill>
                  <a:srgbClr val="FFFF66"/>
                </a:solidFill>
                <a:latin typeface="Times New Roman" panose="02020603050405020304" pitchFamily="18" charset="0"/>
              </a:rPr>
              <a:t> </a:t>
            </a:r>
            <a:r>
              <a:rPr lang="en-US" altLang="en-US" sz="4800" b="1">
                <a:solidFill>
                  <a:srgbClr val="008000"/>
                </a:solidFill>
                <a:latin typeface="Times New Roman" panose="02020603050405020304" pitchFamily="18" charset="0"/>
              </a:rPr>
              <a:t>là chuyển động mà </a:t>
            </a:r>
            <a:r>
              <a:rPr lang="en-US" altLang="en-US" sz="4800" b="1">
                <a:solidFill>
                  <a:srgbClr val="FF0000"/>
                </a:solidFill>
                <a:latin typeface="Times New Roman" panose="02020603050405020304" pitchFamily="18" charset="0"/>
              </a:rPr>
              <a:t>vận tốc</a:t>
            </a:r>
            <a:r>
              <a:rPr lang="en-US" altLang="en-US" sz="4800" b="1">
                <a:solidFill>
                  <a:srgbClr val="008000"/>
                </a:solidFill>
                <a:latin typeface="Times New Roman" panose="02020603050405020304" pitchFamily="18" charset="0"/>
              </a:rPr>
              <a:t> có độ lớn </a:t>
            </a:r>
            <a:r>
              <a:rPr lang="en-US" altLang="en-US" sz="4800" b="1">
                <a:solidFill>
                  <a:schemeClr val="bg2"/>
                </a:solidFill>
                <a:latin typeface="Times New Roman" panose="02020603050405020304" pitchFamily="18" charset="0"/>
              </a:rPr>
              <a:t>thay đổi</a:t>
            </a:r>
            <a:r>
              <a:rPr lang="en-US" altLang="en-US" sz="4800" b="1">
                <a:solidFill>
                  <a:srgbClr val="008000"/>
                </a:solidFill>
                <a:latin typeface="Times New Roman" panose="02020603050405020304" pitchFamily="18" charset="0"/>
              </a:rPr>
              <a:t> theo thời gian.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054"/>
                                        </p:tgtEl>
                                        <p:attrNameLst>
                                          <p:attrName>style.visibility</p:attrName>
                                        </p:attrNameLst>
                                      </p:cBhvr>
                                      <p:to>
                                        <p:strVal val="visible"/>
                                      </p:to>
                                    </p:set>
                                    <p:anim calcmode="discrete" valueType="clr">
                                      <p:cBhvr override="childStyle">
                                        <p:cTn id="7" dur="500"/>
                                        <p:tgtEl>
                                          <p:spTgt spid="2054"/>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054"/>
                                        </p:tgtEl>
                                        <p:attrNameLst>
                                          <p:attrName>fillcolor</p:attrName>
                                        </p:attrNameLst>
                                      </p:cBhvr>
                                      <p:tavLst>
                                        <p:tav tm="0">
                                          <p:val>
                                            <p:clrVal>
                                              <a:schemeClr val="accent2"/>
                                            </p:clrVal>
                                          </p:val>
                                        </p:tav>
                                        <p:tav tm="50000">
                                          <p:val>
                                            <p:clrVal>
                                              <a:schemeClr val="hlink"/>
                                            </p:clrVal>
                                          </p:val>
                                        </p:tav>
                                      </p:tavLst>
                                    </p:anim>
                                    <p:set>
                                      <p:cBhvr>
                                        <p:cTn id="9" dur="500"/>
                                        <p:tgtEl>
                                          <p:spTgt spid="2054"/>
                                        </p:tgtEl>
                                        <p:attrNameLst>
                                          <p:attrName>fill.type</p:attrName>
                                        </p:attrNameLst>
                                      </p:cBhvr>
                                      <p:to>
                                        <p:strVal val="solid"/>
                                      </p:to>
                                    </p:se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par>
                          <p:cTn id="10" fill="hold" nodeType="afterGroup">
                            <p:stCondLst>
                              <p:cond delay="16750"/>
                            </p:stCondLst>
                            <p:childTnLst>
                              <p:par>
                                <p:cTn id="11" presetID="27" presetClass="entr" presetSubtype="0" fill="hold" grpId="0" nodeType="afterEffect">
                                  <p:stCondLst>
                                    <p:cond delay="0"/>
                                  </p:stCondLst>
                                  <p:iterate type="lt">
                                    <p:tmPct val="50000"/>
                                  </p:iterate>
                                  <p:childTnLst>
                                    <p:set>
                                      <p:cBhvr>
                                        <p:cTn id="12" dur="1" fill="hold">
                                          <p:stCondLst>
                                            <p:cond delay="0"/>
                                          </p:stCondLst>
                                        </p:cTn>
                                        <p:tgtEl>
                                          <p:spTgt spid="2055"/>
                                        </p:tgtEl>
                                        <p:attrNameLst>
                                          <p:attrName>style.visibility</p:attrName>
                                        </p:attrNameLst>
                                      </p:cBhvr>
                                      <p:to>
                                        <p:strVal val="visible"/>
                                      </p:to>
                                    </p:set>
                                    <p:anim calcmode="discrete" valueType="clr">
                                      <p:cBhvr override="childStyle">
                                        <p:cTn id="13" dur="500"/>
                                        <p:tgtEl>
                                          <p:spTgt spid="2055"/>
                                        </p:tgtEl>
                                        <p:attrNameLst>
                                          <p:attrName>style.color</p:attrName>
                                        </p:attrNameLst>
                                      </p:cBhvr>
                                      <p:tavLst>
                                        <p:tav tm="0">
                                          <p:val>
                                            <p:clrVal>
                                              <a:schemeClr val="accent2"/>
                                            </p:clrVal>
                                          </p:val>
                                        </p:tav>
                                        <p:tav tm="50000">
                                          <p:val>
                                            <p:clrVal>
                                              <a:schemeClr val="hlink"/>
                                            </p:clrVal>
                                          </p:val>
                                        </p:tav>
                                      </p:tavLst>
                                    </p:anim>
                                    <p:anim calcmode="discrete" valueType="clr">
                                      <p:cBhvr>
                                        <p:cTn id="14" dur="500"/>
                                        <p:tgtEl>
                                          <p:spTgt spid="2055"/>
                                        </p:tgtEl>
                                        <p:attrNameLst>
                                          <p:attrName>fillcolor</p:attrName>
                                        </p:attrNameLst>
                                      </p:cBhvr>
                                      <p:tavLst>
                                        <p:tav tm="0">
                                          <p:val>
                                            <p:clrVal>
                                              <a:schemeClr val="accent2"/>
                                            </p:clrVal>
                                          </p:val>
                                        </p:tav>
                                        <p:tav tm="50000">
                                          <p:val>
                                            <p:clrVal>
                                              <a:schemeClr val="hlink"/>
                                            </p:clrVal>
                                          </p:val>
                                        </p:tav>
                                      </p:tavLst>
                                    </p:anim>
                                    <p:set>
                                      <p:cBhvr>
                                        <p:cTn id="15" dur="500"/>
                                        <p:tgtEl>
                                          <p:spTgt spid="2055"/>
                                        </p:tgtEl>
                                        <p:attrNameLst>
                                          <p:attrName>fill.type</p:attrName>
                                        </p:attrNameLst>
                                      </p:cBhvr>
                                      <p:to>
                                        <p:strVal val="solid"/>
                                      </p:to>
                                    </p:set>
                                  </p:childTnLst>
                                  <p:subTnLst>
                                    <p:audio>
                                      <p:cMediaNode>
                                        <p:cTn display="0" masterRel="sameClick">
                                          <p:stCondLst>
                                            <p:cond evt="begin" delay="0">
                                              <p:tn val="11"/>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6" name="Text Box 2055"/>
          <p:cNvSpPr txBox="1">
            <a:spLocks noChangeArrowheads="1"/>
          </p:cNvSpPr>
          <p:nvPr/>
        </p:nvSpPr>
        <p:spPr bwMode="auto">
          <a:xfrm>
            <a:off x="457200" y="914400"/>
            <a:ext cx="4335463"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a:spcBef>
                <a:spcPct val="0"/>
              </a:spcBef>
              <a:buFontTx/>
              <a:buNone/>
            </a:pPr>
            <a:r>
              <a:rPr lang="en-US" altLang="en-US" sz="2800">
                <a:solidFill>
                  <a:srgbClr val="FF0000"/>
                </a:solidFill>
                <a:latin typeface="Times New Roman" panose="02020603050405020304" pitchFamily="18" charset="0"/>
              </a:rPr>
              <a:t>C1</a:t>
            </a:r>
            <a:r>
              <a:rPr lang="en-US" altLang="zh-CN" sz="2800">
                <a:latin typeface="Times New Roman" panose="02020603050405020304" pitchFamily="18" charset="0"/>
                <a:ea typeface="SimSun" panose="02010600030101010101" pitchFamily="2" charset="-122"/>
              </a:rPr>
              <a:t>: </a:t>
            </a:r>
            <a:r>
              <a:rPr lang="en-US" altLang="en-US" sz="2800">
                <a:latin typeface="Times New Roman" panose="02020603050405020304" pitchFamily="18" charset="0"/>
              </a:rPr>
              <a:t>Thả một bánh xe lăn trên máng nghiêng AD và máng ngang DF (H3.1). Theo dõi chuyễn động của trục bánh xe và ghi quãng đường trục bánh xe lăn được sau khoảng thời gian 3 giây liên tiếp, ta được kết quả ở bảng 3.1</a:t>
            </a:r>
          </a:p>
        </p:txBody>
      </p:sp>
      <p:pic>
        <p:nvPicPr>
          <p:cNvPr id="2106" name="Picture 2105" descr="050811-0951"/>
          <p:cNvPicPr>
            <a:picLocks noChangeAspect="1" noChangeArrowheads="1"/>
          </p:cNvPicPr>
          <p:nvPr/>
        </p:nvPicPr>
        <p:blipFill>
          <a:blip r:embed="rId2">
            <a:extLst>
              <a:ext uri="{28A0092B-C50C-407E-A947-70E740481C1C}">
                <a14:useLocalDpi xmlns:a14="http://schemas.microsoft.com/office/drawing/2010/main" val="0"/>
              </a:ext>
            </a:extLst>
          </a:blip>
          <a:srcRect l="10001" t="9117" r="3334" b="16472"/>
          <a:stretch>
            <a:fillRect/>
          </a:stretch>
        </p:blipFill>
        <p:spPr bwMode="auto">
          <a:xfrm>
            <a:off x="4953000" y="1066800"/>
            <a:ext cx="4081463"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2056"/>
                                        </p:tgtEl>
                                        <p:attrNameLst>
                                          <p:attrName>style.visibility</p:attrName>
                                        </p:attrNameLst>
                                      </p:cBhvr>
                                      <p:to>
                                        <p:strVal val="visible"/>
                                      </p:to>
                                    </p:set>
                                    <p:animEffect transition="in" filter="fade">
                                      <p:cBhvr>
                                        <p:cTn id="7" dur="770" decel="100000"/>
                                        <p:tgtEl>
                                          <p:spTgt spid="2056"/>
                                        </p:tgtEl>
                                      </p:cBhvr>
                                    </p:animEffect>
                                    <p:animScale>
                                      <p:cBhvr>
                                        <p:cTn id="8" dur="770" decel="100000"/>
                                        <p:tgtEl>
                                          <p:spTgt spid="2056"/>
                                        </p:tgtEl>
                                      </p:cBhvr>
                                      <p:from x="10000" y="10000"/>
                                      <p:to x="200000" y="450000"/>
                                    </p:animScale>
                                    <p:animScale>
                                      <p:cBhvr>
                                        <p:cTn id="9" dur="1230" accel="100000" fill="hold">
                                          <p:stCondLst>
                                            <p:cond delay="770"/>
                                          </p:stCondLst>
                                        </p:cTn>
                                        <p:tgtEl>
                                          <p:spTgt spid="2056"/>
                                        </p:tgtEl>
                                      </p:cBhvr>
                                      <p:from x="200000" y="450000"/>
                                      <p:to x="100000" y="100000"/>
                                    </p:animScale>
                                    <p:set>
                                      <p:cBhvr>
                                        <p:cTn id="10" dur="770" fill="hold"/>
                                        <p:tgtEl>
                                          <p:spTgt spid="2056"/>
                                        </p:tgtEl>
                                        <p:attrNameLst>
                                          <p:attrName>ppt_x</p:attrName>
                                        </p:attrNameLst>
                                      </p:cBhvr>
                                      <p:to>
                                        <p:strVal val="(0.5)"/>
                                      </p:to>
                                    </p:set>
                                    <p:anim from="(0.5)" to="(#ppt_x)" calcmode="lin" valueType="num">
                                      <p:cBhvr>
                                        <p:cTn id="11" dur="1230" accel="100000" fill="hold">
                                          <p:stCondLst>
                                            <p:cond delay="770"/>
                                          </p:stCondLst>
                                        </p:cTn>
                                        <p:tgtEl>
                                          <p:spTgt spid="2056"/>
                                        </p:tgtEl>
                                        <p:attrNameLst>
                                          <p:attrName>ppt_x</p:attrName>
                                        </p:attrNameLst>
                                      </p:cBhvr>
                                    </p:anim>
                                    <p:set>
                                      <p:cBhvr>
                                        <p:cTn id="12" dur="770" fill="hold"/>
                                        <p:tgtEl>
                                          <p:spTgt spid="2056"/>
                                        </p:tgtEl>
                                        <p:attrNameLst>
                                          <p:attrName>ppt_y</p:attrName>
                                        </p:attrNameLst>
                                      </p:cBhvr>
                                      <p:to>
                                        <p:strVal val="(#ppt_y+0.4)"/>
                                      </p:to>
                                    </p:set>
                                    <p:anim from="(#ppt_y+0.4)" to="(#ppt_y)" calcmode="lin" valueType="num">
                                      <p:cBhvr>
                                        <p:cTn id="13" dur="1230" accel="100000" fill="hold">
                                          <p:stCondLst>
                                            <p:cond delay="770"/>
                                          </p:stCondLst>
                                        </p:cTn>
                                        <p:tgtEl>
                                          <p:spTgt spid="2056"/>
                                        </p:tgtEl>
                                        <p:attrNameLst>
                                          <p:attrName>ppt_y</p:attrName>
                                        </p:attrNameLst>
                                      </p:cBhvr>
                                    </p:anim>
                                  </p:childTnLst>
                                </p:cTn>
                              </p:par>
                              <p:par>
                                <p:cTn id="14" presetID="4" presetClass="entr" presetSubtype="16" fill="hold" nodeType="withEffect">
                                  <p:stCondLst>
                                    <p:cond delay="3000"/>
                                  </p:stCondLst>
                                  <p:childTnLst>
                                    <p:set>
                                      <p:cBhvr>
                                        <p:cTn id="15" dur="1" fill="hold">
                                          <p:stCondLst>
                                            <p:cond delay="0"/>
                                          </p:stCondLst>
                                        </p:cTn>
                                        <p:tgtEl>
                                          <p:spTgt spid="2106"/>
                                        </p:tgtEl>
                                        <p:attrNameLst>
                                          <p:attrName>style.visibility</p:attrName>
                                        </p:attrNameLst>
                                      </p:cBhvr>
                                      <p:to>
                                        <p:strVal val="visible"/>
                                      </p:to>
                                    </p:set>
                                    <p:animEffect transition="in" filter="box(in)">
                                      <p:cBhvr>
                                        <p:cTn id="16" dur="500"/>
                                        <p:tgtEl>
                                          <p:spTgt spid="21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6"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27714" name="Table 27713"/>
          <p:cNvGraphicFramePr>
            <a:graphicFrameLocks noGrp="1"/>
          </p:cNvGraphicFramePr>
          <p:nvPr/>
        </p:nvGraphicFramePr>
        <p:xfrm>
          <a:off x="762000" y="2168525"/>
          <a:ext cx="7772400" cy="2216150"/>
        </p:xfrm>
        <a:graphic>
          <a:graphicData uri="http://schemas.openxmlformats.org/drawingml/2006/table">
            <a:tbl>
              <a:tblPr/>
              <a:tblGrid>
                <a:gridCol w="2743200">
                  <a:extLst>
                    <a:ext uri="{9D8B030D-6E8A-4147-A177-3AD203B41FA5}">
                      <a16:colId xmlns:a16="http://schemas.microsoft.com/office/drawing/2014/main" val="1671926096"/>
                    </a:ext>
                  </a:extLst>
                </a:gridCol>
                <a:gridCol w="990600">
                  <a:extLst>
                    <a:ext uri="{9D8B030D-6E8A-4147-A177-3AD203B41FA5}">
                      <a16:colId xmlns:a16="http://schemas.microsoft.com/office/drawing/2014/main" val="1244128676"/>
                    </a:ext>
                  </a:extLst>
                </a:gridCol>
                <a:gridCol w="914400">
                  <a:extLst>
                    <a:ext uri="{9D8B030D-6E8A-4147-A177-3AD203B41FA5}">
                      <a16:colId xmlns:a16="http://schemas.microsoft.com/office/drawing/2014/main" val="3769585399"/>
                    </a:ext>
                  </a:extLst>
                </a:gridCol>
                <a:gridCol w="990600">
                  <a:extLst>
                    <a:ext uri="{9D8B030D-6E8A-4147-A177-3AD203B41FA5}">
                      <a16:colId xmlns:a16="http://schemas.microsoft.com/office/drawing/2014/main" val="3262029612"/>
                    </a:ext>
                  </a:extLst>
                </a:gridCol>
                <a:gridCol w="1143000">
                  <a:extLst>
                    <a:ext uri="{9D8B030D-6E8A-4147-A177-3AD203B41FA5}">
                      <a16:colId xmlns:a16="http://schemas.microsoft.com/office/drawing/2014/main" val="3004837282"/>
                    </a:ext>
                  </a:extLst>
                </a:gridCol>
                <a:gridCol w="990600">
                  <a:extLst>
                    <a:ext uri="{9D8B030D-6E8A-4147-A177-3AD203B41FA5}">
                      <a16:colId xmlns:a16="http://schemas.microsoft.com/office/drawing/2014/main" val="4078761208"/>
                    </a:ext>
                  </a:extLst>
                </a:gridCol>
              </a:tblGrid>
              <a:tr h="569913">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n-US" altLang="en-US" sz="2400" b="1" i="0" u="none" strike="noStrike" cap="none" normalizeH="0" baseline="0" smtClean="0">
                          <a:ln>
                            <a:noFill/>
                          </a:ln>
                          <a:solidFill>
                            <a:srgbClr val="008000"/>
                          </a:solidFill>
                          <a:effectLst/>
                          <a:latin typeface="Times New Roman" panose="02020603050405020304" pitchFamily="18" charset="0"/>
                          <a:cs typeface="Arial" panose="020B0604020202020204" pitchFamily="34" charset="0"/>
                        </a:rPr>
                        <a:t>Tên quãng đường</a:t>
                      </a:r>
                    </a:p>
                  </a:txBody>
                  <a:tcPr marT="45733" marB="4573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n-US" altLang="en-US" sz="2400" b="0" i="0" u="none" strike="noStrike" cap="none" normalizeH="0" baseline="0" smtClean="0">
                          <a:ln>
                            <a:noFill/>
                          </a:ln>
                          <a:solidFill>
                            <a:srgbClr val="FF0000"/>
                          </a:solidFill>
                          <a:effectLst/>
                          <a:latin typeface="Times New Roman" panose="02020603050405020304" pitchFamily="18" charset="0"/>
                          <a:cs typeface="Arial" panose="020B0604020202020204" pitchFamily="34" charset="0"/>
                        </a:rPr>
                        <a:t>AB</a:t>
                      </a:r>
                    </a:p>
                  </a:txBody>
                  <a:tcPr marT="45733" marB="4573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n-US" altLang="en-US" sz="2400" b="0" i="0" u="none" strike="noStrike" cap="none" normalizeH="0" baseline="0" smtClean="0">
                          <a:ln>
                            <a:noFill/>
                          </a:ln>
                          <a:solidFill>
                            <a:srgbClr val="FF0000"/>
                          </a:solidFill>
                          <a:effectLst/>
                          <a:latin typeface="Times New Roman" panose="02020603050405020304" pitchFamily="18" charset="0"/>
                          <a:cs typeface="Arial" panose="020B0604020202020204" pitchFamily="34" charset="0"/>
                        </a:rPr>
                        <a:t>BC</a:t>
                      </a:r>
                    </a:p>
                  </a:txBody>
                  <a:tcPr marT="45733" marB="4573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n-US" altLang="en-US" sz="2400" b="0" i="0" u="none" strike="noStrike" cap="none" normalizeH="0" baseline="0" smtClean="0">
                          <a:ln>
                            <a:noFill/>
                          </a:ln>
                          <a:solidFill>
                            <a:srgbClr val="FF0000"/>
                          </a:solidFill>
                          <a:effectLst/>
                          <a:latin typeface="Times New Roman" panose="02020603050405020304" pitchFamily="18" charset="0"/>
                          <a:cs typeface="Arial" panose="020B0604020202020204" pitchFamily="34" charset="0"/>
                        </a:rPr>
                        <a:t>CD</a:t>
                      </a:r>
                    </a:p>
                  </a:txBody>
                  <a:tcPr marT="45733" marB="4573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n-US" altLang="en-US" sz="2400" b="0" i="0" u="none" strike="noStrike" cap="none" normalizeH="0" baseline="0" smtClean="0">
                          <a:ln>
                            <a:noFill/>
                          </a:ln>
                          <a:solidFill>
                            <a:srgbClr val="008000"/>
                          </a:solidFill>
                          <a:effectLst/>
                          <a:latin typeface="Times New Roman" panose="02020603050405020304" pitchFamily="18" charset="0"/>
                          <a:cs typeface="Arial" panose="020B0604020202020204" pitchFamily="34" charset="0"/>
                        </a:rPr>
                        <a:t>DE</a:t>
                      </a:r>
                    </a:p>
                  </a:txBody>
                  <a:tcPr marT="45733" marB="4573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n-US" altLang="en-US" sz="2400" b="0" i="0" u="none" strike="noStrike" cap="none" normalizeH="0" baseline="0" smtClean="0">
                          <a:ln>
                            <a:noFill/>
                          </a:ln>
                          <a:solidFill>
                            <a:srgbClr val="008000"/>
                          </a:solidFill>
                          <a:effectLst/>
                          <a:latin typeface="Times New Roman" panose="02020603050405020304" pitchFamily="18" charset="0"/>
                          <a:cs typeface="Arial" panose="020B0604020202020204" pitchFamily="34" charset="0"/>
                        </a:rPr>
                        <a:t>EF</a:t>
                      </a:r>
                    </a:p>
                  </a:txBody>
                  <a:tcPr marT="45733" marB="4573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30003399"/>
                  </a:ext>
                </a:extLst>
              </a:tr>
              <a:tr h="823913">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n-US" altLang="en-US" sz="2400" b="1" i="0" u="none" strike="noStrike" cap="none" normalizeH="0" baseline="0" smtClean="0">
                          <a:ln>
                            <a:noFill/>
                          </a:ln>
                          <a:solidFill>
                            <a:srgbClr val="002060"/>
                          </a:solidFill>
                          <a:effectLst/>
                          <a:latin typeface="Times New Roman" panose="02020603050405020304" pitchFamily="18" charset="0"/>
                          <a:cs typeface="Arial" panose="020B0604020202020204" pitchFamily="34" charset="0"/>
                        </a:rPr>
                        <a:t>Chiều dài quãng đường </a:t>
                      </a:r>
                      <a:r>
                        <a:rPr kumimoji="0" lang="en-US" altLang="en-US" sz="2400" b="1" i="0" u="none" strike="noStrike" cap="none" normalizeH="0" baseline="0" smtClean="0">
                          <a:ln>
                            <a:noFill/>
                          </a:ln>
                          <a:solidFill>
                            <a:srgbClr val="FF0000"/>
                          </a:solidFill>
                          <a:effectLst/>
                          <a:latin typeface="Times New Roman" panose="02020603050405020304" pitchFamily="18" charset="0"/>
                          <a:cs typeface="Arial" panose="020B0604020202020204" pitchFamily="34" charset="0"/>
                        </a:rPr>
                        <a:t>s (m)</a:t>
                      </a:r>
                    </a:p>
                  </a:txBody>
                  <a:tcPr marT="45733" marB="4573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n-US" altLang="en-US" sz="2400" b="1" i="0" u="none" strike="noStrike" cap="none" normalizeH="0" baseline="0" smtClean="0">
                          <a:ln>
                            <a:noFill/>
                          </a:ln>
                          <a:solidFill>
                            <a:srgbClr val="002060"/>
                          </a:solidFill>
                          <a:effectLst/>
                          <a:latin typeface="Times New Roman" panose="02020603050405020304" pitchFamily="18" charset="0"/>
                          <a:cs typeface="Arial" panose="020B0604020202020204" pitchFamily="34" charset="0"/>
                        </a:rPr>
                        <a:t>0,05</a:t>
                      </a:r>
                    </a:p>
                  </a:txBody>
                  <a:tcPr marT="45733" marB="4573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n-US" altLang="en-US" sz="2400" b="1" i="0" u="none" strike="noStrike" cap="none" normalizeH="0" baseline="0" smtClean="0">
                          <a:ln>
                            <a:noFill/>
                          </a:ln>
                          <a:solidFill>
                            <a:srgbClr val="002060"/>
                          </a:solidFill>
                          <a:effectLst/>
                          <a:latin typeface="Times New Roman" panose="02020603050405020304" pitchFamily="18" charset="0"/>
                          <a:cs typeface="Arial" panose="020B0604020202020204" pitchFamily="34" charset="0"/>
                        </a:rPr>
                        <a:t>0,15</a:t>
                      </a:r>
                    </a:p>
                  </a:txBody>
                  <a:tcPr marT="45733" marB="4573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n-US" altLang="en-US" sz="2400" b="1" i="0" u="none" strike="noStrike" cap="none" normalizeH="0" baseline="0" smtClean="0">
                          <a:ln>
                            <a:noFill/>
                          </a:ln>
                          <a:solidFill>
                            <a:srgbClr val="002060"/>
                          </a:solidFill>
                          <a:effectLst/>
                          <a:latin typeface="Times New Roman" panose="02020603050405020304" pitchFamily="18" charset="0"/>
                          <a:cs typeface="Arial" panose="020B0604020202020204" pitchFamily="34" charset="0"/>
                        </a:rPr>
                        <a:t>0,25</a:t>
                      </a:r>
                    </a:p>
                  </a:txBody>
                  <a:tcPr marT="45733" marB="4573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n-US" altLang="en-US" sz="2400" b="1" i="0" u="none" strike="noStrike" cap="none" normalizeH="0" baseline="0" smtClean="0">
                          <a:ln>
                            <a:noFill/>
                          </a:ln>
                          <a:solidFill>
                            <a:srgbClr val="002060"/>
                          </a:solidFill>
                          <a:effectLst/>
                          <a:latin typeface="Times New Roman" panose="02020603050405020304" pitchFamily="18" charset="0"/>
                          <a:cs typeface="Arial" panose="020B0604020202020204" pitchFamily="34" charset="0"/>
                        </a:rPr>
                        <a:t>0,33</a:t>
                      </a:r>
                    </a:p>
                  </a:txBody>
                  <a:tcPr marT="45733" marB="4573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n-US" altLang="en-US" sz="2400" b="1" i="0" u="none" strike="noStrike" cap="none" normalizeH="0" baseline="0" smtClean="0">
                          <a:ln>
                            <a:noFill/>
                          </a:ln>
                          <a:solidFill>
                            <a:srgbClr val="002060"/>
                          </a:solidFill>
                          <a:effectLst/>
                          <a:latin typeface="Times New Roman" panose="02020603050405020304" pitchFamily="18" charset="0"/>
                          <a:cs typeface="Arial" panose="020B0604020202020204" pitchFamily="34" charset="0"/>
                        </a:rPr>
                        <a:t>0,33</a:t>
                      </a:r>
                    </a:p>
                  </a:txBody>
                  <a:tcPr marT="45733" marB="4573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28650260"/>
                  </a:ext>
                </a:extLst>
              </a:tr>
              <a:tr h="76200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n-US" altLang="en-US" sz="2400" b="1"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rPr>
                        <a:t>Thời gian chuyển động</a:t>
                      </a:r>
                      <a:r>
                        <a:rPr kumimoji="0" lang="en-US" altLang="en-US" sz="2400" b="1" i="0" u="none" strike="noStrike" cap="none" normalizeH="0" baseline="0" smtClean="0">
                          <a:ln>
                            <a:noFill/>
                          </a:ln>
                          <a:solidFill>
                            <a:srgbClr val="FF0000"/>
                          </a:solidFill>
                          <a:effectLst/>
                          <a:latin typeface="Times New Roman" panose="02020603050405020304" pitchFamily="18" charset="0"/>
                          <a:cs typeface="Arial" panose="020B0604020202020204" pitchFamily="34" charset="0"/>
                        </a:rPr>
                        <a:t> t (s)</a:t>
                      </a:r>
                    </a:p>
                  </a:txBody>
                  <a:tcPr marT="45733" marB="4573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n-US" altLang="en-US" sz="2400" b="1" i="0" u="none" strike="noStrike" cap="none" normalizeH="0" baseline="0" smtClean="0">
                          <a:ln>
                            <a:noFill/>
                          </a:ln>
                          <a:solidFill>
                            <a:srgbClr val="FF0000"/>
                          </a:solidFill>
                          <a:effectLst/>
                          <a:latin typeface="Times New Roman" panose="02020603050405020304" pitchFamily="18" charset="0"/>
                          <a:cs typeface="Arial" panose="020B0604020202020204" pitchFamily="34" charset="0"/>
                        </a:rPr>
                        <a:t>3,0</a:t>
                      </a:r>
                    </a:p>
                  </a:txBody>
                  <a:tcPr marT="45733" marB="4573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n-US" altLang="en-US" sz="2400" b="1" i="0" u="none" strike="noStrike" cap="none" normalizeH="0" baseline="0" smtClean="0">
                          <a:ln>
                            <a:noFill/>
                          </a:ln>
                          <a:solidFill>
                            <a:srgbClr val="FF0000"/>
                          </a:solidFill>
                          <a:effectLst/>
                          <a:latin typeface="Times New Roman" panose="02020603050405020304" pitchFamily="18" charset="0"/>
                          <a:cs typeface="Arial" panose="020B0604020202020204" pitchFamily="34" charset="0"/>
                        </a:rPr>
                        <a:t>3,0</a:t>
                      </a:r>
                    </a:p>
                  </a:txBody>
                  <a:tcPr marT="45733" marB="4573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n-US" altLang="en-US" sz="2400" b="1" i="0" u="none" strike="noStrike" cap="none" normalizeH="0" baseline="0" smtClean="0">
                          <a:ln>
                            <a:noFill/>
                          </a:ln>
                          <a:solidFill>
                            <a:srgbClr val="FF0000"/>
                          </a:solidFill>
                          <a:effectLst/>
                          <a:latin typeface="Times New Roman" panose="02020603050405020304" pitchFamily="18" charset="0"/>
                          <a:cs typeface="Arial" panose="020B0604020202020204" pitchFamily="34" charset="0"/>
                        </a:rPr>
                        <a:t>3,0</a:t>
                      </a:r>
                    </a:p>
                  </a:txBody>
                  <a:tcPr marT="45733" marB="4573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n-US" altLang="en-US" sz="2400" b="1" i="0" u="none" strike="noStrike" cap="none" normalizeH="0" baseline="0" smtClean="0">
                          <a:ln>
                            <a:noFill/>
                          </a:ln>
                          <a:solidFill>
                            <a:srgbClr val="FF0000"/>
                          </a:solidFill>
                          <a:effectLst/>
                          <a:latin typeface="Times New Roman" panose="02020603050405020304" pitchFamily="18" charset="0"/>
                          <a:cs typeface="Arial" panose="020B0604020202020204" pitchFamily="34" charset="0"/>
                        </a:rPr>
                        <a:t>3,0</a:t>
                      </a:r>
                    </a:p>
                  </a:txBody>
                  <a:tcPr marT="45733" marB="4573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en-US" altLang="en-US" sz="2400" b="1" i="0" u="none" strike="noStrike" cap="none" normalizeH="0" baseline="0" smtClean="0">
                          <a:ln>
                            <a:noFill/>
                          </a:ln>
                          <a:solidFill>
                            <a:srgbClr val="FF0000"/>
                          </a:solidFill>
                          <a:effectLst/>
                          <a:latin typeface="Times New Roman" panose="02020603050405020304" pitchFamily="18" charset="0"/>
                          <a:cs typeface="Arial" panose="020B0604020202020204" pitchFamily="34" charset="0"/>
                        </a:rPr>
                        <a:t>3,0</a:t>
                      </a:r>
                    </a:p>
                  </a:txBody>
                  <a:tcPr marT="45733" marB="4573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8772131"/>
                  </a:ext>
                </a:extLst>
              </a:tr>
            </a:tbl>
          </a:graphicData>
        </a:graphic>
      </p:graphicFrame>
      <p:sp>
        <p:nvSpPr>
          <p:cNvPr id="27684" name="Text Box 27683"/>
          <p:cNvSpPr txBox="1">
            <a:spLocks noChangeArrowheads="1"/>
          </p:cNvSpPr>
          <p:nvPr/>
        </p:nvSpPr>
        <p:spPr bwMode="auto">
          <a:xfrm>
            <a:off x="228600" y="4513263"/>
            <a:ext cx="8582025"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a:spcBef>
                <a:spcPct val="0"/>
              </a:spcBef>
              <a:buFontTx/>
              <a:buNone/>
            </a:pPr>
            <a:r>
              <a:rPr lang="en-US" altLang="en-US" sz="2800" b="1">
                <a:latin typeface="Times New Roman" panose="02020603050405020304" pitchFamily="18" charset="0"/>
              </a:rPr>
              <a:t>    Trên quãng đường nào thì chuyển động của trục bánh xe là chuyển động đều, chuyển động không đều?</a:t>
            </a:r>
          </a:p>
        </p:txBody>
      </p:sp>
      <p:sp>
        <p:nvSpPr>
          <p:cNvPr id="27685" name="Text Box 27684"/>
          <p:cNvSpPr txBox="1">
            <a:spLocks noChangeArrowheads="1"/>
          </p:cNvSpPr>
          <p:nvPr/>
        </p:nvSpPr>
        <p:spPr bwMode="auto">
          <a:xfrm>
            <a:off x="228600" y="5467350"/>
            <a:ext cx="91440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a:spcBef>
                <a:spcPct val="0"/>
              </a:spcBef>
              <a:buFontTx/>
              <a:buNone/>
            </a:pPr>
            <a:r>
              <a:rPr lang="en-US" altLang="en-US" sz="2800" b="1">
                <a:solidFill>
                  <a:srgbClr val="FFFF66"/>
                </a:solidFill>
                <a:latin typeface="Times New Roman" panose="02020603050405020304" pitchFamily="18" charset="0"/>
              </a:rPr>
              <a:t>* </a:t>
            </a:r>
            <a:r>
              <a:rPr lang="en-US" altLang="en-US" sz="2800" b="1">
                <a:solidFill>
                  <a:srgbClr val="002060"/>
                </a:solidFill>
                <a:latin typeface="Times New Roman" panose="02020603050405020304" pitchFamily="18" charset="0"/>
              </a:rPr>
              <a:t>Chuyển động đều </a:t>
            </a:r>
            <a:r>
              <a:rPr lang="en-US" altLang="en-US" sz="2800" b="1">
                <a:solidFill>
                  <a:srgbClr val="FF0000"/>
                </a:solidFill>
                <a:latin typeface="Times New Roman" panose="02020603050405020304" pitchFamily="18" charset="0"/>
              </a:rPr>
              <a:t>quãng đường DF.</a:t>
            </a:r>
          </a:p>
        </p:txBody>
      </p:sp>
      <p:sp>
        <p:nvSpPr>
          <p:cNvPr id="27686" name="Text Box 27685"/>
          <p:cNvSpPr txBox="1">
            <a:spLocks noChangeArrowheads="1"/>
          </p:cNvSpPr>
          <p:nvPr/>
        </p:nvSpPr>
        <p:spPr bwMode="auto">
          <a:xfrm>
            <a:off x="228600" y="5988050"/>
            <a:ext cx="91440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a:spcBef>
                <a:spcPct val="0"/>
              </a:spcBef>
              <a:buFontTx/>
              <a:buNone/>
            </a:pPr>
            <a:r>
              <a:rPr lang="en-US" altLang="en-US" sz="2800" b="1">
                <a:solidFill>
                  <a:srgbClr val="FFFF66"/>
                </a:solidFill>
                <a:latin typeface="Times New Roman" panose="02020603050405020304" pitchFamily="18" charset="0"/>
              </a:rPr>
              <a:t>* </a:t>
            </a:r>
            <a:r>
              <a:rPr lang="en-US" altLang="en-US" sz="2800" b="1">
                <a:solidFill>
                  <a:srgbClr val="002060"/>
                </a:solidFill>
                <a:latin typeface="Times New Roman" panose="02020603050405020304" pitchFamily="18" charset="0"/>
              </a:rPr>
              <a:t>Chuyển động không đều </a:t>
            </a:r>
            <a:r>
              <a:rPr lang="en-US" altLang="en-US" sz="2800" b="1">
                <a:solidFill>
                  <a:srgbClr val="FF0000"/>
                </a:solidFill>
                <a:latin typeface="Times New Roman" panose="02020603050405020304" pitchFamily="18" charset="0"/>
              </a:rPr>
              <a:t>quãng đường AD.</a:t>
            </a:r>
          </a:p>
        </p:txBody>
      </p:sp>
      <p:grpSp>
        <p:nvGrpSpPr>
          <p:cNvPr id="11299" name="Group 27714"/>
          <p:cNvGrpSpPr>
            <a:grpSpLocks/>
          </p:cNvGrpSpPr>
          <p:nvPr/>
        </p:nvGrpSpPr>
        <p:grpSpPr bwMode="auto">
          <a:xfrm>
            <a:off x="685800" y="893763"/>
            <a:ext cx="7934325" cy="609600"/>
            <a:chOff x="378" y="3504"/>
            <a:chExt cx="4998" cy="576"/>
          </a:xfrm>
        </p:grpSpPr>
        <p:sp>
          <p:nvSpPr>
            <p:cNvPr id="11307" name="Right Triangle 27715"/>
            <p:cNvSpPr>
              <a:spLocks noChangeArrowheads="1"/>
            </p:cNvSpPr>
            <p:nvPr/>
          </p:nvSpPr>
          <p:spPr bwMode="auto">
            <a:xfrm>
              <a:off x="378" y="3504"/>
              <a:ext cx="2256" cy="576"/>
            </a:xfrm>
            <a:prstGeom prst="rtTriangle">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2000"/>
            </a:p>
          </p:txBody>
        </p:sp>
        <p:sp>
          <p:nvSpPr>
            <p:cNvPr id="11308" name="Rectangle 27716"/>
            <p:cNvSpPr>
              <a:spLocks noChangeArrowheads="1"/>
            </p:cNvSpPr>
            <p:nvPr/>
          </p:nvSpPr>
          <p:spPr bwMode="auto">
            <a:xfrm>
              <a:off x="2208" y="4032"/>
              <a:ext cx="3168" cy="4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en-US" altLang="zh-CN" sz="1800">
                <a:ea typeface="SimSun" panose="02010600030101010101" pitchFamily="2" charset="-122"/>
              </a:endParaRPr>
            </a:p>
          </p:txBody>
        </p:sp>
      </p:grpSp>
      <p:sp>
        <p:nvSpPr>
          <p:cNvPr id="27718" name="Oval 27717"/>
          <p:cNvSpPr>
            <a:spLocks noChangeArrowheads="1"/>
          </p:cNvSpPr>
          <p:nvPr/>
        </p:nvSpPr>
        <p:spPr bwMode="auto">
          <a:xfrm>
            <a:off x="381000" y="433388"/>
            <a:ext cx="381000" cy="381000"/>
          </a:xfrm>
          <a:prstGeom prst="ellipse">
            <a:avLst/>
          </a:prstGeom>
          <a:gradFill rotWithShape="1">
            <a:gsLst>
              <a:gs pos="0">
                <a:srgbClr val="FFCCCC"/>
              </a:gs>
              <a:gs pos="100000">
                <a:srgbClr val="FF3300"/>
              </a:gs>
            </a:gsLst>
            <a:path path="shape">
              <a:fillToRect l="50000" t="50000" r="50000" b="50000"/>
            </a:path>
          </a:gradFill>
          <a:ln w="9525">
            <a:solidFill>
              <a:schemeClr val="tx1"/>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en-US" altLang="zh-CN" sz="1800">
              <a:ea typeface="SimSun" panose="02010600030101010101" pitchFamily="2" charset="-122"/>
            </a:endParaRPr>
          </a:p>
        </p:txBody>
      </p:sp>
      <p:sp>
        <p:nvSpPr>
          <p:cNvPr id="11301" name="Text Box 27718"/>
          <p:cNvSpPr txBox="1">
            <a:spLocks noChangeArrowheads="1"/>
          </p:cNvSpPr>
          <p:nvPr/>
        </p:nvSpPr>
        <p:spPr bwMode="auto">
          <a:xfrm>
            <a:off x="1123950" y="1000125"/>
            <a:ext cx="3540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000"/>
              <a:t>B</a:t>
            </a:r>
          </a:p>
        </p:txBody>
      </p:sp>
      <p:sp>
        <p:nvSpPr>
          <p:cNvPr id="11302" name="Text Box 27719"/>
          <p:cNvSpPr txBox="1">
            <a:spLocks noChangeArrowheads="1"/>
          </p:cNvSpPr>
          <p:nvPr/>
        </p:nvSpPr>
        <p:spPr bwMode="auto">
          <a:xfrm>
            <a:off x="685800" y="814388"/>
            <a:ext cx="3540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000"/>
              <a:t>A</a:t>
            </a:r>
          </a:p>
        </p:txBody>
      </p:sp>
      <p:sp>
        <p:nvSpPr>
          <p:cNvPr id="11303" name="Text Box 27720"/>
          <p:cNvSpPr txBox="1">
            <a:spLocks noChangeArrowheads="1"/>
          </p:cNvSpPr>
          <p:nvPr/>
        </p:nvSpPr>
        <p:spPr bwMode="auto">
          <a:xfrm>
            <a:off x="3756025" y="1503363"/>
            <a:ext cx="368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000"/>
              <a:t>D</a:t>
            </a:r>
          </a:p>
        </p:txBody>
      </p:sp>
      <p:sp>
        <p:nvSpPr>
          <p:cNvPr id="11304" name="Text Box 27721"/>
          <p:cNvSpPr txBox="1">
            <a:spLocks noChangeArrowheads="1"/>
          </p:cNvSpPr>
          <p:nvPr/>
        </p:nvSpPr>
        <p:spPr bwMode="auto">
          <a:xfrm>
            <a:off x="5927725" y="1503363"/>
            <a:ext cx="3540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000"/>
              <a:t>E</a:t>
            </a:r>
          </a:p>
        </p:txBody>
      </p:sp>
      <p:sp>
        <p:nvSpPr>
          <p:cNvPr id="11305" name="Text Box 27722"/>
          <p:cNvSpPr txBox="1">
            <a:spLocks noChangeArrowheads="1"/>
          </p:cNvSpPr>
          <p:nvPr/>
        </p:nvSpPr>
        <p:spPr bwMode="auto">
          <a:xfrm>
            <a:off x="8194675" y="1503363"/>
            <a:ext cx="339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000"/>
              <a:t>F</a:t>
            </a:r>
          </a:p>
        </p:txBody>
      </p:sp>
      <p:sp>
        <p:nvSpPr>
          <p:cNvPr id="11306" name="Text Box 27723"/>
          <p:cNvSpPr txBox="1">
            <a:spLocks noChangeArrowheads="1"/>
          </p:cNvSpPr>
          <p:nvPr/>
        </p:nvSpPr>
        <p:spPr bwMode="auto">
          <a:xfrm>
            <a:off x="1897063" y="1106488"/>
            <a:ext cx="368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000"/>
              <a:t>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3" presetClass="path" presetSubtype="0" accel="50000" decel="50000" fill="hold" nodeType="clickEffect">
                                  <p:stCondLst>
                                    <p:cond delay="0"/>
                                  </p:stCondLst>
                                  <p:childTnLst>
                                    <p:animMotion origin="layout" path="M 3.33333E-6 0.00601 L 0.36406 0.08784 " pathEditMode="relative" rAng="0" ptsTypes="AA">
                                      <p:cBhvr>
                                        <p:cTn id="6" dur="3000" fill="hold"/>
                                        <p:tgtEl>
                                          <p:spTgt spid="27718"/>
                                        </p:tgtEl>
                                        <p:attrNameLst>
                                          <p:attrName>ppt_x,ppt_y</p:attrName>
                                        </p:attrNameLst>
                                      </p:cBhvr>
                                      <p:rCtr x="18200" y="4100"/>
                                    </p:animMotion>
                                  </p:childTnLst>
                                </p:cTn>
                              </p:par>
                            </p:childTnLst>
                          </p:cTn>
                        </p:par>
                        <p:par>
                          <p:cTn id="7" fill="hold" nodeType="afterGroup">
                            <p:stCondLst>
                              <p:cond delay="3000"/>
                            </p:stCondLst>
                            <p:childTnLst>
                              <p:par>
                                <p:cTn id="8" presetID="63" presetClass="path" presetSubtype="0" accel="50000" decel="50000" fill="hold" nodeType="afterEffect">
                                  <p:stCondLst>
                                    <p:cond delay="0"/>
                                  </p:stCondLst>
                                  <p:childTnLst>
                                    <p:animMotion origin="layout" path="M 0.36406 0.08784 L 0.87135 0.08576 " pathEditMode="relative" rAng="0" ptsTypes="AA">
                                      <p:cBhvr>
                                        <p:cTn id="9" dur="2000" fill="hold"/>
                                        <p:tgtEl>
                                          <p:spTgt spid="27718"/>
                                        </p:tgtEl>
                                        <p:attrNameLst>
                                          <p:attrName>ppt_x,ppt_y</p:attrName>
                                        </p:attrNameLst>
                                      </p:cBhvr>
                                      <p:rCtr x="25400" y="-100"/>
                                    </p:animMotion>
                                  </p:childTnLst>
                                </p:cTn>
                              </p:par>
                            </p:childTnLst>
                          </p:cTn>
                        </p:par>
                      </p:childTnLst>
                    </p:cTn>
                  </p:par>
                  <p:par>
                    <p:cTn id="10" fill="hold" nodeType="clickPar">
                      <p:stCondLst>
                        <p:cond delay="indefinite"/>
                      </p:stCondLst>
                      <p:childTnLst>
                        <p:par>
                          <p:cTn id="11" fill="hold" nodeType="withGroup">
                            <p:stCondLst>
                              <p:cond delay="0"/>
                            </p:stCondLst>
                            <p:childTnLst>
                              <p:par>
                                <p:cTn id="12" presetID="21" presetClass="entr" presetSubtype="4" fill="hold" nodeType="clickEffect">
                                  <p:stCondLst>
                                    <p:cond delay="0"/>
                                  </p:stCondLst>
                                  <p:childTnLst>
                                    <p:set>
                                      <p:cBhvr>
                                        <p:cTn id="13" dur="1" fill="hold">
                                          <p:stCondLst>
                                            <p:cond delay="0"/>
                                          </p:stCondLst>
                                        </p:cTn>
                                        <p:tgtEl>
                                          <p:spTgt spid="27714"/>
                                        </p:tgtEl>
                                        <p:attrNameLst>
                                          <p:attrName>style.visibility</p:attrName>
                                        </p:attrNameLst>
                                      </p:cBhvr>
                                      <p:to>
                                        <p:strVal val="visible"/>
                                      </p:to>
                                    </p:set>
                                    <p:animEffect transition="in" filter="wheel(4)">
                                      <p:cBhvr>
                                        <p:cTn id="14" dur="2000"/>
                                        <p:tgtEl>
                                          <p:spTgt spid="2771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27684"/>
                                        </p:tgtEl>
                                        <p:attrNameLst>
                                          <p:attrName>style.visibility</p:attrName>
                                        </p:attrNameLst>
                                      </p:cBhvr>
                                      <p:to>
                                        <p:strVal val="visible"/>
                                      </p:to>
                                    </p:set>
                                    <p:anim calcmode="lin" valueType="num">
                                      <p:cBhvr>
                                        <p:cTn id="19" dur="500" fill="hold"/>
                                        <p:tgtEl>
                                          <p:spTgt spid="27684"/>
                                        </p:tgtEl>
                                        <p:attrNameLst>
                                          <p:attrName>ppt_w</p:attrName>
                                        </p:attrNameLst>
                                      </p:cBhvr>
                                      <p:tavLst>
                                        <p:tav tm="0">
                                          <p:val>
                                            <p:fltVal val="0"/>
                                          </p:val>
                                        </p:tav>
                                        <p:tav tm="100000">
                                          <p:val>
                                            <p:strVal val="#ppt_w"/>
                                          </p:val>
                                        </p:tav>
                                      </p:tavLst>
                                    </p:anim>
                                    <p:anim calcmode="lin" valueType="num">
                                      <p:cBhvr>
                                        <p:cTn id="20" dur="500" fill="hold"/>
                                        <p:tgtEl>
                                          <p:spTgt spid="27684"/>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56" presetClass="entr" presetSubtype="0" fill="hold" grpId="0" nodeType="clickEffect">
                                  <p:stCondLst>
                                    <p:cond delay="0"/>
                                  </p:stCondLst>
                                  <p:iterate type="lt">
                                    <p:tmPct val="10000"/>
                                  </p:iterate>
                                  <p:childTnLst>
                                    <p:set>
                                      <p:cBhvr>
                                        <p:cTn id="24" dur="1" fill="hold">
                                          <p:stCondLst>
                                            <p:cond delay="0"/>
                                          </p:stCondLst>
                                        </p:cTn>
                                        <p:tgtEl>
                                          <p:spTgt spid="27685"/>
                                        </p:tgtEl>
                                        <p:attrNameLst>
                                          <p:attrName>style.visibility</p:attrName>
                                        </p:attrNameLst>
                                      </p:cBhvr>
                                      <p:to>
                                        <p:strVal val="visible"/>
                                      </p:to>
                                    </p:set>
                                    <p:anim by="(-#ppt_w*2)" calcmode="lin" valueType="num">
                                      <p:cBhvr rctx="PPT">
                                        <p:cTn id="25" dur="500" autoRev="1" fill="hold">
                                          <p:stCondLst>
                                            <p:cond delay="0"/>
                                          </p:stCondLst>
                                        </p:cTn>
                                        <p:tgtEl>
                                          <p:spTgt spid="27685"/>
                                        </p:tgtEl>
                                        <p:attrNameLst>
                                          <p:attrName>ppt_w</p:attrName>
                                        </p:attrNameLst>
                                      </p:cBhvr>
                                    </p:anim>
                                    <p:anim by="(#ppt_w*0.50)" calcmode="lin" valueType="num">
                                      <p:cBhvr>
                                        <p:cTn id="26" dur="500" decel="50000" autoRev="1" fill="hold">
                                          <p:stCondLst>
                                            <p:cond delay="0"/>
                                          </p:stCondLst>
                                        </p:cTn>
                                        <p:tgtEl>
                                          <p:spTgt spid="27685"/>
                                        </p:tgtEl>
                                        <p:attrNameLst>
                                          <p:attrName>ppt_x</p:attrName>
                                        </p:attrNameLst>
                                      </p:cBhvr>
                                    </p:anim>
                                    <p:anim from="(-#ppt_h/2)" to="(#ppt_y)" calcmode="lin" valueType="num">
                                      <p:cBhvr>
                                        <p:cTn id="27" dur="1000" fill="hold">
                                          <p:stCondLst>
                                            <p:cond delay="0"/>
                                          </p:stCondLst>
                                        </p:cTn>
                                        <p:tgtEl>
                                          <p:spTgt spid="27685"/>
                                        </p:tgtEl>
                                        <p:attrNameLst>
                                          <p:attrName>ppt_y</p:attrName>
                                        </p:attrNameLst>
                                      </p:cBhvr>
                                    </p:anim>
                                    <p:animRot by="21600000">
                                      <p:cBhvr>
                                        <p:cTn id="28" dur="1000" fill="hold">
                                          <p:stCondLst>
                                            <p:cond delay="0"/>
                                          </p:stCondLst>
                                        </p:cTn>
                                        <p:tgtEl>
                                          <p:spTgt spid="27685"/>
                                        </p:tgtEl>
                                        <p:attrNameLst>
                                          <p:attrName>r</p:attrName>
                                        </p:attrNameLst>
                                      </p:cBhvr>
                                    </p:animRot>
                                  </p:childTnLst>
                                  <p:subTnLst>
                                    <p:audio>
                                      <p:cMediaNode>
                                        <p:cTn display="0" masterRel="sameClick">
                                          <p:stCondLst>
                                            <p:cond evt="begin" delay="0">
                                              <p:tn val="23"/>
                                            </p:cond>
                                          </p:stCondLst>
                                          <p:endCondLst>
                                            <p:cond evt="onStopAudio" delay="0">
                                              <p:tgtEl>
                                                <p:sldTgt/>
                                              </p:tgtEl>
                                            </p:cond>
                                          </p:endCondLst>
                                        </p:cTn>
                                        <p:tgtEl>
                                          <p:sndTgt r:embed="rId2" name="chimes.wav"/>
                                        </p:tgtEl>
                                      </p:cMediaNode>
                                    </p:audio>
                                  </p:subTnLst>
                                </p:cTn>
                              </p:par>
                            </p:childTnLst>
                          </p:cTn>
                        </p:par>
                        <p:par>
                          <p:cTn id="29" fill="hold" nodeType="afterGroup">
                            <p:stCondLst>
                              <p:cond delay="4200"/>
                            </p:stCondLst>
                            <p:childTnLst>
                              <p:par>
                                <p:cTn id="30" presetID="56" presetClass="entr" presetSubtype="0" fill="hold" grpId="0" nodeType="afterEffect">
                                  <p:stCondLst>
                                    <p:cond delay="0"/>
                                  </p:stCondLst>
                                  <p:iterate type="lt">
                                    <p:tmPct val="10000"/>
                                  </p:iterate>
                                  <p:childTnLst>
                                    <p:set>
                                      <p:cBhvr>
                                        <p:cTn id="31" dur="1" fill="hold">
                                          <p:stCondLst>
                                            <p:cond delay="0"/>
                                          </p:stCondLst>
                                        </p:cTn>
                                        <p:tgtEl>
                                          <p:spTgt spid="27686"/>
                                        </p:tgtEl>
                                        <p:attrNameLst>
                                          <p:attrName>style.visibility</p:attrName>
                                        </p:attrNameLst>
                                      </p:cBhvr>
                                      <p:to>
                                        <p:strVal val="visible"/>
                                      </p:to>
                                    </p:set>
                                    <p:anim by="(-#ppt_w*2)" calcmode="lin" valueType="num">
                                      <p:cBhvr rctx="PPT">
                                        <p:cTn id="32" dur="500" autoRev="1" fill="hold">
                                          <p:stCondLst>
                                            <p:cond delay="0"/>
                                          </p:stCondLst>
                                        </p:cTn>
                                        <p:tgtEl>
                                          <p:spTgt spid="27686"/>
                                        </p:tgtEl>
                                        <p:attrNameLst>
                                          <p:attrName>ppt_w</p:attrName>
                                        </p:attrNameLst>
                                      </p:cBhvr>
                                    </p:anim>
                                    <p:anim by="(#ppt_w*0.50)" calcmode="lin" valueType="num">
                                      <p:cBhvr>
                                        <p:cTn id="33" dur="500" decel="50000" autoRev="1" fill="hold">
                                          <p:stCondLst>
                                            <p:cond delay="0"/>
                                          </p:stCondLst>
                                        </p:cTn>
                                        <p:tgtEl>
                                          <p:spTgt spid="27686"/>
                                        </p:tgtEl>
                                        <p:attrNameLst>
                                          <p:attrName>ppt_x</p:attrName>
                                        </p:attrNameLst>
                                      </p:cBhvr>
                                    </p:anim>
                                    <p:anim from="(-#ppt_h/2)" to="(#ppt_y)" calcmode="lin" valueType="num">
                                      <p:cBhvr>
                                        <p:cTn id="34" dur="1000" fill="hold">
                                          <p:stCondLst>
                                            <p:cond delay="0"/>
                                          </p:stCondLst>
                                        </p:cTn>
                                        <p:tgtEl>
                                          <p:spTgt spid="27686"/>
                                        </p:tgtEl>
                                        <p:attrNameLst>
                                          <p:attrName>ppt_y</p:attrName>
                                        </p:attrNameLst>
                                      </p:cBhvr>
                                    </p:anim>
                                    <p:animRot by="21600000">
                                      <p:cBhvr>
                                        <p:cTn id="35" dur="1000" fill="hold">
                                          <p:stCondLst>
                                            <p:cond delay="0"/>
                                          </p:stCondLst>
                                        </p:cTn>
                                        <p:tgtEl>
                                          <p:spTgt spid="27686"/>
                                        </p:tgtEl>
                                        <p:attrNameLst>
                                          <p:attrName>r</p:attrName>
                                        </p:attrNameLst>
                                      </p:cBhvr>
                                    </p:animRot>
                                  </p:childTnLst>
                                  <p:subTnLst>
                                    <p:audio>
                                      <p:cMediaNode>
                                        <p:cTn display="0" masterRel="sameClick">
                                          <p:stCondLst>
                                            <p:cond evt="begin" delay="0">
                                              <p:tn val="30"/>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84" grpId="0"/>
      <p:bldP spid="27685" grpId="0"/>
      <p:bldP spid="27686"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6" name="Text Box 10245"/>
          <p:cNvSpPr txBox="1">
            <a:spLocks noChangeArrowheads="1"/>
          </p:cNvSpPr>
          <p:nvPr/>
        </p:nvSpPr>
        <p:spPr bwMode="auto">
          <a:xfrm>
            <a:off x="228600" y="461963"/>
            <a:ext cx="8416925"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a:spcBef>
                <a:spcPct val="0"/>
              </a:spcBef>
              <a:buFontTx/>
              <a:buNone/>
            </a:pPr>
            <a:r>
              <a:rPr lang="en-US" altLang="en-US" sz="2800">
                <a:solidFill>
                  <a:srgbClr val="FF0000"/>
                </a:solidFill>
                <a:latin typeface="Times New Roman" panose="02020603050405020304" pitchFamily="18" charset="0"/>
                <a:cs typeface="Times New Roman" panose="02020603050405020304" pitchFamily="18" charset="0"/>
              </a:rPr>
              <a:t>C2</a:t>
            </a:r>
            <a:r>
              <a:rPr lang="en-US" altLang="en-US" sz="2800">
                <a:solidFill>
                  <a:srgbClr val="002060"/>
                </a:solidFill>
                <a:latin typeface="Times New Roman" panose="02020603050405020304" pitchFamily="18" charset="0"/>
                <a:cs typeface="Times New Roman" panose="02020603050405020304" pitchFamily="18" charset="0"/>
              </a:rPr>
              <a:t>: Trong các chuyển động sau đây, chuyển động nào là đều, không đều?</a:t>
            </a:r>
          </a:p>
        </p:txBody>
      </p:sp>
      <p:sp>
        <p:nvSpPr>
          <p:cNvPr id="10280" name="Text Box 10279"/>
          <p:cNvSpPr txBox="1">
            <a:spLocks noChangeArrowheads="1"/>
          </p:cNvSpPr>
          <p:nvPr/>
        </p:nvSpPr>
        <p:spPr bwMode="auto">
          <a:xfrm>
            <a:off x="228600" y="1976438"/>
            <a:ext cx="8763000" cy="3970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800" b="1">
                <a:latin typeface="Times New Roman" panose="02020603050405020304" pitchFamily="18" charset="0"/>
                <a:cs typeface="Times New Roman" panose="02020603050405020304" pitchFamily="18" charset="0"/>
              </a:rPr>
              <a:t>a) Chuyển động của đầu cánh quạt máy khi quạt đang chạy ổn định</a:t>
            </a:r>
          </a:p>
          <a:p>
            <a:pPr>
              <a:spcBef>
                <a:spcPct val="0"/>
              </a:spcBef>
              <a:buFontTx/>
              <a:buNone/>
            </a:pPr>
            <a:endParaRPr lang="en-US" altLang="en-US" sz="2800" b="1">
              <a:latin typeface="Times New Roman" panose="02020603050405020304" pitchFamily="18" charset="0"/>
              <a:cs typeface="Times New Roman" panose="02020603050405020304" pitchFamily="18" charset="0"/>
            </a:endParaRPr>
          </a:p>
          <a:p>
            <a:pPr>
              <a:spcBef>
                <a:spcPct val="0"/>
              </a:spcBef>
              <a:buFontTx/>
              <a:buNone/>
            </a:pPr>
            <a:r>
              <a:rPr lang="en-US" altLang="en-US" sz="2800" b="1">
                <a:latin typeface="Times New Roman" panose="02020603050405020304" pitchFamily="18" charset="0"/>
                <a:cs typeface="Times New Roman" panose="02020603050405020304" pitchFamily="18" charset="0"/>
              </a:rPr>
              <a:t>b) Chuyển động của ôtô khi khởi hàn:</a:t>
            </a:r>
          </a:p>
          <a:p>
            <a:pPr>
              <a:spcBef>
                <a:spcPct val="0"/>
              </a:spcBef>
              <a:buFontTx/>
              <a:buNone/>
            </a:pPr>
            <a:endParaRPr lang="en-US" altLang="en-US" sz="2800" b="1" i="1">
              <a:latin typeface="Times New Roman" panose="02020603050405020304" pitchFamily="18" charset="0"/>
              <a:cs typeface="Times New Roman" panose="02020603050405020304" pitchFamily="18" charset="0"/>
            </a:endParaRPr>
          </a:p>
          <a:p>
            <a:pPr>
              <a:spcBef>
                <a:spcPct val="0"/>
              </a:spcBef>
              <a:buFontTx/>
              <a:buNone/>
            </a:pPr>
            <a:r>
              <a:rPr lang="en-US" altLang="en-US" sz="2800" b="1">
                <a:latin typeface="Times New Roman" panose="02020603050405020304" pitchFamily="18" charset="0"/>
                <a:cs typeface="Times New Roman" panose="02020603050405020304" pitchFamily="18" charset="0"/>
              </a:rPr>
              <a:t>c) Chuyển động của xe đạp khi xuống dốc</a:t>
            </a:r>
          </a:p>
          <a:p>
            <a:pPr>
              <a:spcBef>
                <a:spcPct val="0"/>
              </a:spcBef>
              <a:buFontTx/>
              <a:buNone/>
            </a:pPr>
            <a:endParaRPr lang="en-US" altLang="en-US" sz="2800" b="1">
              <a:latin typeface="Times New Roman" panose="02020603050405020304" pitchFamily="18" charset="0"/>
              <a:cs typeface="Times New Roman" panose="02020603050405020304" pitchFamily="18" charset="0"/>
            </a:endParaRPr>
          </a:p>
          <a:p>
            <a:pPr>
              <a:spcBef>
                <a:spcPct val="0"/>
              </a:spcBef>
              <a:buFontTx/>
              <a:buNone/>
            </a:pPr>
            <a:r>
              <a:rPr lang="en-US" altLang="en-US" sz="2800" b="1">
                <a:latin typeface="Times New Roman" panose="02020603050405020304" pitchFamily="18" charset="0"/>
                <a:cs typeface="Times New Roman" panose="02020603050405020304" pitchFamily="18" charset="0"/>
              </a:rPr>
              <a:t>d) Chuyển động của tàu hoả khi vào ga</a:t>
            </a:r>
          </a:p>
          <a:p>
            <a:pPr>
              <a:spcBef>
                <a:spcPct val="0"/>
              </a:spcBef>
              <a:buFontTx/>
              <a:buNone/>
            </a:pPr>
            <a:endParaRPr lang="en-US" altLang="en-US" sz="2800" b="1">
              <a:latin typeface="Times New Roman" panose="02020603050405020304" pitchFamily="18" charset="0"/>
              <a:cs typeface="Times New Roman" panose="02020603050405020304" pitchFamily="18" charset="0"/>
            </a:endParaRPr>
          </a:p>
        </p:txBody>
      </p:sp>
      <p:sp>
        <p:nvSpPr>
          <p:cNvPr id="10281" name="Text Box 10280"/>
          <p:cNvSpPr txBox="1">
            <a:spLocks noChangeArrowheads="1"/>
          </p:cNvSpPr>
          <p:nvPr/>
        </p:nvSpPr>
        <p:spPr bwMode="auto">
          <a:xfrm>
            <a:off x="976313" y="2819400"/>
            <a:ext cx="3352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800" b="1">
                <a:solidFill>
                  <a:srgbClr val="CC0099"/>
                </a:solidFill>
                <a:latin typeface="Times New Roman" panose="02020603050405020304" pitchFamily="18" charset="0"/>
                <a:cs typeface="Times New Roman" panose="02020603050405020304" pitchFamily="18" charset="0"/>
              </a:rPr>
              <a:t>Chuyển động đều</a:t>
            </a:r>
          </a:p>
        </p:txBody>
      </p:sp>
      <p:sp>
        <p:nvSpPr>
          <p:cNvPr id="10290" name="Text Box 10289"/>
          <p:cNvSpPr txBox="1">
            <a:spLocks noChangeArrowheads="1"/>
          </p:cNvSpPr>
          <p:nvPr/>
        </p:nvSpPr>
        <p:spPr bwMode="auto">
          <a:xfrm>
            <a:off x="-152400" y="3638550"/>
            <a:ext cx="58594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zh-CN" sz="2800" b="1">
                <a:solidFill>
                  <a:srgbClr val="CC0099"/>
                </a:solidFill>
                <a:latin typeface="Times New Roman" panose="02020603050405020304" pitchFamily="18" charset="0"/>
                <a:ea typeface="SimSun" panose="02010600030101010101" pitchFamily="2" charset="-122"/>
                <a:cs typeface="Times New Roman" panose="02020603050405020304" pitchFamily="18" charset="0"/>
              </a:rPr>
              <a:t>            </a:t>
            </a:r>
            <a:r>
              <a:rPr lang="en-US" altLang="en-US" sz="2800" b="1">
                <a:solidFill>
                  <a:srgbClr val="CC0099"/>
                </a:solidFill>
                <a:latin typeface="Times New Roman" panose="02020603050405020304" pitchFamily="18" charset="0"/>
                <a:ea typeface="SimSun" panose="02010600030101010101" pitchFamily="2" charset="-122"/>
                <a:cs typeface="Times New Roman" panose="02020603050405020304" pitchFamily="18" charset="0"/>
              </a:rPr>
              <a:t>Chuyển động không đều</a:t>
            </a:r>
          </a:p>
        </p:txBody>
      </p:sp>
      <p:sp>
        <p:nvSpPr>
          <p:cNvPr id="10291" name="Text Box 10290"/>
          <p:cNvSpPr txBox="1">
            <a:spLocks noChangeArrowheads="1"/>
          </p:cNvSpPr>
          <p:nvPr/>
        </p:nvSpPr>
        <p:spPr bwMode="auto">
          <a:xfrm>
            <a:off x="976313" y="4470400"/>
            <a:ext cx="39322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800" b="1">
                <a:solidFill>
                  <a:srgbClr val="CC0099"/>
                </a:solidFill>
                <a:latin typeface="Times New Roman" panose="02020603050405020304" pitchFamily="18" charset="0"/>
                <a:cs typeface="Times New Roman" panose="02020603050405020304" pitchFamily="18" charset="0"/>
              </a:rPr>
              <a:t>Chuyển động không đều</a:t>
            </a:r>
          </a:p>
        </p:txBody>
      </p:sp>
      <p:sp>
        <p:nvSpPr>
          <p:cNvPr id="10292" name="Text Box 10291"/>
          <p:cNvSpPr txBox="1">
            <a:spLocks noChangeArrowheads="1"/>
          </p:cNvSpPr>
          <p:nvPr/>
        </p:nvSpPr>
        <p:spPr bwMode="auto">
          <a:xfrm>
            <a:off x="976313" y="5467350"/>
            <a:ext cx="49053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800" b="1">
                <a:solidFill>
                  <a:srgbClr val="CC0099"/>
                </a:solidFill>
                <a:latin typeface="Times New Roman" panose="02020603050405020304" pitchFamily="18" charset="0"/>
                <a:cs typeface="Times New Roman" panose="02020603050405020304" pitchFamily="18" charset="0"/>
              </a:rPr>
              <a:t>Chuyển động không đều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10246"/>
                                        </p:tgtEl>
                                        <p:attrNameLst>
                                          <p:attrName>style.visibility</p:attrName>
                                        </p:attrNameLst>
                                      </p:cBhvr>
                                      <p:to>
                                        <p:strVal val="visible"/>
                                      </p:to>
                                    </p:set>
                                    <p:animEffect transition="in" filter="fade">
                                      <p:cBhvr>
                                        <p:cTn id="7" dur="770" decel="100000"/>
                                        <p:tgtEl>
                                          <p:spTgt spid="10246"/>
                                        </p:tgtEl>
                                      </p:cBhvr>
                                    </p:animEffect>
                                    <p:animScale>
                                      <p:cBhvr>
                                        <p:cTn id="8" dur="770" decel="100000"/>
                                        <p:tgtEl>
                                          <p:spTgt spid="10246"/>
                                        </p:tgtEl>
                                      </p:cBhvr>
                                      <p:from x="10000" y="10000"/>
                                      <p:to x="200000" y="450000"/>
                                    </p:animScale>
                                    <p:animScale>
                                      <p:cBhvr>
                                        <p:cTn id="9" dur="1230" accel="100000" fill="hold">
                                          <p:stCondLst>
                                            <p:cond delay="770"/>
                                          </p:stCondLst>
                                        </p:cTn>
                                        <p:tgtEl>
                                          <p:spTgt spid="10246"/>
                                        </p:tgtEl>
                                      </p:cBhvr>
                                      <p:from x="200000" y="450000"/>
                                      <p:to x="100000" y="100000"/>
                                    </p:animScale>
                                    <p:set>
                                      <p:cBhvr>
                                        <p:cTn id="10" dur="770" fill="hold"/>
                                        <p:tgtEl>
                                          <p:spTgt spid="10246"/>
                                        </p:tgtEl>
                                        <p:attrNameLst>
                                          <p:attrName>ppt_x</p:attrName>
                                        </p:attrNameLst>
                                      </p:cBhvr>
                                      <p:to>
                                        <p:strVal val="(0.5)"/>
                                      </p:to>
                                    </p:set>
                                    <p:anim from="(0.5)" to="(#ppt_x)" calcmode="lin" valueType="num">
                                      <p:cBhvr>
                                        <p:cTn id="11" dur="1230" accel="100000" fill="hold">
                                          <p:stCondLst>
                                            <p:cond delay="770"/>
                                          </p:stCondLst>
                                        </p:cTn>
                                        <p:tgtEl>
                                          <p:spTgt spid="10246"/>
                                        </p:tgtEl>
                                        <p:attrNameLst>
                                          <p:attrName>ppt_x</p:attrName>
                                        </p:attrNameLst>
                                      </p:cBhvr>
                                    </p:anim>
                                    <p:set>
                                      <p:cBhvr>
                                        <p:cTn id="12" dur="770" fill="hold"/>
                                        <p:tgtEl>
                                          <p:spTgt spid="10246"/>
                                        </p:tgtEl>
                                        <p:attrNameLst>
                                          <p:attrName>ppt_y</p:attrName>
                                        </p:attrNameLst>
                                      </p:cBhvr>
                                      <p:to>
                                        <p:strVal val="(#ppt_y+0.4)"/>
                                      </p:to>
                                    </p:set>
                                    <p:anim from="(#ppt_y+0.4)" to="(#ppt_y)" calcmode="lin" valueType="num">
                                      <p:cBhvr>
                                        <p:cTn id="13" dur="1230" accel="100000" fill="hold">
                                          <p:stCondLst>
                                            <p:cond delay="770"/>
                                          </p:stCondLst>
                                        </p:cTn>
                                        <p:tgtEl>
                                          <p:spTgt spid="10246"/>
                                        </p:tgtEl>
                                        <p:attrNameLst>
                                          <p:attrName>ppt_y</p:attrName>
                                        </p:attrNameLst>
                                      </p:cBhvr>
                                    </p:anim>
                                  </p:childTnLst>
                                  <p:subTnLst>
                                    <p:audio>
                                      <p:cMediaNode>
                                        <p:cTn display="0" masterRel="sameClick">
                                          <p:stCondLst>
                                            <p:cond evt="begin" delay="0">
                                              <p:tn val="5"/>
                                            </p:cond>
                                          </p:stCondLst>
                                          <p:endCondLst>
                                            <p:cond evt="onStopAudio" delay="0">
                                              <p:tgtEl>
                                                <p:sldTgt/>
                                              </p:tgtEl>
                                            </p:cond>
                                          </p:endCondLst>
                                        </p:cTn>
                                        <p:tgtEl>
                                          <p:sndTgt r:embed="rId2" name="coin.wav"/>
                                        </p:tgtEl>
                                      </p:cMediaNode>
                                    </p:audio>
                                  </p:subTnLst>
                                </p:cTn>
                              </p:par>
                            </p:childTnLst>
                          </p:cTn>
                        </p:par>
                        <p:par>
                          <p:cTn id="14" fill="hold" nodeType="afterGroup">
                            <p:stCondLst>
                              <p:cond delay="2000"/>
                            </p:stCondLst>
                            <p:childTnLst>
                              <p:par>
                                <p:cTn id="15" presetID="58" presetClass="entr" presetSubtype="0" accel="100000" fill="hold" grpId="0" nodeType="afterEffect">
                                  <p:stCondLst>
                                    <p:cond delay="0"/>
                                  </p:stCondLst>
                                  <p:childTnLst>
                                    <p:set>
                                      <p:cBhvr>
                                        <p:cTn id="16" dur="1" fill="hold">
                                          <p:stCondLst>
                                            <p:cond delay="0"/>
                                          </p:stCondLst>
                                        </p:cTn>
                                        <p:tgtEl>
                                          <p:spTgt spid="10280"/>
                                        </p:tgtEl>
                                        <p:attrNameLst>
                                          <p:attrName>style.visibility</p:attrName>
                                        </p:attrNameLst>
                                      </p:cBhvr>
                                      <p:to>
                                        <p:strVal val="visible"/>
                                      </p:to>
                                    </p:set>
                                    <p:anim calcmode="lin" valueType="num">
                                      <p:cBhvr>
                                        <p:cTn id="17" dur="500" fill="hold"/>
                                        <p:tgtEl>
                                          <p:spTgt spid="10280"/>
                                        </p:tgtEl>
                                        <p:attrNameLst>
                                          <p:attrName>ppt_w</p:attrName>
                                        </p:attrNameLst>
                                      </p:cBhvr>
                                      <p:tavLst>
                                        <p:tav tm="0">
                                          <p:val>
                                            <p:strVal val="#ppt_w*2.5"/>
                                          </p:val>
                                        </p:tav>
                                        <p:tav tm="100000">
                                          <p:val>
                                            <p:strVal val="#ppt_w"/>
                                          </p:val>
                                        </p:tav>
                                      </p:tavLst>
                                    </p:anim>
                                    <p:anim calcmode="lin" valueType="num">
                                      <p:cBhvr>
                                        <p:cTn id="18" dur="500" fill="hold"/>
                                        <p:tgtEl>
                                          <p:spTgt spid="10280"/>
                                        </p:tgtEl>
                                        <p:attrNameLst>
                                          <p:attrName>ppt_h</p:attrName>
                                        </p:attrNameLst>
                                      </p:cBhvr>
                                      <p:tavLst>
                                        <p:tav tm="0">
                                          <p:val>
                                            <p:strVal val="#ppt_h*0.01"/>
                                          </p:val>
                                        </p:tav>
                                        <p:tav tm="100000">
                                          <p:val>
                                            <p:strVal val="#ppt_h"/>
                                          </p:val>
                                        </p:tav>
                                      </p:tavLst>
                                    </p:anim>
                                    <p:anim calcmode="lin" valueType="num">
                                      <p:cBhvr>
                                        <p:cTn id="19" dur="500" fill="hold"/>
                                        <p:tgtEl>
                                          <p:spTgt spid="10280"/>
                                        </p:tgtEl>
                                        <p:attrNameLst>
                                          <p:attrName>ppt_x</p:attrName>
                                        </p:attrNameLst>
                                      </p:cBhvr>
                                      <p:tavLst>
                                        <p:tav tm="0">
                                          <p:val>
                                            <p:strVal val="#ppt_x"/>
                                          </p:val>
                                        </p:tav>
                                        <p:tav tm="100000">
                                          <p:val>
                                            <p:strVal val="#ppt_x"/>
                                          </p:val>
                                        </p:tav>
                                      </p:tavLst>
                                    </p:anim>
                                    <p:anim calcmode="lin" valueType="num">
                                      <p:cBhvr>
                                        <p:cTn id="20" dur="500" fill="hold"/>
                                        <p:tgtEl>
                                          <p:spTgt spid="10280"/>
                                        </p:tgtEl>
                                        <p:attrNameLst>
                                          <p:attrName>ppt_y</p:attrName>
                                        </p:attrNameLst>
                                      </p:cBhvr>
                                      <p:tavLst>
                                        <p:tav tm="0">
                                          <p:val>
                                            <p:strVal val="#ppt_h+1"/>
                                          </p:val>
                                        </p:tav>
                                        <p:tav tm="100000">
                                          <p:val>
                                            <p:strVal val="#ppt_y"/>
                                          </p:val>
                                        </p:tav>
                                      </p:tavLst>
                                    </p:anim>
                                    <p:animEffect transition="in" filter="fade">
                                      <p:cBhvr>
                                        <p:cTn id="21" dur="500"/>
                                        <p:tgtEl>
                                          <p:spTgt spid="10280"/>
                                        </p:tgtEl>
                                      </p:cBhvr>
                                    </p:animEffect>
                                  </p:childTnLst>
                                  <p:subTnLst>
                                    <p:audio>
                                      <p:cMediaNode>
                                        <p:cTn display="0" masterRel="sameClick">
                                          <p:stCondLst>
                                            <p:cond evt="begin" delay="0">
                                              <p:tn val="15"/>
                                            </p:cond>
                                          </p:stCondLst>
                                          <p:endCondLst>
                                            <p:cond evt="onStopAudio" delay="0">
                                              <p:tgtEl>
                                                <p:sldTgt/>
                                              </p:tgtEl>
                                            </p:cond>
                                          </p:endCondLst>
                                        </p:cTn>
                                        <p:tgtEl>
                                          <p:sndTgt r:embed="rId3" name="chimes.wav"/>
                                        </p:tgtEl>
                                      </p:cMediaNode>
                                    </p:audio>
                                  </p:subTnLst>
                                </p:cTn>
                              </p:par>
                            </p:childTnLst>
                          </p:cTn>
                        </p:par>
                      </p:childTnLst>
                    </p:cTn>
                  </p:par>
                  <p:par>
                    <p:cTn id="22" fill="hold" nodeType="clickPar">
                      <p:stCondLst>
                        <p:cond delay="indefinite"/>
                      </p:stCondLst>
                      <p:childTnLst>
                        <p:par>
                          <p:cTn id="23" fill="hold" nodeType="withGroup">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10281"/>
                                        </p:tgtEl>
                                        <p:attrNameLst>
                                          <p:attrName>style.visibility</p:attrName>
                                        </p:attrNameLst>
                                      </p:cBhvr>
                                      <p:to>
                                        <p:strVal val="visible"/>
                                      </p:to>
                                    </p:set>
                                    <p:anim calcmode="lin" valueType="num">
                                      <p:cBhvr>
                                        <p:cTn id="26" dur="500" fill="hold"/>
                                        <p:tgtEl>
                                          <p:spTgt spid="10281"/>
                                        </p:tgtEl>
                                        <p:attrNameLst>
                                          <p:attrName>ppt_w</p:attrName>
                                        </p:attrNameLst>
                                      </p:cBhvr>
                                      <p:tavLst>
                                        <p:tav tm="0">
                                          <p:val>
                                            <p:fltVal val="0"/>
                                          </p:val>
                                        </p:tav>
                                        <p:tav tm="100000">
                                          <p:val>
                                            <p:strVal val="#ppt_w"/>
                                          </p:val>
                                        </p:tav>
                                      </p:tavLst>
                                    </p:anim>
                                    <p:anim calcmode="lin" valueType="num">
                                      <p:cBhvr>
                                        <p:cTn id="27" dur="500" fill="hold"/>
                                        <p:tgtEl>
                                          <p:spTgt spid="10281"/>
                                        </p:tgtEl>
                                        <p:attrNameLst>
                                          <p:attrName>ppt_h</p:attrName>
                                        </p:attrNameLst>
                                      </p:cBhvr>
                                      <p:tavLst>
                                        <p:tav tm="0">
                                          <p:val>
                                            <p:fltVal val="0"/>
                                          </p:val>
                                        </p:tav>
                                        <p:tav tm="100000">
                                          <p:val>
                                            <p:strVal val="#ppt_h"/>
                                          </p:val>
                                        </p:tav>
                                      </p:tavLst>
                                    </p:anim>
                                    <p:animEffect transition="in" filter="fade">
                                      <p:cBhvr>
                                        <p:cTn id="28" dur="500"/>
                                        <p:tgtEl>
                                          <p:spTgt spid="10281"/>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10290"/>
                                        </p:tgtEl>
                                        <p:attrNameLst>
                                          <p:attrName>style.visibility</p:attrName>
                                        </p:attrNameLst>
                                      </p:cBhvr>
                                      <p:to>
                                        <p:strVal val="visible"/>
                                      </p:to>
                                    </p:set>
                                    <p:anim calcmode="lin" valueType="num">
                                      <p:cBhvr>
                                        <p:cTn id="33" dur="500" fill="hold"/>
                                        <p:tgtEl>
                                          <p:spTgt spid="10290"/>
                                        </p:tgtEl>
                                        <p:attrNameLst>
                                          <p:attrName>ppt_w</p:attrName>
                                        </p:attrNameLst>
                                      </p:cBhvr>
                                      <p:tavLst>
                                        <p:tav tm="0">
                                          <p:val>
                                            <p:fltVal val="0"/>
                                          </p:val>
                                        </p:tav>
                                        <p:tav tm="100000">
                                          <p:val>
                                            <p:strVal val="#ppt_w"/>
                                          </p:val>
                                        </p:tav>
                                      </p:tavLst>
                                    </p:anim>
                                    <p:anim calcmode="lin" valueType="num">
                                      <p:cBhvr>
                                        <p:cTn id="34" dur="500" fill="hold"/>
                                        <p:tgtEl>
                                          <p:spTgt spid="10290"/>
                                        </p:tgtEl>
                                        <p:attrNameLst>
                                          <p:attrName>ppt_h</p:attrName>
                                        </p:attrNameLst>
                                      </p:cBhvr>
                                      <p:tavLst>
                                        <p:tav tm="0">
                                          <p:val>
                                            <p:fltVal val="0"/>
                                          </p:val>
                                        </p:tav>
                                        <p:tav tm="100000">
                                          <p:val>
                                            <p:strVal val="#ppt_h"/>
                                          </p:val>
                                        </p:tav>
                                      </p:tavLst>
                                    </p:anim>
                                    <p:animEffect transition="in" filter="fade">
                                      <p:cBhvr>
                                        <p:cTn id="35" dur="500"/>
                                        <p:tgtEl>
                                          <p:spTgt spid="10290"/>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53" presetClass="entr" presetSubtype="16" fill="hold" grpId="0" nodeType="clickEffect">
                                  <p:stCondLst>
                                    <p:cond delay="0"/>
                                  </p:stCondLst>
                                  <p:childTnLst>
                                    <p:set>
                                      <p:cBhvr>
                                        <p:cTn id="39" dur="1" fill="hold">
                                          <p:stCondLst>
                                            <p:cond delay="0"/>
                                          </p:stCondLst>
                                        </p:cTn>
                                        <p:tgtEl>
                                          <p:spTgt spid="10291"/>
                                        </p:tgtEl>
                                        <p:attrNameLst>
                                          <p:attrName>style.visibility</p:attrName>
                                        </p:attrNameLst>
                                      </p:cBhvr>
                                      <p:to>
                                        <p:strVal val="visible"/>
                                      </p:to>
                                    </p:set>
                                    <p:anim calcmode="lin" valueType="num">
                                      <p:cBhvr>
                                        <p:cTn id="40" dur="500" fill="hold"/>
                                        <p:tgtEl>
                                          <p:spTgt spid="10291"/>
                                        </p:tgtEl>
                                        <p:attrNameLst>
                                          <p:attrName>ppt_w</p:attrName>
                                        </p:attrNameLst>
                                      </p:cBhvr>
                                      <p:tavLst>
                                        <p:tav tm="0">
                                          <p:val>
                                            <p:fltVal val="0"/>
                                          </p:val>
                                        </p:tav>
                                        <p:tav tm="100000">
                                          <p:val>
                                            <p:strVal val="#ppt_w"/>
                                          </p:val>
                                        </p:tav>
                                      </p:tavLst>
                                    </p:anim>
                                    <p:anim calcmode="lin" valueType="num">
                                      <p:cBhvr>
                                        <p:cTn id="41" dur="500" fill="hold"/>
                                        <p:tgtEl>
                                          <p:spTgt spid="10291"/>
                                        </p:tgtEl>
                                        <p:attrNameLst>
                                          <p:attrName>ppt_h</p:attrName>
                                        </p:attrNameLst>
                                      </p:cBhvr>
                                      <p:tavLst>
                                        <p:tav tm="0">
                                          <p:val>
                                            <p:fltVal val="0"/>
                                          </p:val>
                                        </p:tav>
                                        <p:tav tm="100000">
                                          <p:val>
                                            <p:strVal val="#ppt_h"/>
                                          </p:val>
                                        </p:tav>
                                      </p:tavLst>
                                    </p:anim>
                                    <p:animEffect transition="in" filter="fade">
                                      <p:cBhvr>
                                        <p:cTn id="42" dur="500"/>
                                        <p:tgtEl>
                                          <p:spTgt spid="10291"/>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10292"/>
                                        </p:tgtEl>
                                        <p:attrNameLst>
                                          <p:attrName>style.visibility</p:attrName>
                                        </p:attrNameLst>
                                      </p:cBhvr>
                                      <p:to>
                                        <p:strVal val="visible"/>
                                      </p:to>
                                    </p:set>
                                    <p:anim calcmode="lin" valueType="num">
                                      <p:cBhvr>
                                        <p:cTn id="47" dur="500" fill="hold"/>
                                        <p:tgtEl>
                                          <p:spTgt spid="10292"/>
                                        </p:tgtEl>
                                        <p:attrNameLst>
                                          <p:attrName>ppt_w</p:attrName>
                                        </p:attrNameLst>
                                      </p:cBhvr>
                                      <p:tavLst>
                                        <p:tav tm="0">
                                          <p:val>
                                            <p:fltVal val="0"/>
                                          </p:val>
                                        </p:tav>
                                        <p:tav tm="100000">
                                          <p:val>
                                            <p:strVal val="#ppt_w"/>
                                          </p:val>
                                        </p:tav>
                                      </p:tavLst>
                                    </p:anim>
                                    <p:anim calcmode="lin" valueType="num">
                                      <p:cBhvr>
                                        <p:cTn id="48" dur="500" fill="hold"/>
                                        <p:tgtEl>
                                          <p:spTgt spid="10292"/>
                                        </p:tgtEl>
                                        <p:attrNameLst>
                                          <p:attrName>ppt_h</p:attrName>
                                        </p:attrNameLst>
                                      </p:cBhvr>
                                      <p:tavLst>
                                        <p:tav tm="0">
                                          <p:val>
                                            <p:fltVal val="0"/>
                                          </p:val>
                                        </p:tav>
                                        <p:tav tm="100000">
                                          <p:val>
                                            <p:strVal val="#ppt_h"/>
                                          </p:val>
                                        </p:tav>
                                      </p:tavLst>
                                    </p:anim>
                                    <p:animEffect transition="in" filter="fade">
                                      <p:cBhvr>
                                        <p:cTn id="49" dur="500"/>
                                        <p:tgtEl>
                                          <p:spTgt spid="10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6" grpId="0"/>
      <p:bldP spid="10280" grpId="0"/>
      <p:bldP spid="10281" grpId="0"/>
      <p:bldP spid="10290" grpId="0"/>
      <p:bldP spid="10291" grpId="0"/>
      <p:bldP spid="10292"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73" name="Text Box 11272"/>
          <p:cNvSpPr txBox="1">
            <a:spLocks noChangeArrowheads="1"/>
          </p:cNvSpPr>
          <p:nvPr/>
        </p:nvSpPr>
        <p:spPr bwMode="auto">
          <a:xfrm>
            <a:off x="304800" y="381000"/>
            <a:ext cx="85344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en-US" altLang="en-US" sz="2800" b="1">
                <a:solidFill>
                  <a:srgbClr val="FF0000"/>
                </a:solidFill>
                <a:latin typeface="Times New Roman" panose="02020603050405020304" pitchFamily="18" charset="0"/>
                <a:cs typeface="Times New Roman" panose="02020603050405020304" pitchFamily="18" charset="0"/>
              </a:rPr>
              <a:t>II. Vận tốc trung bình của chuyển động không đều</a:t>
            </a:r>
          </a:p>
          <a:p>
            <a:pPr>
              <a:spcBef>
                <a:spcPct val="0"/>
              </a:spcBef>
              <a:buFontTx/>
              <a:buNone/>
            </a:pPr>
            <a:endParaRPr lang="en-US" altLang="en-US" sz="2800" b="1">
              <a:latin typeface="Times New Roman" panose="02020603050405020304" pitchFamily="18" charset="0"/>
              <a:cs typeface="Times New Roman" panose="02020603050405020304" pitchFamily="18" charset="0"/>
            </a:endParaRPr>
          </a:p>
        </p:txBody>
      </p:sp>
      <p:sp>
        <p:nvSpPr>
          <p:cNvPr id="11274" name="Text Box 11273"/>
          <p:cNvSpPr txBox="1">
            <a:spLocks noChangeArrowheads="1"/>
          </p:cNvSpPr>
          <p:nvPr/>
        </p:nvSpPr>
        <p:spPr bwMode="auto">
          <a:xfrm>
            <a:off x="304800" y="1654175"/>
            <a:ext cx="85344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a:spcBef>
                <a:spcPct val="0"/>
              </a:spcBef>
              <a:buFontTx/>
              <a:buNone/>
            </a:pPr>
            <a:r>
              <a:rPr lang="en-US" altLang="en-US" sz="2800" b="1">
                <a:latin typeface="Times New Roman" panose="02020603050405020304" pitchFamily="18" charset="0"/>
                <a:cs typeface="Times New Roman" panose="02020603050405020304" pitchFamily="18" charset="0"/>
              </a:rPr>
              <a:t>    Trên quãng đường AB, BC, CD, trung bình mỗi giây trục bánh xe lăn được bao nhiêu mét thì ta nói vận tốc trung bình của trục bánh xe trên mỗi quãng đường đó là bấy nhiêu </a:t>
            </a:r>
            <a:r>
              <a:rPr lang="en-US" altLang="zh-CN" sz="2800" b="1">
                <a:latin typeface="Times New Roman" panose="02020603050405020304" pitchFamily="18" charset="0"/>
                <a:ea typeface="SimSun" panose="02010600030101010101" pitchFamily="2" charset="-122"/>
                <a:cs typeface="Times New Roman" panose="02020603050405020304" pitchFamily="18" charset="0"/>
              </a:rPr>
              <a:t>m</a:t>
            </a:r>
            <a:r>
              <a:rPr lang="en-US" altLang="en-US" sz="2800" b="1">
                <a:latin typeface="Times New Roman" panose="02020603050405020304" pitchFamily="18" charset="0"/>
                <a:cs typeface="Times New Roman" panose="02020603050405020304" pitchFamily="18" charset="0"/>
              </a:rPr>
              <a:t>ét trên giây.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273"/>
                                        </p:tgtEl>
                                        <p:attrNameLst>
                                          <p:attrName>style.visibility</p:attrName>
                                        </p:attrNameLst>
                                      </p:cBhvr>
                                      <p:to>
                                        <p:strVal val="visible"/>
                                      </p:to>
                                    </p:set>
                                    <p:anim calcmode="lin" valueType="num">
                                      <p:cBhvr>
                                        <p:cTn id="7" dur="500" fill="hold"/>
                                        <p:tgtEl>
                                          <p:spTgt spid="11273"/>
                                        </p:tgtEl>
                                        <p:attrNameLst>
                                          <p:attrName>ppt_w</p:attrName>
                                        </p:attrNameLst>
                                      </p:cBhvr>
                                      <p:tavLst>
                                        <p:tav tm="0">
                                          <p:val>
                                            <p:fltVal val="0"/>
                                          </p:val>
                                        </p:tav>
                                        <p:tav tm="100000">
                                          <p:val>
                                            <p:strVal val="#ppt_w"/>
                                          </p:val>
                                        </p:tav>
                                      </p:tavLst>
                                    </p:anim>
                                    <p:anim calcmode="lin" valueType="num">
                                      <p:cBhvr>
                                        <p:cTn id="8" dur="500" fill="hold"/>
                                        <p:tgtEl>
                                          <p:spTgt spid="11273"/>
                                        </p:tgtEl>
                                        <p:attrNameLst>
                                          <p:attrName>ppt_h</p:attrName>
                                        </p:attrNameLst>
                                      </p:cBhvr>
                                      <p:tavLst>
                                        <p:tav tm="0">
                                          <p:val>
                                            <p:fltVal val="0"/>
                                          </p:val>
                                        </p:tav>
                                        <p:tav tm="100000">
                                          <p:val>
                                            <p:strVal val="#ppt_h"/>
                                          </p:val>
                                        </p:tav>
                                      </p:tavLst>
                                    </p:anim>
                                    <p:animEffect transition="in" filter="fade">
                                      <p:cBhvr>
                                        <p:cTn id="9" dur="500"/>
                                        <p:tgtEl>
                                          <p:spTgt spid="11273"/>
                                        </p:tgtEl>
                                      </p:cBhvr>
                                    </p:animEffect>
                                  </p:childTnLst>
                                </p:cTn>
                              </p:par>
                              <p:par>
                                <p:cTn id="10" presetID="53" presetClass="entr" presetSubtype="16" fill="hold" grpId="0" nodeType="withEffect">
                                  <p:stCondLst>
                                    <p:cond delay="7000"/>
                                  </p:stCondLst>
                                  <p:childTnLst>
                                    <p:set>
                                      <p:cBhvr>
                                        <p:cTn id="11" dur="1" fill="hold">
                                          <p:stCondLst>
                                            <p:cond delay="0"/>
                                          </p:stCondLst>
                                        </p:cTn>
                                        <p:tgtEl>
                                          <p:spTgt spid="11274"/>
                                        </p:tgtEl>
                                        <p:attrNameLst>
                                          <p:attrName>style.visibility</p:attrName>
                                        </p:attrNameLst>
                                      </p:cBhvr>
                                      <p:to>
                                        <p:strVal val="visible"/>
                                      </p:to>
                                    </p:set>
                                    <p:anim calcmode="lin" valueType="num">
                                      <p:cBhvr>
                                        <p:cTn id="12" dur="500" fill="hold"/>
                                        <p:tgtEl>
                                          <p:spTgt spid="11274"/>
                                        </p:tgtEl>
                                        <p:attrNameLst>
                                          <p:attrName>ppt_w</p:attrName>
                                        </p:attrNameLst>
                                      </p:cBhvr>
                                      <p:tavLst>
                                        <p:tav tm="0">
                                          <p:val>
                                            <p:fltVal val="0"/>
                                          </p:val>
                                        </p:tav>
                                        <p:tav tm="100000">
                                          <p:val>
                                            <p:strVal val="#ppt_w"/>
                                          </p:val>
                                        </p:tav>
                                      </p:tavLst>
                                    </p:anim>
                                    <p:anim calcmode="lin" valueType="num">
                                      <p:cBhvr>
                                        <p:cTn id="13" dur="500" fill="hold"/>
                                        <p:tgtEl>
                                          <p:spTgt spid="11274"/>
                                        </p:tgtEl>
                                        <p:attrNameLst>
                                          <p:attrName>ppt_h</p:attrName>
                                        </p:attrNameLst>
                                      </p:cBhvr>
                                      <p:tavLst>
                                        <p:tav tm="0">
                                          <p:val>
                                            <p:fltVal val="0"/>
                                          </p:val>
                                        </p:tav>
                                        <p:tav tm="100000">
                                          <p:val>
                                            <p:strVal val="#ppt_h"/>
                                          </p:val>
                                        </p:tav>
                                      </p:tavLst>
                                    </p:anim>
                                    <p:animEffect transition="in" filter="fade">
                                      <p:cBhvr>
                                        <p:cTn id="14" dur="500"/>
                                        <p:tgtEl>
                                          <p:spTgt spid="112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3" grpId="0"/>
      <p:bldP spid="11274" grpId="0"/>
    </p:bld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OPIC_ID" val="2869567"/>
  <p:tag name="KSO_WM_TEMPLATE_OUTLINE_ID" val="15"/>
  <p:tag name="KSO_WM_TEMPLATE_SCENE_ID" val="1"/>
  <p:tag name="KSO_WM_TEMPLATE_JOB_ID" val="2"/>
  <p:tag name="KSO_WM_TEMPLATE_TOPIC_DEFAULT" val="1"/>
</p:tagLst>
</file>

<file path=ppt/theme/theme1.xml><?xml version="1.0" encoding="utf-8"?>
<a:theme xmlns:a="http://schemas.openxmlformats.org/drawingml/2006/main" name="1_Pixel">
  <a:themeElements>
    <a:clrScheme name="">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989B7"/>
      </a:accent6>
      <a:hlink>
        <a:srgbClr val="666699"/>
      </a:hlink>
      <a:folHlink>
        <a:srgbClr val="CCCCE6"/>
      </a:folHlink>
    </a:clrScheme>
    <a:fontScheme na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1_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1_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1_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1_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1_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1_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1_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1_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1_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1_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1_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1_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5">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6">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7">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8">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9">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0">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1">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2">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BFD7F6"/>
        </a:accent5>
        <a:accent6>
          <a:srgbClr val="AE4845"/>
        </a:accent6>
        <a:hlink>
          <a:srgbClr val="0066CC"/>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Pixel</Template>
  <TotalTime>110</TotalTime>
  <Words>967</Words>
  <Application>Microsoft Office PowerPoint</Application>
  <PresentationFormat>On-screen Show (4:3)</PresentationFormat>
  <Paragraphs>133</Paragraphs>
  <Slides>15</Slides>
  <Notes>0</Notes>
  <HiddenSlides>0</HiddenSlides>
  <MMClips>0</MMClips>
  <ScaleCrop>false</ScaleCrop>
  <HeadingPairs>
    <vt:vector size="8" baseType="variant">
      <vt:variant>
        <vt:lpstr>Fonts Used</vt:lpstr>
      </vt:variant>
      <vt:variant>
        <vt:i4>8</vt:i4>
      </vt:variant>
      <vt:variant>
        <vt:lpstr>Theme</vt:lpstr>
      </vt:variant>
      <vt:variant>
        <vt:i4>2</vt:i4>
      </vt:variant>
      <vt:variant>
        <vt:lpstr>Embedded OLE Servers</vt:lpstr>
      </vt:variant>
      <vt:variant>
        <vt:i4>2</vt:i4>
      </vt:variant>
      <vt:variant>
        <vt:lpstr>Slide Titles</vt:lpstr>
      </vt:variant>
      <vt:variant>
        <vt:i4>15</vt:i4>
      </vt:variant>
    </vt:vector>
  </HeadingPairs>
  <TitlesOfParts>
    <vt:vector size="27" baseType="lpstr">
      <vt:lpstr>Arial</vt:lpstr>
      <vt:lpstr>Wingdings</vt:lpstr>
      <vt:lpstr>SimSun</vt:lpstr>
      <vt:lpstr>Arial Black</vt:lpstr>
      <vt:lpstr>Times New Roman</vt:lpstr>
      <vt:lpstr>Verdana</vt:lpstr>
      <vt:lpstr>VNI-Allegie</vt:lpstr>
      <vt:lpstr>Symbol</vt:lpstr>
      <vt:lpstr>1_Pixel</vt:lpstr>
      <vt:lpstr>Default Design</vt:lpstr>
      <vt:lpstr>MathType 7.0 Equation</vt:lpstr>
      <vt:lpstr>Equation.3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0913711945</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THCS Cat Hanh</dc:title>
  <dc:creator>Van Phuoc</dc:creator>
  <cp:lastModifiedBy>LUANNGUYEN</cp:lastModifiedBy>
  <cp:revision>133</cp:revision>
  <dcterms:created xsi:type="dcterms:W3CDTF">2004-07-19T15:14:18Z</dcterms:created>
  <dcterms:modified xsi:type="dcterms:W3CDTF">2020-09-13T15:48:48Z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1033-10.2.0.7456</vt:lpwstr>
  </property>
</Properties>
</file>