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87" r:id="rId2"/>
    <p:sldId id="288" r:id="rId3"/>
    <p:sldId id="278" r:id="rId4"/>
    <p:sldId id="272" r:id="rId5"/>
    <p:sldId id="270" r:id="rId6"/>
    <p:sldId id="273" r:id="rId7"/>
    <p:sldId id="279" r:id="rId8"/>
    <p:sldId id="275" r:id="rId9"/>
    <p:sldId id="260" r:id="rId10"/>
    <p:sldId id="261" r:id="rId11"/>
    <p:sldId id="262" r:id="rId12"/>
    <p:sldId id="263" r:id="rId13"/>
    <p:sldId id="264" r:id="rId14"/>
    <p:sldId id="267" r:id="rId15"/>
    <p:sldId id="268" r:id="rId16"/>
    <p:sldId id="269" r:id="rId17"/>
    <p:sldId id="28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FF00"/>
    <a:srgbClr val="0040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6" autoAdjust="0"/>
    <p:restoredTop sz="94127" autoAdjust="0"/>
  </p:normalViewPr>
  <p:slideViewPr>
    <p:cSldViewPr>
      <p:cViewPr varScale="1">
        <p:scale>
          <a:sx n="70" d="100"/>
          <a:sy n="70" d="100"/>
        </p:scale>
        <p:origin x="139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BAECEB-28DE-F643-AA54-9A280EF0E718}" type="datetimeFigureOut">
              <a:rPr lang="x-none" smtClean="0"/>
              <a:t>2/16/2021</a:t>
            </a:fld>
            <a:endParaRPr lang="x-none"/>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A1F949-0AD8-DD40-8CC4-CFDD560B95B9}" type="slidenum">
              <a:rPr lang="x-none" smtClean="0"/>
              <a:t>‹#›</a:t>
            </a:fld>
            <a:endParaRPr lang="x-none"/>
          </a:p>
        </p:txBody>
      </p:sp>
    </p:spTree>
    <p:extLst>
      <p:ext uri="{BB962C8B-B14F-4D97-AF65-F5344CB8AC3E}">
        <p14:creationId xmlns:p14="http://schemas.microsoft.com/office/powerpoint/2010/main" val="1635004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fld id="{7CA843A5-3354-4E3F-B557-3164784658A6}" type="slidenum">
              <a:rPr lang="en-US" altLang="en-US" smtClean="0">
                <a:solidFill>
                  <a:srgbClr val="000000"/>
                </a:solidFill>
              </a:rPr>
              <a:pPr/>
              <a:t>1</a:t>
            </a:fld>
            <a:endParaRPr lang="en-US" altLang="en-US">
              <a:solidFill>
                <a:srgbClr val="000000"/>
              </a:solidFill>
            </a:endParaRPr>
          </a:p>
        </p:txBody>
      </p:sp>
      <p:sp>
        <p:nvSpPr>
          <p:cNvPr id="768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919859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1" fmla="*/ 0 w 9144000"/>
                <a:gd name="connsiteY0-2" fmla="*/ 1270659 h 1330035"/>
                <a:gd name="connsiteX1-3" fmla="*/ 1674420 w 9144000"/>
                <a:gd name="connsiteY1-4" fmla="*/ 1318160 h 1330035"/>
                <a:gd name="connsiteX2-5" fmla="*/ 4120737 w 9144000"/>
                <a:gd name="connsiteY2-6" fmla="*/ 1199407 h 1330035"/>
                <a:gd name="connsiteX3-7" fmla="*/ 7172696 w 9144000"/>
                <a:gd name="connsiteY3-8" fmla="*/ 760020 h 1330035"/>
                <a:gd name="connsiteX4-9" fmla="*/ 9144000 w 9144000"/>
                <a:gd name="connsiteY4-10" fmla="*/ 0 h 1330035"/>
                <a:gd name="connsiteX0-11" fmla="*/ 0 w 9144000"/>
                <a:gd name="connsiteY0-12" fmla="*/ 1270659 h 1330035"/>
                <a:gd name="connsiteX1-13" fmla="*/ 1674420 w 9144000"/>
                <a:gd name="connsiteY1-14" fmla="*/ 1318160 h 1330035"/>
                <a:gd name="connsiteX2-15" fmla="*/ 4120737 w 9144000"/>
                <a:gd name="connsiteY2-16" fmla="*/ 1199407 h 1330035"/>
                <a:gd name="connsiteX3-17" fmla="*/ 7172696 w 9144000"/>
                <a:gd name="connsiteY3-18" fmla="*/ 760020 h 1330035"/>
                <a:gd name="connsiteX4-19" fmla="*/ 9144000 w 9144000"/>
                <a:gd name="connsiteY4-20" fmla="*/ 0 h 1330035"/>
                <a:gd name="connsiteX0-21" fmla="*/ 0 w 9144000"/>
                <a:gd name="connsiteY0-22" fmla="*/ 1270659 h 1330035"/>
                <a:gd name="connsiteX1-23" fmla="*/ 1674420 w 9144000"/>
                <a:gd name="connsiteY1-24" fmla="*/ 1318160 h 1330035"/>
                <a:gd name="connsiteX2-25" fmla="*/ 4120737 w 9144000"/>
                <a:gd name="connsiteY2-26" fmla="*/ 1199407 h 1330035"/>
                <a:gd name="connsiteX3-27" fmla="*/ 7172696 w 9144000"/>
                <a:gd name="connsiteY3-28" fmla="*/ 760020 h 1330035"/>
                <a:gd name="connsiteX4-29" fmla="*/ 9144000 w 9144000"/>
                <a:gd name="connsiteY4-30" fmla="*/ 0 h 1330035"/>
                <a:gd name="connsiteX0-31" fmla="*/ 0 w 9144000"/>
                <a:gd name="connsiteY0-32" fmla="*/ 1116279 h 1175655"/>
                <a:gd name="connsiteX1-33" fmla="*/ 1674420 w 9144000"/>
                <a:gd name="connsiteY1-34" fmla="*/ 1163780 h 1175655"/>
                <a:gd name="connsiteX2-35" fmla="*/ 4120737 w 9144000"/>
                <a:gd name="connsiteY2-36" fmla="*/ 1045027 h 1175655"/>
                <a:gd name="connsiteX3-37" fmla="*/ 7172696 w 9144000"/>
                <a:gd name="connsiteY3-38" fmla="*/ 605640 h 1175655"/>
                <a:gd name="connsiteX4-39" fmla="*/ 9144000 w 9144000"/>
                <a:gd name="connsiteY4-40" fmla="*/ 0 h 11756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261499"/>
                <a:gd name="connsiteY0-2" fmla="*/ 105098 h 1388236"/>
                <a:gd name="connsiteX1-3" fmla="*/ 56357 w 1261499"/>
                <a:gd name="connsiteY1-4" fmla="*/ 0 h 1388236"/>
                <a:gd name="connsiteX2-5" fmla="*/ 865241 w 1261499"/>
                <a:gd name="connsiteY2-6" fmla="*/ 0 h 1388236"/>
                <a:gd name="connsiteX3-7" fmla="*/ 1261499 w 1261499"/>
                <a:gd name="connsiteY3-8" fmla="*/ 694118 h 1388236"/>
                <a:gd name="connsiteX4-9" fmla="*/ 865241 w 1261499"/>
                <a:gd name="connsiteY4-10" fmla="*/ 1388236 h 1388236"/>
                <a:gd name="connsiteX5-11" fmla="*/ 56357 w 1261499"/>
                <a:gd name="connsiteY5-12" fmla="*/ 1388236 h 1388236"/>
                <a:gd name="connsiteX6-13" fmla="*/ 0 w 1261499"/>
                <a:gd name="connsiteY6-14" fmla="*/ 105098 h 1388236"/>
                <a:gd name="connsiteX0-15" fmla="*/ 0 w 1261499"/>
                <a:gd name="connsiteY0-16" fmla="*/ 105098 h 1388236"/>
                <a:gd name="connsiteX1-17" fmla="*/ 56357 w 1261499"/>
                <a:gd name="connsiteY1-18" fmla="*/ 0 h 1388236"/>
                <a:gd name="connsiteX2-19" fmla="*/ 865241 w 1261499"/>
                <a:gd name="connsiteY2-20" fmla="*/ 0 h 1388236"/>
                <a:gd name="connsiteX3-21" fmla="*/ 1261499 w 1261499"/>
                <a:gd name="connsiteY3-22" fmla="*/ 694118 h 1388236"/>
                <a:gd name="connsiteX4-23" fmla="*/ 865241 w 1261499"/>
                <a:gd name="connsiteY4-24" fmla="*/ 1388236 h 1388236"/>
                <a:gd name="connsiteX5-25" fmla="*/ 744578 w 1261499"/>
                <a:gd name="connsiteY5-26" fmla="*/ 1387893 h 1388236"/>
                <a:gd name="connsiteX6-27" fmla="*/ 0 w 1261499"/>
                <a:gd name="connsiteY6-28" fmla="*/ 10509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118 h 1388236"/>
                <a:gd name="connsiteX1-3" fmla="*/ 396258 w 1601400"/>
                <a:gd name="connsiteY1-4" fmla="*/ 0 h 1388236"/>
                <a:gd name="connsiteX2-5" fmla="*/ 474029 w 1601400"/>
                <a:gd name="connsiteY2-6" fmla="*/ 4016 h 1388236"/>
                <a:gd name="connsiteX3-7" fmla="*/ 1601400 w 1601400"/>
                <a:gd name="connsiteY3-8" fmla="*/ 694118 h 1388236"/>
                <a:gd name="connsiteX4-9" fmla="*/ 1205142 w 1601400"/>
                <a:gd name="connsiteY4-10" fmla="*/ 1388236 h 1388236"/>
                <a:gd name="connsiteX5-11" fmla="*/ 396258 w 1601400"/>
                <a:gd name="connsiteY5-12" fmla="*/ 1388236 h 1388236"/>
                <a:gd name="connsiteX6-13" fmla="*/ 0 w 1601400"/>
                <a:gd name="connsiteY6-14" fmla="*/ 694118 h 1388236"/>
                <a:gd name="connsiteX0-15" fmla="*/ 0 w 1243407"/>
                <a:gd name="connsiteY0-16" fmla="*/ 694118 h 1388236"/>
                <a:gd name="connsiteX1-17" fmla="*/ 396258 w 1243407"/>
                <a:gd name="connsiteY1-18" fmla="*/ 0 h 1388236"/>
                <a:gd name="connsiteX2-19" fmla="*/ 474029 w 1243407"/>
                <a:gd name="connsiteY2-20" fmla="*/ 4016 h 1388236"/>
                <a:gd name="connsiteX3-21" fmla="*/ 1243407 w 1243407"/>
                <a:gd name="connsiteY3-22" fmla="*/ 1325983 h 1388236"/>
                <a:gd name="connsiteX4-23" fmla="*/ 1205142 w 1243407"/>
                <a:gd name="connsiteY4-24" fmla="*/ 1388236 h 1388236"/>
                <a:gd name="connsiteX5-25" fmla="*/ 396258 w 1243407"/>
                <a:gd name="connsiteY5-26" fmla="*/ 1388236 h 1388236"/>
                <a:gd name="connsiteX6-27" fmla="*/ 0 w 1243407"/>
                <a:gd name="connsiteY6-28" fmla="*/ 69411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704 h 1388822"/>
                <a:gd name="connsiteX1-3" fmla="*/ 396258 w 1601400"/>
                <a:gd name="connsiteY1-4" fmla="*/ 586 h 1388822"/>
                <a:gd name="connsiteX2-5" fmla="*/ 482002 w 1601400"/>
                <a:gd name="connsiteY2-6" fmla="*/ 0 h 1388822"/>
                <a:gd name="connsiteX3-7" fmla="*/ 1601400 w 1601400"/>
                <a:gd name="connsiteY3-8" fmla="*/ 694704 h 1388822"/>
                <a:gd name="connsiteX4-9" fmla="*/ 1205142 w 1601400"/>
                <a:gd name="connsiteY4-10" fmla="*/ 1388822 h 1388822"/>
                <a:gd name="connsiteX5-11" fmla="*/ 396258 w 1601400"/>
                <a:gd name="connsiteY5-12" fmla="*/ 1388822 h 1388822"/>
                <a:gd name="connsiteX6-13" fmla="*/ 0 w 1601400"/>
                <a:gd name="connsiteY6-14" fmla="*/ 694704 h 1388822"/>
                <a:gd name="connsiteX0-15" fmla="*/ 0 w 1241871"/>
                <a:gd name="connsiteY0-16" fmla="*/ 694704 h 1388822"/>
                <a:gd name="connsiteX1-17" fmla="*/ 396258 w 1241871"/>
                <a:gd name="connsiteY1-18" fmla="*/ 586 h 1388822"/>
                <a:gd name="connsiteX2-19" fmla="*/ 482002 w 1241871"/>
                <a:gd name="connsiteY2-20" fmla="*/ 0 h 1388822"/>
                <a:gd name="connsiteX3-21" fmla="*/ 1241871 w 1241871"/>
                <a:gd name="connsiteY3-22" fmla="*/ 1323912 h 1388822"/>
                <a:gd name="connsiteX4-23" fmla="*/ 1205142 w 1241871"/>
                <a:gd name="connsiteY4-24" fmla="*/ 1388822 h 1388822"/>
                <a:gd name="connsiteX5-25" fmla="*/ 396258 w 1241871"/>
                <a:gd name="connsiteY5-26" fmla="*/ 1388822 h 1388822"/>
                <a:gd name="connsiteX6-27" fmla="*/ 0 w 1241871"/>
                <a:gd name="connsiteY6-28" fmla="*/ 694704 h 138882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4D8C24DB-40C3-4510-A3D5-83D1453A989B}" type="datetimeFigureOut">
              <a:rPr lang="en-US" smtClean="0"/>
              <a:pPr/>
              <a:t>2/16/2021</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377C6D1C-D915-44E8-BA05-D07A248224BD}" type="slidenum">
              <a:rPr lang="en-US" smtClean="0"/>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8C24DB-40C3-4510-A3D5-83D1453A989B}" type="datetimeFigureOut">
              <a:rPr lang="en-US" smtClean="0"/>
              <a:pPr/>
              <a:t>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7C6D1C-D915-44E8-BA05-D07A248224B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8C24DB-40C3-4510-A3D5-83D1453A989B}" type="datetimeFigureOut">
              <a:rPr lang="en-US" smtClean="0"/>
              <a:pPr/>
              <a:t>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7C6D1C-D915-44E8-BA05-D07A248224B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8C24DB-40C3-4510-A3D5-83D1453A989B}" type="datetimeFigureOut">
              <a:rPr lang="en-US" smtClean="0"/>
              <a:pPr/>
              <a:t>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7C6D1C-D915-44E8-BA05-D07A248224B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8C24DB-40C3-4510-A3D5-83D1453A989B}" type="datetimeFigureOut">
              <a:rPr lang="en-US" smtClean="0"/>
              <a:pPr/>
              <a:t>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7C6D1C-D915-44E8-BA05-D07A248224B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4D8C24DB-40C3-4510-A3D5-83D1453A989B}" type="datetimeFigureOut">
              <a:rPr lang="en-US" smtClean="0"/>
              <a:pPr/>
              <a:t>2/16/2021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7C6D1C-D915-44E8-BA05-D07A248224BD}" type="slidenum">
              <a:rPr lang="en-US" smtClean="0"/>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D8C24DB-40C3-4510-A3D5-83D1453A989B}" type="datetimeFigureOut">
              <a:rPr lang="en-US" smtClean="0"/>
              <a:pPr/>
              <a:t>2/16/2021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7C6D1C-D915-44E8-BA05-D07A248224B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D8C24DB-40C3-4510-A3D5-83D1453A989B}" type="datetimeFigureOut">
              <a:rPr lang="en-US" smtClean="0"/>
              <a:pPr/>
              <a:t>2/16/2021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7C6D1C-D915-44E8-BA05-D07A248224B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8C24DB-40C3-4510-A3D5-83D1453A989B}" type="datetimeFigureOut">
              <a:rPr lang="en-US" smtClean="0"/>
              <a:pPr/>
              <a:t>2/16/2021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7C6D1C-D915-44E8-BA05-D07A248224B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1" fmla="*/ 0 w 9144000"/>
                <a:gd name="connsiteY0-2" fmla="*/ 1270659 h 1330035"/>
                <a:gd name="connsiteX1-3" fmla="*/ 1674420 w 9144000"/>
                <a:gd name="connsiteY1-4" fmla="*/ 1318160 h 1330035"/>
                <a:gd name="connsiteX2-5" fmla="*/ 4120737 w 9144000"/>
                <a:gd name="connsiteY2-6" fmla="*/ 1199407 h 1330035"/>
                <a:gd name="connsiteX3-7" fmla="*/ 7172696 w 9144000"/>
                <a:gd name="connsiteY3-8" fmla="*/ 760020 h 1330035"/>
                <a:gd name="connsiteX4-9" fmla="*/ 9144000 w 9144000"/>
                <a:gd name="connsiteY4-10" fmla="*/ 0 h 1330035"/>
                <a:gd name="connsiteX0-11" fmla="*/ 0 w 9144000"/>
                <a:gd name="connsiteY0-12" fmla="*/ 1270659 h 1330035"/>
                <a:gd name="connsiteX1-13" fmla="*/ 1674420 w 9144000"/>
                <a:gd name="connsiteY1-14" fmla="*/ 1318160 h 1330035"/>
                <a:gd name="connsiteX2-15" fmla="*/ 4120737 w 9144000"/>
                <a:gd name="connsiteY2-16" fmla="*/ 1199407 h 1330035"/>
                <a:gd name="connsiteX3-17" fmla="*/ 7172696 w 9144000"/>
                <a:gd name="connsiteY3-18" fmla="*/ 760020 h 1330035"/>
                <a:gd name="connsiteX4-19" fmla="*/ 9144000 w 9144000"/>
                <a:gd name="connsiteY4-20" fmla="*/ 0 h 1330035"/>
                <a:gd name="connsiteX0-21" fmla="*/ 0 w 9144000"/>
                <a:gd name="connsiteY0-22" fmla="*/ 1270659 h 1330035"/>
                <a:gd name="connsiteX1-23" fmla="*/ 1674420 w 9144000"/>
                <a:gd name="connsiteY1-24" fmla="*/ 1318160 h 1330035"/>
                <a:gd name="connsiteX2-25" fmla="*/ 4120737 w 9144000"/>
                <a:gd name="connsiteY2-26" fmla="*/ 1199407 h 1330035"/>
                <a:gd name="connsiteX3-27" fmla="*/ 7172696 w 9144000"/>
                <a:gd name="connsiteY3-28" fmla="*/ 760020 h 1330035"/>
                <a:gd name="connsiteX4-29" fmla="*/ 9144000 w 9144000"/>
                <a:gd name="connsiteY4-30" fmla="*/ 0 h 1330035"/>
                <a:gd name="connsiteX0-31" fmla="*/ 0 w 9144000"/>
                <a:gd name="connsiteY0-32" fmla="*/ 1116279 h 1175655"/>
                <a:gd name="connsiteX1-33" fmla="*/ 1674420 w 9144000"/>
                <a:gd name="connsiteY1-34" fmla="*/ 1163780 h 1175655"/>
                <a:gd name="connsiteX2-35" fmla="*/ 4120737 w 9144000"/>
                <a:gd name="connsiteY2-36" fmla="*/ 1045027 h 1175655"/>
                <a:gd name="connsiteX3-37" fmla="*/ 7172696 w 9144000"/>
                <a:gd name="connsiteY3-38" fmla="*/ 605640 h 1175655"/>
                <a:gd name="connsiteX4-39" fmla="*/ 9144000 w 9144000"/>
                <a:gd name="connsiteY4-40" fmla="*/ 0 h 11756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261499"/>
                <a:gd name="connsiteY0-2" fmla="*/ 105098 h 1388236"/>
                <a:gd name="connsiteX1-3" fmla="*/ 56357 w 1261499"/>
                <a:gd name="connsiteY1-4" fmla="*/ 0 h 1388236"/>
                <a:gd name="connsiteX2-5" fmla="*/ 865241 w 1261499"/>
                <a:gd name="connsiteY2-6" fmla="*/ 0 h 1388236"/>
                <a:gd name="connsiteX3-7" fmla="*/ 1261499 w 1261499"/>
                <a:gd name="connsiteY3-8" fmla="*/ 694118 h 1388236"/>
                <a:gd name="connsiteX4-9" fmla="*/ 865241 w 1261499"/>
                <a:gd name="connsiteY4-10" fmla="*/ 1388236 h 1388236"/>
                <a:gd name="connsiteX5-11" fmla="*/ 56357 w 1261499"/>
                <a:gd name="connsiteY5-12" fmla="*/ 1388236 h 1388236"/>
                <a:gd name="connsiteX6-13" fmla="*/ 0 w 1261499"/>
                <a:gd name="connsiteY6-14" fmla="*/ 105098 h 1388236"/>
                <a:gd name="connsiteX0-15" fmla="*/ 0 w 1261499"/>
                <a:gd name="connsiteY0-16" fmla="*/ 105098 h 1388236"/>
                <a:gd name="connsiteX1-17" fmla="*/ 56357 w 1261499"/>
                <a:gd name="connsiteY1-18" fmla="*/ 0 h 1388236"/>
                <a:gd name="connsiteX2-19" fmla="*/ 865241 w 1261499"/>
                <a:gd name="connsiteY2-20" fmla="*/ 0 h 1388236"/>
                <a:gd name="connsiteX3-21" fmla="*/ 1261499 w 1261499"/>
                <a:gd name="connsiteY3-22" fmla="*/ 694118 h 1388236"/>
                <a:gd name="connsiteX4-23" fmla="*/ 865241 w 1261499"/>
                <a:gd name="connsiteY4-24" fmla="*/ 1388236 h 1388236"/>
                <a:gd name="connsiteX5-25" fmla="*/ 744578 w 1261499"/>
                <a:gd name="connsiteY5-26" fmla="*/ 1387893 h 1388236"/>
                <a:gd name="connsiteX6-27" fmla="*/ 0 w 1261499"/>
                <a:gd name="connsiteY6-28" fmla="*/ 10509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118 h 1388236"/>
                <a:gd name="connsiteX1-3" fmla="*/ 396258 w 1601400"/>
                <a:gd name="connsiteY1-4" fmla="*/ 0 h 1388236"/>
                <a:gd name="connsiteX2-5" fmla="*/ 474029 w 1601400"/>
                <a:gd name="connsiteY2-6" fmla="*/ 4016 h 1388236"/>
                <a:gd name="connsiteX3-7" fmla="*/ 1601400 w 1601400"/>
                <a:gd name="connsiteY3-8" fmla="*/ 694118 h 1388236"/>
                <a:gd name="connsiteX4-9" fmla="*/ 1205142 w 1601400"/>
                <a:gd name="connsiteY4-10" fmla="*/ 1388236 h 1388236"/>
                <a:gd name="connsiteX5-11" fmla="*/ 396258 w 1601400"/>
                <a:gd name="connsiteY5-12" fmla="*/ 1388236 h 1388236"/>
                <a:gd name="connsiteX6-13" fmla="*/ 0 w 1601400"/>
                <a:gd name="connsiteY6-14" fmla="*/ 694118 h 1388236"/>
                <a:gd name="connsiteX0-15" fmla="*/ 0 w 1243407"/>
                <a:gd name="connsiteY0-16" fmla="*/ 694118 h 1388236"/>
                <a:gd name="connsiteX1-17" fmla="*/ 396258 w 1243407"/>
                <a:gd name="connsiteY1-18" fmla="*/ 0 h 1388236"/>
                <a:gd name="connsiteX2-19" fmla="*/ 474029 w 1243407"/>
                <a:gd name="connsiteY2-20" fmla="*/ 4016 h 1388236"/>
                <a:gd name="connsiteX3-21" fmla="*/ 1243407 w 1243407"/>
                <a:gd name="connsiteY3-22" fmla="*/ 1325983 h 1388236"/>
                <a:gd name="connsiteX4-23" fmla="*/ 1205142 w 1243407"/>
                <a:gd name="connsiteY4-24" fmla="*/ 1388236 h 1388236"/>
                <a:gd name="connsiteX5-25" fmla="*/ 396258 w 1243407"/>
                <a:gd name="connsiteY5-26" fmla="*/ 1388236 h 1388236"/>
                <a:gd name="connsiteX6-27" fmla="*/ 0 w 1243407"/>
                <a:gd name="connsiteY6-28" fmla="*/ 69411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704 h 1388822"/>
                <a:gd name="connsiteX1-3" fmla="*/ 396258 w 1601400"/>
                <a:gd name="connsiteY1-4" fmla="*/ 586 h 1388822"/>
                <a:gd name="connsiteX2-5" fmla="*/ 482002 w 1601400"/>
                <a:gd name="connsiteY2-6" fmla="*/ 0 h 1388822"/>
                <a:gd name="connsiteX3-7" fmla="*/ 1601400 w 1601400"/>
                <a:gd name="connsiteY3-8" fmla="*/ 694704 h 1388822"/>
                <a:gd name="connsiteX4-9" fmla="*/ 1205142 w 1601400"/>
                <a:gd name="connsiteY4-10" fmla="*/ 1388822 h 1388822"/>
                <a:gd name="connsiteX5-11" fmla="*/ 396258 w 1601400"/>
                <a:gd name="connsiteY5-12" fmla="*/ 1388822 h 1388822"/>
                <a:gd name="connsiteX6-13" fmla="*/ 0 w 1601400"/>
                <a:gd name="connsiteY6-14" fmla="*/ 694704 h 1388822"/>
                <a:gd name="connsiteX0-15" fmla="*/ 0 w 1241871"/>
                <a:gd name="connsiteY0-16" fmla="*/ 694704 h 1388822"/>
                <a:gd name="connsiteX1-17" fmla="*/ 396258 w 1241871"/>
                <a:gd name="connsiteY1-18" fmla="*/ 586 h 1388822"/>
                <a:gd name="connsiteX2-19" fmla="*/ 482002 w 1241871"/>
                <a:gd name="connsiteY2-20" fmla="*/ 0 h 1388822"/>
                <a:gd name="connsiteX3-21" fmla="*/ 1241871 w 1241871"/>
                <a:gd name="connsiteY3-22" fmla="*/ 1323912 h 1388822"/>
                <a:gd name="connsiteX4-23" fmla="*/ 1205142 w 1241871"/>
                <a:gd name="connsiteY4-24" fmla="*/ 1388822 h 1388822"/>
                <a:gd name="connsiteX5-25" fmla="*/ 396258 w 1241871"/>
                <a:gd name="connsiteY5-26" fmla="*/ 1388822 h 1388822"/>
                <a:gd name="connsiteX6-27" fmla="*/ 0 w 1241871"/>
                <a:gd name="connsiteY6-28" fmla="*/ 694704 h 138882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D8C24DB-40C3-4510-A3D5-83D1453A989B}" type="datetimeFigureOut">
              <a:rPr lang="en-US" smtClean="0"/>
              <a:pPr/>
              <a:t>2/16/2021</a:t>
            </a:fld>
            <a:endParaRPr lang="en-US"/>
          </a:p>
        </p:txBody>
      </p:sp>
      <p:sp>
        <p:nvSpPr>
          <p:cNvPr id="7" name="Slide Number Placeholder 6"/>
          <p:cNvSpPr>
            <a:spLocks noGrp="1"/>
          </p:cNvSpPr>
          <p:nvPr>
            <p:ph type="sldNum" sz="quarter" idx="12"/>
          </p:nvPr>
        </p:nvSpPr>
        <p:spPr/>
        <p:txBody>
          <a:bodyPr/>
          <a:lstStyle/>
          <a:p>
            <a:fld id="{377C6D1C-D915-44E8-BA05-D07A248224BD}"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1" fmla="*/ 0 w 9144000"/>
                <a:gd name="connsiteY0-2" fmla="*/ 1270659 h 1330035"/>
                <a:gd name="connsiteX1-3" fmla="*/ 1674420 w 9144000"/>
                <a:gd name="connsiteY1-4" fmla="*/ 1318160 h 1330035"/>
                <a:gd name="connsiteX2-5" fmla="*/ 4120737 w 9144000"/>
                <a:gd name="connsiteY2-6" fmla="*/ 1199407 h 1330035"/>
                <a:gd name="connsiteX3-7" fmla="*/ 7172696 w 9144000"/>
                <a:gd name="connsiteY3-8" fmla="*/ 760020 h 1330035"/>
                <a:gd name="connsiteX4-9" fmla="*/ 9144000 w 9144000"/>
                <a:gd name="connsiteY4-10" fmla="*/ 0 h 1330035"/>
                <a:gd name="connsiteX0-11" fmla="*/ 0 w 9144000"/>
                <a:gd name="connsiteY0-12" fmla="*/ 1270659 h 1330035"/>
                <a:gd name="connsiteX1-13" fmla="*/ 1674420 w 9144000"/>
                <a:gd name="connsiteY1-14" fmla="*/ 1318160 h 1330035"/>
                <a:gd name="connsiteX2-15" fmla="*/ 4120737 w 9144000"/>
                <a:gd name="connsiteY2-16" fmla="*/ 1199407 h 1330035"/>
                <a:gd name="connsiteX3-17" fmla="*/ 7172696 w 9144000"/>
                <a:gd name="connsiteY3-18" fmla="*/ 760020 h 1330035"/>
                <a:gd name="connsiteX4-19" fmla="*/ 9144000 w 9144000"/>
                <a:gd name="connsiteY4-20" fmla="*/ 0 h 1330035"/>
                <a:gd name="connsiteX0-21" fmla="*/ 0 w 9144000"/>
                <a:gd name="connsiteY0-22" fmla="*/ 1270659 h 1330035"/>
                <a:gd name="connsiteX1-23" fmla="*/ 1674420 w 9144000"/>
                <a:gd name="connsiteY1-24" fmla="*/ 1318160 h 1330035"/>
                <a:gd name="connsiteX2-25" fmla="*/ 4120737 w 9144000"/>
                <a:gd name="connsiteY2-26" fmla="*/ 1199407 h 1330035"/>
                <a:gd name="connsiteX3-27" fmla="*/ 7172696 w 9144000"/>
                <a:gd name="connsiteY3-28" fmla="*/ 760020 h 1330035"/>
                <a:gd name="connsiteX4-29" fmla="*/ 9144000 w 9144000"/>
                <a:gd name="connsiteY4-30" fmla="*/ 0 h 1330035"/>
                <a:gd name="connsiteX0-31" fmla="*/ 0 w 9144000"/>
                <a:gd name="connsiteY0-32" fmla="*/ 1116279 h 1175655"/>
                <a:gd name="connsiteX1-33" fmla="*/ 1674420 w 9144000"/>
                <a:gd name="connsiteY1-34" fmla="*/ 1163780 h 1175655"/>
                <a:gd name="connsiteX2-35" fmla="*/ 4120737 w 9144000"/>
                <a:gd name="connsiteY2-36" fmla="*/ 1045027 h 1175655"/>
                <a:gd name="connsiteX3-37" fmla="*/ 7172696 w 9144000"/>
                <a:gd name="connsiteY3-38" fmla="*/ 605640 h 1175655"/>
                <a:gd name="connsiteX4-39" fmla="*/ 9144000 w 9144000"/>
                <a:gd name="connsiteY4-40" fmla="*/ 0 h 11756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261499"/>
                <a:gd name="connsiteY0-2" fmla="*/ 105098 h 1388236"/>
                <a:gd name="connsiteX1-3" fmla="*/ 56357 w 1261499"/>
                <a:gd name="connsiteY1-4" fmla="*/ 0 h 1388236"/>
                <a:gd name="connsiteX2-5" fmla="*/ 865241 w 1261499"/>
                <a:gd name="connsiteY2-6" fmla="*/ 0 h 1388236"/>
                <a:gd name="connsiteX3-7" fmla="*/ 1261499 w 1261499"/>
                <a:gd name="connsiteY3-8" fmla="*/ 694118 h 1388236"/>
                <a:gd name="connsiteX4-9" fmla="*/ 865241 w 1261499"/>
                <a:gd name="connsiteY4-10" fmla="*/ 1388236 h 1388236"/>
                <a:gd name="connsiteX5-11" fmla="*/ 56357 w 1261499"/>
                <a:gd name="connsiteY5-12" fmla="*/ 1388236 h 1388236"/>
                <a:gd name="connsiteX6-13" fmla="*/ 0 w 1261499"/>
                <a:gd name="connsiteY6-14" fmla="*/ 105098 h 1388236"/>
                <a:gd name="connsiteX0-15" fmla="*/ 0 w 1261499"/>
                <a:gd name="connsiteY0-16" fmla="*/ 105098 h 1388236"/>
                <a:gd name="connsiteX1-17" fmla="*/ 56357 w 1261499"/>
                <a:gd name="connsiteY1-18" fmla="*/ 0 h 1388236"/>
                <a:gd name="connsiteX2-19" fmla="*/ 865241 w 1261499"/>
                <a:gd name="connsiteY2-20" fmla="*/ 0 h 1388236"/>
                <a:gd name="connsiteX3-21" fmla="*/ 1261499 w 1261499"/>
                <a:gd name="connsiteY3-22" fmla="*/ 694118 h 1388236"/>
                <a:gd name="connsiteX4-23" fmla="*/ 865241 w 1261499"/>
                <a:gd name="connsiteY4-24" fmla="*/ 1388236 h 1388236"/>
                <a:gd name="connsiteX5-25" fmla="*/ 744578 w 1261499"/>
                <a:gd name="connsiteY5-26" fmla="*/ 1387893 h 1388236"/>
                <a:gd name="connsiteX6-27" fmla="*/ 0 w 1261499"/>
                <a:gd name="connsiteY6-28" fmla="*/ 10509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118 h 1388236"/>
                <a:gd name="connsiteX1-3" fmla="*/ 396258 w 1601400"/>
                <a:gd name="connsiteY1-4" fmla="*/ 0 h 1388236"/>
                <a:gd name="connsiteX2-5" fmla="*/ 474029 w 1601400"/>
                <a:gd name="connsiteY2-6" fmla="*/ 4016 h 1388236"/>
                <a:gd name="connsiteX3-7" fmla="*/ 1601400 w 1601400"/>
                <a:gd name="connsiteY3-8" fmla="*/ 694118 h 1388236"/>
                <a:gd name="connsiteX4-9" fmla="*/ 1205142 w 1601400"/>
                <a:gd name="connsiteY4-10" fmla="*/ 1388236 h 1388236"/>
                <a:gd name="connsiteX5-11" fmla="*/ 396258 w 1601400"/>
                <a:gd name="connsiteY5-12" fmla="*/ 1388236 h 1388236"/>
                <a:gd name="connsiteX6-13" fmla="*/ 0 w 1601400"/>
                <a:gd name="connsiteY6-14" fmla="*/ 694118 h 1388236"/>
                <a:gd name="connsiteX0-15" fmla="*/ 0 w 1243407"/>
                <a:gd name="connsiteY0-16" fmla="*/ 694118 h 1388236"/>
                <a:gd name="connsiteX1-17" fmla="*/ 396258 w 1243407"/>
                <a:gd name="connsiteY1-18" fmla="*/ 0 h 1388236"/>
                <a:gd name="connsiteX2-19" fmla="*/ 474029 w 1243407"/>
                <a:gd name="connsiteY2-20" fmla="*/ 4016 h 1388236"/>
                <a:gd name="connsiteX3-21" fmla="*/ 1243407 w 1243407"/>
                <a:gd name="connsiteY3-22" fmla="*/ 1325983 h 1388236"/>
                <a:gd name="connsiteX4-23" fmla="*/ 1205142 w 1243407"/>
                <a:gd name="connsiteY4-24" fmla="*/ 1388236 h 1388236"/>
                <a:gd name="connsiteX5-25" fmla="*/ 396258 w 1243407"/>
                <a:gd name="connsiteY5-26" fmla="*/ 1388236 h 1388236"/>
                <a:gd name="connsiteX6-27" fmla="*/ 0 w 1243407"/>
                <a:gd name="connsiteY6-28" fmla="*/ 69411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704 h 1388822"/>
                <a:gd name="connsiteX1-3" fmla="*/ 396258 w 1601400"/>
                <a:gd name="connsiteY1-4" fmla="*/ 586 h 1388822"/>
                <a:gd name="connsiteX2-5" fmla="*/ 482002 w 1601400"/>
                <a:gd name="connsiteY2-6" fmla="*/ 0 h 1388822"/>
                <a:gd name="connsiteX3-7" fmla="*/ 1601400 w 1601400"/>
                <a:gd name="connsiteY3-8" fmla="*/ 694704 h 1388822"/>
                <a:gd name="connsiteX4-9" fmla="*/ 1205142 w 1601400"/>
                <a:gd name="connsiteY4-10" fmla="*/ 1388822 h 1388822"/>
                <a:gd name="connsiteX5-11" fmla="*/ 396258 w 1601400"/>
                <a:gd name="connsiteY5-12" fmla="*/ 1388822 h 1388822"/>
                <a:gd name="connsiteX6-13" fmla="*/ 0 w 1601400"/>
                <a:gd name="connsiteY6-14" fmla="*/ 694704 h 1388822"/>
                <a:gd name="connsiteX0-15" fmla="*/ 0 w 1241871"/>
                <a:gd name="connsiteY0-16" fmla="*/ 694704 h 1388822"/>
                <a:gd name="connsiteX1-17" fmla="*/ 396258 w 1241871"/>
                <a:gd name="connsiteY1-18" fmla="*/ 586 h 1388822"/>
                <a:gd name="connsiteX2-19" fmla="*/ 482002 w 1241871"/>
                <a:gd name="connsiteY2-20" fmla="*/ 0 h 1388822"/>
                <a:gd name="connsiteX3-21" fmla="*/ 1241871 w 1241871"/>
                <a:gd name="connsiteY3-22" fmla="*/ 1323912 h 1388822"/>
                <a:gd name="connsiteX4-23" fmla="*/ 1205142 w 1241871"/>
                <a:gd name="connsiteY4-24" fmla="*/ 1388822 h 1388822"/>
                <a:gd name="connsiteX5-25" fmla="*/ 396258 w 1241871"/>
                <a:gd name="connsiteY5-26" fmla="*/ 1388822 h 1388822"/>
                <a:gd name="connsiteX6-27" fmla="*/ 0 w 1241871"/>
                <a:gd name="connsiteY6-28" fmla="*/ 694704 h 138882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D8C24DB-40C3-4510-A3D5-83D1453A989B}" type="datetimeFigureOut">
              <a:rPr lang="en-US" smtClean="0"/>
              <a:pPr/>
              <a:t>2/16/2021</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377C6D1C-D915-44E8-BA05-D07A248224B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1" fmla="*/ 0 w 9144000"/>
                <a:gd name="connsiteY0-2" fmla="*/ 1270659 h 1330035"/>
                <a:gd name="connsiteX1-3" fmla="*/ 1674420 w 9144000"/>
                <a:gd name="connsiteY1-4" fmla="*/ 1318160 h 1330035"/>
                <a:gd name="connsiteX2-5" fmla="*/ 4120737 w 9144000"/>
                <a:gd name="connsiteY2-6" fmla="*/ 1199407 h 1330035"/>
                <a:gd name="connsiteX3-7" fmla="*/ 7172696 w 9144000"/>
                <a:gd name="connsiteY3-8" fmla="*/ 760020 h 1330035"/>
                <a:gd name="connsiteX4-9" fmla="*/ 9144000 w 9144000"/>
                <a:gd name="connsiteY4-10" fmla="*/ 0 h 1330035"/>
                <a:gd name="connsiteX0-11" fmla="*/ 0 w 9144000"/>
                <a:gd name="connsiteY0-12" fmla="*/ 1270659 h 1330035"/>
                <a:gd name="connsiteX1-13" fmla="*/ 1674420 w 9144000"/>
                <a:gd name="connsiteY1-14" fmla="*/ 1318160 h 1330035"/>
                <a:gd name="connsiteX2-15" fmla="*/ 4120737 w 9144000"/>
                <a:gd name="connsiteY2-16" fmla="*/ 1199407 h 1330035"/>
                <a:gd name="connsiteX3-17" fmla="*/ 7172696 w 9144000"/>
                <a:gd name="connsiteY3-18" fmla="*/ 760020 h 1330035"/>
                <a:gd name="connsiteX4-19" fmla="*/ 9144000 w 9144000"/>
                <a:gd name="connsiteY4-20" fmla="*/ 0 h 1330035"/>
                <a:gd name="connsiteX0-21" fmla="*/ 0 w 9144000"/>
                <a:gd name="connsiteY0-22" fmla="*/ 1270659 h 1330035"/>
                <a:gd name="connsiteX1-23" fmla="*/ 1674420 w 9144000"/>
                <a:gd name="connsiteY1-24" fmla="*/ 1318160 h 1330035"/>
                <a:gd name="connsiteX2-25" fmla="*/ 4120737 w 9144000"/>
                <a:gd name="connsiteY2-26" fmla="*/ 1199407 h 1330035"/>
                <a:gd name="connsiteX3-27" fmla="*/ 7172696 w 9144000"/>
                <a:gd name="connsiteY3-28" fmla="*/ 760020 h 1330035"/>
                <a:gd name="connsiteX4-29" fmla="*/ 9144000 w 9144000"/>
                <a:gd name="connsiteY4-30" fmla="*/ 0 h 1330035"/>
                <a:gd name="connsiteX0-31" fmla="*/ 0 w 9144000"/>
                <a:gd name="connsiteY0-32" fmla="*/ 1116279 h 1175655"/>
                <a:gd name="connsiteX1-33" fmla="*/ 1674420 w 9144000"/>
                <a:gd name="connsiteY1-34" fmla="*/ 1163780 h 1175655"/>
                <a:gd name="connsiteX2-35" fmla="*/ 4120737 w 9144000"/>
                <a:gd name="connsiteY2-36" fmla="*/ 1045027 h 1175655"/>
                <a:gd name="connsiteX3-37" fmla="*/ 7172696 w 9144000"/>
                <a:gd name="connsiteY3-38" fmla="*/ 605640 h 1175655"/>
                <a:gd name="connsiteX4-39" fmla="*/ 9144000 w 9144000"/>
                <a:gd name="connsiteY4-40" fmla="*/ 0 h 11756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261499"/>
                <a:gd name="connsiteY0-2" fmla="*/ 105098 h 1388236"/>
                <a:gd name="connsiteX1-3" fmla="*/ 56357 w 1261499"/>
                <a:gd name="connsiteY1-4" fmla="*/ 0 h 1388236"/>
                <a:gd name="connsiteX2-5" fmla="*/ 865241 w 1261499"/>
                <a:gd name="connsiteY2-6" fmla="*/ 0 h 1388236"/>
                <a:gd name="connsiteX3-7" fmla="*/ 1261499 w 1261499"/>
                <a:gd name="connsiteY3-8" fmla="*/ 694118 h 1388236"/>
                <a:gd name="connsiteX4-9" fmla="*/ 865241 w 1261499"/>
                <a:gd name="connsiteY4-10" fmla="*/ 1388236 h 1388236"/>
                <a:gd name="connsiteX5-11" fmla="*/ 56357 w 1261499"/>
                <a:gd name="connsiteY5-12" fmla="*/ 1388236 h 1388236"/>
                <a:gd name="connsiteX6-13" fmla="*/ 0 w 1261499"/>
                <a:gd name="connsiteY6-14" fmla="*/ 105098 h 1388236"/>
                <a:gd name="connsiteX0-15" fmla="*/ 0 w 1261499"/>
                <a:gd name="connsiteY0-16" fmla="*/ 105098 h 1388236"/>
                <a:gd name="connsiteX1-17" fmla="*/ 56357 w 1261499"/>
                <a:gd name="connsiteY1-18" fmla="*/ 0 h 1388236"/>
                <a:gd name="connsiteX2-19" fmla="*/ 865241 w 1261499"/>
                <a:gd name="connsiteY2-20" fmla="*/ 0 h 1388236"/>
                <a:gd name="connsiteX3-21" fmla="*/ 1261499 w 1261499"/>
                <a:gd name="connsiteY3-22" fmla="*/ 694118 h 1388236"/>
                <a:gd name="connsiteX4-23" fmla="*/ 865241 w 1261499"/>
                <a:gd name="connsiteY4-24" fmla="*/ 1388236 h 1388236"/>
                <a:gd name="connsiteX5-25" fmla="*/ 744578 w 1261499"/>
                <a:gd name="connsiteY5-26" fmla="*/ 1387893 h 1388236"/>
                <a:gd name="connsiteX6-27" fmla="*/ 0 w 1261499"/>
                <a:gd name="connsiteY6-28" fmla="*/ 10509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118 h 1388236"/>
                <a:gd name="connsiteX1-3" fmla="*/ 396258 w 1601400"/>
                <a:gd name="connsiteY1-4" fmla="*/ 0 h 1388236"/>
                <a:gd name="connsiteX2-5" fmla="*/ 474029 w 1601400"/>
                <a:gd name="connsiteY2-6" fmla="*/ 4016 h 1388236"/>
                <a:gd name="connsiteX3-7" fmla="*/ 1601400 w 1601400"/>
                <a:gd name="connsiteY3-8" fmla="*/ 694118 h 1388236"/>
                <a:gd name="connsiteX4-9" fmla="*/ 1205142 w 1601400"/>
                <a:gd name="connsiteY4-10" fmla="*/ 1388236 h 1388236"/>
                <a:gd name="connsiteX5-11" fmla="*/ 396258 w 1601400"/>
                <a:gd name="connsiteY5-12" fmla="*/ 1388236 h 1388236"/>
                <a:gd name="connsiteX6-13" fmla="*/ 0 w 1601400"/>
                <a:gd name="connsiteY6-14" fmla="*/ 694118 h 1388236"/>
                <a:gd name="connsiteX0-15" fmla="*/ 0 w 1243407"/>
                <a:gd name="connsiteY0-16" fmla="*/ 694118 h 1388236"/>
                <a:gd name="connsiteX1-17" fmla="*/ 396258 w 1243407"/>
                <a:gd name="connsiteY1-18" fmla="*/ 0 h 1388236"/>
                <a:gd name="connsiteX2-19" fmla="*/ 474029 w 1243407"/>
                <a:gd name="connsiteY2-20" fmla="*/ 4016 h 1388236"/>
                <a:gd name="connsiteX3-21" fmla="*/ 1243407 w 1243407"/>
                <a:gd name="connsiteY3-22" fmla="*/ 1325983 h 1388236"/>
                <a:gd name="connsiteX4-23" fmla="*/ 1205142 w 1243407"/>
                <a:gd name="connsiteY4-24" fmla="*/ 1388236 h 1388236"/>
                <a:gd name="connsiteX5-25" fmla="*/ 396258 w 1243407"/>
                <a:gd name="connsiteY5-26" fmla="*/ 1388236 h 1388236"/>
                <a:gd name="connsiteX6-27" fmla="*/ 0 w 1243407"/>
                <a:gd name="connsiteY6-28" fmla="*/ 69411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704 h 1388822"/>
                <a:gd name="connsiteX1-3" fmla="*/ 396258 w 1601400"/>
                <a:gd name="connsiteY1-4" fmla="*/ 586 h 1388822"/>
                <a:gd name="connsiteX2-5" fmla="*/ 482002 w 1601400"/>
                <a:gd name="connsiteY2-6" fmla="*/ 0 h 1388822"/>
                <a:gd name="connsiteX3-7" fmla="*/ 1601400 w 1601400"/>
                <a:gd name="connsiteY3-8" fmla="*/ 694704 h 1388822"/>
                <a:gd name="connsiteX4-9" fmla="*/ 1205142 w 1601400"/>
                <a:gd name="connsiteY4-10" fmla="*/ 1388822 h 1388822"/>
                <a:gd name="connsiteX5-11" fmla="*/ 396258 w 1601400"/>
                <a:gd name="connsiteY5-12" fmla="*/ 1388822 h 1388822"/>
                <a:gd name="connsiteX6-13" fmla="*/ 0 w 1601400"/>
                <a:gd name="connsiteY6-14" fmla="*/ 694704 h 1388822"/>
                <a:gd name="connsiteX0-15" fmla="*/ 0 w 1241871"/>
                <a:gd name="connsiteY0-16" fmla="*/ 694704 h 1388822"/>
                <a:gd name="connsiteX1-17" fmla="*/ 396258 w 1241871"/>
                <a:gd name="connsiteY1-18" fmla="*/ 586 h 1388822"/>
                <a:gd name="connsiteX2-19" fmla="*/ 482002 w 1241871"/>
                <a:gd name="connsiteY2-20" fmla="*/ 0 h 1388822"/>
                <a:gd name="connsiteX3-21" fmla="*/ 1241871 w 1241871"/>
                <a:gd name="connsiteY3-22" fmla="*/ 1323912 h 1388822"/>
                <a:gd name="connsiteX4-23" fmla="*/ 1205142 w 1241871"/>
                <a:gd name="connsiteY4-24" fmla="*/ 1388822 h 1388822"/>
                <a:gd name="connsiteX5-25" fmla="*/ 396258 w 1241871"/>
                <a:gd name="connsiteY5-26" fmla="*/ 1388822 h 1388822"/>
                <a:gd name="connsiteX6-27" fmla="*/ 0 w 1241871"/>
                <a:gd name="connsiteY6-28" fmla="*/ 694704 h 138882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4D8C24DB-40C3-4510-A3D5-83D1453A989B}" type="datetimeFigureOut">
              <a:rPr lang="en-US" smtClean="0"/>
              <a:pPr/>
              <a:t>2/16/2021</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377C6D1C-D915-44E8-BA05-D07A248224B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anose="05020102010507070707"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anose="05020102010507070707"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anose="05020102010507070707" pitchFamily="18" charset="2"/>
        <a:buChar char=""/>
        <a:defRPr sz="2000" kern="1200">
          <a:solidFill>
            <a:schemeClr val="tx2"/>
          </a:solidFill>
          <a:latin typeface="+mn-lt"/>
          <a:ea typeface="+mn-ea"/>
          <a:cs typeface="+mn-cs"/>
        </a:defRPr>
      </a:lvl3pPr>
      <a:lvl4pPr marL="1124585" indent="-228600" algn="l" defTabSz="914400" rtl="0" eaLnBrk="1" latinLnBrk="0" hangingPunct="1">
        <a:spcBef>
          <a:spcPct val="20000"/>
        </a:spcBef>
        <a:buClr>
          <a:schemeClr val="accent1"/>
        </a:buClr>
        <a:buSzPct val="76000"/>
        <a:buFont typeface="Wingdings 2" panose="05020102010507070707"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anose="05020102010507070707" pitchFamily="18" charset="2"/>
        <a:buChar char=""/>
        <a:defRPr sz="1600" kern="1200" baseline="0">
          <a:solidFill>
            <a:schemeClr val="tx2"/>
          </a:solidFill>
          <a:latin typeface="+mn-lt"/>
          <a:ea typeface="+mn-ea"/>
          <a:cs typeface="+mn-cs"/>
        </a:defRPr>
      </a:lvl5pPr>
      <a:lvl6pPr marL="1517650" indent="-228600" algn="l" defTabSz="914400" rtl="0" eaLnBrk="1" latinLnBrk="0" hangingPunct="1">
        <a:spcBef>
          <a:spcPct val="20000"/>
        </a:spcBef>
        <a:buClr>
          <a:schemeClr val="accent1"/>
        </a:buClr>
        <a:buSzPct val="76000"/>
        <a:buFont typeface="Wingdings 2" panose="05020102010507070707" pitchFamily="18" charset="2"/>
        <a:buChar char=""/>
        <a:defRPr sz="1400" kern="1200">
          <a:solidFill>
            <a:schemeClr val="tx2"/>
          </a:solidFill>
          <a:latin typeface="+mn-lt"/>
          <a:ea typeface="+mn-ea"/>
          <a:cs typeface="+mn-cs"/>
        </a:defRPr>
      </a:lvl6pPr>
      <a:lvl7pPr marL="1718945" indent="-228600" algn="l" defTabSz="914400" rtl="0" eaLnBrk="1" latinLnBrk="0" hangingPunct="1">
        <a:spcBef>
          <a:spcPct val="20000"/>
        </a:spcBef>
        <a:buClr>
          <a:schemeClr val="accent1"/>
        </a:buClr>
        <a:buSzPct val="76000"/>
        <a:buFont typeface="Wingdings 2" panose="05020102010507070707"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anose="05020102010507070707" pitchFamily="18" charset="2"/>
        <a:buChar char=""/>
        <a:defRPr sz="1400" kern="1200">
          <a:solidFill>
            <a:schemeClr val="tx2"/>
          </a:solidFill>
          <a:latin typeface="+mn-lt"/>
          <a:ea typeface="+mn-ea"/>
          <a:cs typeface="+mn-cs"/>
        </a:defRPr>
      </a:lvl8pPr>
      <a:lvl9pPr marL="2121535" indent="-228600" algn="l" defTabSz="914400" rtl="0" eaLnBrk="1" latinLnBrk="0" hangingPunct="1">
        <a:spcBef>
          <a:spcPct val="20000"/>
        </a:spcBef>
        <a:buClr>
          <a:schemeClr val="accent1"/>
        </a:buClr>
        <a:buSzPct val="76000"/>
        <a:buFont typeface="Wingdings 2" panose="05020102010507070707"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notesSlide" Target="../notesSlides/notesSlide1.xml"/><Relationship Id="rId7" Type="http://schemas.openxmlformats.org/officeDocument/2006/relationships/image" Target="../media/image5.wmf"/><Relationship Id="rId2" Type="http://schemas.openxmlformats.org/officeDocument/2006/relationships/slideLayout" Target="../slideLayouts/slideLayout2.xml"/><Relationship Id="rId1" Type="http://schemas.openxmlformats.org/officeDocument/2006/relationships/audio" Target="file:///F:\Nhac%20&amp;%20phin\Tuoi%20tre%20the%20he%20Bac%20Ho.MP3" TargetMode="External"/><Relationship Id="rId6" Type="http://schemas.openxmlformats.org/officeDocument/2006/relationships/image" Target="../media/image4.gif"/><Relationship Id="rId5" Type="http://schemas.openxmlformats.org/officeDocument/2006/relationships/image" Target="../media/image3.wmf"/><Relationship Id="rId4" Type="http://schemas.openxmlformats.org/officeDocument/2006/relationships/image" Target="../media/image2.png"/><Relationship Id="rId9" Type="http://schemas.openxmlformats.org/officeDocument/2006/relationships/image" Target="../media/image7.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454" name="Tuoi tre the he Bac Ho.MP3">
            <a:hlinkClick r:id="" action="ppaction://media"/>
          </p:cNvPr>
          <p:cNvPicPr>
            <a:picLocks noRot="1" noChangeAspect="1" noChangeArrowheads="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685800" y="381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455" name="WordArt 7"/>
          <p:cNvSpPr>
            <a:spLocks noChangeArrowheads="1" noChangeShapeType="1" noTextEdit="1"/>
          </p:cNvSpPr>
          <p:nvPr/>
        </p:nvSpPr>
        <p:spPr bwMode="auto">
          <a:xfrm>
            <a:off x="533400" y="5410200"/>
            <a:ext cx="4419600" cy="1371600"/>
          </a:xfrm>
          <a:prstGeom prst="rect">
            <a:avLst/>
          </a:prstGeom>
        </p:spPr>
        <p:txBody>
          <a:bodyPr wrap="none" fromWordArt="1">
            <a:prstTxWarp prst="textWave1">
              <a:avLst>
                <a:gd name="adj1" fmla="val 13005"/>
                <a:gd name="adj2" fmla="val 0"/>
              </a:avLst>
            </a:prstTxWarp>
            <a:scene3d>
              <a:camera prst="legacyObliqueRight"/>
              <a:lightRig rig="legacyHarsh3" dir="t"/>
            </a:scene3d>
            <a:sp3d extrusionH="100000" prstMaterial="legacyMatte">
              <a:extrusionClr>
                <a:srgbClr val="663300"/>
              </a:extrusionClr>
            </a:sp3d>
          </a:bodyPr>
          <a:lstStyle/>
          <a:p>
            <a:pPr algn="ctr"/>
            <a:r>
              <a:rPr lang="vi-VN" sz="3600" kern="10" dirty="0">
                <a:ln w="9525">
                  <a:round/>
                  <a:headEnd/>
                  <a:tailEnd/>
                </a:ln>
                <a:gradFill rotWithShape="1">
                  <a:gsLst>
                    <a:gs pos="0">
                      <a:srgbClr val="FFFF00"/>
                    </a:gs>
                    <a:gs pos="100000">
                      <a:srgbClr val="FF3300"/>
                    </a:gs>
                  </a:gsLst>
                  <a:path path="rect">
                    <a:fillToRect l="50000" t="50000" r="50000" b="50000"/>
                  </a:path>
                </a:gradFill>
                <a:latin typeface="Times New Roman"/>
                <a:cs typeface="Times New Roman"/>
              </a:rPr>
              <a:t>Ngữ văn </a:t>
            </a:r>
            <a:r>
              <a:rPr lang="en-US" sz="3600" kern="10" dirty="0">
                <a:ln w="9525">
                  <a:round/>
                  <a:headEnd/>
                  <a:tailEnd/>
                </a:ln>
                <a:gradFill rotWithShape="1">
                  <a:gsLst>
                    <a:gs pos="0">
                      <a:srgbClr val="FFFF00"/>
                    </a:gs>
                    <a:gs pos="100000">
                      <a:srgbClr val="FF3300"/>
                    </a:gs>
                  </a:gsLst>
                  <a:path path="rect">
                    <a:fillToRect l="50000" t="50000" r="50000" b="50000"/>
                  </a:path>
                </a:gradFill>
                <a:latin typeface="Times New Roman"/>
                <a:cs typeface="Times New Roman"/>
              </a:rPr>
              <a:t>9</a:t>
            </a:r>
          </a:p>
        </p:txBody>
      </p:sp>
      <p:pic>
        <p:nvPicPr>
          <p:cNvPr id="57348" name="Picture 8"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050" y="-11113"/>
            <a:ext cx="2246313" cy="1958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49" name="Picture 9" descr="Bellcoll"/>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7848600" y="-114300"/>
            <a:ext cx="137160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50" name="Picture 10" descr="BOOK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1610799">
            <a:off x="2362200" y="3490913"/>
            <a:ext cx="3429000"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51" name="Picture 12" descr="image"/>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4191000" y="3886200"/>
            <a:ext cx="1376363"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52" name="Picture 13" descr="image"/>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5638800" y="3962400"/>
            <a:ext cx="1376363"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53" name="Picture 14" descr="image"/>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5181600" y="3505200"/>
            <a:ext cx="1376363"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54" name="Picture 15" descr="POINSET3"/>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943600" y="2971800"/>
            <a:ext cx="3160713" cy="289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WordArt 4"/>
          <p:cNvSpPr>
            <a:spLocks noGrp="1" noChangeArrowheads="1" noChangeShapeType="1" noTextEdit="1"/>
          </p:cNvSpPr>
          <p:nvPr/>
        </p:nvSpPr>
        <p:spPr bwMode="auto">
          <a:xfrm>
            <a:off x="1371600" y="685800"/>
            <a:ext cx="6534150" cy="1257300"/>
          </a:xfrm>
          <a:prstGeom prst="rect">
            <a:avLst/>
          </a:prstGeom>
        </p:spPr>
        <p:txBody>
          <a:bodyPr wrap="none" fromWordArt="1"/>
          <a:lstStyle/>
          <a:p>
            <a:pPr algn="ctr">
              <a:defRPr/>
            </a:pPr>
            <a:r>
              <a:rPr lang="en-US" sz="6000" kern="10" dirty="0" err="1">
                <a:ln w="12700">
                  <a:solidFill>
                    <a:srgbClr val="00008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ea typeface="+mj-lt"/>
                <a:cs typeface="Times New Roman" pitchFamily="18" charset="0"/>
              </a:rPr>
              <a:t>Tiết</a:t>
            </a:r>
            <a:r>
              <a:rPr lang="en-US" sz="6000" kern="10" dirty="0">
                <a:ln w="12700">
                  <a:solidFill>
                    <a:srgbClr val="00008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ea typeface="+mj-lt"/>
                <a:cs typeface="Times New Roman" pitchFamily="18" charset="0"/>
              </a:rPr>
              <a:t> 110:</a:t>
            </a:r>
          </a:p>
          <a:p>
            <a:pPr algn="ctr">
              <a:defRPr/>
            </a:pPr>
            <a:endParaRPr lang="en-US" sz="3200" b="1" dirty="0">
              <a:solidFill>
                <a:srgbClr val="0000CC"/>
              </a:solidFill>
              <a:latin typeface="Times New Roman" panose="02020603050405020304" pitchFamily="18" charset="0"/>
              <a:cs typeface="Times New Roman" panose="02020603050405020304" pitchFamily="18" charset="0"/>
            </a:endParaRPr>
          </a:p>
          <a:p>
            <a:pPr algn="ctr">
              <a:defRPr/>
            </a:pPr>
            <a:r>
              <a:rPr lang="en-US" sz="3200" b="1" dirty="0">
                <a:solidFill>
                  <a:srgbClr val="0000CC"/>
                </a:solidFill>
                <a:latin typeface="Times New Roman" panose="02020603050405020304" pitchFamily="18" charset="0"/>
                <a:cs typeface="Times New Roman" panose="02020603050405020304" pitchFamily="18" charset="0"/>
              </a:rPr>
              <a:t>LIÊN KẾT CÂU VÀ LIÊN KẾT ĐOẠN VĂN </a:t>
            </a:r>
            <a:br>
              <a:rPr lang="en-US" sz="3200" b="1" dirty="0">
                <a:solidFill>
                  <a:srgbClr val="0000CC"/>
                </a:solidFill>
                <a:latin typeface="Times New Roman" panose="02020603050405020304" pitchFamily="18" charset="0"/>
                <a:cs typeface="Times New Roman" panose="02020603050405020304" pitchFamily="18" charset="0"/>
              </a:rPr>
            </a:br>
            <a:r>
              <a:rPr lang="en-US" sz="3200" b="1" dirty="0">
                <a:solidFill>
                  <a:srgbClr val="0000CC"/>
                </a:solidFill>
                <a:latin typeface="Times New Roman" panose="02020603050405020304" pitchFamily="18" charset="0"/>
                <a:cs typeface="Times New Roman" panose="02020603050405020304" pitchFamily="18" charset="0"/>
              </a:rPr>
              <a:t>(LUYỆN TẬP)</a:t>
            </a:r>
            <a:endParaRPr lang="en-US" sz="3200" kern="10" dirty="0">
              <a:ln w="12700">
                <a:solidFill>
                  <a:srgbClr val="00008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ea typeface="+mj-lt"/>
              <a:cs typeface="Times New Roman" pitchFamily="18" charset="0"/>
            </a:endParaRPr>
          </a:p>
        </p:txBody>
      </p:sp>
    </p:spTree>
    <p:extLst>
      <p:ext uri="{BB962C8B-B14F-4D97-AF65-F5344CB8AC3E}">
        <p14:creationId xmlns:p14="http://schemas.microsoft.com/office/powerpoint/2010/main" val="3318457612"/>
      </p:ext>
    </p:extLst>
  </p:cSld>
  <p:clrMapOvr>
    <a:masterClrMapping/>
  </p:clrMapOvr>
  <p:transition spd="slow" advTm="12696">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04455"/>
                                        </p:tgtEl>
                                        <p:attrNameLst>
                                          <p:attrName>style.visibility</p:attrName>
                                        </p:attrNameLst>
                                      </p:cBhvr>
                                      <p:to>
                                        <p:strVal val="visible"/>
                                      </p:to>
                                    </p:set>
                                    <p:animEffect transition="in" filter="checkerboard(across)">
                                      <p:cBhvr>
                                        <p:cTn id="7" dur="500"/>
                                        <p:tgtEl>
                                          <p:spTgt spid="104455"/>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8" fill="hold" display="0">
                  <p:stCondLst>
                    <p:cond delay="indefinite"/>
                  </p:stCondLst>
                  <p:endCondLst>
                    <p:cond evt="onNext" delay="0">
                      <p:tgtEl>
                        <p:sldTgt/>
                      </p:tgtEl>
                    </p:cond>
                    <p:cond evt="onPrev" delay="0">
                      <p:tgtEl>
                        <p:sldTgt/>
                      </p:tgtEl>
                    </p:cond>
                    <p:cond evt="onStopAudio" delay="0">
                      <p:tgtEl>
                        <p:sldTgt/>
                      </p:tgtEl>
                    </p:cond>
                  </p:endCondLst>
                </p:cTn>
                <p:tgtEl>
                  <p:spTgt spid="104454"/>
                </p:tgtEl>
              </p:cMediaNode>
            </p:audio>
          </p:childTnLst>
        </p:cTn>
      </p:par>
    </p:tnLst>
    <p:bldLst>
      <p:bldP spid="10445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457200" y="603348"/>
          <a:ext cx="8686800" cy="6299720"/>
        </p:xfrm>
        <a:graphic>
          <a:graphicData uri="http://schemas.openxmlformats.org/drawingml/2006/table">
            <a:tbl>
              <a:tblPr firstRow="1" firstCol="1" bandRow="1"/>
              <a:tblGrid>
                <a:gridCol w="3810000">
                  <a:extLst>
                    <a:ext uri="{9D8B030D-6E8A-4147-A177-3AD203B41FA5}">
                      <a16:colId xmlns:a16="http://schemas.microsoft.com/office/drawing/2014/main" xmlns="" val="20000"/>
                    </a:ext>
                  </a:extLst>
                </a:gridCol>
                <a:gridCol w="4876800">
                  <a:extLst>
                    <a:ext uri="{9D8B030D-6E8A-4147-A177-3AD203B41FA5}">
                      <a16:colId xmlns:a16="http://schemas.microsoft.com/office/drawing/2014/main" xmlns="" val="20001"/>
                    </a:ext>
                  </a:extLst>
                </a:gridCol>
              </a:tblGrid>
              <a:tr h="703107">
                <a:tc>
                  <a:txBody>
                    <a:bodyPr/>
                    <a:lstStyle/>
                    <a:p>
                      <a:pPr marL="0" marR="0">
                        <a:lnSpc>
                          <a:spcPct val="115000"/>
                        </a:lnSpc>
                        <a:spcBef>
                          <a:spcPts val="0"/>
                        </a:spcBef>
                        <a:spcAft>
                          <a:spcPts val="0"/>
                        </a:spcAft>
                      </a:pPr>
                      <a:r>
                        <a:rPr lang="en-US" sz="36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Thời</a:t>
                      </a:r>
                      <a:r>
                        <a:rPr lang="en-US" sz="36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36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gian</a:t>
                      </a:r>
                      <a:r>
                        <a:rPr lang="en-US" sz="36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36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vật</a:t>
                      </a:r>
                      <a:r>
                        <a:rPr lang="en-US" sz="36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36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lí</a:t>
                      </a:r>
                      <a:endParaRPr lang="en-US" sz="3600" b="1" dirty="0">
                        <a:solidFill>
                          <a:srgbClr val="0000CC"/>
                        </a:solidFill>
                        <a:effectLst/>
                        <a:latin typeface="Times New Roman" panose="02020603050405020304" pitchFamily="18" charset="0"/>
                        <a:ea typeface="Calibri" panose="020F0502020204030204"/>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36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Thời</a:t>
                      </a:r>
                      <a:r>
                        <a:rPr lang="en-US" sz="36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36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gian</a:t>
                      </a:r>
                      <a:r>
                        <a:rPr lang="en-US" sz="36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36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tâm</a:t>
                      </a:r>
                      <a:r>
                        <a:rPr lang="en-US" sz="36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36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lí</a:t>
                      </a:r>
                      <a:endParaRPr lang="en-US" sz="3600" b="1" dirty="0">
                        <a:solidFill>
                          <a:srgbClr val="0000CC"/>
                        </a:solidFill>
                        <a:effectLst/>
                        <a:latin typeface="Times New Roman" panose="02020603050405020304" pitchFamily="18" charset="0"/>
                        <a:ea typeface="Calibri" panose="020F0502020204030204"/>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5596613">
                <a:tc>
                  <a:txBody>
                    <a:bodyPr/>
                    <a:lstStyle/>
                    <a:p>
                      <a:pPr marL="0" marR="0">
                        <a:lnSpc>
                          <a:spcPct val="115000"/>
                        </a:lnSpc>
                        <a:spcBef>
                          <a:spcPts val="0"/>
                        </a:spcBef>
                        <a:spcAft>
                          <a:spcPts val="0"/>
                        </a:spcAft>
                      </a:pP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vô</a:t>
                      </a: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hình</a:t>
                      </a:r>
                      <a:endPar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endParaRPr>
                    </a:p>
                    <a:p>
                      <a:pPr marL="0" marR="0">
                        <a:lnSpc>
                          <a:spcPct val="115000"/>
                        </a:lnSpc>
                        <a:spcBef>
                          <a:spcPts val="0"/>
                        </a:spcBef>
                        <a:spcAft>
                          <a:spcPts val="0"/>
                        </a:spcAft>
                      </a:pP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giá</a:t>
                      </a: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lạnh</a:t>
                      </a:r>
                      <a:endPar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endParaRPr>
                    </a:p>
                    <a:p>
                      <a:pPr marL="0" marR="0">
                        <a:lnSpc>
                          <a:spcPct val="115000"/>
                        </a:lnSpc>
                        <a:spcBef>
                          <a:spcPts val="0"/>
                        </a:spcBef>
                        <a:spcAft>
                          <a:spcPts val="0"/>
                        </a:spcAft>
                      </a:pP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thẳng</a:t>
                      </a: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tắp</a:t>
                      </a:r>
                      <a:endPar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endParaRPr>
                    </a:p>
                    <a:p>
                      <a:pPr marL="0" marR="0">
                        <a:lnSpc>
                          <a:spcPct val="115000"/>
                        </a:lnSpc>
                        <a:spcBef>
                          <a:spcPts val="0"/>
                        </a:spcBef>
                        <a:spcAft>
                          <a:spcPts val="0"/>
                        </a:spcAft>
                      </a:pP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đều</a:t>
                      </a: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đặn</a:t>
                      </a:r>
                      <a:endPar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hữu</a:t>
                      </a: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hình</a:t>
                      </a:r>
                      <a:endPar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endParaRPr>
                    </a:p>
                    <a:p>
                      <a:pPr marL="0" marR="0">
                        <a:lnSpc>
                          <a:spcPct val="115000"/>
                        </a:lnSpc>
                        <a:spcBef>
                          <a:spcPts val="0"/>
                        </a:spcBef>
                        <a:spcAft>
                          <a:spcPts val="0"/>
                        </a:spcAft>
                      </a:pP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nóng</a:t>
                      </a: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bỏng</a:t>
                      </a:r>
                      <a:endPar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endParaRPr>
                    </a:p>
                    <a:p>
                      <a:pPr marL="0" marR="0">
                        <a:lnSpc>
                          <a:spcPct val="115000"/>
                        </a:lnSpc>
                        <a:spcBef>
                          <a:spcPts val="0"/>
                        </a:spcBef>
                        <a:spcAft>
                          <a:spcPts val="0"/>
                        </a:spcAft>
                      </a:pP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hình</a:t>
                      </a: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tròn</a:t>
                      </a:r>
                      <a:endPar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endParaRPr>
                    </a:p>
                    <a:p>
                      <a:pPr marL="0" marR="0">
                        <a:lnSpc>
                          <a:spcPct val="115000"/>
                        </a:lnSpc>
                        <a:spcBef>
                          <a:spcPts val="0"/>
                        </a:spcBef>
                        <a:spcAft>
                          <a:spcPts val="0"/>
                        </a:spcAft>
                      </a:pP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lúc</a:t>
                      </a: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nhanh</a:t>
                      </a: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lúc</a:t>
                      </a:r>
                      <a:r>
                        <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00CC"/>
                          </a:solidFill>
                          <a:effectLst/>
                          <a:latin typeface="Times New Roman" panose="02020603050405020304" pitchFamily="18" charset="0"/>
                          <a:ea typeface="Calibri" panose="020F0502020204030204"/>
                          <a:cs typeface="Times New Roman" panose="02020603050405020304" pitchFamily="18" charset="0"/>
                        </a:rPr>
                        <a:t>chậm</a:t>
                      </a:r>
                      <a:endParaRPr lang="en-US" sz="4400" b="1" dirty="0">
                        <a:solidFill>
                          <a:srgbClr val="0000CC"/>
                        </a:solidFill>
                        <a:effectLst/>
                        <a:latin typeface="Times New Roman" panose="02020603050405020304" pitchFamily="18" charset="0"/>
                        <a:ea typeface="Calibri" panose="020F0502020204030204"/>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839199" cy="838200"/>
          </a:xfrm>
        </p:spPr>
        <p:txBody>
          <a:bodyPr>
            <a:normAutofit/>
          </a:bodyPr>
          <a:lstStyle/>
          <a:p>
            <a:pPr algn="l"/>
            <a:r>
              <a:rPr lang="en-US" b="1" dirty="0" err="1">
                <a:solidFill>
                  <a:srgbClr val="002060"/>
                </a:solidFill>
                <a:latin typeface="Times New Roman" panose="02020603050405020304" pitchFamily="18" charset="0"/>
                <a:cs typeface="Times New Roman" panose="02020603050405020304" pitchFamily="18" charset="0"/>
              </a:rPr>
              <a:t>Bài</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tập</a:t>
            </a:r>
            <a:r>
              <a:rPr lang="en-US" b="1" dirty="0">
                <a:solidFill>
                  <a:srgbClr val="002060"/>
                </a:solidFill>
                <a:latin typeface="Times New Roman" panose="02020603050405020304" pitchFamily="18" charset="0"/>
                <a:cs typeface="Times New Roman" panose="02020603050405020304" pitchFamily="18" charset="0"/>
              </a:rPr>
              <a:t> 3: </a:t>
            </a:r>
            <a:r>
              <a:rPr lang="en-US" b="1" dirty="0" err="1">
                <a:solidFill>
                  <a:srgbClr val="002060"/>
                </a:solidFill>
                <a:latin typeface="Times New Roman" panose="02020603050405020304" pitchFamily="18" charset="0"/>
                <a:cs typeface="Times New Roman" panose="02020603050405020304" pitchFamily="18" charset="0"/>
              </a:rPr>
              <a:t>Tìm</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lỗi</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liên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kết</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về</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nội</a:t>
            </a:r>
            <a:r>
              <a:rPr lang="en-US" b="1" dirty="0">
                <a:solidFill>
                  <a:srgbClr val="002060"/>
                </a:solidFill>
                <a:latin typeface="Times New Roman" panose="02020603050405020304" pitchFamily="18" charset="0"/>
                <a:cs typeface="Times New Roman" panose="02020603050405020304" pitchFamily="18" charset="0"/>
              </a:rPr>
              <a:t> dung</a:t>
            </a:r>
          </a:p>
        </p:txBody>
      </p:sp>
      <p:sp>
        <p:nvSpPr>
          <p:cNvPr id="3" name="Content Placeholder 2"/>
          <p:cNvSpPr>
            <a:spLocks noGrp="1"/>
          </p:cNvSpPr>
          <p:nvPr>
            <p:ph idx="1"/>
          </p:nvPr>
        </p:nvSpPr>
        <p:spPr>
          <a:xfrm>
            <a:off x="457200" y="1447800"/>
            <a:ext cx="8229600" cy="3657600"/>
          </a:xfrm>
        </p:spPr>
        <p:txBody>
          <a:bodyPr>
            <a:normAutofit/>
          </a:bodyPr>
          <a:lstStyle/>
          <a:p>
            <a:pPr marL="0" indent="0" algn="just">
              <a:buNone/>
            </a:pPr>
            <a:r>
              <a:rPr lang="en-US" sz="3600" b="1" dirty="0">
                <a:solidFill>
                  <a:schemeClr val="tx1"/>
                </a:solidFill>
                <a:latin typeface="Times New Roman" panose="02020603050405020304" pitchFamily="18" charset="0"/>
                <a:cs typeface="Times New Roman" panose="02020603050405020304" pitchFamily="18" charset="0"/>
              </a:rPr>
              <a:t>a. </a:t>
            </a:r>
            <a:r>
              <a:rPr lang="en-US" sz="3600" b="1" dirty="0" err="1">
                <a:solidFill>
                  <a:schemeClr val="tx1"/>
                </a:solidFill>
                <a:latin typeface="Times New Roman" panose="02020603050405020304" pitchFamily="18" charset="0"/>
                <a:cs typeface="Times New Roman" panose="02020603050405020304" pitchFamily="18" charset="0"/>
              </a:rPr>
              <a:t>Cắm</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một</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mình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trong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đêm</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Trận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địa</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đại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đội</a:t>
            </a:r>
            <a:r>
              <a:rPr lang="en-US" sz="3600" b="1" dirty="0">
                <a:solidFill>
                  <a:schemeClr val="tx1"/>
                </a:solidFill>
                <a:latin typeface="Times New Roman" panose="02020603050405020304" pitchFamily="18" charset="0"/>
                <a:cs typeface="Times New Roman" panose="02020603050405020304" pitchFamily="18" charset="0"/>
              </a:rPr>
              <a:t> 2 ở </a:t>
            </a:r>
            <a:r>
              <a:rPr lang="en-US" sz="3600" b="1" dirty="0" err="1">
                <a:solidFill>
                  <a:schemeClr val="tx1"/>
                </a:solidFill>
                <a:latin typeface="Times New Roman" panose="02020603050405020304" pitchFamily="18" charset="0"/>
                <a:cs typeface="Times New Roman" panose="02020603050405020304" pitchFamily="18" charset="0"/>
              </a:rPr>
              <a:t>phía</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bãi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bồi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bên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một</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dòng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sông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Hai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bố</a:t>
            </a:r>
            <a:r>
              <a:rPr lang="en-US" sz="3600" b="1" dirty="0">
                <a:solidFill>
                  <a:schemeClr val="tx1"/>
                </a:solidFill>
                <a:latin typeface="Times New Roman" panose="02020603050405020304" pitchFamily="18" charset="0"/>
                <a:cs typeface="Times New Roman" panose="02020603050405020304" pitchFamily="18" charset="0"/>
              </a:rPr>
              <a:t> con </a:t>
            </a:r>
            <a:r>
              <a:rPr lang="en-US" sz="3600" b="1" dirty="0" err="1">
                <a:solidFill>
                  <a:schemeClr val="tx1"/>
                </a:solidFill>
                <a:latin typeface="Times New Roman" panose="02020603050405020304" pitchFamily="18" charset="0"/>
                <a:cs typeface="Times New Roman" panose="02020603050405020304" pitchFamily="18" charset="0"/>
              </a:rPr>
              <a:t>cùng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viết</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đơn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xin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ra</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mặt</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trận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Mùa</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thu</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hoạch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lạc</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đã</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vào</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chặng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cuối</a:t>
            </a:r>
            <a:r>
              <a:rPr lang="en-US" sz="3600" b="1" dirty="0">
                <a:solidFill>
                  <a:schemeClr val="tx1"/>
                </a:solidFill>
                <a:latin typeface="Times New Roman" panose="02020603050405020304" pitchFamily="18" charset="0"/>
                <a:cs typeface="Times New Roman" panose="02020603050405020304" pitchFamily="18" charset="0"/>
              </a:rPr>
              <a:t>.</a:t>
            </a:r>
          </a:p>
          <a:p>
            <a:pPr marL="0" indent="0" algn="r">
              <a:buNone/>
            </a:pPr>
            <a:r>
              <a:rPr lang="en-US" sz="3600" b="1" dirty="0">
                <a:solidFill>
                  <a:srgbClr val="0070C0"/>
                </a:solidFill>
                <a:latin typeface="Times New Roman" panose="02020603050405020304" pitchFamily="18" charset="0"/>
                <a:cs typeface="Times New Roman" panose="02020603050405020304" pitchFamily="18" charset="0"/>
              </a:rPr>
              <a:t>(</a:t>
            </a:r>
            <a:r>
              <a:rPr lang="en-US" sz="3600" b="1" dirty="0" err="1">
                <a:solidFill>
                  <a:srgbClr val="0070C0"/>
                </a:solidFill>
                <a:latin typeface="Times New Roman" panose="02020603050405020304" pitchFamily="18" charset="0"/>
                <a:cs typeface="Times New Roman" panose="02020603050405020304" pitchFamily="18" charset="0"/>
              </a:rPr>
              <a:t>Dẫn</a:t>
            </a:r>
            <a:r>
              <a:rPr lang="en-US" sz="3600" b="1" dirty="0">
                <a:solidFill>
                  <a:srgbClr val="0070C0"/>
                </a:solidFill>
                <a:latin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cs typeface="Times New Roman" panose="02020603050405020304" pitchFamily="18" charset="0"/>
              </a:rPr>
              <a:t>theo</a:t>
            </a:r>
            <a:r>
              <a:rPr lang="en-US" sz="3600" b="1" dirty="0">
                <a:solidFill>
                  <a:srgbClr val="0070C0"/>
                </a:solidFill>
                <a:latin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cs typeface="Times New Roman" panose="02020603050405020304" pitchFamily="18" charset="0"/>
              </a:rPr>
              <a:t>Trần</a:t>
            </a:r>
            <a:r>
              <a:rPr lang="en-US" sz="3600" b="1" dirty="0">
                <a:solidFill>
                  <a:srgbClr val="0070C0"/>
                </a:solidFill>
                <a:latin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cs typeface="Times New Roman" panose="02020603050405020304" pitchFamily="18" charset="0"/>
              </a:rPr>
              <a:t>Ngọc</a:t>
            </a:r>
            <a:r>
              <a:rPr lang="en-US" sz="3600" b="1" dirty="0">
                <a:solidFill>
                  <a:srgbClr val="0070C0"/>
                </a:solidFill>
                <a:latin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cs typeface="Times New Roman" panose="02020603050405020304" pitchFamily="18" charset="0"/>
              </a:rPr>
              <a:t>Thêm</a:t>
            </a:r>
            <a:r>
              <a:rPr lang="en-US" sz="3600" b="1" dirty="0">
                <a:solidFill>
                  <a:srgbClr val="0070C0"/>
                </a:solidFill>
                <a:latin typeface="Times New Roman" panose="02020603050405020304" pitchFamily="18" charset="0"/>
                <a:cs typeface="Times New Roman" panose="02020603050405020304" pitchFamily="18" charset="0"/>
              </a:rPr>
              <a:t>)</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1"/>
            <a:ext cx="8229600" cy="1143000"/>
          </a:xfrm>
        </p:spPr>
        <p:txBody>
          <a:bodyPr/>
          <a:lstStyle/>
          <a:p>
            <a:r>
              <a:rPr lang="en-US" dirty="0" err="1"/>
              <a:t>ddddaps</a:t>
            </a:r>
            <a:endParaRPr lang="en-US" dirty="0"/>
          </a:p>
        </p:txBody>
      </p:sp>
      <p:graphicFrame>
        <p:nvGraphicFramePr>
          <p:cNvPr id="6" name="Content Placeholder 5"/>
          <p:cNvGraphicFramePr>
            <a:graphicFrameLocks noGrp="1"/>
          </p:cNvGraphicFramePr>
          <p:nvPr>
            <p:ph idx="1"/>
          </p:nvPr>
        </p:nvGraphicFramePr>
        <p:xfrm>
          <a:off x="457200" y="1600200"/>
          <a:ext cx="8229600" cy="5257800"/>
        </p:xfrm>
        <a:graphic>
          <a:graphicData uri="http://schemas.openxmlformats.org/drawingml/2006/table">
            <a:tbl>
              <a:tblPr/>
              <a:tblGrid>
                <a:gridCol w="8229600">
                  <a:extLst>
                    <a:ext uri="{9D8B030D-6E8A-4147-A177-3AD203B41FA5}">
                      <a16:colId xmlns:a16="http://schemas.microsoft.com/office/drawing/2014/main" xmlns="" val="20000"/>
                    </a:ext>
                  </a:extLst>
                </a:gridCol>
              </a:tblGrid>
              <a:tr h="5257800">
                <a:tc>
                  <a:txBody>
                    <a:bodyPr/>
                    <a:lstStyle/>
                    <a:p>
                      <a:pPr marL="0" marR="0" algn="l">
                        <a:lnSpc>
                          <a:spcPct val="115000"/>
                        </a:lnSpc>
                        <a:spcBef>
                          <a:spcPts val="0"/>
                        </a:spcBef>
                        <a:spcAft>
                          <a:spcPts val="1000"/>
                        </a:spcAft>
                      </a:pPr>
                      <a:r>
                        <a:rPr lang="en-US" sz="3600" b="1" baseline="0"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Cắm</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đi</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một</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mình</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trong</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đêm</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Trận</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địa</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đại</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đội</a:t>
                      </a:r>
                      <a:r>
                        <a:rPr lang="en-US" sz="3600" b="1" dirty="0">
                          <a:effectLst/>
                          <a:latin typeface="Times New Roman" panose="02020603050405020304"/>
                          <a:ea typeface="Calibri" panose="020F0502020204030204"/>
                          <a:cs typeface="Times New Roman" panose="02020603050405020304"/>
                        </a:rPr>
                        <a:t> 2 </a:t>
                      </a:r>
                      <a:r>
                        <a:rPr lang="en-US" sz="3600" b="1" dirty="0" err="1">
                          <a:solidFill>
                            <a:srgbClr val="C00000"/>
                          </a:solidFill>
                          <a:effectLst/>
                          <a:latin typeface="Times New Roman" panose="02020603050405020304"/>
                          <a:ea typeface="Calibri" panose="020F0502020204030204"/>
                          <a:cs typeface="Times New Roman" panose="02020603050405020304"/>
                        </a:rPr>
                        <a:t>của</a:t>
                      </a:r>
                      <a:r>
                        <a:rPr lang="en-US" sz="3600" b="1" dirty="0">
                          <a:solidFill>
                            <a:srgbClr val="C00000"/>
                          </a:solidFill>
                          <a:effectLst/>
                          <a:latin typeface="Times New Roman" panose="02020603050405020304"/>
                          <a:ea typeface="Calibri" panose="020F0502020204030204"/>
                          <a:cs typeface="Times New Roman" panose="02020603050405020304"/>
                        </a:rPr>
                        <a:t> </a:t>
                      </a:r>
                      <a:r>
                        <a:rPr lang="en-US" sz="3600" b="1" dirty="0" err="1">
                          <a:solidFill>
                            <a:srgbClr val="C00000"/>
                          </a:solidFill>
                          <a:effectLst/>
                          <a:latin typeface="Times New Roman" panose="02020603050405020304"/>
                          <a:ea typeface="Calibri" panose="020F0502020204030204"/>
                          <a:cs typeface="Times New Roman" panose="02020603050405020304"/>
                        </a:rPr>
                        <a:t>anh</a:t>
                      </a:r>
                      <a:r>
                        <a:rPr lang="en-US" sz="3600" b="1" dirty="0">
                          <a:solidFill>
                            <a:srgbClr val="C00000"/>
                          </a:solidFill>
                          <a:effectLst/>
                          <a:latin typeface="Times New Roman" panose="02020603050405020304"/>
                          <a:ea typeface="Calibri" panose="020F0502020204030204"/>
                          <a:cs typeface="Times New Roman" panose="02020603050405020304"/>
                        </a:rPr>
                        <a:t> </a:t>
                      </a:r>
                      <a:r>
                        <a:rPr lang="en-US" sz="3600" b="1" dirty="0">
                          <a:effectLst/>
                          <a:latin typeface="Times New Roman" panose="02020603050405020304"/>
                          <a:ea typeface="Calibri" panose="020F0502020204030204"/>
                          <a:cs typeface="Times New Roman" panose="02020603050405020304"/>
                        </a:rPr>
                        <a:t>ở </a:t>
                      </a:r>
                      <a:r>
                        <a:rPr lang="en-US" sz="3600" b="1" dirty="0" err="1">
                          <a:effectLst/>
                          <a:latin typeface="Times New Roman" panose="02020603050405020304"/>
                          <a:ea typeface="Calibri" panose="020F0502020204030204"/>
                          <a:cs typeface="Times New Roman" panose="02020603050405020304"/>
                        </a:rPr>
                        <a:t>phía</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bãi</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bồi</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bên</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một</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dòng</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sông</a:t>
                      </a:r>
                      <a:r>
                        <a:rPr lang="en-US" sz="3600" b="1" dirty="0">
                          <a:effectLst/>
                          <a:latin typeface="Times New Roman" panose="02020603050405020304"/>
                          <a:ea typeface="Calibri" panose="020F0502020204030204"/>
                          <a:cs typeface="Times New Roman" panose="02020603050405020304"/>
                        </a:rPr>
                        <a:t>. </a:t>
                      </a:r>
                      <a:r>
                        <a:rPr lang="en-US" sz="3600" b="1" dirty="0" err="1">
                          <a:solidFill>
                            <a:srgbClr val="C00000"/>
                          </a:solidFill>
                          <a:effectLst/>
                          <a:latin typeface="Times New Roman" panose="02020603050405020304"/>
                          <a:ea typeface="Calibri" panose="020F0502020204030204"/>
                          <a:cs typeface="Times New Roman" panose="02020603050405020304"/>
                        </a:rPr>
                        <a:t>Anh</a:t>
                      </a:r>
                      <a:r>
                        <a:rPr lang="en-US" sz="3600" b="1" dirty="0">
                          <a:solidFill>
                            <a:srgbClr val="C00000"/>
                          </a:solidFill>
                          <a:effectLst/>
                          <a:latin typeface="Times New Roman" panose="02020603050405020304"/>
                          <a:ea typeface="Calibri" panose="020F0502020204030204"/>
                          <a:cs typeface="Times New Roman" panose="02020603050405020304"/>
                        </a:rPr>
                        <a:t> </a:t>
                      </a:r>
                      <a:r>
                        <a:rPr lang="en-US" sz="3600" b="1" dirty="0" err="1">
                          <a:solidFill>
                            <a:srgbClr val="C00000"/>
                          </a:solidFill>
                          <a:effectLst/>
                          <a:latin typeface="Times New Roman" panose="02020603050405020304"/>
                          <a:ea typeface="Calibri" panose="020F0502020204030204"/>
                          <a:cs typeface="Times New Roman" panose="02020603050405020304"/>
                        </a:rPr>
                        <a:t>nhớ</a:t>
                      </a:r>
                      <a:r>
                        <a:rPr lang="en-US" sz="3600" b="1" dirty="0">
                          <a:solidFill>
                            <a:srgbClr val="C00000"/>
                          </a:solidFill>
                          <a:effectLst/>
                          <a:latin typeface="Times New Roman" panose="02020603050405020304"/>
                          <a:ea typeface="Calibri" panose="020F0502020204030204"/>
                          <a:cs typeface="Times New Roman" panose="02020603050405020304"/>
                        </a:rPr>
                        <a:t> </a:t>
                      </a:r>
                      <a:r>
                        <a:rPr lang="en-US" sz="3600" b="1" dirty="0" err="1">
                          <a:solidFill>
                            <a:srgbClr val="C00000"/>
                          </a:solidFill>
                          <a:effectLst/>
                          <a:latin typeface="Times New Roman" panose="02020603050405020304"/>
                          <a:ea typeface="Calibri" panose="020F0502020204030204"/>
                          <a:cs typeface="Times New Roman" panose="02020603050405020304"/>
                        </a:rPr>
                        <a:t>hồi</a:t>
                      </a:r>
                      <a:r>
                        <a:rPr lang="en-US" sz="3600" b="1" dirty="0">
                          <a:solidFill>
                            <a:srgbClr val="C00000"/>
                          </a:solidFill>
                          <a:effectLst/>
                          <a:latin typeface="Times New Roman" panose="02020603050405020304"/>
                          <a:ea typeface="Calibri" panose="020F0502020204030204"/>
                          <a:cs typeface="Times New Roman" panose="02020603050405020304"/>
                        </a:rPr>
                        <a:t> </a:t>
                      </a:r>
                      <a:r>
                        <a:rPr lang="en-US" sz="3600" b="1" dirty="0" err="1">
                          <a:solidFill>
                            <a:srgbClr val="C00000"/>
                          </a:solidFill>
                          <a:effectLst/>
                          <a:latin typeface="Times New Roman" panose="02020603050405020304"/>
                          <a:ea typeface="Calibri" panose="020F0502020204030204"/>
                          <a:cs typeface="Times New Roman" panose="02020603050405020304"/>
                        </a:rPr>
                        <a:t>đầu</a:t>
                      </a:r>
                      <a:r>
                        <a:rPr lang="en-US" sz="3600" b="1" dirty="0">
                          <a:solidFill>
                            <a:srgbClr val="C00000"/>
                          </a:solidFill>
                          <a:effectLst/>
                          <a:latin typeface="Times New Roman" panose="02020603050405020304"/>
                          <a:ea typeface="Calibri" panose="020F0502020204030204"/>
                          <a:cs typeface="Times New Roman" panose="02020603050405020304"/>
                        </a:rPr>
                        <a:t> </a:t>
                      </a:r>
                      <a:r>
                        <a:rPr lang="en-US" sz="3600" b="1" dirty="0" err="1">
                          <a:solidFill>
                            <a:srgbClr val="C00000"/>
                          </a:solidFill>
                          <a:effectLst/>
                          <a:latin typeface="Times New Roman" panose="02020603050405020304"/>
                          <a:ea typeface="Calibri" panose="020F0502020204030204"/>
                          <a:cs typeface="Times New Roman" panose="02020603050405020304"/>
                        </a:rPr>
                        <a:t>mùa</a:t>
                      </a:r>
                      <a:r>
                        <a:rPr lang="en-US" sz="3600" b="1" dirty="0">
                          <a:solidFill>
                            <a:srgbClr val="C00000"/>
                          </a:solidFill>
                          <a:effectLst/>
                          <a:latin typeface="Times New Roman" panose="02020603050405020304"/>
                          <a:ea typeface="Calibri" panose="020F0502020204030204"/>
                          <a:cs typeface="Times New Roman" panose="02020603050405020304"/>
                        </a:rPr>
                        <a:t> </a:t>
                      </a:r>
                      <a:r>
                        <a:rPr lang="en-US" sz="3600" b="1" dirty="0" err="1">
                          <a:solidFill>
                            <a:srgbClr val="C00000"/>
                          </a:solidFill>
                          <a:effectLst/>
                          <a:latin typeface="Times New Roman" panose="02020603050405020304"/>
                          <a:ea typeface="Calibri" panose="020F0502020204030204"/>
                          <a:cs typeface="Times New Roman" panose="02020603050405020304"/>
                        </a:rPr>
                        <a:t>lạc</a:t>
                      </a:r>
                      <a:r>
                        <a:rPr lang="en-US" sz="3600" b="1" dirty="0">
                          <a:solidFill>
                            <a:srgbClr val="C00000"/>
                          </a:solidFill>
                          <a:effectLst/>
                          <a:latin typeface="Times New Roman" panose="02020603050405020304"/>
                          <a:ea typeface="Calibri" panose="020F0502020204030204"/>
                          <a:cs typeface="Times New Roman" panose="02020603050405020304"/>
                        </a:rPr>
                        <a:t>,</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hai</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bố</a:t>
                      </a:r>
                      <a:r>
                        <a:rPr lang="en-US" sz="3600" b="1" dirty="0">
                          <a:effectLst/>
                          <a:latin typeface="Times New Roman" panose="02020603050405020304"/>
                          <a:ea typeface="Calibri" panose="020F0502020204030204"/>
                          <a:cs typeface="Times New Roman" panose="02020603050405020304"/>
                        </a:rPr>
                        <a:t> con </a:t>
                      </a:r>
                      <a:r>
                        <a:rPr lang="en-US" sz="3600" b="1" dirty="0" err="1">
                          <a:effectLst/>
                          <a:latin typeface="Times New Roman" panose="02020603050405020304"/>
                          <a:ea typeface="Calibri" panose="020F0502020204030204"/>
                          <a:cs typeface="Times New Roman" panose="02020603050405020304"/>
                        </a:rPr>
                        <a:t>cùng</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viết</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đơn</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xin</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ra</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mặt</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trận</a:t>
                      </a:r>
                      <a:r>
                        <a:rPr lang="en-US" sz="3600" b="1" dirty="0">
                          <a:effectLst/>
                          <a:latin typeface="Times New Roman" panose="02020603050405020304"/>
                          <a:ea typeface="Calibri" panose="020F0502020204030204"/>
                          <a:cs typeface="Times New Roman" panose="02020603050405020304"/>
                        </a:rPr>
                        <a:t>. </a:t>
                      </a:r>
                      <a:r>
                        <a:rPr lang="en-US" sz="3600" b="1" dirty="0" err="1">
                          <a:solidFill>
                            <a:srgbClr val="C00000"/>
                          </a:solidFill>
                          <a:effectLst/>
                          <a:latin typeface="Times New Roman" panose="02020603050405020304"/>
                          <a:ea typeface="Calibri" panose="020F0502020204030204"/>
                          <a:cs typeface="Times New Roman" panose="02020603050405020304"/>
                        </a:rPr>
                        <a:t>Bây</a:t>
                      </a:r>
                      <a:r>
                        <a:rPr lang="en-US" sz="3600" b="1" dirty="0">
                          <a:solidFill>
                            <a:srgbClr val="C00000"/>
                          </a:solidFill>
                          <a:effectLst/>
                          <a:latin typeface="Times New Roman" panose="02020603050405020304"/>
                          <a:ea typeface="Calibri" panose="020F0502020204030204"/>
                          <a:cs typeface="Times New Roman" panose="02020603050405020304"/>
                        </a:rPr>
                        <a:t> </a:t>
                      </a:r>
                      <a:r>
                        <a:rPr lang="en-US" sz="3600" b="1" dirty="0" err="1">
                          <a:solidFill>
                            <a:srgbClr val="C00000"/>
                          </a:solidFill>
                          <a:effectLst/>
                          <a:latin typeface="Times New Roman" panose="02020603050405020304"/>
                          <a:ea typeface="Calibri" panose="020F0502020204030204"/>
                          <a:cs typeface="Times New Roman" panose="02020603050405020304"/>
                        </a:rPr>
                        <a:t>giờ</a:t>
                      </a:r>
                      <a:r>
                        <a:rPr lang="en-US" sz="3600" b="1" dirty="0">
                          <a:solidFill>
                            <a:srgbClr val="C00000"/>
                          </a:solidFill>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mùa</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thu</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hoạch</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lạc</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đã</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vào</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chặng</a:t>
                      </a:r>
                      <a:r>
                        <a:rPr lang="en-US" sz="3600" b="1" dirty="0">
                          <a:effectLst/>
                          <a:latin typeface="Times New Roman" panose="02020603050405020304"/>
                          <a:ea typeface="Calibri" panose="020F0502020204030204"/>
                          <a:cs typeface="Times New Roman" panose="02020603050405020304"/>
                        </a:rPr>
                        <a:t> </a:t>
                      </a:r>
                      <a:r>
                        <a:rPr lang="en-US" sz="3600" b="1" dirty="0" err="1">
                          <a:effectLst/>
                          <a:latin typeface="Times New Roman" panose="02020603050405020304"/>
                          <a:ea typeface="Calibri" panose="020F0502020204030204"/>
                          <a:cs typeface="Times New Roman" panose="02020603050405020304"/>
                        </a:rPr>
                        <a:t>cuối</a:t>
                      </a:r>
                      <a:r>
                        <a:rPr lang="en-US" sz="3600" b="1" dirty="0">
                          <a:effectLst/>
                          <a:latin typeface="Times New Roman" panose="02020603050405020304"/>
                          <a:ea typeface="Calibri" panose="020F0502020204030204"/>
                          <a:cs typeface="Times New Roman" panose="02020603050405020304"/>
                        </a:rPr>
                        <a:t>.</a:t>
                      </a:r>
                      <a:endParaRPr lang="en-US" sz="3600" b="1" dirty="0">
                        <a:effectLst/>
                        <a:latin typeface="Calibri" panose="020F0502020204030204"/>
                        <a:ea typeface="Calibri" panose="020F0502020204030204"/>
                        <a:cs typeface="Times New Roman" panose="02020603050405020304"/>
                      </a:endParaRPr>
                    </a:p>
                  </a:txBody>
                  <a:tcPr marL="114300" marR="114300" marT="0" marB="0">
                    <a:lnL>
                      <a:noFill/>
                    </a:lnL>
                    <a:lnR>
                      <a:noFill/>
                    </a:lnR>
                    <a:lnT>
                      <a:noFill/>
                    </a:lnT>
                    <a:lnB>
                      <a:noFill/>
                    </a:lnB>
                  </a:tcPr>
                </a:tc>
                <a:extLst>
                  <a:ext uri="{0D108BD9-81ED-4DB2-BD59-A6C34878D82A}">
                    <a16:rowId xmlns:a16="http://schemas.microsoft.com/office/drawing/2014/main" xmlns="" val="10000"/>
                  </a:ext>
                </a:extLst>
              </a:tr>
            </a:tbl>
          </a:graphicData>
        </a:graphic>
      </p:graphicFrame>
      <p:sp>
        <p:nvSpPr>
          <p:cNvPr id="5" name="Oval Callout 4"/>
          <p:cNvSpPr/>
          <p:nvPr/>
        </p:nvSpPr>
        <p:spPr>
          <a:xfrm>
            <a:off x="0" y="52371"/>
            <a:ext cx="9144000" cy="1319229"/>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err="1">
                <a:solidFill>
                  <a:srgbClr val="FF0000"/>
                </a:solidFill>
                <a:latin typeface="Times New Roman" panose="02020603050405020304" pitchFamily="18" charset="0"/>
                <a:cs typeface="Times New Roman" panose="02020603050405020304" pitchFamily="18" charset="0"/>
              </a:rPr>
              <a:t>Đáp</a:t>
            </a:r>
            <a:r>
              <a:rPr lang="en-US" sz="4800" dirty="0">
                <a:solidFill>
                  <a:srgbClr val="FF0000"/>
                </a:solidFill>
                <a:latin typeface="Times New Roman" panose="02020603050405020304" pitchFamily="18" charset="0"/>
                <a:cs typeface="Times New Roman" panose="02020603050405020304" pitchFamily="18" charset="0"/>
              </a:rPr>
              <a:t> </a:t>
            </a:r>
            <a:r>
              <a:rPr lang="en-US" sz="4800" dirty="0" err="1">
                <a:solidFill>
                  <a:srgbClr val="FF0000"/>
                </a:solidFill>
                <a:latin typeface="Times New Roman" panose="02020603050405020304" pitchFamily="18" charset="0"/>
                <a:cs typeface="Times New Roman" panose="02020603050405020304" pitchFamily="18" charset="0"/>
              </a:rPr>
              <a:t>án</a:t>
            </a:r>
            <a:endParaRPr lang="en-US" sz="4800"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5"/>
                                        </p:tgtEl>
                                        <p:attrNameLst>
                                          <p:attrName>style.color</p:attrName>
                                        </p:attrNameLst>
                                      </p:cBhvr>
                                      <p:to>
                                        <a:schemeClr val="bg1"/>
                                      </p:to>
                                    </p:animClr>
                                    <p:animClr clrSpc="rgb" dir="cw">
                                      <p:cBhvr>
                                        <p:cTn id="7" dur="250" autoRev="1" fill="remove"/>
                                        <p:tgtEl>
                                          <p:spTgt spid="5"/>
                                        </p:tgtEl>
                                        <p:attrNameLst>
                                          <p:attrName>fillcolor</p:attrName>
                                        </p:attrNameLst>
                                      </p:cBhvr>
                                      <p:to>
                                        <a:schemeClr val="bg1"/>
                                      </p:to>
                                    </p:animClr>
                                    <p:set>
                                      <p:cBhvr>
                                        <p:cTn id="8" dur="250" autoRev="1" fill="remove"/>
                                        <p:tgtEl>
                                          <p:spTgt spid="5"/>
                                        </p:tgtEl>
                                        <p:attrNameLst>
                                          <p:attrName>fill.type</p:attrName>
                                        </p:attrNameLst>
                                      </p:cBhvr>
                                      <p:to>
                                        <p:strVal val="solid"/>
                                      </p:to>
                                    </p:set>
                                    <p:set>
                                      <p:cBhvr>
                                        <p:cTn id="9" dur="250" autoRev="1" fill="remove"/>
                                        <p:tgtEl>
                                          <p:spTgt spid="5"/>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477000"/>
          </a:xfrm>
        </p:spPr>
        <p:txBody>
          <a:bodyPr>
            <a:normAutofit/>
          </a:bodyPr>
          <a:lstStyle/>
          <a:p>
            <a:pPr marL="0" indent="0">
              <a:buNone/>
            </a:pPr>
            <a:endParaRPr lang="en-US" sz="3600" b="1" dirty="0">
              <a:solidFill>
                <a:schemeClr val="tx1"/>
              </a:solidFill>
              <a:latin typeface="Times New Roman" panose="02020603050405020304" pitchFamily="18" charset="0"/>
              <a:cs typeface="Times New Roman" panose="02020603050405020304" pitchFamily="18" charset="0"/>
            </a:endParaRPr>
          </a:p>
          <a:p>
            <a:pPr marL="0" indent="0">
              <a:buNone/>
            </a:pPr>
            <a:r>
              <a:rPr lang="en-US" sz="3600" b="1" dirty="0">
                <a:solidFill>
                  <a:schemeClr val="tx1"/>
                </a:solidFill>
                <a:latin typeface="Times New Roman" panose="02020603050405020304" pitchFamily="18" charset="0"/>
                <a:cs typeface="Times New Roman" panose="02020603050405020304" pitchFamily="18" charset="0"/>
              </a:rPr>
              <a:t>b. </a:t>
            </a:r>
            <a:r>
              <a:rPr lang="en-US" sz="3600" b="1" dirty="0" err="1">
                <a:solidFill>
                  <a:schemeClr val="tx1"/>
                </a:solidFill>
                <a:latin typeface="Times New Roman" panose="02020603050405020304" pitchFamily="18" charset="0"/>
                <a:cs typeface="Times New Roman" panose="02020603050405020304" pitchFamily="18" charset="0"/>
              </a:rPr>
              <a:t>Năm</a:t>
            </a:r>
            <a:r>
              <a:rPr lang="en-US" sz="3600" b="1" dirty="0">
                <a:solidFill>
                  <a:schemeClr val="tx1"/>
                </a:solidFill>
                <a:latin typeface="Times New Roman" panose="02020603050405020304" pitchFamily="18" charset="0"/>
                <a:cs typeface="Times New Roman" panose="02020603050405020304" pitchFamily="18" charset="0"/>
              </a:rPr>
              <a:t> 19 </a:t>
            </a:r>
            <a:r>
              <a:rPr lang="en-US" sz="3600" b="1" dirty="0" err="1">
                <a:solidFill>
                  <a:schemeClr val="tx1"/>
                </a:solidFill>
                <a:latin typeface="Times New Roman" panose="02020603050405020304" pitchFamily="18" charset="0"/>
                <a:cs typeface="Times New Roman" panose="02020603050405020304" pitchFamily="18" charset="0"/>
              </a:rPr>
              <a:t>tuổi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chị</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đẻ</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đứa</a:t>
            </a:r>
            <a:r>
              <a:rPr lang="en-US" sz="3600" b="1" dirty="0">
                <a:solidFill>
                  <a:schemeClr val="tx1"/>
                </a:solidFill>
                <a:latin typeface="Times New Roman" panose="02020603050405020304" pitchFamily="18" charset="0"/>
                <a:cs typeface="Times New Roman" panose="02020603050405020304" pitchFamily="18" charset="0"/>
              </a:rPr>
              <a:t> con </a:t>
            </a:r>
            <a:r>
              <a:rPr lang="en-US" sz="3600" b="1" dirty="0" err="1">
                <a:solidFill>
                  <a:schemeClr val="tx1"/>
                </a:solidFill>
                <a:latin typeface="Times New Roman" panose="02020603050405020304" pitchFamily="18" charset="0"/>
                <a:cs typeface="Times New Roman" panose="02020603050405020304" pitchFamily="18" charset="0"/>
              </a:rPr>
              <a:t>trai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sau</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đó</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chồng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mắc</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bệnh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ốm</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liền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trong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hai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năm</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rồi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chết</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Chị</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làm</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quần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quật</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phụng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dưỡng</a:t>
            </a:r>
            <a:r>
              <a:rPr lang="en-US" sz="3600" b="1" dirty="0">
                <a:solidFill>
                  <a:schemeClr val="tx1"/>
                </a:solidFill>
                <a:latin typeface="Times New Roman" panose="02020603050405020304" pitchFamily="18" charset="0"/>
                <a:cs typeface="Times New Roman" panose="02020603050405020304" pitchFamily="18" charset="0"/>
              </a:rPr>
              <a:t> cha </a:t>
            </a:r>
            <a:r>
              <a:rPr lang="en-US" sz="3600" b="1" dirty="0" err="1">
                <a:solidFill>
                  <a:schemeClr val="tx1"/>
                </a:solidFill>
                <a:latin typeface="Times New Roman" panose="02020603050405020304" pitchFamily="18" charset="0"/>
                <a:cs typeface="Times New Roman" panose="02020603050405020304" pitchFamily="18" charset="0"/>
              </a:rPr>
              <a:t>mẹ</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chồng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hầu</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hạ</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chồng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bú</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mớm</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cho</a:t>
            </a:r>
            <a:r>
              <a:rPr lang="en-US" sz="3600" b="1" dirty="0">
                <a:solidFill>
                  <a:schemeClr val="tx1"/>
                </a:solidFill>
                <a:latin typeface="Times New Roman" panose="02020603050405020304" pitchFamily="18" charset="0"/>
                <a:cs typeface="Times New Roman" panose="02020603050405020304" pitchFamily="18" charset="0"/>
              </a:rPr>
              <a:t> con. </a:t>
            </a:r>
            <a:r>
              <a:rPr lang="en-US" sz="3600" b="1" dirty="0" err="1">
                <a:solidFill>
                  <a:schemeClr val="tx1"/>
                </a:solidFill>
                <a:latin typeface="Times New Roman" panose="02020603050405020304" pitchFamily="18" charset="0"/>
                <a:cs typeface="Times New Roman" panose="02020603050405020304" pitchFamily="18" charset="0"/>
              </a:rPr>
              <a:t>Có</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những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ngày</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ngắn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ngủi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cơn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bệnh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tạm</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lui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chồng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chị</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yêu</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thương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chị</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vô</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cùng</a:t>
            </a:r>
            <a:r>
              <a:rPr lang="en-US" sz="3600" b="1" dirty="0">
                <a:solidFill>
                  <a:schemeClr val="tx1"/>
                </a:solidFill>
                <a:latin typeface="Times New Roman" panose="02020603050405020304" pitchFamily="18" charset="0"/>
                <a:cs typeface="Times New Roman" panose="02020603050405020304" pitchFamily="18" charset="0"/>
              </a:rPr>
              <a:t>.</a:t>
            </a:r>
          </a:p>
          <a:p>
            <a:pPr marL="0" indent="0" algn="r">
              <a:buNone/>
            </a:pPr>
            <a:r>
              <a:rPr lang="en-US" sz="3600" b="1" dirty="0">
                <a:solidFill>
                  <a:srgbClr val="0070C0"/>
                </a:solidFill>
                <a:latin typeface="Times New Roman" panose="02020603050405020304" pitchFamily="18" charset="0"/>
                <a:cs typeface="Times New Roman" panose="02020603050405020304" pitchFamily="18" charset="0"/>
              </a:rPr>
              <a:t>(</a:t>
            </a:r>
            <a:r>
              <a:rPr lang="en-US" sz="3600" b="1" dirty="0" err="1">
                <a:solidFill>
                  <a:srgbClr val="0070C0"/>
                </a:solidFill>
                <a:latin typeface="Times New Roman" panose="02020603050405020304" pitchFamily="18" charset="0"/>
                <a:cs typeface="Times New Roman" panose="02020603050405020304" pitchFamily="18" charset="0"/>
              </a:rPr>
              <a:t>Dẫn</a:t>
            </a:r>
            <a:r>
              <a:rPr lang="en-US" sz="3600" b="1" dirty="0">
                <a:solidFill>
                  <a:srgbClr val="0070C0"/>
                </a:solidFill>
                <a:latin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cs typeface="Times New Roman" panose="02020603050405020304" pitchFamily="18" charset="0"/>
              </a:rPr>
              <a:t>theo</a:t>
            </a:r>
            <a:r>
              <a:rPr lang="en-US" sz="3600" b="1" dirty="0">
                <a:solidFill>
                  <a:srgbClr val="0070C0"/>
                </a:solidFill>
                <a:latin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cs typeface="Times New Roman" panose="02020603050405020304" pitchFamily="18" charset="0"/>
              </a:rPr>
              <a:t>Trần</a:t>
            </a:r>
            <a:r>
              <a:rPr lang="en-US" sz="3600" b="1" dirty="0">
                <a:solidFill>
                  <a:srgbClr val="0070C0"/>
                </a:solidFill>
                <a:latin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cs typeface="Times New Roman" panose="02020603050405020304" pitchFamily="18" charset="0"/>
              </a:rPr>
              <a:t>Ngọc</a:t>
            </a:r>
            <a:r>
              <a:rPr lang="en-US" sz="3600" b="1" dirty="0">
                <a:solidFill>
                  <a:srgbClr val="0070C0"/>
                </a:solidFill>
                <a:latin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cs typeface="Times New Roman" panose="02020603050405020304" pitchFamily="18" charset="0"/>
              </a:rPr>
              <a:t>Thêm</a:t>
            </a:r>
            <a:r>
              <a:rPr lang="en-US" sz="3600" b="1" dirty="0">
                <a:solidFill>
                  <a:srgbClr val="0070C0"/>
                </a:solidFill>
                <a:latin typeface="Times New Roman" panose="02020603050405020304" pitchFamily="18" charset="0"/>
                <a:cs typeface="Times New Roman" panose="02020603050405020304" pitchFamily="18" charset="0"/>
              </a:rPr>
              <a:t>)</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5181600"/>
          </a:xfrm>
        </p:spPr>
        <p:txBody>
          <a:bodyPr>
            <a:normAutofit/>
          </a:bodyPr>
          <a:lstStyle/>
          <a:p>
            <a:pPr marL="0" indent="0" algn="just">
              <a:buNone/>
            </a:pP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Năm</a:t>
            </a:r>
            <a:r>
              <a:rPr lang="en-US" sz="3600" b="1" dirty="0">
                <a:solidFill>
                  <a:schemeClr val="tx1"/>
                </a:solidFill>
                <a:latin typeface="Times New Roman" panose="02020603050405020304"/>
                <a:ea typeface="Calibri" panose="020F0502020204030204"/>
              </a:rPr>
              <a:t> 19 </a:t>
            </a:r>
            <a:r>
              <a:rPr lang="en-US" sz="3600" b="1" dirty="0" err="1">
                <a:solidFill>
                  <a:schemeClr val="tx1"/>
                </a:solidFill>
                <a:latin typeface="Times New Roman" panose="02020603050405020304"/>
                <a:ea typeface="Calibri" panose="020F0502020204030204"/>
              </a:rPr>
              <a:t>tuổi</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chị</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đẻ</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đứa</a:t>
            </a:r>
            <a:r>
              <a:rPr lang="en-US" sz="3600" b="1" dirty="0">
                <a:solidFill>
                  <a:schemeClr val="tx1"/>
                </a:solidFill>
                <a:latin typeface="Times New Roman" panose="02020603050405020304"/>
                <a:ea typeface="Calibri" panose="020F0502020204030204"/>
              </a:rPr>
              <a:t> con </a:t>
            </a:r>
            <a:r>
              <a:rPr lang="en-US" sz="3600" b="1" dirty="0" err="1">
                <a:solidFill>
                  <a:schemeClr val="tx1"/>
                </a:solidFill>
                <a:latin typeface="Times New Roman" panose="02020603050405020304"/>
                <a:ea typeface="Calibri" panose="020F0502020204030204"/>
              </a:rPr>
              <a:t>trai</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sau</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đó</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chồng</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mắc</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bệnh</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ốm</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liền</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trong</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hai</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năm</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rồi</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chết</a:t>
            </a:r>
            <a:r>
              <a:rPr lang="en-US" sz="3600" b="1" dirty="0">
                <a:solidFill>
                  <a:schemeClr val="tx1"/>
                </a:solidFill>
                <a:latin typeface="Times New Roman" panose="02020603050405020304"/>
                <a:ea typeface="Calibri" panose="020F0502020204030204"/>
              </a:rPr>
              <a:t>. </a:t>
            </a:r>
            <a:r>
              <a:rPr lang="en-US" sz="3600" b="1" dirty="0" err="1">
                <a:solidFill>
                  <a:srgbClr val="FF0000"/>
                </a:solidFill>
                <a:latin typeface="Times New Roman" panose="02020603050405020304"/>
                <a:ea typeface="Calibri" panose="020F0502020204030204"/>
              </a:rPr>
              <a:t>Trong</a:t>
            </a:r>
            <a:r>
              <a:rPr lang="en-US" sz="3600" b="1" dirty="0">
                <a:solidFill>
                  <a:srgbClr val="FF0000"/>
                </a:solidFill>
                <a:latin typeface="Times New Roman" panose="02020603050405020304"/>
                <a:ea typeface="Calibri" panose="020F0502020204030204"/>
              </a:rPr>
              <a:t> </a:t>
            </a:r>
            <a:r>
              <a:rPr lang="en-US" sz="3600" b="1" dirty="0" err="1">
                <a:solidFill>
                  <a:srgbClr val="FF0000"/>
                </a:solidFill>
                <a:latin typeface="Times New Roman" panose="02020603050405020304"/>
                <a:ea typeface="Calibri" panose="020F0502020204030204"/>
              </a:rPr>
              <a:t>suốt</a:t>
            </a:r>
            <a:r>
              <a:rPr lang="en-US" sz="3600" b="1" dirty="0">
                <a:solidFill>
                  <a:srgbClr val="FF0000"/>
                </a:solidFill>
                <a:latin typeface="Times New Roman" panose="02020603050405020304"/>
                <a:ea typeface="Calibri" panose="020F0502020204030204"/>
              </a:rPr>
              <a:t> </a:t>
            </a:r>
            <a:r>
              <a:rPr lang="en-US" sz="3600" b="1" dirty="0" err="1">
                <a:solidFill>
                  <a:srgbClr val="FF0000"/>
                </a:solidFill>
                <a:latin typeface="Times New Roman" panose="02020603050405020304"/>
                <a:ea typeface="Calibri" panose="020F0502020204030204"/>
              </a:rPr>
              <a:t>hai</a:t>
            </a:r>
            <a:r>
              <a:rPr lang="en-US" sz="3600" b="1" dirty="0">
                <a:solidFill>
                  <a:srgbClr val="FF0000"/>
                </a:solidFill>
                <a:latin typeface="Times New Roman" panose="02020603050405020304"/>
                <a:ea typeface="Calibri" panose="020F0502020204030204"/>
              </a:rPr>
              <a:t> </a:t>
            </a:r>
            <a:r>
              <a:rPr lang="en-US" sz="3600" b="1" dirty="0" err="1">
                <a:solidFill>
                  <a:srgbClr val="FF0000"/>
                </a:solidFill>
                <a:latin typeface="Times New Roman" panose="02020603050405020304"/>
                <a:ea typeface="Calibri" panose="020F0502020204030204"/>
              </a:rPr>
              <a:t>năm</a:t>
            </a:r>
            <a:r>
              <a:rPr lang="en-US" sz="3600" b="1" dirty="0">
                <a:solidFill>
                  <a:srgbClr val="FF0000"/>
                </a:solidFill>
                <a:latin typeface="Times New Roman" panose="02020603050405020304"/>
                <a:ea typeface="Calibri" panose="020F0502020204030204"/>
              </a:rPr>
              <a:t> </a:t>
            </a:r>
            <a:r>
              <a:rPr lang="en-US" sz="3600" b="1" dirty="0" err="1">
                <a:solidFill>
                  <a:srgbClr val="FF0000"/>
                </a:solidFill>
                <a:latin typeface="Times New Roman" panose="02020603050405020304"/>
                <a:ea typeface="Calibri" panose="020F0502020204030204"/>
              </a:rPr>
              <a:t>anh</a:t>
            </a:r>
            <a:r>
              <a:rPr lang="en-US" sz="3600" b="1" dirty="0">
                <a:solidFill>
                  <a:srgbClr val="FF0000"/>
                </a:solidFill>
                <a:latin typeface="Times New Roman" panose="02020603050405020304"/>
                <a:ea typeface="Calibri" panose="020F0502020204030204"/>
              </a:rPr>
              <a:t> </a:t>
            </a:r>
            <a:r>
              <a:rPr lang="en-US" sz="3600" b="1" dirty="0" err="1">
                <a:solidFill>
                  <a:srgbClr val="FF0000"/>
                </a:solidFill>
                <a:latin typeface="Times New Roman" panose="02020603050405020304"/>
                <a:ea typeface="Calibri" panose="020F0502020204030204"/>
              </a:rPr>
              <a:t>ấy</a:t>
            </a:r>
            <a:r>
              <a:rPr lang="en-US" sz="3600" b="1" dirty="0">
                <a:solidFill>
                  <a:srgbClr val="FF0000"/>
                </a:solidFill>
                <a:latin typeface="Times New Roman" panose="02020603050405020304"/>
                <a:ea typeface="Calibri" panose="020F0502020204030204"/>
              </a:rPr>
              <a:t> </a:t>
            </a:r>
            <a:r>
              <a:rPr lang="en-US" sz="3600" b="1" dirty="0" err="1">
                <a:solidFill>
                  <a:srgbClr val="FF0000"/>
                </a:solidFill>
                <a:latin typeface="Times New Roman" panose="02020603050405020304"/>
                <a:ea typeface="Calibri" panose="020F0502020204030204"/>
              </a:rPr>
              <a:t>ốm</a:t>
            </a:r>
            <a:r>
              <a:rPr lang="en-US" sz="3600" b="1" dirty="0">
                <a:solidFill>
                  <a:srgbClr val="FF0000"/>
                </a:solidFill>
                <a:latin typeface="Times New Roman" panose="02020603050405020304"/>
                <a:ea typeface="Calibri" panose="020F0502020204030204"/>
              </a:rPr>
              <a:t> </a:t>
            </a:r>
            <a:r>
              <a:rPr lang="en-US" sz="3600" b="1" dirty="0" err="1">
                <a:solidFill>
                  <a:srgbClr val="FF0000"/>
                </a:solidFill>
                <a:latin typeface="Times New Roman" panose="02020603050405020304"/>
                <a:ea typeface="Calibri" panose="020F0502020204030204"/>
              </a:rPr>
              <a:t>nặng</a:t>
            </a:r>
            <a:r>
              <a:rPr lang="en-US" sz="3600" b="1" dirty="0">
                <a:solidFill>
                  <a:srgbClr val="FF0000"/>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chị</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làm</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quần</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quật</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phụng</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dưỡng</a:t>
            </a:r>
            <a:r>
              <a:rPr lang="en-US" sz="3600" b="1" dirty="0">
                <a:solidFill>
                  <a:schemeClr val="tx1"/>
                </a:solidFill>
                <a:latin typeface="Times New Roman" panose="02020603050405020304"/>
                <a:ea typeface="Calibri" panose="020F0502020204030204"/>
              </a:rPr>
              <a:t> cha </a:t>
            </a:r>
            <a:r>
              <a:rPr lang="en-US" sz="3600" b="1" dirty="0" err="1">
                <a:solidFill>
                  <a:schemeClr val="tx1"/>
                </a:solidFill>
                <a:latin typeface="Times New Roman" panose="02020603050405020304"/>
                <a:ea typeface="Calibri" panose="020F0502020204030204"/>
              </a:rPr>
              <a:t>mẹ</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chồng</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hầu</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hạ</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chồng</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bú</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mớm</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cho</a:t>
            </a:r>
            <a:r>
              <a:rPr lang="en-US" sz="3600" b="1" dirty="0">
                <a:solidFill>
                  <a:schemeClr val="tx1"/>
                </a:solidFill>
                <a:latin typeface="Times New Roman" panose="02020603050405020304"/>
                <a:ea typeface="Calibri" panose="020F0502020204030204"/>
              </a:rPr>
              <a:t> con. </a:t>
            </a:r>
            <a:r>
              <a:rPr lang="en-US" sz="3600" b="1" dirty="0" err="1">
                <a:solidFill>
                  <a:schemeClr val="tx1"/>
                </a:solidFill>
                <a:latin typeface="Times New Roman" panose="02020603050405020304"/>
                <a:ea typeface="Calibri" panose="020F0502020204030204"/>
              </a:rPr>
              <a:t>Có</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những</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ngày</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ngắn</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ngủi</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cơn</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bệnh</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tạm</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lui</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chồng</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chị</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yêu</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thương</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chị</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vô</a:t>
            </a:r>
            <a:r>
              <a:rPr lang="en-US" sz="3600" b="1" dirty="0">
                <a:solidFill>
                  <a:schemeClr val="tx1"/>
                </a:solidFill>
                <a:latin typeface="Times New Roman" panose="02020603050405020304"/>
                <a:ea typeface="Calibri" panose="020F0502020204030204"/>
              </a:rPr>
              <a:t> </a:t>
            </a:r>
            <a:r>
              <a:rPr lang="en-US" sz="3600" b="1" dirty="0" err="1">
                <a:solidFill>
                  <a:schemeClr val="tx1"/>
                </a:solidFill>
                <a:latin typeface="Times New Roman" panose="02020603050405020304"/>
                <a:ea typeface="Calibri" panose="020F0502020204030204"/>
              </a:rPr>
              <a:t>cùng</a:t>
            </a:r>
            <a:r>
              <a:rPr lang="en-US" sz="3600" b="1" dirty="0">
                <a:solidFill>
                  <a:schemeClr val="tx1"/>
                </a:solidFill>
                <a:latin typeface="Times New Roman" panose="02020603050405020304"/>
                <a:ea typeface="Calibri" panose="020F0502020204030204"/>
              </a:rPr>
              <a:t>.</a:t>
            </a:r>
            <a:endParaRPr lang="en-US" sz="3600" b="1" dirty="0">
              <a:solidFill>
                <a:schemeClr val="tx1"/>
              </a:solidFill>
            </a:endParaRPr>
          </a:p>
        </p:txBody>
      </p:sp>
      <p:sp>
        <p:nvSpPr>
          <p:cNvPr id="4" name="Cloud Callout 3"/>
          <p:cNvSpPr/>
          <p:nvPr/>
        </p:nvSpPr>
        <p:spPr>
          <a:xfrm>
            <a:off x="533400" y="457200"/>
            <a:ext cx="8153400" cy="10668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err="1">
                <a:solidFill>
                  <a:srgbClr val="FF0000"/>
                </a:solidFill>
                <a:latin typeface="Times New Roman" panose="02020603050405020304" pitchFamily="18" charset="0"/>
                <a:cs typeface="Times New Roman" panose="02020603050405020304" pitchFamily="18" charset="0"/>
              </a:rPr>
              <a:t>Đáp</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án</a:t>
            </a:r>
            <a:endParaRPr lang="en-US" sz="44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47255"/>
            <a:ext cx="9144000" cy="976745"/>
          </a:xfrm>
        </p:spPr>
        <p:txBody>
          <a:bodyPr>
            <a:normAutofit fontScale="90000"/>
          </a:bodyPr>
          <a:lstStyle/>
          <a:p>
            <a:pPr algn="l"/>
            <a:r>
              <a:rPr lang="en-US" b="1" dirty="0">
                <a:solidFill>
                  <a:srgbClr val="002060"/>
                </a:solidFill>
                <a:latin typeface="Times New Roman" panose="02020603050405020304" pitchFamily="18" charset="0"/>
                <a:cs typeface="Times New Roman" panose="02020603050405020304" pitchFamily="18" charset="0"/>
              </a:rPr>
              <a:t>4. </a:t>
            </a:r>
            <a:r>
              <a:rPr lang="en-US" b="1" dirty="0" err="1">
                <a:solidFill>
                  <a:srgbClr val="002060"/>
                </a:solidFill>
                <a:latin typeface="Times New Roman" panose="02020603050405020304" pitchFamily="18" charset="0"/>
                <a:cs typeface="Times New Roman" panose="02020603050405020304" pitchFamily="18" charset="0"/>
              </a:rPr>
              <a:t>Bài</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tập</a:t>
            </a:r>
            <a:r>
              <a:rPr lang="en-US" b="1" dirty="0">
                <a:solidFill>
                  <a:srgbClr val="002060"/>
                </a:solidFill>
                <a:latin typeface="Times New Roman" panose="02020603050405020304" pitchFamily="18" charset="0"/>
                <a:cs typeface="Times New Roman" panose="02020603050405020304" pitchFamily="18" charset="0"/>
              </a:rPr>
              <a:t> 4: </a:t>
            </a:r>
            <a:r>
              <a:rPr lang="en-US" b="1" dirty="0" err="1">
                <a:solidFill>
                  <a:srgbClr val="FF0000"/>
                </a:solidFill>
                <a:latin typeface="Times New Roman" panose="02020603050405020304" pitchFamily="18" charset="0"/>
                <a:cs typeface="Times New Roman" panose="02020603050405020304" pitchFamily="18" charset="0"/>
              </a:rPr>
              <a:t>Tìm</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lỗi</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về</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liên</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kết</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hình</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thức</a:t>
            </a:r>
            <a:r>
              <a:rPr lang="en-US" b="1" dirty="0">
                <a:solidFill>
                  <a:srgbClr val="002060"/>
                </a:solidFill>
                <a:latin typeface="Times New Roman" panose="02020603050405020304" pitchFamily="18" charset="0"/>
                <a:cs typeface="Times New Roman" panose="02020603050405020304" pitchFamily="18" charset="0"/>
              </a:rPr>
              <a:t>. </a:t>
            </a:r>
          </a:p>
        </p:txBody>
      </p:sp>
      <p:sp>
        <p:nvSpPr>
          <p:cNvPr id="3" name="Content Placeholder 2"/>
          <p:cNvSpPr>
            <a:spLocks noGrp="1"/>
          </p:cNvSpPr>
          <p:nvPr>
            <p:ph idx="1"/>
          </p:nvPr>
        </p:nvSpPr>
        <p:spPr>
          <a:xfrm>
            <a:off x="457200" y="1524000"/>
            <a:ext cx="8243455" cy="4800600"/>
          </a:xfrm>
        </p:spPr>
        <p:txBody>
          <a:bodyPr>
            <a:normAutofit/>
          </a:bodyPr>
          <a:lstStyle/>
          <a:p>
            <a:pPr marL="0" indent="0" algn="just">
              <a:buNone/>
            </a:pPr>
            <a:r>
              <a:rPr lang="en-US" sz="3600" b="1" dirty="0">
                <a:solidFill>
                  <a:schemeClr val="tx1"/>
                </a:solidFill>
                <a:latin typeface="Times New Roman" panose="02020603050405020304" pitchFamily="18" charset="0"/>
                <a:cs typeface="Times New Roman" panose="02020603050405020304" pitchFamily="18" charset="0"/>
              </a:rPr>
              <a:t>a. </a:t>
            </a:r>
            <a:r>
              <a:rPr lang="en-US" sz="3600" b="1" dirty="0" err="1">
                <a:solidFill>
                  <a:schemeClr val="tx1"/>
                </a:solidFill>
                <a:latin typeface="Times New Roman" panose="02020603050405020304" pitchFamily="18" charset="0"/>
                <a:cs typeface="Times New Roman" panose="02020603050405020304" pitchFamily="18" charset="0"/>
              </a:rPr>
              <a:t>Với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bộ</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răng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khỏe</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cứng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loài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nhện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khổng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lồ</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này</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có</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thể</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cắn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thủng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cả</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giày</a:t>
            </a:r>
            <a:r>
              <a:rPr lang="en-US" sz="3600" b="1" dirty="0">
                <a:solidFill>
                  <a:schemeClr val="tx1"/>
                </a:solidFill>
                <a:latin typeface="Times New Roman" panose="02020603050405020304" pitchFamily="18" charset="0"/>
                <a:cs typeface="Times New Roman" panose="02020603050405020304" pitchFamily="18" charset="0"/>
              </a:rPr>
              <a:t> da. </a:t>
            </a:r>
            <a:r>
              <a:rPr lang="en-US" sz="3600" b="1" dirty="0" err="1">
                <a:solidFill>
                  <a:schemeClr val="tx1"/>
                </a:solidFill>
                <a:latin typeface="Times New Roman" panose="02020603050405020304" pitchFamily="18" charset="0"/>
                <a:cs typeface="Times New Roman" panose="02020603050405020304" pitchFamily="18" charset="0"/>
              </a:rPr>
              <a:t>Mọi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biện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pháp</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chống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lại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nó</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vẫn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chưa</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có</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kết</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quả</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vì</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chúng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sống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lâu</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dưới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mặt</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đất</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Hiện</a:t>
            </a:r>
            <a:r>
              <a:rPr lang="en-US" sz="3600" b="1" dirty="0">
                <a:solidFill>
                  <a:schemeClr val="tx1"/>
                </a:solidFill>
                <a:latin typeface="Times New Roman" panose="02020603050405020304" pitchFamily="18" charset="0"/>
                <a:cs typeface="Times New Roman" panose="02020603050405020304" pitchFamily="18" charset="0"/>
              </a:rPr>
              <a:t> nay, </a:t>
            </a:r>
            <a:r>
              <a:rPr lang="en-US" sz="3600" b="1" dirty="0" err="1">
                <a:solidFill>
                  <a:schemeClr val="tx1"/>
                </a:solidFill>
                <a:latin typeface="Times New Roman" panose="02020603050405020304" pitchFamily="18" charset="0"/>
                <a:cs typeface="Times New Roman" panose="02020603050405020304" pitchFamily="18" charset="0"/>
              </a:rPr>
              <a:t>người</a:t>
            </a:r>
            <a:r>
              <a:rPr lang="en-US" sz="3600" b="1" dirty="0">
                <a:solidFill>
                  <a:schemeClr val="tx1"/>
                </a:solidFill>
                <a:latin typeface="Times New Roman" panose="02020603050405020304" pitchFamily="18" charset="0"/>
                <a:cs typeface="Times New Roman" panose="02020603050405020304" pitchFamily="18" charset="0"/>
              </a:rPr>
              <a:t> ta </a:t>
            </a:r>
            <a:r>
              <a:rPr lang="en-US" sz="3600" b="1" dirty="0" err="1">
                <a:solidFill>
                  <a:schemeClr val="tx1"/>
                </a:solidFill>
                <a:latin typeface="Times New Roman" panose="02020603050405020304" pitchFamily="18" charset="0"/>
                <a:cs typeface="Times New Roman" panose="02020603050405020304" pitchFamily="18" charset="0"/>
              </a:rPr>
              <a:t>vẫn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đang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thử</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tìm</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cách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bắt</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chúng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để</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lấy</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nọc</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điều</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trị</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cho</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những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người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bị</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nó</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cắn</a:t>
            </a:r>
            <a:r>
              <a:rPr lang="en-US" sz="3600" b="1" dirty="0">
                <a:solidFill>
                  <a:schemeClr val="tx1"/>
                </a:solidFill>
                <a:latin typeface="Times New Roman" panose="02020603050405020304" pitchFamily="18" charset="0"/>
                <a:cs typeface="Times New Roman" panose="02020603050405020304" pitchFamily="18" charset="0"/>
              </a:rPr>
              <a:t>.</a:t>
            </a:r>
          </a:p>
          <a:p>
            <a:pPr marL="0" indent="0">
              <a:buNone/>
            </a:pPr>
            <a:r>
              <a:rPr lang="en-US" sz="3600" b="1" dirty="0">
                <a:solidFill>
                  <a:srgbClr val="0070C0"/>
                </a:solidFill>
                <a:latin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cs typeface="Times New Roman" panose="02020603050405020304" pitchFamily="18" charset="0"/>
              </a:rPr>
              <a:t>Báo</a:t>
            </a:r>
            <a:r>
              <a:rPr lang="en-US" sz="3600" b="1" dirty="0">
                <a:solidFill>
                  <a:srgbClr val="0070C0"/>
                </a:solidFill>
                <a:latin typeface="Times New Roman" panose="02020603050405020304" pitchFamily="18" charset="0"/>
                <a:cs typeface="Times New Roman" panose="02020603050405020304" pitchFamily="18" charset="0"/>
              </a:rPr>
              <a:t>)</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458200" cy="6858000"/>
          </a:xfrm>
        </p:spPr>
        <p:txBody>
          <a:bodyPr>
            <a:normAutofit/>
          </a:bodyPr>
          <a:lstStyle/>
          <a:p>
            <a:pPr marL="0" indent="0">
              <a:buNone/>
            </a:pP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p>
          <a:p>
            <a:pPr marL="0" indent="0">
              <a:buNone/>
            </a:pPr>
            <a:endParaRPr lang="en-US" sz="4400" b="1" dirty="0">
              <a:solidFill>
                <a:srgbClr val="0070C0"/>
              </a:solidFill>
              <a:latin typeface="Times New Roman" panose="02020603050405020304" pitchFamily="18" charset="0"/>
              <a:ea typeface="Calibri" panose="020F0502020204030204"/>
              <a:cs typeface="Times New Roman" panose="02020603050405020304" pitchFamily="18" charset="0"/>
            </a:endParaRPr>
          </a:p>
          <a:p>
            <a:pPr marL="0" indent="0">
              <a:buNone/>
            </a:pP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70C0"/>
                </a:solidFill>
                <a:latin typeface="Times New Roman" panose="02020603050405020304" pitchFamily="18" charset="0"/>
                <a:ea typeface="Calibri" panose="020F0502020204030204"/>
                <a:cs typeface="Times New Roman" panose="02020603050405020304" pitchFamily="18" charset="0"/>
              </a:rPr>
              <a:t>Đại</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70C0"/>
                </a:solidFill>
                <a:latin typeface="Times New Roman" panose="02020603050405020304" pitchFamily="18" charset="0"/>
                <a:ea typeface="Calibri" panose="020F0502020204030204"/>
                <a:cs typeface="Times New Roman" panose="02020603050405020304" pitchFamily="18" charset="0"/>
              </a:rPr>
              <a:t>từ</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70C0"/>
                </a:solidFill>
                <a:latin typeface="Times New Roman" panose="02020603050405020304" pitchFamily="18" charset="0"/>
                <a:ea typeface="Calibri" panose="020F0502020204030204"/>
                <a:cs typeface="Times New Roman" panose="02020603050405020304" pitchFamily="18" charset="0"/>
              </a:rPr>
              <a:t>xưng</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70C0"/>
                </a:solidFill>
                <a:latin typeface="Times New Roman" panose="02020603050405020304" pitchFamily="18" charset="0"/>
                <a:ea typeface="Calibri" panose="020F0502020204030204"/>
                <a:cs typeface="Times New Roman" panose="02020603050405020304" pitchFamily="18" charset="0"/>
              </a:rPr>
              <a:t>hô</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70C0"/>
                </a:solidFill>
                <a:latin typeface="Times New Roman" panose="02020603050405020304" pitchFamily="18" charset="0"/>
                <a:ea typeface="Calibri" panose="020F0502020204030204"/>
                <a:cs typeface="Times New Roman" panose="02020603050405020304" pitchFamily="18" charset="0"/>
              </a:rPr>
              <a:t>chưa</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70C0"/>
                </a:solidFill>
                <a:latin typeface="Times New Roman" panose="02020603050405020304" pitchFamily="18" charset="0"/>
                <a:ea typeface="Calibri" panose="020F0502020204030204"/>
                <a:cs typeface="Times New Roman" panose="02020603050405020304" pitchFamily="18" charset="0"/>
              </a:rPr>
              <a:t>hợp</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70C0"/>
                </a:solidFill>
                <a:latin typeface="Times New Roman" panose="02020603050405020304" pitchFamily="18" charset="0"/>
                <a:ea typeface="Calibri" panose="020F0502020204030204"/>
                <a:cs typeface="Times New Roman" panose="02020603050405020304" pitchFamily="18" charset="0"/>
              </a:rPr>
              <a:t>lý</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a:t>
            </a:r>
          </a:p>
          <a:p>
            <a:pPr marL="0" indent="0">
              <a:buNone/>
            </a:pP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a:solidFill>
                  <a:srgbClr val="FF000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FF0000"/>
                </a:solidFill>
                <a:latin typeface="Times New Roman" panose="02020603050405020304" pitchFamily="18" charset="0"/>
                <a:ea typeface="Calibri" panose="020F0502020204030204"/>
                <a:cs typeface="Times New Roman" panose="02020603050405020304" pitchFamily="18" charset="0"/>
              </a:rPr>
              <a:t>nó</a:t>
            </a:r>
            <a:r>
              <a:rPr lang="en-US" sz="4400" b="1" dirty="0">
                <a:solidFill>
                  <a:srgbClr val="FF0000"/>
                </a:solidFill>
                <a:latin typeface="Times New Roman" panose="02020603050405020304" pitchFamily="18" charset="0"/>
                <a:ea typeface="Calibri" panose="020F0502020204030204"/>
                <a:cs typeface="Times New Roman" panose="02020603050405020304" pitchFamily="18" charset="0"/>
              </a:rPr>
              <a:t>”</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70C0"/>
                </a:solidFill>
                <a:latin typeface="Times New Roman" panose="02020603050405020304" pitchFamily="18" charset="0"/>
                <a:ea typeface="Calibri" panose="020F0502020204030204"/>
                <a:cs typeface="Times New Roman" panose="02020603050405020304" pitchFamily="18" charset="0"/>
              </a:rPr>
              <a:t>và</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a:solidFill>
                  <a:srgbClr val="FF000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FF0000"/>
                </a:solidFill>
                <a:latin typeface="Times New Roman" panose="02020603050405020304" pitchFamily="18" charset="0"/>
                <a:ea typeface="Calibri" panose="020F0502020204030204"/>
                <a:cs typeface="Times New Roman" panose="02020603050405020304" pitchFamily="18" charset="0"/>
              </a:rPr>
              <a:t>chúng</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70C0"/>
                </a:solidFill>
                <a:latin typeface="Times New Roman" panose="02020603050405020304" pitchFamily="18" charset="0"/>
                <a:ea typeface="Calibri" panose="020F0502020204030204"/>
                <a:cs typeface="Times New Roman" panose="02020603050405020304" pitchFamily="18" charset="0"/>
              </a:rPr>
              <a:t>chưa</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70C0"/>
                </a:solidFill>
                <a:latin typeface="Times New Roman" panose="02020603050405020304" pitchFamily="18" charset="0"/>
                <a:ea typeface="Calibri" panose="020F0502020204030204"/>
                <a:cs typeface="Times New Roman" panose="02020603050405020304" pitchFamily="18" charset="0"/>
              </a:rPr>
              <a:t>hợp</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70C0"/>
                </a:solidFill>
                <a:latin typeface="Times New Roman" panose="02020603050405020304" pitchFamily="18" charset="0"/>
                <a:ea typeface="Calibri" panose="020F0502020204030204"/>
                <a:cs typeface="Times New Roman" panose="02020603050405020304" pitchFamily="18" charset="0"/>
              </a:rPr>
              <a:t>lý</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70C0"/>
                </a:solidFill>
                <a:latin typeface="Times New Roman" panose="02020603050405020304" pitchFamily="18" charset="0"/>
                <a:ea typeface="Calibri" panose="020F0502020204030204"/>
                <a:cs typeface="Times New Roman" panose="02020603050405020304" pitchFamily="18" charset="0"/>
              </a:rPr>
              <a:t>và</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70C0"/>
                </a:solidFill>
                <a:latin typeface="Times New Roman" panose="02020603050405020304" pitchFamily="18" charset="0"/>
                <a:ea typeface="Calibri" panose="020F0502020204030204"/>
                <a:cs typeface="Times New Roman" panose="02020603050405020304" pitchFamily="18" charset="0"/>
              </a:rPr>
              <a:t>thống</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70C0"/>
                </a:solidFill>
                <a:latin typeface="Times New Roman" panose="02020603050405020304" pitchFamily="18" charset="0"/>
                <a:ea typeface="Calibri" panose="020F0502020204030204"/>
                <a:cs typeface="Times New Roman" panose="02020603050405020304" pitchFamily="18" charset="0"/>
              </a:rPr>
              <a:t>nhất</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u="sng" dirty="0" err="1">
                <a:solidFill>
                  <a:srgbClr val="0070C0"/>
                </a:solidFill>
                <a:latin typeface="Times New Roman" panose="02020603050405020304" pitchFamily="18" charset="0"/>
                <a:ea typeface="Calibri" panose="020F0502020204030204"/>
                <a:cs typeface="Times New Roman" panose="02020603050405020304" pitchFamily="18" charset="0"/>
              </a:rPr>
              <a:t>nên</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ta </a:t>
            </a:r>
            <a:r>
              <a:rPr lang="en-US" sz="4400" b="1" dirty="0" err="1">
                <a:solidFill>
                  <a:srgbClr val="0070C0"/>
                </a:solidFill>
                <a:latin typeface="Times New Roman" panose="02020603050405020304" pitchFamily="18" charset="0"/>
                <a:ea typeface="Calibri" panose="020F0502020204030204"/>
                <a:cs typeface="Times New Roman" panose="02020603050405020304" pitchFamily="18" charset="0"/>
              </a:rPr>
              <a:t>thay</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0070C0"/>
                </a:solidFill>
                <a:latin typeface="Times New Roman" panose="02020603050405020304" pitchFamily="18" charset="0"/>
                <a:ea typeface="Calibri" panose="020F0502020204030204"/>
                <a:cs typeface="Times New Roman" panose="02020603050405020304" pitchFamily="18" charset="0"/>
              </a:rPr>
              <a:t>từ</a:t>
            </a: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r>
              <a:rPr lang="en-US" sz="4400" b="1" dirty="0">
                <a:solidFill>
                  <a:srgbClr val="FFFF0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FFFF00"/>
                </a:solidFill>
                <a:latin typeface="Times New Roman" panose="02020603050405020304" pitchFamily="18" charset="0"/>
                <a:ea typeface="Calibri" panose="020F0502020204030204"/>
                <a:cs typeface="Times New Roman" panose="02020603050405020304" pitchFamily="18" charset="0"/>
              </a:rPr>
              <a:t>nó</a:t>
            </a:r>
            <a:r>
              <a:rPr lang="en-US" sz="4400" b="1" dirty="0">
                <a:solidFill>
                  <a:srgbClr val="FFFF00"/>
                </a:solidFill>
                <a:latin typeface="Times New Roman" panose="02020603050405020304" pitchFamily="18" charset="0"/>
                <a:ea typeface="Calibri" panose="020F0502020204030204"/>
                <a:cs typeface="Times New Roman" panose="02020603050405020304" pitchFamily="18" charset="0"/>
              </a:rPr>
              <a:t>” </a:t>
            </a:r>
            <a:r>
              <a:rPr lang="en-US" sz="4400" b="1" dirty="0" err="1">
                <a:solidFill>
                  <a:srgbClr val="FFFF00"/>
                </a:solidFill>
                <a:latin typeface="Times New Roman" panose="02020603050405020304" pitchFamily="18" charset="0"/>
                <a:ea typeface="Calibri" panose="020F0502020204030204"/>
                <a:cs typeface="Times New Roman" panose="02020603050405020304" pitchFamily="18" charset="0"/>
              </a:rPr>
              <a:t>thành</a:t>
            </a:r>
            <a:r>
              <a:rPr lang="en-US" sz="4400" b="1" dirty="0">
                <a:solidFill>
                  <a:srgbClr val="FFFF00"/>
                </a:solidFill>
                <a:latin typeface="Times New Roman" panose="02020603050405020304" pitchFamily="18" charset="0"/>
                <a:ea typeface="Calibri" panose="020F0502020204030204"/>
                <a:cs typeface="Times New Roman" panose="02020603050405020304" pitchFamily="18" charset="0"/>
              </a:rPr>
              <a:t> “ </a:t>
            </a:r>
            <a:r>
              <a:rPr lang="en-US" sz="4400" b="1" dirty="0" err="1">
                <a:solidFill>
                  <a:srgbClr val="FFFF00"/>
                </a:solidFill>
                <a:latin typeface="Times New Roman" panose="02020603050405020304" pitchFamily="18" charset="0"/>
                <a:ea typeface="Calibri" panose="020F0502020204030204"/>
                <a:cs typeface="Times New Roman" panose="02020603050405020304" pitchFamily="18" charset="0"/>
              </a:rPr>
              <a:t>chúng</a:t>
            </a:r>
            <a:r>
              <a:rPr lang="en-US" sz="4400" b="1" dirty="0">
                <a:solidFill>
                  <a:srgbClr val="FFFF00"/>
                </a:solidFill>
                <a:latin typeface="Times New Roman" panose="02020603050405020304" pitchFamily="18" charset="0"/>
                <a:ea typeface="Calibri" panose="020F0502020204030204"/>
                <a:cs typeface="Times New Roman" panose="02020603050405020304" pitchFamily="18" charset="0"/>
              </a:rPr>
              <a: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458200" cy="6858000"/>
          </a:xfrm>
        </p:spPr>
        <p:txBody>
          <a:bodyPr>
            <a:normAutofit/>
          </a:bodyPr>
          <a:lstStyle/>
          <a:p>
            <a:pPr marL="0" indent="0">
              <a:buNone/>
            </a:pP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       </a:t>
            </a:r>
          </a:p>
          <a:p>
            <a:pPr marL="0" indent="0">
              <a:buNone/>
            </a:pPr>
            <a:r>
              <a:rPr lang="en-US" sz="4400" b="1" dirty="0">
                <a:solidFill>
                  <a:srgbClr val="0070C0"/>
                </a:solidFill>
                <a:latin typeface="Times New Roman" panose="02020603050405020304" pitchFamily="18" charset="0"/>
                <a:ea typeface="Calibri" panose="020F0502020204030204"/>
                <a:cs typeface="Times New Roman" panose="02020603050405020304" pitchFamily="18" charset="0"/>
              </a:rPr>
              <a:t>HƯỚNG DẪN HỌC BÀI</a:t>
            </a:r>
          </a:p>
          <a:p>
            <a:pPr marL="742950" indent="-742950">
              <a:buAutoNum type="arabicPeriod"/>
            </a:pP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Học</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lý</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thuyết</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và</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làm</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đầy</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đủ</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các</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bài</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tập</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vào</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vở</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ghi</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a:t>
            </a:r>
          </a:p>
          <a:p>
            <a:pPr marL="742950" indent="-742950">
              <a:buAutoNum type="arabicPeriod"/>
            </a:pP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Soạn</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bài</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Mùa</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xuân</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nho</a:t>
            </a:r>
            <a:r>
              <a:rPr lang="en-US" sz="28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2800" b="1" dirty="0" err="1">
                <a:solidFill>
                  <a:srgbClr val="0000CC"/>
                </a:solidFill>
                <a:latin typeface="Times New Roman" panose="02020603050405020304" pitchFamily="18" charset="0"/>
                <a:ea typeface="Calibri" panose="020F0502020204030204"/>
                <a:cs typeface="Times New Roman" panose="02020603050405020304" pitchFamily="18" charset="0"/>
              </a:rPr>
              <a:t>nhỏ</a:t>
            </a:r>
            <a:endParaRPr lang="en-US" sz="2800" b="1" dirty="0">
              <a:solidFill>
                <a:srgbClr val="0000CC"/>
              </a:solidFill>
              <a:latin typeface="Times New Roman" panose="02020603050405020304" pitchFamily="18" charset="0"/>
              <a:ea typeface="Calibri" panose="020F0502020204030204"/>
              <a:cs typeface="Times New Roman" panose="02020603050405020304" pitchFamily="18" charset="0"/>
            </a:endParaRPr>
          </a:p>
          <a:p>
            <a:pPr marL="0" indent="0">
              <a:buNone/>
            </a:pPr>
            <a:endParaRPr lang="en-US" sz="2800" b="1" dirty="0">
              <a:solidFill>
                <a:schemeClr val="tx1"/>
              </a:solidFill>
              <a:latin typeface="Times New Roman" panose="02020603050405020304" pitchFamily="18" charset="0"/>
              <a:ea typeface="Calibri" panose="020F0502020204030204"/>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235527"/>
            <a:ext cx="8915400" cy="6546273"/>
          </a:xfrm>
          <a:prstGeom prst="rect">
            <a:avLst/>
          </a:prstGeom>
        </p:spPr>
      </p:pic>
      <p:sp>
        <p:nvSpPr>
          <p:cNvPr id="2" name="Title 1"/>
          <p:cNvSpPr>
            <a:spLocks noGrp="1"/>
          </p:cNvSpPr>
          <p:nvPr>
            <p:ph type="title"/>
          </p:nvPr>
        </p:nvSpPr>
        <p:spPr>
          <a:xfrm>
            <a:off x="990600" y="685800"/>
            <a:ext cx="7315200" cy="838200"/>
          </a:xfrm>
        </p:spPr>
        <p:txBody>
          <a:bodyPr>
            <a:normAutofit/>
          </a:bodyPr>
          <a:lstStyle/>
          <a:p>
            <a:pPr algn="ctr"/>
            <a:r>
              <a:rPr lang="en-US" b="1" cap="all" spc="-60" dirty="0">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anose="02020603050405020304" pitchFamily="18" charset="0"/>
                <a:cs typeface="Times New Roman" panose="02020603050405020304" pitchFamily="18" charset="0"/>
              </a:rPr>
              <a:t>KIỂM TRA BÀI CŨ</a:t>
            </a:r>
            <a:endParaRPr lang="en-US" b="1" dirty="0">
              <a:latin typeface="Times New Roman" panose="02020603050405020304" pitchFamily="18" charset="0"/>
              <a:cs typeface="Times New Roman" panose="02020603050405020304" pitchFamily="18" charset="0"/>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00412" y="3662362"/>
            <a:ext cx="2619375" cy="1743075"/>
          </a:xfrm>
        </p:spPr>
      </p:pic>
      <p:sp>
        <p:nvSpPr>
          <p:cNvPr id="4" name="Horizontal Scroll 3"/>
          <p:cNvSpPr/>
          <p:nvPr/>
        </p:nvSpPr>
        <p:spPr>
          <a:xfrm>
            <a:off x="173182" y="1219200"/>
            <a:ext cx="8610600" cy="5562600"/>
          </a:xfrm>
          <a:prstGeom prst="horizont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chemeClr val="tx1"/>
                </a:solidFill>
                <a:latin typeface="Times New Roman" panose="02020603050405020304" pitchFamily="18" charset="0"/>
                <a:cs typeface="Times New Roman" panose="02020603050405020304" pitchFamily="18" charset="0"/>
              </a:rPr>
              <a:t>Các</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câu</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văn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và</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đoạn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văn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trong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văn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bản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được</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liên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kết</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như</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thế</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nào</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về</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mặt</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nội</a:t>
            </a:r>
            <a:r>
              <a:rPr lang="en-US" sz="3600" b="1" dirty="0">
                <a:solidFill>
                  <a:schemeClr val="tx1"/>
                </a:solidFill>
                <a:latin typeface="Times New Roman" panose="02020603050405020304" pitchFamily="18" charset="0"/>
                <a:cs typeface="Times New Roman" panose="02020603050405020304" pitchFamily="18" charset="0"/>
              </a:rPr>
              <a:t> dung </a:t>
            </a:r>
            <a:r>
              <a:rPr lang="en-US" sz="3600" b="1" dirty="0" err="1">
                <a:solidFill>
                  <a:schemeClr val="tx1"/>
                </a:solidFill>
                <a:latin typeface="Times New Roman" panose="02020603050405020304" pitchFamily="18" charset="0"/>
                <a:cs typeface="Times New Roman" panose="02020603050405020304" pitchFamily="18" charset="0"/>
              </a:rPr>
              <a:t>và</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hình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thức</a:t>
            </a:r>
            <a:r>
              <a:rPr lang="en-US" sz="36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0930273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228601"/>
            <a:ext cx="8915399" cy="6477000"/>
          </a:xfrm>
          <a:prstGeom prst="rect">
            <a:avLst/>
          </a:prstGeom>
        </p:spPr>
      </p:pic>
      <p:sp>
        <p:nvSpPr>
          <p:cNvPr id="2" name="Title 1"/>
          <p:cNvSpPr>
            <a:spLocks noGrp="1"/>
          </p:cNvSpPr>
          <p:nvPr>
            <p:ph type="title"/>
          </p:nvPr>
        </p:nvSpPr>
        <p:spPr>
          <a:xfrm>
            <a:off x="152400" y="1219200"/>
            <a:ext cx="8915399" cy="1828800"/>
          </a:xfrm>
        </p:spPr>
        <p:txBody>
          <a:bodyPr>
            <a:normAutofit/>
          </a:bodyPr>
          <a:lstStyle/>
          <a:p>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Các</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câu</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văn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đoạn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văn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trong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văn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bản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được</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liên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kết</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chặt</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chẽ</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với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nhau</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về</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mặt</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nội</a:t>
            </a:r>
            <a:r>
              <a:rPr lang="en-US" sz="3200" b="1" dirty="0">
                <a:solidFill>
                  <a:schemeClr val="tx1"/>
                </a:solidFill>
                <a:latin typeface="Times New Roman" panose="02020603050405020304" pitchFamily="18" charset="0"/>
                <a:cs typeface="Times New Roman" panose="02020603050405020304" pitchFamily="18" charset="0"/>
              </a:rPr>
              <a:t> dung </a:t>
            </a:r>
            <a:r>
              <a:rPr lang="en-US" sz="3200" b="1" dirty="0" err="1">
                <a:solidFill>
                  <a:schemeClr val="tx1"/>
                </a:solidFill>
                <a:latin typeface="Times New Roman" panose="02020603050405020304" pitchFamily="18" charset="0"/>
                <a:cs typeface="Times New Roman" panose="02020603050405020304" pitchFamily="18" charset="0"/>
              </a:rPr>
              <a:t>và</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hình</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thức</a:t>
            </a:r>
            <a:r>
              <a:rPr lang="en-US" sz="3200" b="1" dirty="0">
                <a:solidFill>
                  <a:schemeClr val="tx1"/>
                </a:solidFill>
                <a:latin typeface="Times New Roman" panose="02020603050405020304" pitchFamily="18" charset="0"/>
                <a:cs typeface="Times New Roman" panose="02020603050405020304" pitchFamily="18" charset="0"/>
              </a:rPr>
              <a:t>:</a:t>
            </a:r>
          </a:p>
        </p:txBody>
      </p:sp>
      <p:sp>
        <p:nvSpPr>
          <p:cNvPr id="3" name="Content Placeholder 2"/>
          <p:cNvSpPr>
            <a:spLocks noGrp="1"/>
          </p:cNvSpPr>
          <p:nvPr>
            <p:ph idx="1"/>
          </p:nvPr>
        </p:nvSpPr>
        <p:spPr>
          <a:xfrm>
            <a:off x="304800" y="3124200"/>
            <a:ext cx="8763000" cy="3352800"/>
          </a:xfrm>
        </p:spPr>
        <p:txBody>
          <a:bodyPr>
            <a:noAutofit/>
          </a:bodyPr>
          <a:lstStyle/>
          <a:p>
            <a:pPr marL="68580" indent="0">
              <a:buNone/>
            </a:pP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Về</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nội</a:t>
            </a:r>
            <a:r>
              <a:rPr lang="en-US" sz="2700" b="1" dirty="0">
                <a:solidFill>
                  <a:schemeClr val="tx1"/>
                </a:solidFill>
                <a:latin typeface="Times New Roman" panose="02020603050405020304" pitchFamily="18" charset="0"/>
                <a:cs typeface="Times New Roman" panose="02020603050405020304" pitchFamily="18" charset="0"/>
              </a:rPr>
              <a:t> dung:  + </a:t>
            </a:r>
            <a:r>
              <a:rPr lang="en-US" sz="2700" b="1" dirty="0" err="1">
                <a:solidFill>
                  <a:schemeClr val="tx1"/>
                </a:solidFill>
                <a:latin typeface="Times New Roman" panose="02020603050405020304" pitchFamily="18" charset="0"/>
                <a:cs typeface="Times New Roman" panose="02020603050405020304" pitchFamily="18" charset="0"/>
              </a:rPr>
              <a:t>Liên</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kết</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chủ</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đề</a:t>
            </a:r>
            <a:endParaRPr lang="en-US" sz="2700" b="1" dirty="0">
              <a:solidFill>
                <a:schemeClr val="tx1"/>
              </a:solidFill>
              <a:latin typeface="Times New Roman" panose="02020603050405020304" pitchFamily="18" charset="0"/>
              <a:cs typeface="Times New Roman" panose="02020603050405020304" pitchFamily="18" charset="0"/>
            </a:endParaRPr>
          </a:p>
          <a:p>
            <a:pPr marL="68580" indent="0">
              <a:buNone/>
            </a:pPr>
            <a:r>
              <a:rPr lang="en-US" sz="2700" b="1" dirty="0">
                <a:solidFill>
                  <a:schemeClr val="tx1"/>
                </a:solidFill>
                <a:latin typeface="Times New Roman" panose="02020603050405020304" pitchFamily="18" charset="0"/>
                <a:cs typeface="Times New Roman" panose="02020603050405020304" pitchFamily="18" charset="0"/>
              </a:rPr>
              <a:t>                            + </a:t>
            </a:r>
            <a:r>
              <a:rPr lang="en-US" sz="2700" b="1" dirty="0" err="1">
                <a:solidFill>
                  <a:schemeClr val="tx1"/>
                </a:solidFill>
                <a:latin typeface="Times New Roman" panose="02020603050405020304" pitchFamily="18" charset="0"/>
                <a:cs typeface="Times New Roman" panose="02020603050405020304" pitchFamily="18" charset="0"/>
              </a:rPr>
              <a:t>Liên</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kết</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lôgic</a:t>
            </a:r>
            <a:endParaRPr lang="en-US" sz="2700" b="1" dirty="0">
              <a:solidFill>
                <a:schemeClr val="tx1"/>
              </a:solidFill>
              <a:latin typeface="Times New Roman" panose="02020603050405020304" pitchFamily="18" charset="0"/>
              <a:cs typeface="Times New Roman" panose="02020603050405020304" pitchFamily="18" charset="0"/>
            </a:endParaRPr>
          </a:p>
          <a:p>
            <a:pPr marL="68580" indent="0">
              <a:buNone/>
            </a:pP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Về</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hình</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thức</a:t>
            </a:r>
            <a:r>
              <a:rPr lang="en-US" sz="2700" b="1" dirty="0">
                <a:solidFill>
                  <a:schemeClr val="tx1"/>
                </a:solidFill>
                <a:latin typeface="Times New Roman" panose="02020603050405020304" pitchFamily="18" charset="0"/>
                <a:cs typeface="Times New Roman" panose="02020603050405020304" pitchFamily="18" charset="0"/>
              </a:rPr>
              <a:t>:  + </a:t>
            </a:r>
            <a:r>
              <a:rPr lang="en-US" sz="2700" b="1" dirty="0" err="1">
                <a:solidFill>
                  <a:schemeClr val="tx1"/>
                </a:solidFill>
                <a:latin typeface="Times New Roman" panose="02020603050405020304" pitchFamily="18" charset="0"/>
                <a:cs typeface="Times New Roman" panose="02020603050405020304" pitchFamily="18" charset="0"/>
              </a:rPr>
              <a:t>Phép</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lặp</a:t>
            </a:r>
            <a:r>
              <a:rPr lang="en-US" sz="2700" b="1" dirty="0">
                <a:solidFill>
                  <a:schemeClr val="tx1"/>
                </a:solidFill>
                <a:latin typeface="Times New Roman" panose="02020603050405020304" pitchFamily="18" charset="0"/>
                <a:cs typeface="Times New Roman" panose="02020603050405020304" pitchFamily="18" charset="0"/>
              </a:rPr>
              <a:t>.</a:t>
            </a:r>
          </a:p>
          <a:p>
            <a:pPr marL="68580" indent="0">
              <a:buNone/>
            </a:pPr>
            <a:r>
              <a:rPr lang="en-US" sz="2700" b="1" dirty="0">
                <a:solidFill>
                  <a:schemeClr val="tx1"/>
                </a:solidFill>
                <a:latin typeface="Times New Roman" panose="02020603050405020304" pitchFamily="18" charset="0"/>
                <a:cs typeface="Times New Roman" panose="02020603050405020304" pitchFamily="18" charset="0"/>
              </a:rPr>
              <a:t>                             + </a:t>
            </a:r>
            <a:r>
              <a:rPr lang="en-US" sz="2700" b="1" dirty="0" err="1">
                <a:solidFill>
                  <a:schemeClr val="tx1"/>
                </a:solidFill>
                <a:latin typeface="Times New Roman" panose="02020603050405020304" pitchFamily="18" charset="0"/>
                <a:cs typeface="Times New Roman" panose="02020603050405020304" pitchFamily="18" charset="0"/>
              </a:rPr>
              <a:t>Phép</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nối</a:t>
            </a:r>
            <a:endParaRPr lang="en-US" sz="2700" b="1" dirty="0">
              <a:solidFill>
                <a:schemeClr val="tx1"/>
              </a:solidFill>
              <a:latin typeface="Times New Roman" panose="02020603050405020304" pitchFamily="18" charset="0"/>
              <a:cs typeface="Times New Roman" panose="02020603050405020304" pitchFamily="18" charset="0"/>
            </a:endParaRPr>
          </a:p>
          <a:p>
            <a:pPr marL="68580" indent="0">
              <a:buNone/>
            </a:pPr>
            <a:r>
              <a:rPr lang="en-US" sz="2700" b="1" dirty="0">
                <a:solidFill>
                  <a:schemeClr val="tx1"/>
                </a:solidFill>
                <a:latin typeface="Times New Roman" panose="02020603050405020304" pitchFamily="18" charset="0"/>
                <a:cs typeface="Times New Roman" panose="02020603050405020304" pitchFamily="18" charset="0"/>
              </a:rPr>
              <a:t>                             + </a:t>
            </a:r>
            <a:r>
              <a:rPr lang="en-US" sz="2700" b="1" dirty="0" err="1">
                <a:solidFill>
                  <a:schemeClr val="tx1"/>
                </a:solidFill>
                <a:latin typeface="Times New Roman" panose="02020603050405020304" pitchFamily="18" charset="0"/>
                <a:cs typeface="Times New Roman" panose="02020603050405020304" pitchFamily="18" charset="0"/>
              </a:rPr>
              <a:t>Phép</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trái</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nghĩa</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đồng</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nghĩa</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liên</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tưởng</a:t>
            </a:r>
            <a:endParaRPr lang="en-US" sz="2700" b="1" dirty="0">
              <a:solidFill>
                <a:schemeClr val="tx1"/>
              </a:solidFill>
              <a:latin typeface="Times New Roman" panose="02020603050405020304" pitchFamily="18" charset="0"/>
              <a:cs typeface="Times New Roman" panose="02020603050405020304" pitchFamily="18" charset="0"/>
            </a:endParaRPr>
          </a:p>
          <a:p>
            <a:pPr marL="68580" indent="0">
              <a:buNone/>
            </a:pPr>
            <a:r>
              <a:rPr lang="en-US" sz="2700" b="1" dirty="0">
                <a:solidFill>
                  <a:schemeClr val="tx1"/>
                </a:solidFill>
                <a:latin typeface="Times New Roman" panose="02020603050405020304" pitchFamily="18" charset="0"/>
                <a:cs typeface="Times New Roman" panose="02020603050405020304" pitchFamily="18" charset="0"/>
              </a:rPr>
              <a:t>                              + </a:t>
            </a:r>
            <a:r>
              <a:rPr lang="en-US" sz="2700" b="1" dirty="0" err="1">
                <a:solidFill>
                  <a:schemeClr val="tx1"/>
                </a:solidFill>
                <a:latin typeface="Times New Roman" panose="02020603050405020304" pitchFamily="18" charset="0"/>
                <a:cs typeface="Times New Roman" panose="02020603050405020304" pitchFamily="18" charset="0"/>
              </a:rPr>
              <a:t>Phép</a:t>
            </a:r>
            <a:r>
              <a:rPr lang="en-US" sz="2700" b="1" dirty="0">
                <a:solidFill>
                  <a:schemeClr val="tx1"/>
                </a:solidFill>
                <a:latin typeface="Times New Roman" panose="02020603050405020304" pitchFamily="18" charset="0"/>
                <a:cs typeface="Times New Roman" panose="02020603050405020304" pitchFamily="18" charset="0"/>
              </a:rPr>
              <a:t> </a:t>
            </a:r>
            <a:r>
              <a:rPr lang="en-US" sz="2700" b="1" dirty="0" err="1">
                <a:solidFill>
                  <a:schemeClr val="tx1"/>
                </a:solidFill>
                <a:latin typeface="Times New Roman" panose="02020603050405020304" pitchFamily="18" charset="0"/>
                <a:cs typeface="Times New Roman" panose="02020603050405020304" pitchFamily="18" charset="0"/>
              </a:rPr>
              <a:t>thế</a:t>
            </a:r>
            <a:endParaRPr lang="en-US" sz="2700" b="1" dirty="0">
              <a:solidFill>
                <a:schemeClr val="tx1"/>
              </a:solidFill>
              <a:latin typeface="Times New Roman" panose="02020603050405020304" pitchFamily="18" charset="0"/>
              <a:cs typeface="Times New Roman" panose="02020603050405020304" pitchFamily="18" charset="0"/>
            </a:endParaRPr>
          </a:p>
        </p:txBody>
      </p:sp>
      <p:sp>
        <p:nvSpPr>
          <p:cNvPr id="5" name="Rectangle 4"/>
          <p:cNvSpPr/>
          <p:nvPr/>
        </p:nvSpPr>
        <p:spPr>
          <a:xfrm>
            <a:off x="159327" y="381000"/>
            <a:ext cx="5502725" cy="707886"/>
          </a:xfrm>
          <a:prstGeom prst="rect">
            <a:avLst/>
          </a:prstGeom>
        </p:spPr>
        <p:txBody>
          <a:bodyPr wrap="none">
            <a:spAutoFit/>
          </a:bodyPr>
          <a:lstStyle/>
          <a:p>
            <a:r>
              <a:rPr lang="en-US" sz="4000" b="1" cap="all" spc="-60" dirty="0">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anose="02020603050405020304" pitchFamily="18" charset="0"/>
                <a:cs typeface="Times New Roman" panose="02020603050405020304" pitchFamily="18" charset="0"/>
              </a:rPr>
              <a:t>I. </a:t>
            </a:r>
            <a:r>
              <a:rPr lang="en-US" sz="4000" b="1" cap="all" spc="-60" dirty="0" err="1">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anose="02020603050405020304" pitchFamily="18" charset="0"/>
                <a:cs typeface="Times New Roman" panose="02020603050405020304" pitchFamily="18" charset="0"/>
              </a:rPr>
              <a:t>Ôn</a:t>
            </a:r>
            <a:r>
              <a:rPr lang="en-US" sz="4000" b="1" cap="all" spc="-60" dirty="0">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anose="02020603050405020304" pitchFamily="18" charset="0"/>
                <a:cs typeface="Times New Roman" panose="02020603050405020304" pitchFamily="18" charset="0"/>
              </a:rPr>
              <a:t> </a:t>
            </a:r>
            <a:r>
              <a:rPr lang="en-US" sz="4000" b="1" cap="all" spc="-60" dirty="0" err="1">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anose="02020603050405020304" pitchFamily="18" charset="0"/>
                <a:cs typeface="Times New Roman" panose="02020603050405020304" pitchFamily="18" charset="0"/>
              </a:rPr>
              <a:t>tập</a:t>
            </a:r>
            <a:r>
              <a:rPr lang="en-US" sz="4000" b="1" cap="all" spc="-60" dirty="0">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anose="02020603050405020304" pitchFamily="18" charset="0"/>
                <a:cs typeface="Times New Roman" panose="02020603050405020304" pitchFamily="18" charset="0"/>
              </a:rPr>
              <a:t> </a:t>
            </a:r>
            <a:r>
              <a:rPr lang="en-US" sz="4000" b="1" cap="all" spc="-60" dirty="0" err="1">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anose="02020603050405020304" pitchFamily="18" charset="0"/>
                <a:cs typeface="Times New Roman" panose="02020603050405020304" pitchFamily="18" charset="0"/>
              </a:rPr>
              <a:t>lý</a:t>
            </a:r>
            <a:r>
              <a:rPr lang="en-US" sz="4000" b="1" cap="all" spc="-60" dirty="0">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anose="02020603050405020304" pitchFamily="18" charset="0"/>
                <a:cs typeface="Times New Roman" panose="02020603050405020304" pitchFamily="18" charset="0"/>
              </a:rPr>
              <a:t> </a:t>
            </a:r>
            <a:r>
              <a:rPr lang="en-US" sz="4000" b="1" cap="all" spc="-60" dirty="0" err="1">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anose="02020603050405020304" pitchFamily="18" charset="0"/>
                <a:cs typeface="Times New Roman" panose="02020603050405020304" pitchFamily="18" charset="0"/>
              </a:rPr>
              <a:t>thuyết</a:t>
            </a:r>
            <a:endParaRPr lang="en-US" sz="4000" b="1"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inVertic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arn(inVertical)">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arn(inVertical)">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barn(inVertical)">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barn(inVertical)">
                                      <p:cBhvr>
                                        <p:cTn id="3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52400"/>
            <a:ext cx="8915400" cy="6629399"/>
          </a:xfrm>
          <a:prstGeom prst="rect">
            <a:avLst/>
          </a:prstGeom>
        </p:spPr>
      </p:pic>
      <p:sp>
        <p:nvSpPr>
          <p:cNvPr id="2" name="Title 1"/>
          <p:cNvSpPr>
            <a:spLocks noGrp="1"/>
          </p:cNvSpPr>
          <p:nvPr>
            <p:ph type="ctrTitle"/>
          </p:nvPr>
        </p:nvSpPr>
        <p:spPr>
          <a:xfrm>
            <a:off x="187036" y="533400"/>
            <a:ext cx="9067800" cy="685799"/>
          </a:xfrm>
        </p:spPr>
        <p:txBody>
          <a:bodyPr>
            <a:normAutofit/>
          </a:bodyPr>
          <a:lstStyle/>
          <a:p>
            <a:pPr algn="l"/>
            <a:r>
              <a:rPr lang="en-US" sz="2800" b="1" dirty="0">
                <a:solidFill>
                  <a:srgbClr val="0000CC"/>
                </a:solidFill>
                <a:latin typeface="Times New Roman" panose="02020603050405020304" pitchFamily="18" charset="0"/>
                <a:cs typeface="Times New Roman" panose="02020603050405020304" pitchFamily="18" charset="0"/>
              </a:rPr>
              <a:t>II. LUYỆN TẬP</a:t>
            </a:r>
          </a:p>
        </p:txBody>
      </p:sp>
      <p:sp>
        <p:nvSpPr>
          <p:cNvPr id="3" name="Subtitle 2"/>
          <p:cNvSpPr>
            <a:spLocks noGrp="1"/>
          </p:cNvSpPr>
          <p:nvPr>
            <p:ph type="subTitle" idx="1"/>
          </p:nvPr>
        </p:nvSpPr>
        <p:spPr>
          <a:xfrm>
            <a:off x="457200" y="1066800"/>
            <a:ext cx="8229600" cy="6019800"/>
          </a:xfrm>
        </p:spPr>
        <p:txBody>
          <a:bodyPr>
            <a:normAutofit/>
          </a:bodyPr>
          <a:lstStyle/>
          <a:p>
            <a:pPr algn="l"/>
            <a:r>
              <a:rPr lang="en-US" sz="2800" b="1" dirty="0" err="1">
                <a:solidFill>
                  <a:schemeClr val="tx1"/>
                </a:solidFill>
                <a:latin typeface="Times New Roman" panose="02020603050405020304" pitchFamily="18" charset="0"/>
                <a:cs typeface="Times New Roman" panose="02020603050405020304" pitchFamily="18" charset="0"/>
              </a:rPr>
              <a:t>Bài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tập</a:t>
            </a:r>
            <a:r>
              <a:rPr lang="en-US" sz="2800" b="1" dirty="0">
                <a:solidFill>
                  <a:schemeClr val="tx1"/>
                </a:solidFill>
                <a:latin typeface="Times New Roman" panose="02020603050405020304" pitchFamily="18" charset="0"/>
                <a:cs typeface="Times New Roman" panose="02020603050405020304" pitchFamily="18" charset="0"/>
              </a:rPr>
              <a:t> 1: </a:t>
            </a:r>
            <a:r>
              <a:rPr lang="en-US" sz="2800" b="1" dirty="0" err="1">
                <a:solidFill>
                  <a:srgbClr val="0070C0"/>
                </a:solidFill>
                <a:latin typeface="Times New Roman" panose="02020603050405020304" pitchFamily="18" charset="0"/>
                <a:cs typeface="Times New Roman" panose="02020603050405020304" pitchFamily="18" charset="0"/>
              </a:rPr>
              <a:t>Chỉ</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ra</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các</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phép</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liên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kết</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câu</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và</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liên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kết</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đoạn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văn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trong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các</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trường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hợp</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sau</a:t>
            </a:r>
            <a:r>
              <a:rPr lang="en-US" sz="2800" b="1" dirty="0">
                <a:solidFill>
                  <a:srgbClr val="0070C0"/>
                </a:solidFill>
                <a:latin typeface="Times New Roman" panose="02020603050405020304" pitchFamily="18" charset="0"/>
                <a:cs typeface="Times New Roman" panose="02020603050405020304" pitchFamily="18" charset="0"/>
              </a:rPr>
              <a:t>:</a:t>
            </a:r>
          </a:p>
          <a:p>
            <a:pPr algn="just"/>
            <a:r>
              <a:rPr lang="en-US" sz="2800" b="1" dirty="0">
                <a:solidFill>
                  <a:schemeClr val="tx1"/>
                </a:solidFill>
                <a:latin typeface="Times New Roman" panose="02020603050405020304" pitchFamily="18" charset="0"/>
                <a:cs typeface="Times New Roman" panose="02020603050405020304" pitchFamily="18" charset="0"/>
              </a:rPr>
              <a:t>a. </a:t>
            </a:r>
            <a:r>
              <a:rPr lang="en-US" sz="2800" b="1" dirty="0" err="1">
                <a:solidFill>
                  <a:srgbClr val="002060"/>
                </a:solidFill>
                <a:latin typeface="Times New Roman" panose="02020603050405020304" pitchFamily="18" charset="0"/>
                <a:cs typeface="Times New Roman" panose="02020603050405020304" pitchFamily="18" charset="0"/>
              </a:rPr>
              <a:t>Trường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học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của</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chúng</a:t>
            </a:r>
            <a:r>
              <a:rPr lang="en-US" sz="2800" b="1" dirty="0">
                <a:solidFill>
                  <a:schemeClr val="tx1"/>
                </a:solidFill>
                <a:latin typeface="Times New Roman" panose="02020603050405020304" pitchFamily="18" charset="0"/>
                <a:cs typeface="Times New Roman" panose="02020603050405020304" pitchFamily="18" charset="0"/>
              </a:rPr>
              <a:t> ta </a:t>
            </a:r>
            <a:r>
              <a:rPr lang="en-US" sz="2800" b="1" dirty="0" err="1">
                <a:solidFill>
                  <a:schemeClr val="tx1"/>
                </a:solidFill>
                <a:latin typeface="Times New Roman" panose="02020603050405020304" pitchFamily="18" charset="0"/>
                <a:cs typeface="Times New Roman" panose="02020603050405020304" pitchFamily="18" charset="0"/>
              </a:rPr>
              <a:t>là</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trường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học</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của</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chế</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độ</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dân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chủ</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nhân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dân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nhằm</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mục</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đích</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đào</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tạo</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những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công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dân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và</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cán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bộ</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tốt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những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người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chủ</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tương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lai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của</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nước</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nhà</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Về</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mọi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mặt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trường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học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của</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chúng</a:t>
            </a:r>
            <a:r>
              <a:rPr lang="en-US" sz="2800" b="1" dirty="0">
                <a:solidFill>
                  <a:schemeClr val="tx1"/>
                </a:solidFill>
                <a:latin typeface="Times New Roman" panose="02020603050405020304" pitchFamily="18" charset="0"/>
                <a:cs typeface="Times New Roman" panose="02020603050405020304" pitchFamily="18" charset="0"/>
              </a:rPr>
              <a:t> ta </a:t>
            </a:r>
            <a:r>
              <a:rPr lang="en-US" sz="2800" b="1" dirty="0" err="1">
                <a:solidFill>
                  <a:schemeClr val="tx1"/>
                </a:solidFill>
                <a:latin typeface="Times New Roman" panose="02020603050405020304" pitchFamily="18" charset="0"/>
                <a:cs typeface="Times New Roman" panose="02020603050405020304" pitchFamily="18" charset="0"/>
              </a:rPr>
              <a:t>phải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hơn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hẳn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trường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học</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của</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thực</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dân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và</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phong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kiến</a:t>
            </a:r>
            <a:r>
              <a:rPr lang="en-US" sz="2800" b="1" dirty="0">
                <a:solidFill>
                  <a:schemeClr val="tx1"/>
                </a:solidFill>
                <a:latin typeface="Times New Roman" panose="02020603050405020304" pitchFamily="18" charset="0"/>
                <a:cs typeface="Times New Roman" panose="02020603050405020304" pitchFamily="18" charset="0"/>
              </a:rPr>
              <a:t>.</a:t>
            </a:r>
          </a:p>
          <a:p>
            <a:pPr algn="just"/>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Muốn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được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như</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thế</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thì</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thầy</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giáo</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học</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trò</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và</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cán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bộ</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phải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cố</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gắng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hơn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nữa</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để</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tiến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bộ</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hơn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nữa</a:t>
            </a:r>
            <a:r>
              <a:rPr lang="en-US" sz="2800" b="1" dirty="0">
                <a:solidFill>
                  <a:schemeClr val="tx1"/>
                </a:solidFill>
                <a:latin typeface="Times New Roman" panose="02020603050405020304" pitchFamily="18" charset="0"/>
                <a:cs typeface="Times New Roman" panose="02020603050405020304" pitchFamily="18" charset="0"/>
              </a:rPr>
              <a:t>. </a:t>
            </a:r>
          </a:p>
          <a:p>
            <a:pPr algn="just"/>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a:solidFill>
                  <a:srgbClr val="0070C0"/>
                </a:solidFill>
                <a:latin typeface="Times New Roman" panose="02020603050405020304" pitchFamily="18" charset="0"/>
                <a:cs typeface="Times New Roman" panose="02020603050405020304" pitchFamily="18" charset="0"/>
              </a:rPr>
              <a:t>(</a:t>
            </a:r>
            <a:r>
              <a:rPr lang="en-US" sz="2800" b="1" dirty="0" err="1">
                <a:solidFill>
                  <a:srgbClr val="0070C0"/>
                </a:solidFill>
                <a:latin typeface="Times New Roman" panose="02020603050405020304" pitchFamily="18" charset="0"/>
                <a:cs typeface="Times New Roman" panose="02020603050405020304" pitchFamily="18" charset="0"/>
              </a:rPr>
              <a:t>Hồ</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Chí</a:t>
            </a:r>
            <a:r>
              <a:rPr lang="en-US" sz="2800" b="1" dirty="0">
                <a:solidFill>
                  <a:srgbClr val="0070C0"/>
                </a:solidFill>
                <a:latin typeface="Times New Roman" panose="02020603050405020304" pitchFamily="18" charset="0"/>
                <a:cs typeface="Times New Roman" panose="02020603050405020304" pitchFamily="18" charset="0"/>
              </a:rPr>
              <a:t> Minh, </a:t>
            </a:r>
            <a:r>
              <a:rPr lang="en-US" sz="2800" b="1" i="1" dirty="0" err="1">
                <a:solidFill>
                  <a:srgbClr val="0070C0"/>
                </a:solidFill>
                <a:latin typeface="Times New Roman" panose="02020603050405020304" pitchFamily="18" charset="0"/>
                <a:cs typeface="Times New Roman" panose="02020603050405020304" pitchFamily="18" charset="0"/>
              </a:rPr>
              <a:t>Về</a:t>
            </a:r>
            <a:r>
              <a:rPr lang="en-US" sz="2800" b="1" i="1" dirty="0">
                <a:solidFill>
                  <a:srgbClr val="0070C0"/>
                </a:solidFill>
                <a:latin typeface="Times New Roman" panose="02020603050405020304" pitchFamily="18" charset="0"/>
                <a:cs typeface="Times New Roman" panose="02020603050405020304" pitchFamily="18" charset="0"/>
              </a:rPr>
              <a:t> </a:t>
            </a:r>
            <a:r>
              <a:rPr lang="en-US" sz="2800" b="1" i="1" dirty="0" err="1">
                <a:solidFill>
                  <a:srgbClr val="0070C0"/>
                </a:solidFill>
                <a:latin typeface="Times New Roman" panose="02020603050405020304" pitchFamily="18" charset="0"/>
                <a:cs typeface="Times New Roman" panose="02020603050405020304" pitchFamily="18" charset="0"/>
              </a:rPr>
              <a:t>vấn</a:t>
            </a:r>
            <a:r>
              <a:rPr lang="en-US" sz="2800" b="1" i="1" dirty="0">
                <a:solidFill>
                  <a:srgbClr val="0070C0"/>
                </a:solidFill>
                <a:latin typeface="Times New Roman" panose="02020603050405020304" pitchFamily="18" charset="0"/>
                <a:cs typeface="Times New Roman" panose="02020603050405020304" pitchFamily="18" charset="0"/>
              </a:rPr>
              <a:t> </a:t>
            </a:r>
            <a:r>
              <a:rPr lang="en-US" sz="2800" b="1" i="1" dirty="0" err="1">
                <a:solidFill>
                  <a:srgbClr val="0070C0"/>
                </a:solidFill>
                <a:latin typeface="Times New Roman" panose="02020603050405020304" pitchFamily="18" charset="0"/>
                <a:cs typeface="Times New Roman" panose="02020603050405020304" pitchFamily="18" charset="0"/>
              </a:rPr>
              <a:t>đề</a:t>
            </a:r>
            <a:r>
              <a:rPr lang="en-US" sz="2800" b="1" i="1" dirty="0">
                <a:solidFill>
                  <a:srgbClr val="0070C0"/>
                </a:solidFill>
                <a:latin typeface="Times New Roman" panose="02020603050405020304" pitchFamily="18" charset="0"/>
                <a:cs typeface="Times New Roman" panose="02020603050405020304" pitchFamily="18" charset="0"/>
              </a:rPr>
              <a:t> </a:t>
            </a:r>
            <a:r>
              <a:rPr lang="en-US" sz="2800" b="1" i="1" dirty="0" err="1">
                <a:solidFill>
                  <a:srgbClr val="0070C0"/>
                </a:solidFill>
                <a:latin typeface="Times New Roman" panose="02020603050405020304" pitchFamily="18" charset="0"/>
                <a:cs typeface="Times New Roman" panose="02020603050405020304" pitchFamily="18" charset="0"/>
              </a:rPr>
              <a:t>giáo</a:t>
            </a:r>
            <a:r>
              <a:rPr lang="en-US" sz="2800" b="1" i="1" dirty="0">
                <a:solidFill>
                  <a:srgbClr val="0070C0"/>
                </a:solidFill>
                <a:latin typeface="Times New Roman" panose="02020603050405020304" pitchFamily="18" charset="0"/>
                <a:cs typeface="Times New Roman" panose="02020603050405020304" pitchFamily="18" charset="0"/>
              </a:rPr>
              <a:t> </a:t>
            </a:r>
            <a:r>
              <a:rPr lang="en-US" sz="2800" b="1" i="1" dirty="0" err="1">
                <a:solidFill>
                  <a:srgbClr val="0070C0"/>
                </a:solidFill>
                <a:latin typeface="Times New Roman" panose="02020603050405020304" pitchFamily="18" charset="0"/>
                <a:cs typeface="Times New Roman" panose="02020603050405020304" pitchFamily="18" charset="0"/>
              </a:rPr>
              <a:t>dục</a:t>
            </a:r>
            <a:r>
              <a:rPr lang="en-US" sz="2800" b="1" dirty="0">
                <a:solidFill>
                  <a:srgbClr val="0070C0"/>
                </a:solidFill>
                <a:latin typeface="Times New Roman" panose="02020603050405020304" pitchFamily="18" charset="0"/>
                <a:cs typeface="Times New Roman" panose="02020603050405020304" pitchFamily="18" charset="0"/>
              </a:rPr>
              <a:t>)</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p:cTn id="2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34" dur="500"/>
                                        <p:tgtEl>
                                          <p:spTgt spid="3">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 calcmode="lin" valueType="num">
                                      <p:cBhvr>
                                        <p:cTn id="3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41" dur="500"/>
                                        <p:tgtEl>
                                          <p:spTgt spid="3">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grpId="0" nodeType="clickEffect">
                                  <p:stCondLst>
                                    <p:cond delay="0"/>
                                  </p:stCondLst>
                                  <p:childTnLst>
                                    <p:set>
                                      <p:cBhvr>
                                        <p:cTn id="45" dur="1" fill="hold">
                                          <p:stCondLst>
                                            <p:cond delay="0"/>
                                          </p:stCondLst>
                                        </p:cTn>
                                        <p:tgtEl>
                                          <p:spTgt spid="3">
                                            <p:txEl>
                                              <p:pRg st="3" end="3"/>
                                            </p:txEl>
                                          </p:spTgt>
                                        </p:tgtEl>
                                        <p:attrNameLst>
                                          <p:attrName>style.visibility</p:attrName>
                                        </p:attrNameLst>
                                      </p:cBhvr>
                                      <p:to>
                                        <p:strVal val="visible"/>
                                      </p:to>
                                    </p:set>
                                    <p:anim calcmode="lin" valueType="num">
                                      <p:cBhvr>
                                        <p:cTn id="46"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7"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4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0060" y="0"/>
            <a:ext cx="7880350" cy="6858000"/>
          </a:xfrm>
        </p:spPr>
        <p:txBody>
          <a:bodyPr>
            <a:normAutofit/>
          </a:bodyPr>
          <a:lstStyle/>
          <a:p>
            <a:pPr marL="0" lvl="0" indent="0">
              <a:spcAft>
                <a:spcPts val="600"/>
              </a:spcAft>
              <a:buNone/>
            </a:pPr>
            <a:endParaRPr lang="en-US" sz="3200" b="1" dirty="0">
              <a:solidFill>
                <a:srgbClr val="0000CC"/>
              </a:solidFill>
              <a:latin typeface="Times New Roman" panose="02020603050405020304" pitchFamily="18" charset="0"/>
              <a:cs typeface="Times New Roman" panose="02020603050405020304" pitchFamily="18" charset="0"/>
            </a:endParaRPr>
          </a:p>
          <a:p>
            <a:pPr marL="0" lvl="0" indent="0">
              <a:spcAft>
                <a:spcPts val="600"/>
              </a:spcAft>
              <a:buNone/>
            </a:pPr>
            <a:r>
              <a:rPr lang="en-US" sz="3200" b="1" dirty="0">
                <a:solidFill>
                  <a:srgbClr val="0000CC"/>
                </a:solidFill>
                <a:latin typeface="Times New Roman" panose="02020603050405020304" pitchFamily="18" charset="0"/>
                <a:cs typeface="Times New Roman" panose="02020603050405020304" pitchFamily="18" charset="0"/>
              </a:rPr>
              <a:t> </a:t>
            </a:r>
          </a:p>
          <a:p>
            <a:pPr marL="0" lvl="0" indent="0">
              <a:spcAft>
                <a:spcPts val="600"/>
              </a:spcAft>
              <a:buNone/>
            </a:pPr>
            <a:r>
              <a:rPr lang="en-US" sz="3200" b="1" dirty="0">
                <a:solidFill>
                  <a:srgbClr val="0000CC"/>
                </a:solidFill>
                <a:latin typeface="Times New Roman" panose="02020603050405020304" pitchFamily="18" charset="0"/>
                <a:cs typeface="Times New Roman" panose="02020603050405020304" pitchFamily="18" charset="0"/>
              </a:rPr>
              <a:t>    - </a:t>
            </a:r>
            <a:r>
              <a:rPr lang="en-US" sz="3200" b="1" dirty="0" err="1">
                <a:solidFill>
                  <a:srgbClr val="0000CC"/>
                </a:solidFill>
                <a:latin typeface="Times New Roman" panose="02020603050405020304" pitchFamily="18" charset="0"/>
                <a:cs typeface="Times New Roman" panose="02020603050405020304" pitchFamily="18" charset="0"/>
              </a:rPr>
              <a:t>Trường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học</a:t>
            </a:r>
            <a:r>
              <a:rPr lang="en-US" sz="3200" b="1" dirty="0">
                <a:solidFill>
                  <a:srgbClr val="0000CC"/>
                </a:solidFill>
                <a:latin typeface="Times New Roman" panose="02020603050405020304" pitchFamily="18" charset="0"/>
                <a:cs typeface="Times New Roman" panose="02020603050405020304" pitchFamily="18" charset="0"/>
              </a:rPr>
              <a:t> (1) – </a:t>
            </a:r>
            <a:r>
              <a:rPr lang="en-US" sz="3200" b="1" dirty="0" err="1">
                <a:solidFill>
                  <a:srgbClr val="0000CC"/>
                </a:solidFill>
                <a:latin typeface="Times New Roman" panose="02020603050405020304" pitchFamily="18" charset="0"/>
                <a:cs typeface="Times New Roman" panose="02020603050405020304" pitchFamily="18" charset="0"/>
              </a:rPr>
              <a:t>Trường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học</a:t>
            </a:r>
            <a:r>
              <a:rPr lang="en-US" sz="3200" b="1" dirty="0">
                <a:solidFill>
                  <a:srgbClr val="0000CC"/>
                </a:solidFill>
                <a:latin typeface="Times New Roman" panose="02020603050405020304" pitchFamily="18" charset="0"/>
                <a:cs typeface="Times New Roman" panose="02020603050405020304" pitchFamily="18" charset="0"/>
              </a:rPr>
              <a:t> (2):</a:t>
            </a:r>
          </a:p>
          <a:p>
            <a:pPr marL="0" lvl="0" indent="0">
              <a:spcAft>
                <a:spcPts val="600"/>
              </a:spcAft>
              <a:buNone/>
            </a:pP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phép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liên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kết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câu</a:t>
            </a:r>
            <a:r>
              <a:rPr lang="en-US" sz="3200" b="1" dirty="0">
                <a:solidFill>
                  <a:srgbClr val="FF0000"/>
                </a:solidFill>
                <a:latin typeface="Times New Roman" panose="02020603050405020304" pitchFamily="18" charset="0"/>
                <a:cs typeface="Times New Roman" panose="02020603050405020304" pitchFamily="18" charset="0"/>
              </a:rPr>
              <a:t>.</a:t>
            </a:r>
          </a:p>
          <a:p>
            <a:pPr marL="0" lvl="0" indent="0">
              <a:spcAft>
                <a:spcPts val="600"/>
              </a:spcAft>
              <a:buNone/>
            </a:pPr>
            <a:r>
              <a:rPr lang="en-US" sz="3200" b="1" dirty="0">
                <a:solidFill>
                  <a:srgbClr val="0000CC"/>
                </a:solidFill>
                <a:latin typeface="Times New Roman" panose="02020603050405020304" pitchFamily="18" charset="0"/>
                <a:cs typeface="Times New Roman" panose="02020603050405020304" pitchFamily="18" charset="0"/>
              </a:rPr>
              <a:t>    - </a:t>
            </a:r>
            <a:r>
              <a:rPr lang="en-US" sz="3200" b="1" dirty="0" err="1">
                <a:solidFill>
                  <a:srgbClr val="0000CC"/>
                </a:solidFill>
                <a:latin typeface="Times New Roman" panose="02020603050405020304" pitchFamily="18" charset="0"/>
                <a:cs typeface="Times New Roman" panose="02020603050405020304" pitchFamily="18" charset="0"/>
              </a:rPr>
              <a:t>Như</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thế</a:t>
            </a:r>
            <a:r>
              <a:rPr lang="en-US" sz="3200" b="1" dirty="0">
                <a:solidFill>
                  <a:srgbClr val="0000CC"/>
                </a:solidFill>
                <a:latin typeface="Times New Roman" panose="02020603050405020304" pitchFamily="18" charset="0"/>
                <a:cs typeface="Times New Roman" panose="02020603050405020304" pitchFamily="18" charset="0"/>
              </a:rPr>
              <a:t> -&gt; </a:t>
            </a:r>
            <a:r>
              <a:rPr lang="en-US" sz="3200" b="1" dirty="0" err="1">
                <a:solidFill>
                  <a:srgbClr val="0000CC"/>
                </a:solidFill>
                <a:latin typeface="Times New Roman" panose="02020603050405020304" pitchFamily="18" charset="0"/>
                <a:cs typeface="Times New Roman" panose="02020603050405020304" pitchFamily="18" charset="0"/>
              </a:rPr>
              <a:t>Trường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học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của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chúng</a:t>
            </a:r>
            <a:r>
              <a:rPr lang="en-US" sz="3200" b="1" dirty="0">
                <a:solidFill>
                  <a:srgbClr val="0000CC"/>
                </a:solidFill>
                <a:latin typeface="Times New Roman" panose="02020603050405020304" pitchFamily="18" charset="0"/>
                <a:cs typeface="Times New Roman" panose="02020603050405020304" pitchFamily="18" charset="0"/>
              </a:rPr>
              <a:t> ta </a:t>
            </a:r>
            <a:r>
              <a:rPr lang="en-US" sz="3200" b="1" dirty="0" err="1">
                <a:solidFill>
                  <a:srgbClr val="0000CC"/>
                </a:solidFill>
                <a:latin typeface="Times New Roman" panose="02020603050405020304" pitchFamily="18" charset="0"/>
                <a:cs typeface="Times New Roman" panose="02020603050405020304" pitchFamily="18" charset="0"/>
              </a:rPr>
              <a:t>phải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hơn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hẳn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trường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học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của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thực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dân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và</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phong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kiến</a:t>
            </a:r>
            <a:r>
              <a:rPr lang="en-US" sz="3200" b="1" dirty="0">
                <a:solidFill>
                  <a:srgbClr val="0000CC"/>
                </a:solidFill>
                <a:latin typeface="Times New Roman" panose="02020603050405020304" pitchFamily="18" charset="0"/>
                <a:cs typeface="Times New Roman" panose="02020603050405020304" pitchFamily="18" charset="0"/>
              </a:rPr>
              <a:t>”:  	</a:t>
            </a:r>
          </a:p>
          <a:p>
            <a:pPr marL="0" lvl="0" indent="0">
              <a:spcAft>
                <a:spcPts val="600"/>
              </a:spcAft>
              <a:buNone/>
            </a:pP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phép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thế</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liên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kết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đoạn</a:t>
            </a:r>
            <a:r>
              <a:rPr lang="en-US" sz="3200" b="1" dirty="0">
                <a:solidFill>
                  <a:srgbClr val="FF0000"/>
                </a:solidFill>
                <a:latin typeface="Times New Roman" panose="02020603050405020304" pitchFamily="18" charset="0"/>
                <a:cs typeface="Times New Roman" panose="02020603050405020304" pitchFamily="18" charset="0"/>
              </a:rPr>
              <a:t>.</a:t>
            </a:r>
          </a:p>
          <a:p>
            <a:endParaRPr lang="en-US"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grpId="0" nodeType="clickEffect">
                                  <p:stCondLst>
                                    <p:cond delay="0"/>
                                  </p:stCondLst>
                                  <p:childTnLst>
                                    <p:set>
                                      <p:cBhvr rctx="PPT">
                                        <p:cTn id="6" dur="indefinite"/>
                                        <p:tgtEl>
                                          <p:spTgt spid="3">
                                            <p:txEl>
                                              <p:pRg st="1" end="1"/>
                                            </p:txEl>
                                          </p:spTgt>
                                        </p:tgtEl>
                                        <p:attrNameLst>
                                          <p:attrName>style.opacity</p:attrName>
                                        </p:attrNameLst>
                                      </p:cBhvr>
                                      <p:to>
                                        <p:strVal val="0.5"/>
                                      </p:to>
                                    </p:set>
                                    <p:animEffect filter="image" prLst="opacity: 0.5">
                                      <p:cBhvr rctx="IE">
                                        <p:cTn id="7" dur="indefinite"/>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grpId="0" nodeType="clickEffect">
                                  <p:stCondLst>
                                    <p:cond delay="0"/>
                                  </p:stCondLst>
                                  <p:childTnLst>
                                    <p:set>
                                      <p:cBhvr rctx="PPT">
                                        <p:cTn id="11" dur="indefinite"/>
                                        <p:tgtEl>
                                          <p:spTgt spid="3">
                                            <p:txEl>
                                              <p:pRg st="2" end="2"/>
                                            </p:txEl>
                                          </p:spTgt>
                                        </p:tgtEl>
                                        <p:attrNameLst>
                                          <p:attrName>style.opacity</p:attrName>
                                        </p:attrNameLst>
                                      </p:cBhvr>
                                      <p:to>
                                        <p:strVal val="0.5"/>
                                      </p:to>
                                    </p:set>
                                    <p:animEffect filter="image" prLst="opacity: 0.5">
                                      <p:cBhvr rctx="IE">
                                        <p:cTn id="12" dur="indefinite"/>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mph" presetSubtype="0" grpId="0" nodeType="clickEffect">
                                  <p:stCondLst>
                                    <p:cond delay="0"/>
                                  </p:stCondLst>
                                  <p:childTnLst>
                                    <p:set>
                                      <p:cBhvr rctx="PPT">
                                        <p:cTn id="16" dur="indefinite"/>
                                        <p:tgtEl>
                                          <p:spTgt spid="3">
                                            <p:txEl>
                                              <p:pRg st="3" end="3"/>
                                            </p:txEl>
                                          </p:spTgt>
                                        </p:tgtEl>
                                        <p:attrNameLst>
                                          <p:attrName>style.opacity</p:attrName>
                                        </p:attrNameLst>
                                      </p:cBhvr>
                                      <p:to>
                                        <p:strVal val="0.5"/>
                                      </p:to>
                                    </p:set>
                                    <p:animEffect filter="image" prLst="opacity: 0.5">
                                      <p:cBhvr rctx="IE">
                                        <p:cTn id="17" dur="indefinite"/>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mph" presetSubtype="0" grpId="0" nodeType="clickEffect">
                                  <p:stCondLst>
                                    <p:cond delay="0"/>
                                  </p:stCondLst>
                                  <p:childTnLst>
                                    <p:set>
                                      <p:cBhvr rctx="PPT">
                                        <p:cTn id="21" dur="indefinite"/>
                                        <p:tgtEl>
                                          <p:spTgt spid="3">
                                            <p:txEl>
                                              <p:pRg st="4" end="4"/>
                                            </p:txEl>
                                          </p:spTgt>
                                        </p:tgtEl>
                                        <p:attrNameLst>
                                          <p:attrName>style.opacity</p:attrName>
                                        </p:attrNameLst>
                                      </p:cBhvr>
                                      <p:to>
                                        <p:strVal val="0.5"/>
                                      </p:to>
                                    </p:set>
                                    <p:animEffect filter="image" prLst="opacity: 0.5">
                                      <p:cBhvr rctx="IE">
                                        <p:cTn id="22" dur="indefinite"/>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mph" presetSubtype="0" grpId="0" nodeType="clickEffect">
                                  <p:stCondLst>
                                    <p:cond delay="0"/>
                                  </p:stCondLst>
                                  <p:childTnLst>
                                    <p:set>
                                      <p:cBhvr rctx="PPT">
                                        <p:cTn id="26" dur="indefinite"/>
                                        <p:tgtEl>
                                          <p:spTgt spid="3">
                                            <p:txEl>
                                              <p:pRg st="5" end="5"/>
                                            </p:txEl>
                                          </p:spTgt>
                                        </p:tgtEl>
                                        <p:attrNameLst>
                                          <p:attrName>style.opacity</p:attrName>
                                        </p:attrNameLst>
                                      </p:cBhvr>
                                      <p:to>
                                        <p:strVal val="0.5"/>
                                      </p:to>
                                    </p:set>
                                    <p:animEffect filter="image" prLst="opacity: 0.5">
                                      <p:cBhvr rctx="IE">
                                        <p:cTn id="27" dur="indefinite"/>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4495800"/>
          </a:xfrm>
        </p:spPr>
        <p:txBody>
          <a:bodyPr>
            <a:noAutofit/>
          </a:bodyPr>
          <a:lstStyle/>
          <a:p>
            <a:pPr lvl="0">
              <a:spcBef>
                <a:spcPct val="20000"/>
              </a:spcBef>
            </a:pPr>
            <a:r>
              <a:rPr lang="en-US" sz="3200" b="1" dirty="0">
                <a:solidFill>
                  <a:schemeClr val="tx1"/>
                </a:solidFill>
                <a:latin typeface="Times New Roman" panose="02020603050405020304" pitchFamily="18" charset="0"/>
                <a:ea typeface="+mn-ea"/>
                <a:cs typeface="Times New Roman" panose="02020603050405020304" pitchFamily="18" charset="0"/>
              </a:rPr>
              <a:t>b)   </a:t>
            </a:r>
            <a:r>
              <a:rPr lang="en-US" sz="3200" b="1" dirty="0" err="1">
                <a:solidFill>
                  <a:srgbClr val="002060"/>
                </a:solidFill>
                <a:latin typeface="Times New Roman" panose="02020603050405020304" pitchFamily="18" charset="0"/>
                <a:ea typeface="+mn-ea"/>
                <a:cs typeface="Times New Roman" panose="02020603050405020304" pitchFamily="18" charset="0"/>
              </a:rPr>
              <a:t>Văn</a:t>
            </a:r>
            <a:r>
              <a:rPr lang="en-US" sz="3200" b="1" dirty="0">
                <a:solidFill>
                  <a:srgbClr val="002060"/>
                </a:solidFill>
                <a:latin typeface="Times New Roman" panose="02020603050405020304" pitchFamily="18" charset="0"/>
                <a:ea typeface="+mn-ea"/>
                <a:cs typeface="Times New Roman" panose="02020603050405020304" pitchFamily="18" charset="0"/>
              </a:rPr>
              <a:t> </a:t>
            </a:r>
            <a:r>
              <a:rPr lang="en-US" sz="3200" b="1" dirty="0" err="1">
                <a:solidFill>
                  <a:srgbClr val="002060"/>
                </a:solidFill>
                <a:latin typeface="Times New Roman" panose="02020603050405020304" pitchFamily="18" charset="0"/>
                <a:ea typeface="+mn-ea"/>
                <a:cs typeface="Times New Roman" panose="02020603050405020304" pitchFamily="18" charset="0"/>
              </a:rPr>
              <a:t>nghệ</a:t>
            </a:r>
            <a:r>
              <a:rPr lang="en-US" sz="3200" b="1" dirty="0">
                <a:solidFill>
                  <a:srgbClr val="002060"/>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đã</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làm</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cho</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tâm</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hồn</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họ</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thực</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được</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sống</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Lời</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gửi</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của</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rgbClr val="002060"/>
                </a:solidFill>
                <a:latin typeface="Times New Roman" panose="02020603050405020304" pitchFamily="18" charset="0"/>
                <a:ea typeface="+mn-ea"/>
                <a:cs typeface="Times New Roman" panose="02020603050405020304" pitchFamily="18" charset="0"/>
              </a:rPr>
              <a:t>văn</a:t>
            </a:r>
            <a:r>
              <a:rPr lang="en-US" sz="3200" b="1" dirty="0">
                <a:solidFill>
                  <a:srgbClr val="002060"/>
                </a:solidFill>
                <a:latin typeface="Times New Roman" panose="02020603050405020304" pitchFamily="18" charset="0"/>
                <a:ea typeface="+mn-ea"/>
                <a:cs typeface="Times New Roman" panose="02020603050405020304" pitchFamily="18" charset="0"/>
              </a:rPr>
              <a:t> </a:t>
            </a:r>
            <a:r>
              <a:rPr lang="en-US" sz="3200" b="1" dirty="0" err="1">
                <a:solidFill>
                  <a:srgbClr val="002060"/>
                </a:solidFill>
                <a:latin typeface="Times New Roman" panose="02020603050405020304" pitchFamily="18" charset="0"/>
                <a:ea typeface="+mn-ea"/>
                <a:cs typeface="Times New Roman" panose="02020603050405020304" pitchFamily="18" charset="0"/>
              </a:rPr>
              <a:t>nghệ</a:t>
            </a:r>
            <a:r>
              <a:rPr lang="en-US" sz="3200" b="1" dirty="0">
                <a:solidFill>
                  <a:srgbClr val="002060"/>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là</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rgbClr val="002060"/>
                </a:solidFill>
                <a:latin typeface="Times New Roman" panose="02020603050405020304" pitchFamily="18" charset="0"/>
                <a:ea typeface="+mn-ea"/>
                <a:cs typeface="Times New Roman" panose="02020603050405020304" pitchFamily="18" charset="0"/>
              </a:rPr>
              <a:t>sự</a:t>
            </a:r>
            <a:r>
              <a:rPr lang="en-US" sz="3200" b="1" dirty="0">
                <a:solidFill>
                  <a:srgbClr val="002060"/>
                </a:solidFill>
                <a:latin typeface="Times New Roman" panose="02020603050405020304" pitchFamily="18" charset="0"/>
                <a:ea typeface="+mn-ea"/>
                <a:cs typeface="Times New Roman" panose="02020603050405020304" pitchFamily="18" charset="0"/>
              </a:rPr>
              <a:t> </a:t>
            </a:r>
            <a:r>
              <a:rPr lang="en-US" sz="3200" b="1" dirty="0" err="1">
                <a:solidFill>
                  <a:srgbClr val="002060"/>
                </a:solidFill>
                <a:latin typeface="Times New Roman" panose="02020603050405020304" pitchFamily="18" charset="0"/>
                <a:ea typeface="+mn-ea"/>
                <a:cs typeface="Times New Roman" panose="02020603050405020304" pitchFamily="18" charset="0"/>
              </a:rPr>
              <a:t>sống</a:t>
            </a:r>
            <a:r>
              <a:rPr lang="en-US" sz="3200" b="1" dirty="0">
                <a:solidFill>
                  <a:schemeClr val="tx1"/>
                </a:solidFill>
                <a:latin typeface="Times New Roman" panose="02020603050405020304" pitchFamily="18" charset="0"/>
                <a:ea typeface="+mn-ea"/>
                <a:cs typeface="Times New Roman" panose="02020603050405020304" pitchFamily="18" charset="0"/>
              </a:rPr>
              <a:t>.</a:t>
            </a:r>
            <a:br>
              <a:rPr lang="en-US" sz="3200" b="1" dirty="0">
                <a:solidFill>
                  <a:schemeClr val="tx1"/>
                </a:solidFill>
                <a:latin typeface="Times New Roman" panose="02020603050405020304" pitchFamily="18" charset="0"/>
                <a:ea typeface="+mn-ea"/>
                <a:cs typeface="Times New Roman" panose="02020603050405020304" pitchFamily="18" charset="0"/>
              </a:rPr>
            </a:b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rgbClr val="002060"/>
                </a:solidFill>
                <a:latin typeface="Times New Roman" panose="02020603050405020304" pitchFamily="18" charset="0"/>
                <a:ea typeface="+mn-ea"/>
                <a:cs typeface="Times New Roman" panose="02020603050405020304" pitchFamily="18" charset="0"/>
              </a:rPr>
              <a:t>Sự</a:t>
            </a:r>
            <a:r>
              <a:rPr lang="en-US" sz="3200" b="1" dirty="0">
                <a:solidFill>
                  <a:srgbClr val="002060"/>
                </a:solidFill>
                <a:latin typeface="Times New Roman" panose="02020603050405020304" pitchFamily="18" charset="0"/>
                <a:ea typeface="+mn-ea"/>
                <a:cs typeface="Times New Roman" panose="02020603050405020304" pitchFamily="18" charset="0"/>
              </a:rPr>
              <a:t> </a:t>
            </a:r>
            <a:r>
              <a:rPr lang="en-US" sz="3200" b="1" dirty="0" err="1">
                <a:solidFill>
                  <a:srgbClr val="002060"/>
                </a:solidFill>
                <a:latin typeface="Times New Roman" panose="02020603050405020304" pitchFamily="18" charset="0"/>
                <a:ea typeface="+mn-ea"/>
                <a:cs typeface="Times New Roman" panose="02020603050405020304" pitchFamily="18" charset="0"/>
              </a:rPr>
              <a:t>sống</a:t>
            </a:r>
            <a:r>
              <a:rPr lang="en-US" sz="3200" b="1" dirty="0">
                <a:solidFill>
                  <a:srgbClr val="002060"/>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ấy</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tỏa</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đều</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cho</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mọi</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vẻ</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mọi</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mặt</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của</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tâm</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hồn</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rgbClr val="002060"/>
                </a:solidFill>
                <a:latin typeface="Times New Roman" panose="02020603050405020304" pitchFamily="18" charset="0"/>
                <a:ea typeface="+mn-ea"/>
                <a:cs typeface="Times New Roman" panose="02020603050405020304" pitchFamily="18" charset="0"/>
              </a:rPr>
              <a:t>Văn</a:t>
            </a:r>
            <a:r>
              <a:rPr lang="en-US" sz="3200" b="1" dirty="0">
                <a:solidFill>
                  <a:srgbClr val="002060"/>
                </a:solidFill>
                <a:latin typeface="Times New Roman" panose="02020603050405020304" pitchFamily="18" charset="0"/>
                <a:ea typeface="+mn-ea"/>
                <a:cs typeface="Times New Roman" panose="02020603050405020304" pitchFamily="18" charset="0"/>
              </a:rPr>
              <a:t> </a:t>
            </a:r>
            <a:r>
              <a:rPr lang="en-US" sz="3200" b="1" dirty="0" err="1">
                <a:solidFill>
                  <a:srgbClr val="002060"/>
                </a:solidFill>
                <a:latin typeface="Times New Roman" panose="02020603050405020304" pitchFamily="18" charset="0"/>
                <a:ea typeface="+mn-ea"/>
                <a:cs typeface="Times New Roman" panose="02020603050405020304" pitchFamily="18" charset="0"/>
              </a:rPr>
              <a:t>nghệ</a:t>
            </a:r>
            <a:r>
              <a:rPr lang="en-US" sz="3200" b="1" dirty="0">
                <a:solidFill>
                  <a:srgbClr val="002060"/>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nói</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chuyện</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với</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tất</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cả</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tâm</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hồn</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chúng</a:t>
            </a:r>
            <a:r>
              <a:rPr lang="en-US" sz="3200" b="1" dirty="0">
                <a:solidFill>
                  <a:schemeClr val="tx1"/>
                </a:solidFill>
                <a:latin typeface="Times New Roman" panose="02020603050405020304" pitchFamily="18" charset="0"/>
                <a:ea typeface="+mn-ea"/>
                <a:cs typeface="Times New Roman" panose="02020603050405020304" pitchFamily="18" charset="0"/>
              </a:rPr>
              <a:t> ta, </a:t>
            </a:r>
            <a:r>
              <a:rPr lang="en-US" sz="3200" b="1" dirty="0" err="1">
                <a:solidFill>
                  <a:schemeClr val="tx1"/>
                </a:solidFill>
                <a:latin typeface="Times New Roman" panose="02020603050405020304" pitchFamily="18" charset="0"/>
                <a:ea typeface="+mn-ea"/>
                <a:cs typeface="Times New Roman" panose="02020603050405020304" pitchFamily="18" charset="0"/>
              </a:rPr>
              <a:t>không</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riêng</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gì</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trí</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tuệ</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nhất</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là</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trí</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thức</a:t>
            </a:r>
            <a:r>
              <a:rPr lang="en-US" sz="3200" b="1" dirty="0">
                <a:solidFill>
                  <a:schemeClr val="tx1"/>
                </a:solidFill>
                <a:latin typeface="Times New Roman" panose="02020603050405020304" pitchFamily="18" charset="0"/>
                <a:ea typeface="+mn-ea"/>
                <a:cs typeface="Times New Roman" panose="02020603050405020304" pitchFamily="18" charset="0"/>
              </a:rPr>
              <a:t>. </a:t>
            </a:r>
            <a:br>
              <a:rPr lang="en-US" sz="3200" b="1" dirty="0">
                <a:solidFill>
                  <a:schemeClr val="tx1"/>
                </a:solidFill>
                <a:latin typeface="Times New Roman" panose="02020603050405020304" pitchFamily="18" charset="0"/>
                <a:ea typeface="+mn-ea"/>
                <a:cs typeface="Times New Roman" panose="02020603050405020304" pitchFamily="18" charset="0"/>
              </a:rPr>
            </a:b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a:solidFill>
                  <a:srgbClr val="0070C0"/>
                </a:solidFill>
                <a:latin typeface="Times New Roman" panose="02020603050405020304" pitchFamily="18" charset="0"/>
                <a:ea typeface="+mn-ea"/>
                <a:cs typeface="Times New Roman" panose="02020603050405020304" pitchFamily="18" charset="0"/>
              </a:rPr>
              <a:t>(</a:t>
            </a:r>
            <a:r>
              <a:rPr lang="en-US" sz="3200" b="1" dirty="0" err="1">
                <a:solidFill>
                  <a:srgbClr val="0070C0"/>
                </a:solidFill>
                <a:latin typeface="Times New Roman" panose="02020603050405020304" pitchFamily="18" charset="0"/>
                <a:ea typeface="+mn-ea"/>
                <a:cs typeface="Times New Roman" panose="02020603050405020304" pitchFamily="18" charset="0"/>
              </a:rPr>
              <a:t>Nguyễn</a:t>
            </a:r>
            <a:r>
              <a:rPr lang="en-US" sz="3200" b="1" dirty="0">
                <a:solidFill>
                  <a:srgbClr val="0070C0"/>
                </a:solidFill>
                <a:latin typeface="Times New Roman" panose="02020603050405020304" pitchFamily="18" charset="0"/>
                <a:ea typeface="+mn-ea"/>
                <a:cs typeface="Times New Roman" panose="02020603050405020304" pitchFamily="18" charset="0"/>
              </a:rPr>
              <a:t> </a:t>
            </a:r>
            <a:r>
              <a:rPr lang="en-US" sz="3200" b="1" dirty="0" err="1">
                <a:solidFill>
                  <a:srgbClr val="0070C0"/>
                </a:solidFill>
                <a:latin typeface="Times New Roman" panose="02020603050405020304" pitchFamily="18" charset="0"/>
                <a:ea typeface="+mn-ea"/>
                <a:cs typeface="Times New Roman" panose="02020603050405020304" pitchFamily="18" charset="0"/>
              </a:rPr>
              <a:t>Đình</a:t>
            </a:r>
            <a:r>
              <a:rPr lang="en-US" sz="3200" b="1" dirty="0">
                <a:solidFill>
                  <a:srgbClr val="0070C0"/>
                </a:solidFill>
                <a:latin typeface="Times New Roman" panose="02020603050405020304" pitchFamily="18" charset="0"/>
                <a:ea typeface="+mn-ea"/>
                <a:cs typeface="Times New Roman" panose="02020603050405020304" pitchFamily="18" charset="0"/>
              </a:rPr>
              <a:t> </a:t>
            </a:r>
            <a:r>
              <a:rPr lang="en-US" sz="3200" b="1" dirty="0" err="1">
                <a:solidFill>
                  <a:srgbClr val="0070C0"/>
                </a:solidFill>
                <a:latin typeface="Times New Roman" panose="02020603050405020304" pitchFamily="18" charset="0"/>
                <a:ea typeface="+mn-ea"/>
                <a:cs typeface="Times New Roman" panose="02020603050405020304" pitchFamily="18" charset="0"/>
              </a:rPr>
              <a:t>Thi</a:t>
            </a:r>
            <a:r>
              <a:rPr lang="en-US" sz="3200" b="1" dirty="0">
                <a:solidFill>
                  <a:srgbClr val="0070C0"/>
                </a:solidFill>
                <a:latin typeface="Times New Roman" panose="02020603050405020304" pitchFamily="18" charset="0"/>
                <a:ea typeface="+mn-ea"/>
                <a:cs typeface="Times New Roman" panose="02020603050405020304" pitchFamily="18" charset="0"/>
              </a:rPr>
              <a:t>, </a:t>
            </a:r>
            <a:r>
              <a:rPr lang="en-US" sz="3200" b="1" i="1" dirty="0" err="1">
                <a:solidFill>
                  <a:srgbClr val="0070C0"/>
                </a:solidFill>
                <a:latin typeface="Times New Roman" panose="02020603050405020304" pitchFamily="18" charset="0"/>
                <a:ea typeface="+mn-ea"/>
                <a:cs typeface="Times New Roman" panose="02020603050405020304" pitchFamily="18" charset="0"/>
              </a:rPr>
              <a:t>Tiếng</a:t>
            </a:r>
            <a:r>
              <a:rPr lang="en-US" sz="3200" b="1" i="1" dirty="0">
                <a:solidFill>
                  <a:srgbClr val="0070C0"/>
                </a:solidFill>
                <a:latin typeface="Times New Roman" panose="02020603050405020304" pitchFamily="18" charset="0"/>
                <a:ea typeface="+mn-ea"/>
                <a:cs typeface="Times New Roman" panose="02020603050405020304" pitchFamily="18" charset="0"/>
              </a:rPr>
              <a:t> </a:t>
            </a:r>
            <a:r>
              <a:rPr lang="en-US" sz="3200" b="1" i="1" dirty="0" err="1">
                <a:solidFill>
                  <a:srgbClr val="0070C0"/>
                </a:solidFill>
                <a:latin typeface="Times New Roman" panose="02020603050405020304" pitchFamily="18" charset="0"/>
                <a:ea typeface="+mn-ea"/>
                <a:cs typeface="Times New Roman" panose="02020603050405020304" pitchFamily="18" charset="0"/>
              </a:rPr>
              <a:t>nói</a:t>
            </a:r>
            <a:r>
              <a:rPr lang="en-US" sz="3200" b="1" i="1" dirty="0">
                <a:solidFill>
                  <a:srgbClr val="0070C0"/>
                </a:solidFill>
                <a:latin typeface="Times New Roman" panose="02020603050405020304" pitchFamily="18" charset="0"/>
                <a:ea typeface="+mn-ea"/>
                <a:cs typeface="Times New Roman" panose="02020603050405020304" pitchFamily="18" charset="0"/>
              </a:rPr>
              <a:t> </a:t>
            </a:r>
            <a:r>
              <a:rPr lang="en-US" sz="3200" b="1" i="1" dirty="0" err="1">
                <a:solidFill>
                  <a:srgbClr val="0070C0"/>
                </a:solidFill>
                <a:latin typeface="Times New Roman" panose="02020603050405020304" pitchFamily="18" charset="0"/>
                <a:ea typeface="+mn-ea"/>
                <a:cs typeface="Times New Roman" panose="02020603050405020304" pitchFamily="18" charset="0"/>
              </a:rPr>
              <a:t>của</a:t>
            </a:r>
            <a:r>
              <a:rPr lang="en-US" sz="3200" b="1" i="1" dirty="0">
                <a:solidFill>
                  <a:srgbClr val="0070C0"/>
                </a:solidFill>
                <a:latin typeface="Times New Roman" panose="02020603050405020304" pitchFamily="18" charset="0"/>
                <a:ea typeface="+mn-ea"/>
                <a:cs typeface="Times New Roman" panose="02020603050405020304" pitchFamily="18" charset="0"/>
              </a:rPr>
              <a:t> </a:t>
            </a:r>
            <a:r>
              <a:rPr lang="en-US" sz="3200" b="1" i="1" dirty="0" err="1">
                <a:solidFill>
                  <a:srgbClr val="0070C0"/>
                </a:solidFill>
                <a:latin typeface="Times New Roman" panose="02020603050405020304" pitchFamily="18" charset="0"/>
                <a:ea typeface="+mn-ea"/>
                <a:cs typeface="Times New Roman" panose="02020603050405020304" pitchFamily="18" charset="0"/>
              </a:rPr>
              <a:t>văn</a:t>
            </a:r>
            <a:r>
              <a:rPr lang="en-US" sz="3200" b="1" i="1" dirty="0">
                <a:solidFill>
                  <a:srgbClr val="0070C0"/>
                </a:solidFill>
                <a:latin typeface="Times New Roman" panose="02020603050405020304" pitchFamily="18" charset="0"/>
                <a:ea typeface="+mn-ea"/>
                <a:cs typeface="Times New Roman" panose="02020603050405020304" pitchFamily="18" charset="0"/>
              </a:rPr>
              <a:t> </a:t>
            </a:r>
            <a:r>
              <a:rPr lang="en-US" sz="3200" b="1" i="1" dirty="0" err="1">
                <a:solidFill>
                  <a:srgbClr val="0070C0"/>
                </a:solidFill>
                <a:latin typeface="Times New Roman" panose="02020603050405020304" pitchFamily="18" charset="0"/>
                <a:ea typeface="+mn-ea"/>
                <a:cs typeface="Times New Roman" panose="02020603050405020304" pitchFamily="18" charset="0"/>
              </a:rPr>
              <a:t>nghệ</a:t>
            </a:r>
            <a:r>
              <a:rPr lang="en-US" sz="3200" b="1" dirty="0">
                <a:solidFill>
                  <a:srgbClr val="0070C0"/>
                </a:solidFill>
                <a:latin typeface="Times New Roman" panose="02020603050405020304" pitchFamily="18" charset="0"/>
                <a:ea typeface="+mn-ea"/>
                <a:cs typeface="Times New Roman" panose="02020603050405020304" pitchFamily="18" charset="0"/>
              </a:rPr>
              <a:t>)</a:t>
            </a:r>
            <a:r>
              <a:rPr lang="en-US" sz="3200" b="1" dirty="0">
                <a:solidFill>
                  <a:schemeClr val="tx1"/>
                </a:solidFill>
                <a:latin typeface="Times New Roman" panose="02020603050405020304" pitchFamily="18" charset="0"/>
                <a:ea typeface="+mn-ea"/>
                <a:cs typeface="Times New Roman" panose="02020603050405020304" pitchFamily="18" charset="0"/>
              </a:rPr>
              <a:t/>
            </a:r>
            <a:br>
              <a:rPr lang="en-US" sz="3200" b="1" dirty="0">
                <a:solidFill>
                  <a:schemeClr val="tx1"/>
                </a:solidFill>
                <a:latin typeface="Times New Roman" panose="02020603050405020304" pitchFamily="18" charset="0"/>
                <a:ea typeface="+mn-ea"/>
                <a:cs typeface="Times New Roman" panose="02020603050405020304" pitchFamily="18" charset="0"/>
              </a:rPr>
            </a:br>
            <a:endParaRPr lang="en-US" sz="3200" b="1" dirty="0">
              <a:solidFill>
                <a:schemeClr val="tx1"/>
              </a:solidFill>
              <a:latin typeface="Times New Roman" panose="020206030504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077200" cy="4317365"/>
          </a:xfrm>
        </p:spPr>
        <p:txBody>
          <a:bodyPr>
            <a:noAutofit/>
          </a:bodyPr>
          <a:lstStyle/>
          <a:p>
            <a:pPr marL="0" lvl="0" indent="0">
              <a:spcAft>
                <a:spcPts val="600"/>
              </a:spcAft>
              <a:buClr>
                <a:srgbClr val="94C600"/>
              </a:buClr>
              <a:buNone/>
            </a:pPr>
            <a:r>
              <a:rPr lang="en-US" b="1" dirty="0">
                <a:solidFill>
                  <a:srgbClr val="0000CC"/>
                </a:solidFill>
                <a:latin typeface="Times New Roman" panose="02020603050405020304" pitchFamily="18" charset="0"/>
                <a:cs typeface="Times New Roman" panose="02020603050405020304" pitchFamily="18" charset="0"/>
              </a:rPr>
              <a:t>  -   “ </a:t>
            </a:r>
            <a:r>
              <a:rPr lang="en-US" b="1" dirty="0" err="1">
                <a:solidFill>
                  <a:srgbClr val="0000CC"/>
                </a:solidFill>
                <a:latin typeface="Times New Roman" panose="02020603050405020304" pitchFamily="18" charset="0"/>
                <a:cs typeface="Times New Roman" panose="02020603050405020304" pitchFamily="18" charset="0"/>
              </a:rPr>
              <a:t>Văn</a:t>
            </a: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0000CC"/>
                </a:solidFill>
                <a:latin typeface="Times New Roman" panose="02020603050405020304" pitchFamily="18" charset="0"/>
                <a:cs typeface="Times New Roman" panose="02020603050405020304" pitchFamily="18" charset="0"/>
              </a:rPr>
              <a:t>nghệ</a:t>
            </a:r>
            <a:r>
              <a:rPr lang="en-US" b="1" dirty="0">
                <a:solidFill>
                  <a:srgbClr val="0000CC"/>
                </a:solidFill>
                <a:latin typeface="Times New Roman" panose="02020603050405020304" pitchFamily="18" charset="0"/>
                <a:cs typeface="Times New Roman" panose="02020603050405020304" pitchFamily="18" charset="0"/>
              </a:rPr>
              <a:t>”(1) – “</a:t>
            </a:r>
            <a:r>
              <a:rPr lang="en-US" b="1" dirty="0" err="1">
                <a:solidFill>
                  <a:srgbClr val="0000CC"/>
                </a:solidFill>
                <a:latin typeface="Times New Roman" panose="02020603050405020304" pitchFamily="18" charset="0"/>
                <a:cs typeface="Times New Roman" panose="02020603050405020304" pitchFamily="18" charset="0"/>
              </a:rPr>
              <a:t>văn</a:t>
            </a: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0000CC"/>
                </a:solidFill>
                <a:latin typeface="Times New Roman" panose="02020603050405020304" pitchFamily="18" charset="0"/>
                <a:cs typeface="Times New Roman" panose="02020603050405020304" pitchFamily="18" charset="0"/>
              </a:rPr>
              <a:t>nghệ</a:t>
            </a:r>
            <a:r>
              <a:rPr lang="en-US" b="1" dirty="0">
                <a:solidFill>
                  <a:srgbClr val="0000CC"/>
                </a:solidFill>
                <a:latin typeface="Times New Roman" panose="02020603050405020304" pitchFamily="18" charset="0"/>
                <a:cs typeface="Times New Roman" panose="02020603050405020304" pitchFamily="18" charset="0"/>
              </a:rPr>
              <a:t>”(2):</a:t>
            </a:r>
          </a:p>
          <a:p>
            <a:pPr marL="0" lvl="0" indent="0">
              <a:spcAft>
                <a:spcPts val="600"/>
              </a:spcAft>
              <a:buClr>
                <a:srgbClr val="94C600"/>
              </a:buClr>
              <a:buNone/>
            </a:pP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phép</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lặp</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liên</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kết</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câu</a:t>
            </a:r>
            <a:r>
              <a:rPr lang="en-US" b="1" dirty="0">
                <a:solidFill>
                  <a:srgbClr val="FF0000"/>
                </a:solidFill>
                <a:latin typeface="Times New Roman" panose="02020603050405020304" pitchFamily="18" charset="0"/>
                <a:cs typeface="Times New Roman" panose="02020603050405020304" pitchFamily="18" charset="0"/>
              </a:rPr>
              <a:t>.</a:t>
            </a:r>
          </a:p>
          <a:p>
            <a:pPr marL="0" lvl="0" indent="0">
              <a:spcAft>
                <a:spcPts val="600"/>
              </a:spcAft>
              <a:buClr>
                <a:srgbClr val="94C600"/>
              </a:buClr>
              <a:buNone/>
            </a:pPr>
            <a:endParaRPr lang="en-US" b="1" dirty="0">
              <a:solidFill>
                <a:srgbClr val="FF0000"/>
              </a:solidFill>
              <a:latin typeface="Times New Roman" panose="02020603050405020304" pitchFamily="18" charset="0"/>
              <a:cs typeface="Times New Roman" panose="02020603050405020304" pitchFamily="18" charset="0"/>
            </a:endParaRPr>
          </a:p>
          <a:p>
            <a:pPr marL="0" lvl="0" indent="0">
              <a:spcAft>
                <a:spcPts val="600"/>
              </a:spcAft>
              <a:buClr>
                <a:srgbClr val="94C600"/>
              </a:buClr>
              <a:buNone/>
            </a:pPr>
            <a:r>
              <a:rPr lang="en-US" b="1" dirty="0">
                <a:solidFill>
                  <a:srgbClr val="0000CC"/>
                </a:solidFill>
                <a:latin typeface="Times New Roman" panose="02020603050405020304" pitchFamily="18" charset="0"/>
                <a:cs typeface="Times New Roman" panose="02020603050405020304" pitchFamily="18" charset="0"/>
              </a:rPr>
              <a:t>    - “ </a:t>
            </a:r>
            <a:r>
              <a:rPr lang="en-US" b="1" dirty="0" err="1">
                <a:solidFill>
                  <a:srgbClr val="0000CC"/>
                </a:solidFill>
                <a:latin typeface="Times New Roman" panose="02020603050405020304" pitchFamily="18" charset="0"/>
                <a:cs typeface="Times New Roman" panose="02020603050405020304" pitchFamily="18" charset="0"/>
              </a:rPr>
              <a:t>Văn</a:t>
            </a: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0000CC"/>
                </a:solidFill>
                <a:latin typeface="Times New Roman" panose="02020603050405020304" pitchFamily="18" charset="0"/>
                <a:cs typeface="Times New Roman" panose="02020603050405020304" pitchFamily="18" charset="0"/>
              </a:rPr>
              <a:t>nghệ</a:t>
            </a:r>
            <a:r>
              <a:rPr lang="en-US" b="1" dirty="0">
                <a:solidFill>
                  <a:srgbClr val="0000CC"/>
                </a:solidFill>
                <a:latin typeface="Times New Roman" panose="02020603050405020304" pitchFamily="18" charset="0"/>
                <a:cs typeface="Times New Roman" panose="02020603050405020304" pitchFamily="18" charset="0"/>
              </a:rPr>
              <a:t>”[2] – “ </a:t>
            </a:r>
            <a:r>
              <a:rPr lang="en-US" b="1" dirty="0" err="1">
                <a:solidFill>
                  <a:srgbClr val="0000CC"/>
                </a:solidFill>
                <a:latin typeface="Times New Roman" panose="02020603050405020304" pitchFamily="18" charset="0"/>
                <a:cs typeface="Times New Roman" panose="02020603050405020304" pitchFamily="18" charset="0"/>
              </a:rPr>
              <a:t>Văn</a:t>
            </a: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0000CC"/>
                </a:solidFill>
                <a:latin typeface="Times New Roman" panose="02020603050405020304" pitchFamily="18" charset="0"/>
                <a:cs typeface="Times New Roman" panose="02020603050405020304" pitchFamily="18" charset="0"/>
              </a:rPr>
              <a:t>nghệ</a:t>
            </a:r>
            <a:r>
              <a:rPr lang="en-US" b="1" dirty="0">
                <a:solidFill>
                  <a:srgbClr val="0000CC"/>
                </a:solidFill>
                <a:latin typeface="Times New Roman" panose="02020603050405020304" pitchFamily="18" charset="0"/>
                <a:cs typeface="Times New Roman" panose="02020603050405020304" pitchFamily="18" charset="0"/>
              </a:rPr>
              <a:t>”[3]: </a:t>
            </a:r>
          </a:p>
          <a:p>
            <a:pPr marL="0" lvl="0" indent="0">
              <a:spcAft>
                <a:spcPts val="600"/>
              </a:spcAft>
              <a:buClr>
                <a:srgbClr val="94C600"/>
              </a:buClr>
              <a:buNone/>
            </a:pP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phép</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lặp</a:t>
            </a:r>
            <a:r>
              <a:rPr lang="en-US" b="1" dirty="0">
                <a:solidFill>
                  <a:srgbClr val="FF0000"/>
                </a:solidFill>
                <a:latin typeface="Times New Roman" panose="02020603050405020304" pitchFamily="18" charset="0"/>
                <a:cs typeface="Times New Roman" panose="02020603050405020304" pitchFamily="18" charset="0"/>
              </a:rPr>
              <a:t> → </a:t>
            </a:r>
            <a:r>
              <a:rPr lang="en-US" b="1" dirty="0" err="1">
                <a:solidFill>
                  <a:srgbClr val="FF0000"/>
                </a:solidFill>
                <a:latin typeface="Times New Roman" panose="02020603050405020304" pitchFamily="18" charset="0"/>
                <a:cs typeface="Times New Roman" panose="02020603050405020304" pitchFamily="18" charset="0"/>
              </a:rPr>
              <a:t>liên</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kết</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đoạn</a:t>
            </a:r>
            <a:r>
              <a:rPr lang="en-US" b="1" dirty="0">
                <a:solidFill>
                  <a:srgbClr val="FF0000"/>
                </a:solidFill>
                <a:latin typeface="Times New Roman" panose="02020603050405020304" pitchFamily="18" charset="0"/>
                <a:cs typeface="Times New Roman" panose="02020603050405020304" pitchFamily="18" charset="0"/>
              </a:rPr>
              <a:t>.</a:t>
            </a:r>
          </a:p>
          <a:p>
            <a:pPr marL="0" lvl="0" indent="0">
              <a:spcAft>
                <a:spcPts val="600"/>
              </a:spcAft>
              <a:buClr>
                <a:srgbClr val="94C600"/>
              </a:buClr>
              <a:buNone/>
            </a:pPr>
            <a:endParaRPr lang="en-US" b="1" dirty="0">
              <a:solidFill>
                <a:srgbClr val="FF0000"/>
              </a:solidFill>
              <a:latin typeface="Times New Roman" panose="02020603050405020304" pitchFamily="18" charset="0"/>
              <a:cs typeface="Times New Roman" panose="02020603050405020304" pitchFamily="18" charset="0"/>
            </a:endParaRPr>
          </a:p>
          <a:p>
            <a:pPr marL="0" lvl="0" indent="0">
              <a:spcAft>
                <a:spcPts val="600"/>
              </a:spcAft>
              <a:buClr>
                <a:srgbClr val="94C600"/>
              </a:buClr>
              <a:buNone/>
            </a:pPr>
            <a:r>
              <a:rPr lang="en-US" b="1" dirty="0">
                <a:solidFill>
                  <a:srgbClr val="0000CC"/>
                </a:solidFill>
                <a:latin typeface="Times New Roman" panose="02020603050405020304" pitchFamily="18" charset="0"/>
                <a:cs typeface="Times New Roman" panose="02020603050405020304" pitchFamily="18" charset="0"/>
              </a:rPr>
              <a:t>    - “ </a:t>
            </a:r>
            <a:r>
              <a:rPr lang="en-US" b="1" dirty="0" err="1">
                <a:solidFill>
                  <a:srgbClr val="0000CC"/>
                </a:solidFill>
                <a:latin typeface="Times New Roman" panose="02020603050405020304" pitchFamily="18" charset="0"/>
                <a:cs typeface="Times New Roman" panose="02020603050405020304" pitchFamily="18" charset="0"/>
              </a:rPr>
              <a:t>sự</a:t>
            </a: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0000CC"/>
                </a:solidFill>
                <a:latin typeface="Times New Roman" panose="02020603050405020304" pitchFamily="18" charset="0"/>
                <a:cs typeface="Times New Roman" panose="02020603050405020304" pitchFamily="18" charset="0"/>
              </a:rPr>
              <a:t>sống</a:t>
            </a:r>
            <a:r>
              <a:rPr lang="en-US" b="1" dirty="0">
                <a:solidFill>
                  <a:srgbClr val="0000CC"/>
                </a:solidFill>
                <a:latin typeface="Times New Roman" panose="02020603050405020304" pitchFamily="18" charset="0"/>
                <a:cs typeface="Times New Roman" panose="02020603050405020304" pitchFamily="18" charset="0"/>
              </a:rPr>
              <a:t>”[2] – “ </a:t>
            </a:r>
            <a:r>
              <a:rPr lang="en-US" b="1" dirty="0" err="1">
                <a:solidFill>
                  <a:srgbClr val="0000CC"/>
                </a:solidFill>
                <a:latin typeface="Times New Roman" panose="02020603050405020304" pitchFamily="18" charset="0"/>
                <a:cs typeface="Times New Roman" panose="02020603050405020304" pitchFamily="18" charset="0"/>
              </a:rPr>
              <a:t>Sự</a:t>
            </a: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0000CC"/>
                </a:solidFill>
                <a:latin typeface="Times New Roman" panose="02020603050405020304" pitchFamily="18" charset="0"/>
                <a:cs typeface="Times New Roman" panose="02020603050405020304" pitchFamily="18" charset="0"/>
              </a:rPr>
              <a:t>sống</a:t>
            </a:r>
            <a:r>
              <a:rPr lang="en-US" b="1" dirty="0">
                <a:solidFill>
                  <a:srgbClr val="0000CC"/>
                </a:solidFill>
                <a:latin typeface="Times New Roman" panose="02020603050405020304" pitchFamily="18" charset="0"/>
                <a:cs typeface="Times New Roman" panose="02020603050405020304" pitchFamily="18" charset="0"/>
              </a:rPr>
              <a:t>”[3]:</a:t>
            </a:r>
          </a:p>
          <a:p>
            <a:pPr marL="0" lvl="0" indent="0">
              <a:spcAft>
                <a:spcPts val="600"/>
              </a:spcAft>
              <a:buClr>
                <a:srgbClr val="94C600"/>
              </a:buClr>
              <a:buNone/>
            </a:pP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phép</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lặp</a:t>
            </a:r>
            <a:r>
              <a:rPr lang="en-US" b="1" dirty="0">
                <a:solidFill>
                  <a:srgbClr val="FF0000"/>
                </a:solidFill>
                <a:latin typeface="Times New Roman" panose="02020603050405020304" pitchFamily="18" charset="0"/>
                <a:cs typeface="Times New Roman" panose="02020603050405020304" pitchFamily="18" charset="0"/>
              </a:rPr>
              <a:t> → </a:t>
            </a:r>
            <a:r>
              <a:rPr lang="en-US" b="1" dirty="0" err="1">
                <a:solidFill>
                  <a:srgbClr val="FF0000"/>
                </a:solidFill>
                <a:latin typeface="Times New Roman" panose="02020603050405020304" pitchFamily="18" charset="0"/>
                <a:cs typeface="Times New Roman" panose="02020603050405020304" pitchFamily="18" charset="0"/>
              </a:rPr>
              <a:t>liên</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kết</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đoạn</a:t>
            </a:r>
            <a:r>
              <a:rPr lang="en-US" b="1" dirty="0">
                <a:solidFill>
                  <a:srgbClr val="FF0000"/>
                </a:solidFill>
                <a:latin typeface="Times New Roman" panose="02020603050405020304" pitchFamily="18" charset="0"/>
                <a:cs typeface="Times New Roman" panose="02020603050405020304" pitchFamily="18" charset="0"/>
              </a:rPr>
              <a:t>.</a:t>
            </a:r>
          </a:p>
          <a:p>
            <a:pPr marL="0" lvl="0" indent="0">
              <a:spcAft>
                <a:spcPts val="600"/>
              </a:spcAft>
              <a:buClr>
                <a:srgbClr val="94C600"/>
              </a:buClr>
              <a:buNone/>
            </a:pPr>
            <a:endParaRPr lang="en-US"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19200"/>
            <a:ext cx="8153400" cy="1600200"/>
          </a:xfrm>
        </p:spPr>
        <p:txBody>
          <a:bodyPr>
            <a:noAutofit/>
          </a:bodyPr>
          <a:lstStyle/>
          <a:p>
            <a:pPr lvl="0">
              <a:spcBef>
                <a:spcPct val="20000"/>
              </a:spcBef>
            </a:pPr>
            <a:r>
              <a:rPr lang="en-US" sz="3200" b="1" dirty="0">
                <a:solidFill>
                  <a:schemeClr val="tx1"/>
                </a:solidFill>
                <a:latin typeface="Times New Roman" panose="02020603050405020304" pitchFamily="18" charset="0"/>
                <a:ea typeface="+mn-ea"/>
                <a:cs typeface="Times New Roman" panose="02020603050405020304" pitchFamily="18" charset="0"/>
              </a:rPr>
              <a:t>d. </a:t>
            </a:r>
            <a:r>
              <a:rPr lang="en-US" sz="3200" b="1" dirty="0" err="1">
                <a:solidFill>
                  <a:schemeClr val="tx1"/>
                </a:solidFill>
                <a:latin typeface="Times New Roman" panose="02020603050405020304" pitchFamily="18" charset="0"/>
                <a:ea typeface="+mn-ea"/>
                <a:cs typeface="Times New Roman" panose="02020603050405020304" pitchFamily="18" charset="0"/>
              </a:rPr>
              <a:t>Những</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người</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yếu</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đuối</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vẫn</a:t>
            </a:r>
            <a:r>
              <a:rPr lang="en-US" sz="3200" b="1" dirty="0">
                <a:solidFill>
                  <a:schemeClr val="tx1"/>
                </a:solidFill>
                <a:latin typeface="Times New Roman" panose="02020603050405020304" pitchFamily="18" charset="0"/>
                <a:ea typeface="+mn-ea"/>
                <a:cs typeface="Times New Roman" panose="02020603050405020304" pitchFamily="18" charset="0"/>
              </a:rPr>
              <a:t> hay </a:t>
            </a:r>
            <a:r>
              <a:rPr lang="en-US" sz="3200" b="1" dirty="0" err="1">
                <a:solidFill>
                  <a:schemeClr val="tx1"/>
                </a:solidFill>
                <a:latin typeface="Times New Roman" panose="02020603050405020304" pitchFamily="18" charset="0"/>
                <a:ea typeface="+mn-ea"/>
                <a:cs typeface="Times New Roman" panose="02020603050405020304" pitchFamily="18" charset="0"/>
              </a:rPr>
              <a:t>hiền</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lành</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Muốn</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ác</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phải</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là</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kẻ</a:t>
            </a:r>
            <a:r>
              <a:rPr lang="en-US" sz="3200" b="1" dirty="0">
                <a:solidFill>
                  <a:schemeClr val="tx1"/>
                </a:solidFill>
                <a:latin typeface="Times New Roman" panose="02020603050405020304" pitchFamily="18" charset="0"/>
                <a:ea typeface="+mn-ea"/>
                <a:cs typeface="Times New Roman" panose="02020603050405020304" pitchFamily="18" charset="0"/>
              </a:rPr>
              <a:t> </a:t>
            </a:r>
            <a:r>
              <a:rPr lang="en-US" sz="3200" b="1" dirty="0" err="1">
                <a:solidFill>
                  <a:schemeClr val="tx1"/>
                </a:solidFill>
                <a:latin typeface="Times New Roman" panose="02020603050405020304" pitchFamily="18" charset="0"/>
                <a:ea typeface="+mn-ea"/>
                <a:cs typeface="Times New Roman" panose="02020603050405020304" pitchFamily="18" charset="0"/>
              </a:rPr>
              <a:t>mạnh</a:t>
            </a:r>
            <a:r>
              <a:rPr lang="en-US" sz="3200" b="1" dirty="0">
                <a:solidFill>
                  <a:schemeClr val="tx1"/>
                </a:solidFill>
                <a:latin typeface="Times New Roman" panose="02020603050405020304" pitchFamily="18" charset="0"/>
                <a:ea typeface="+mn-ea"/>
                <a:cs typeface="Times New Roman" panose="02020603050405020304" pitchFamily="18" charset="0"/>
              </a:rPr>
              <a:t>.</a:t>
            </a:r>
            <a:br>
              <a:rPr lang="en-US" sz="3200" b="1" dirty="0">
                <a:solidFill>
                  <a:schemeClr val="tx1"/>
                </a:solidFill>
                <a:latin typeface="Times New Roman" panose="02020603050405020304" pitchFamily="18" charset="0"/>
                <a:ea typeface="+mn-ea"/>
                <a:cs typeface="Times New Roman" panose="02020603050405020304" pitchFamily="18" charset="0"/>
              </a:rPr>
            </a:br>
            <a:r>
              <a:rPr lang="en-US" sz="3200" b="1" dirty="0">
                <a:solidFill>
                  <a:srgbClr val="0070C0"/>
                </a:solidFill>
                <a:latin typeface="Times New Roman" panose="02020603050405020304" pitchFamily="18" charset="0"/>
                <a:ea typeface="+mn-ea"/>
                <a:cs typeface="Times New Roman" panose="02020603050405020304" pitchFamily="18" charset="0"/>
              </a:rPr>
              <a:t>                                  (Nam Cao, </a:t>
            </a:r>
            <a:r>
              <a:rPr lang="en-US" sz="3200" b="1" i="1" dirty="0" err="1">
                <a:solidFill>
                  <a:srgbClr val="0070C0"/>
                </a:solidFill>
                <a:latin typeface="Times New Roman" panose="02020603050405020304" pitchFamily="18" charset="0"/>
                <a:ea typeface="+mn-ea"/>
                <a:cs typeface="Times New Roman" panose="02020603050405020304" pitchFamily="18" charset="0"/>
              </a:rPr>
              <a:t>Chí</a:t>
            </a:r>
            <a:r>
              <a:rPr lang="en-US" sz="3200" b="1" i="1" dirty="0">
                <a:solidFill>
                  <a:srgbClr val="0070C0"/>
                </a:solidFill>
                <a:latin typeface="Times New Roman" panose="02020603050405020304" pitchFamily="18" charset="0"/>
                <a:ea typeface="+mn-ea"/>
                <a:cs typeface="Times New Roman" panose="02020603050405020304" pitchFamily="18" charset="0"/>
              </a:rPr>
              <a:t> </a:t>
            </a:r>
            <a:r>
              <a:rPr lang="en-US" sz="3200" b="1" i="1" dirty="0" err="1">
                <a:solidFill>
                  <a:srgbClr val="0070C0"/>
                </a:solidFill>
                <a:latin typeface="Times New Roman" panose="02020603050405020304" pitchFamily="18" charset="0"/>
                <a:ea typeface="+mn-ea"/>
                <a:cs typeface="Times New Roman" panose="02020603050405020304" pitchFamily="18" charset="0"/>
              </a:rPr>
              <a:t>Phèo</a:t>
            </a:r>
            <a:r>
              <a:rPr lang="en-US" sz="3200" b="1" dirty="0">
                <a:solidFill>
                  <a:srgbClr val="0070C0"/>
                </a:solidFill>
                <a:latin typeface="Times New Roman" panose="02020603050405020304" pitchFamily="18" charset="0"/>
                <a:ea typeface="+mn-ea"/>
                <a:cs typeface="Times New Roman" panose="02020603050405020304" pitchFamily="18" charset="0"/>
              </a:rPr>
              <a:t>)</a:t>
            </a:r>
            <a:r>
              <a:rPr lang="en-US" sz="3200" b="1" dirty="0">
                <a:solidFill>
                  <a:schemeClr val="tx1"/>
                </a:solidFill>
                <a:latin typeface="Times New Roman" panose="02020603050405020304" pitchFamily="18" charset="0"/>
                <a:ea typeface="+mn-ea"/>
                <a:cs typeface="Times New Roman" panose="02020603050405020304" pitchFamily="18" charset="0"/>
              </a:rPr>
              <a:t/>
            </a:r>
            <a:br>
              <a:rPr lang="en-US" sz="3200" b="1" dirty="0">
                <a:solidFill>
                  <a:schemeClr val="tx1"/>
                </a:solidFill>
                <a:latin typeface="Times New Roman" panose="02020603050405020304" pitchFamily="18" charset="0"/>
                <a:ea typeface="+mn-ea"/>
                <a:cs typeface="Times New Roman" panose="02020603050405020304" pitchFamily="18" charset="0"/>
              </a:rPr>
            </a:br>
            <a:endParaRPr lang="en-US" sz="3200" b="1" dirty="0">
              <a:solidFill>
                <a:schemeClr val="tx1"/>
              </a:solidFill>
              <a:ea typeface="+mn-ea"/>
              <a:cs typeface="+mn-cs"/>
            </a:endParaRPr>
          </a:p>
        </p:txBody>
      </p:sp>
      <p:sp>
        <p:nvSpPr>
          <p:cNvPr id="3" name="Content Placeholder 2"/>
          <p:cNvSpPr>
            <a:spLocks noGrp="1"/>
          </p:cNvSpPr>
          <p:nvPr>
            <p:ph idx="1"/>
          </p:nvPr>
        </p:nvSpPr>
        <p:spPr>
          <a:xfrm>
            <a:off x="457200" y="2514600"/>
            <a:ext cx="8229600" cy="2362200"/>
          </a:xfrm>
        </p:spPr>
        <p:txBody>
          <a:bodyPr>
            <a:normAutofit/>
          </a:bodyPr>
          <a:lstStyle/>
          <a:p>
            <a:pPr marL="457200" lvl="1" indent="0">
              <a:lnSpc>
                <a:spcPct val="115000"/>
              </a:lnSpc>
              <a:spcBef>
                <a:spcPts val="0"/>
              </a:spcBef>
              <a:spcAft>
                <a:spcPts val="1000"/>
              </a:spcAft>
              <a:buClrTx/>
              <a:buSzTx/>
              <a:buNone/>
            </a:pPr>
            <a:r>
              <a:rPr lang="en-US" sz="3200" b="1" dirty="0" err="1">
                <a:solidFill>
                  <a:srgbClr val="0000CC"/>
                </a:solidFill>
                <a:latin typeface="Times New Roman" panose="02020603050405020304" pitchFamily="18" charset="0"/>
                <a:ea typeface="Calibri" panose="020F0502020204030204"/>
                <a:cs typeface="Times New Roman" panose="02020603050405020304" pitchFamily="18" charset="0"/>
              </a:rPr>
              <a:t>yếu</a:t>
            </a:r>
            <a:r>
              <a:rPr lang="en-US" sz="32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3200" b="1" dirty="0" err="1">
                <a:solidFill>
                  <a:srgbClr val="0000CC"/>
                </a:solidFill>
                <a:latin typeface="Times New Roman" panose="02020603050405020304" pitchFamily="18" charset="0"/>
                <a:ea typeface="Calibri" panose="020F0502020204030204"/>
                <a:cs typeface="Times New Roman" panose="02020603050405020304" pitchFamily="18" charset="0"/>
              </a:rPr>
              <a:t>đuối</a:t>
            </a:r>
            <a:r>
              <a:rPr lang="en-US" sz="3200" b="1" dirty="0">
                <a:solidFill>
                  <a:srgbClr val="0000CC"/>
                </a:solidFill>
                <a:latin typeface="Times New Roman" panose="02020603050405020304" pitchFamily="18" charset="0"/>
                <a:ea typeface="Calibri" panose="020F0502020204030204"/>
                <a:cs typeface="Times New Roman" panose="02020603050405020304" pitchFamily="18" charset="0"/>
              </a:rPr>
              <a:t> – </a:t>
            </a:r>
            <a:r>
              <a:rPr lang="en-US" sz="3200" b="1" dirty="0" err="1">
                <a:solidFill>
                  <a:srgbClr val="0000CC"/>
                </a:solidFill>
                <a:latin typeface="Times New Roman" panose="02020603050405020304" pitchFamily="18" charset="0"/>
                <a:ea typeface="Calibri" panose="020F0502020204030204"/>
                <a:cs typeface="Times New Roman" panose="02020603050405020304" pitchFamily="18" charset="0"/>
              </a:rPr>
              <a:t>mạnh</a:t>
            </a:r>
            <a:endParaRPr lang="en-US" sz="3200" b="1" dirty="0">
              <a:solidFill>
                <a:srgbClr val="0000CC"/>
              </a:solidFill>
              <a:latin typeface="Times New Roman" panose="02020603050405020304" pitchFamily="18" charset="0"/>
              <a:ea typeface="Calibri" panose="020F0502020204030204"/>
              <a:cs typeface="Times New Roman" panose="02020603050405020304" pitchFamily="18" charset="0"/>
            </a:endParaRPr>
          </a:p>
          <a:p>
            <a:pPr marL="457200" lvl="1" indent="0">
              <a:lnSpc>
                <a:spcPct val="115000"/>
              </a:lnSpc>
              <a:spcBef>
                <a:spcPts val="0"/>
              </a:spcBef>
              <a:spcAft>
                <a:spcPts val="1000"/>
              </a:spcAft>
              <a:buClrTx/>
              <a:buSzTx/>
              <a:buNone/>
            </a:pPr>
            <a:r>
              <a:rPr lang="en-US" sz="3200" b="1" dirty="0" err="1">
                <a:solidFill>
                  <a:srgbClr val="0000CC"/>
                </a:solidFill>
                <a:latin typeface="Times New Roman" panose="02020603050405020304" pitchFamily="18" charset="0"/>
                <a:ea typeface="Calibri" panose="020F0502020204030204"/>
                <a:cs typeface="Times New Roman" panose="02020603050405020304" pitchFamily="18" charset="0"/>
              </a:rPr>
              <a:t>hiền</a:t>
            </a:r>
            <a:r>
              <a:rPr lang="en-US" sz="32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3200" b="1" dirty="0" err="1">
                <a:solidFill>
                  <a:srgbClr val="0000CC"/>
                </a:solidFill>
                <a:latin typeface="Times New Roman" panose="02020603050405020304" pitchFamily="18" charset="0"/>
                <a:ea typeface="Calibri" panose="020F0502020204030204"/>
                <a:cs typeface="Times New Roman" panose="02020603050405020304" pitchFamily="18" charset="0"/>
              </a:rPr>
              <a:t>lành</a:t>
            </a:r>
            <a:r>
              <a:rPr lang="en-US" sz="3200" b="1" dirty="0">
                <a:solidFill>
                  <a:srgbClr val="0000CC"/>
                </a:solidFill>
                <a:latin typeface="Times New Roman" panose="02020603050405020304" pitchFamily="18" charset="0"/>
                <a:ea typeface="Calibri" panose="020F0502020204030204"/>
                <a:cs typeface="Times New Roman" panose="02020603050405020304" pitchFamily="18" charset="0"/>
              </a:rPr>
              <a:t> – </a:t>
            </a:r>
            <a:r>
              <a:rPr lang="en-US" sz="3200" b="1" dirty="0" err="1">
                <a:solidFill>
                  <a:srgbClr val="0000CC"/>
                </a:solidFill>
                <a:latin typeface="Times New Roman" panose="02020603050405020304" pitchFamily="18" charset="0"/>
                <a:ea typeface="Calibri" panose="020F0502020204030204"/>
                <a:cs typeface="Times New Roman" panose="02020603050405020304" pitchFamily="18" charset="0"/>
              </a:rPr>
              <a:t>ác</a:t>
            </a:r>
            <a:r>
              <a:rPr lang="en-US" sz="3200" b="1" dirty="0">
                <a:solidFill>
                  <a:srgbClr val="0000CC"/>
                </a:solidFill>
                <a:latin typeface="Times New Roman" panose="02020603050405020304" pitchFamily="18" charset="0"/>
                <a:ea typeface="Calibri" panose="020F0502020204030204"/>
                <a:cs typeface="Times New Roman" panose="02020603050405020304" pitchFamily="18" charset="0"/>
              </a:rPr>
              <a:t>.</a:t>
            </a:r>
          </a:p>
          <a:p>
            <a:pPr marL="457200" lvl="1" indent="0">
              <a:lnSpc>
                <a:spcPct val="115000"/>
              </a:lnSpc>
              <a:spcBef>
                <a:spcPts val="0"/>
              </a:spcBef>
              <a:spcAft>
                <a:spcPts val="1000"/>
              </a:spcAft>
              <a:buClrTx/>
              <a:buSzTx/>
              <a:buNone/>
            </a:pPr>
            <a:r>
              <a:rPr lang="en-US" sz="3200" b="1" dirty="0">
                <a:solidFill>
                  <a:srgbClr val="0000CC"/>
                </a:solidFill>
                <a:latin typeface="Times New Roman" panose="02020603050405020304" pitchFamily="18" charset="0"/>
                <a:ea typeface="Calibri" panose="020F0502020204030204"/>
                <a:cs typeface="Times New Roman" panose="02020603050405020304" pitchFamily="18" charset="0"/>
              </a:rPr>
              <a:t>=&gt; </a:t>
            </a:r>
            <a:r>
              <a:rPr lang="en-US" sz="3200" b="1" dirty="0" err="1">
                <a:solidFill>
                  <a:srgbClr val="0000CC"/>
                </a:solidFill>
                <a:latin typeface="Times New Roman" panose="02020603050405020304" pitchFamily="18" charset="0"/>
                <a:ea typeface="Calibri" panose="020F0502020204030204"/>
                <a:cs typeface="Times New Roman" panose="02020603050405020304" pitchFamily="18" charset="0"/>
              </a:rPr>
              <a:t>Sử</a:t>
            </a:r>
            <a:r>
              <a:rPr lang="en-US" sz="32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3200" b="1" dirty="0" err="1">
                <a:solidFill>
                  <a:srgbClr val="0000CC"/>
                </a:solidFill>
                <a:latin typeface="Times New Roman" panose="02020603050405020304" pitchFamily="18" charset="0"/>
                <a:ea typeface="Calibri" panose="020F0502020204030204"/>
                <a:cs typeface="Times New Roman" panose="02020603050405020304" pitchFamily="18" charset="0"/>
              </a:rPr>
              <a:t>dụng</a:t>
            </a:r>
            <a:r>
              <a:rPr lang="en-US" sz="3200" b="1" dirty="0">
                <a:solidFill>
                  <a:srgbClr val="0000CC"/>
                </a:solidFill>
                <a:latin typeface="Times New Roman" panose="02020603050405020304" pitchFamily="18" charset="0"/>
                <a:ea typeface="Calibri" panose="020F0502020204030204"/>
                <a:cs typeface="Times New Roman" panose="02020603050405020304" pitchFamily="18" charset="0"/>
              </a:rPr>
              <a:t> </a:t>
            </a:r>
            <a:r>
              <a:rPr lang="en-US" sz="3200" b="1" dirty="0" err="1">
                <a:solidFill>
                  <a:srgbClr val="FF0000"/>
                </a:solidFill>
                <a:latin typeface="Times New Roman" panose="02020603050405020304" pitchFamily="18" charset="0"/>
                <a:ea typeface="Calibri" panose="020F0502020204030204"/>
                <a:cs typeface="Times New Roman" panose="02020603050405020304" pitchFamily="18" charset="0"/>
              </a:rPr>
              <a:t>phép</a:t>
            </a:r>
            <a:r>
              <a:rPr lang="en-US" sz="3200" b="1" dirty="0">
                <a:solidFill>
                  <a:srgbClr val="FF0000"/>
                </a:solidFill>
                <a:latin typeface="Times New Roman" panose="02020603050405020304" pitchFamily="18" charset="0"/>
                <a:ea typeface="Calibri" panose="020F0502020204030204"/>
                <a:cs typeface="Times New Roman" panose="02020603050405020304" pitchFamily="18" charset="0"/>
              </a:rPr>
              <a:t> </a:t>
            </a:r>
            <a:r>
              <a:rPr lang="en-US" sz="3200" b="1" dirty="0" err="1">
                <a:solidFill>
                  <a:srgbClr val="FF0000"/>
                </a:solidFill>
                <a:latin typeface="Times New Roman" panose="02020603050405020304" pitchFamily="18" charset="0"/>
                <a:ea typeface="Calibri" panose="020F0502020204030204"/>
                <a:cs typeface="Times New Roman" panose="02020603050405020304" pitchFamily="18" charset="0"/>
              </a:rPr>
              <a:t>trái</a:t>
            </a:r>
            <a:r>
              <a:rPr lang="en-US" sz="3200" b="1" dirty="0">
                <a:solidFill>
                  <a:srgbClr val="FF0000"/>
                </a:solidFill>
                <a:latin typeface="Times New Roman" panose="02020603050405020304" pitchFamily="18" charset="0"/>
                <a:ea typeface="Calibri" panose="020F0502020204030204"/>
                <a:cs typeface="Times New Roman" panose="02020603050405020304" pitchFamily="18" charset="0"/>
              </a:rPr>
              <a:t> </a:t>
            </a:r>
            <a:r>
              <a:rPr lang="en-US" sz="3200" b="1" dirty="0" err="1">
                <a:solidFill>
                  <a:srgbClr val="FF0000"/>
                </a:solidFill>
                <a:latin typeface="Times New Roman" panose="02020603050405020304" pitchFamily="18" charset="0"/>
                <a:ea typeface="Calibri" panose="020F0502020204030204"/>
                <a:cs typeface="Times New Roman" panose="02020603050405020304" pitchFamily="18" charset="0"/>
              </a:rPr>
              <a:t>nghĩa</a:t>
            </a:r>
            <a:r>
              <a:rPr lang="en-US" sz="3200" b="1" dirty="0">
                <a:solidFill>
                  <a:srgbClr val="FF0000"/>
                </a:solidFill>
                <a:latin typeface="Times New Roman" panose="02020603050405020304" pitchFamily="18" charset="0"/>
                <a:ea typeface="Calibri" panose="020F0502020204030204"/>
                <a:cs typeface="Times New Roman" panose="02020603050405020304" pitchFamily="18" charset="0"/>
              </a:rPr>
              <a:t> </a:t>
            </a:r>
            <a:r>
              <a:rPr lang="en-US" sz="3200" b="1" dirty="0" err="1">
                <a:solidFill>
                  <a:srgbClr val="FF0000"/>
                </a:solidFill>
                <a:latin typeface="Times New Roman" panose="02020603050405020304" pitchFamily="18" charset="0"/>
                <a:ea typeface="Calibri" panose="020F0502020204030204"/>
                <a:cs typeface="Times New Roman" panose="02020603050405020304" pitchFamily="18" charset="0"/>
              </a:rPr>
              <a:t>để</a:t>
            </a:r>
            <a:r>
              <a:rPr lang="en-US" sz="3200" b="1" dirty="0">
                <a:solidFill>
                  <a:srgbClr val="FF0000"/>
                </a:solidFill>
                <a:latin typeface="Times New Roman" panose="02020603050405020304" pitchFamily="18" charset="0"/>
                <a:ea typeface="Calibri" panose="020F0502020204030204"/>
                <a:cs typeface="Times New Roman" panose="02020603050405020304" pitchFamily="18" charset="0"/>
              </a:rPr>
              <a:t> </a:t>
            </a:r>
            <a:r>
              <a:rPr lang="en-US" sz="3200" b="1" dirty="0" err="1">
                <a:solidFill>
                  <a:srgbClr val="FF0000"/>
                </a:solidFill>
                <a:latin typeface="Times New Roman" panose="02020603050405020304" pitchFamily="18" charset="0"/>
                <a:ea typeface="Calibri" panose="020F0502020204030204"/>
                <a:cs typeface="Times New Roman" panose="02020603050405020304" pitchFamily="18" charset="0"/>
              </a:rPr>
              <a:t>liên</a:t>
            </a:r>
            <a:r>
              <a:rPr lang="en-US" sz="3200" b="1" dirty="0">
                <a:solidFill>
                  <a:srgbClr val="FF0000"/>
                </a:solidFill>
                <a:latin typeface="Times New Roman" panose="02020603050405020304" pitchFamily="18" charset="0"/>
                <a:ea typeface="Calibri" panose="020F0502020204030204"/>
                <a:cs typeface="Times New Roman" panose="02020603050405020304" pitchFamily="18" charset="0"/>
              </a:rPr>
              <a:t> </a:t>
            </a:r>
            <a:r>
              <a:rPr lang="en-US" sz="3200" b="1" dirty="0" err="1">
                <a:solidFill>
                  <a:srgbClr val="FF0000"/>
                </a:solidFill>
                <a:latin typeface="Times New Roman" panose="02020603050405020304" pitchFamily="18" charset="0"/>
                <a:ea typeface="Calibri" panose="020F0502020204030204"/>
                <a:cs typeface="Times New Roman" panose="02020603050405020304" pitchFamily="18" charset="0"/>
              </a:rPr>
              <a:t>kết</a:t>
            </a:r>
            <a:r>
              <a:rPr lang="en-US" sz="3200" b="1" dirty="0">
                <a:solidFill>
                  <a:srgbClr val="FF0000"/>
                </a:solidFill>
                <a:latin typeface="Times New Roman" panose="02020603050405020304" pitchFamily="18" charset="0"/>
                <a:ea typeface="Calibri" panose="020F0502020204030204"/>
                <a:cs typeface="Times New Roman" panose="02020603050405020304" pitchFamily="18" charset="0"/>
              </a:rPr>
              <a:t> </a:t>
            </a:r>
            <a:r>
              <a:rPr lang="en-US" sz="3200" b="1" dirty="0" err="1">
                <a:solidFill>
                  <a:srgbClr val="FF0000"/>
                </a:solidFill>
                <a:latin typeface="Times New Roman" panose="02020603050405020304" pitchFamily="18" charset="0"/>
                <a:ea typeface="Calibri" panose="020F0502020204030204"/>
                <a:cs typeface="Times New Roman" panose="02020603050405020304" pitchFamily="18" charset="0"/>
              </a:rPr>
              <a:t>câu</a:t>
            </a:r>
            <a:r>
              <a:rPr lang="en-US" sz="3200" b="1" dirty="0">
                <a:solidFill>
                  <a:srgbClr val="FF0000"/>
                </a:solidFill>
                <a:latin typeface="Times New Roman" panose="02020603050405020304" pitchFamily="18" charset="0"/>
                <a:ea typeface="Calibri" panose="020F0502020204030204"/>
                <a:cs typeface="Times New Roman" panose="02020603050405020304" pitchFamily="18" charset="0"/>
              </a:rPr>
              <a: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circle(in)">
                                      <p:cBhvr>
                                        <p:cTn id="20"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686800" cy="1295400"/>
          </a:xfrm>
        </p:spPr>
        <p:txBody>
          <a:bodyPr>
            <a:normAutofit/>
          </a:bodyPr>
          <a:lstStyle/>
          <a:p>
            <a:pPr algn="l"/>
            <a:r>
              <a:rPr lang="en-US" sz="4400" b="1" dirty="0" err="1">
                <a:solidFill>
                  <a:srgbClr val="002060"/>
                </a:solidFill>
                <a:latin typeface="Times New Roman" panose="02020603050405020304" pitchFamily="18" charset="0"/>
                <a:cs typeface="Times New Roman" panose="02020603050405020304" pitchFamily="18" charset="0"/>
              </a:rPr>
              <a:t>Bài</a:t>
            </a:r>
            <a:r>
              <a:rPr lang="en-US" sz="4400" b="1" dirty="0">
                <a:solidFill>
                  <a:srgbClr val="002060"/>
                </a:solidFill>
                <a:latin typeface="Times New Roman" panose="02020603050405020304" pitchFamily="18" charset="0"/>
                <a:cs typeface="Times New Roman" panose="02020603050405020304" pitchFamily="18" charset="0"/>
              </a:rPr>
              <a:t> </a:t>
            </a:r>
            <a:r>
              <a:rPr lang="en-US" sz="4400" b="1" dirty="0" err="1">
                <a:solidFill>
                  <a:srgbClr val="002060"/>
                </a:solidFill>
                <a:latin typeface="Times New Roman" panose="02020603050405020304" pitchFamily="18" charset="0"/>
                <a:cs typeface="Times New Roman" panose="02020603050405020304" pitchFamily="18" charset="0"/>
              </a:rPr>
              <a:t>tập</a:t>
            </a:r>
            <a:r>
              <a:rPr lang="en-US" sz="4400" b="1" dirty="0">
                <a:solidFill>
                  <a:srgbClr val="002060"/>
                </a:solidFill>
                <a:latin typeface="Times New Roman" panose="02020603050405020304" pitchFamily="18" charset="0"/>
                <a:cs typeface="Times New Roman" panose="02020603050405020304" pitchFamily="18" charset="0"/>
              </a:rPr>
              <a:t> 2: </a:t>
            </a:r>
            <a:r>
              <a:rPr lang="en-US" sz="4400" b="1" dirty="0" err="1">
                <a:solidFill>
                  <a:srgbClr val="002060"/>
                </a:solidFill>
                <a:latin typeface="Times New Roman" panose="02020603050405020304" pitchFamily="18" charset="0"/>
                <a:cs typeface="Times New Roman" panose="02020603050405020304" pitchFamily="18" charset="0"/>
              </a:rPr>
              <a:t>Tìm</a:t>
            </a:r>
            <a:r>
              <a:rPr lang="en-US" sz="4400" b="1" dirty="0">
                <a:solidFill>
                  <a:srgbClr val="002060"/>
                </a:solidFill>
                <a:latin typeface="Times New Roman" panose="02020603050405020304" pitchFamily="18" charset="0"/>
                <a:cs typeface="Times New Roman" panose="02020603050405020304" pitchFamily="18" charset="0"/>
              </a:rPr>
              <a:t> </a:t>
            </a:r>
            <a:r>
              <a:rPr lang="en-US" sz="4400" b="1" dirty="0" err="1">
                <a:solidFill>
                  <a:srgbClr val="002060"/>
                </a:solidFill>
                <a:latin typeface="Times New Roman" panose="02020603050405020304" pitchFamily="18" charset="0"/>
                <a:cs typeface="Times New Roman" panose="02020603050405020304" pitchFamily="18" charset="0"/>
              </a:rPr>
              <a:t>cặp</a:t>
            </a:r>
            <a:r>
              <a:rPr lang="en-US" sz="4400" b="1" dirty="0">
                <a:solidFill>
                  <a:srgbClr val="002060"/>
                </a:solidFill>
                <a:latin typeface="Times New Roman" panose="02020603050405020304" pitchFamily="18" charset="0"/>
                <a:cs typeface="Times New Roman" panose="02020603050405020304" pitchFamily="18" charset="0"/>
              </a:rPr>
              <a:t> </a:t>
            </a:r>
            <a:r>
              <a:rPr lang="en-US" sz="4400" b="1" dirty="0" err="1">
                <a:solidFill>
                  <a:srgbClr val="002060"/>
                </a:solidFill>
                <a:latin typeface="Times New Roman" panose="02020603050405020304" pitchFamily="18" charset="0"/>
                <a:cs typeface="Times New Roman" panose="02020603050405020304" pitchFamily="18" charset="0"/>
              </a:rPr>
              <a:t>từ</a:t>
            </a:r>
            <a:r>
              <a:rPr lang="en-US" sz="4400" b="1" dirty="0">
                <a:solidFill>
                  <a:srgbClr val="002060"/>
                </a:solidFill>
                <a:latin typeface="Times New Roman" panose="02020603050405020304" pitchFamily="18" charset="0"/>
                <a:cs typeface="Times New Roman" panose="02020603050405020304" pitchFamily="18" charset="0"/>
              </a:rPr>
              <a:t> </a:t>
            </a:r>
            <a:r>
              <a:rPr lang="en-US" sz="4400" b="1" dirty="0" err="1">
                <a:solidFill>
                  <a:srgbClr val="002060"/>
                </a:solidFill>
                <a:latin typeface="Times New Roman" panose="02020603050405020304" pitchFamily="18" charset="0"/>
                <a:cs typeface="Times New Roman" panose="02020603050405020304" pitchFamily="18" charset="0"/>
              </a:rPr>
              <a:t>trái</a:t>
            </a:r>
            <a:r>
              <a:rPr lang="en-US" sz="4400" b="1" dirty="0">
                <a:solidFill>
                  <a:srgbClr val="002060"/>
                </a:solidFill>
                <a:latin typeface="Times New Roman" panose="02020603050405020304" pitchFamily="18" charset="0"/>
                <a:cs typeface="Times New Roman" panose="02020603050405020304" pitchFamily="18" charset="0"/>
              </a:rPr>
              <a:t> </a:t>
            </a:r>
            <a:r>
              <a:rPr lang="en-US" sz="4400" b="1" dirty="0" err="1">
                <a:solidFill>
                  <a:srgbClr val="002060"/>
                </a:solidFill>
                <a:latin typeface="Times New Roman" panose="02020603050405020304" pitchFamily="18" charset="0"/>
                <a:cs typeface="Times New Roman" panose="02020603050405020304" pitchFamily="18" charset="0"/>
              </a:rPr>
              <a:t>nghĩa</a:t>
            </a:r>
            <a:r>
              <a:rPr lang="en-US" sz="4400" b="1" dirty="0">
                <a:solidFill>
                  <a:srgbClr val="002060"/>
                </a:solidFill>
                <a:latin typeface="Times New Roman" panose="02020603050405020304" pitchFamily="18" charset="0"/>
                <a:cs typeface="Times New Roman" panose="02020603050405020304" pitchFamily="18" charset="0"/>
              </a:rPr>
              <a:t>.</a:t>
            </a:r>
          </a:p>
        </p:txBody>
      </p:sp>
      <p:sp>
        <p:nvSpPr>
          <p:cNvPr id="3" name="Content Placeholder 2"/>
          <p:cNvSpPr>
            <a:spLocks noGrp="1"/>
          </p:cNvSpPr>
          <p:nvPr>
            <p:ph idx="1"/>
          </p:nvPr>
        </p:nvSpPr>
        <p:spPr>
          <a:xfrm>
            <a:off x="457200" y="1371600"/>
            <a:ext cx="8229600" cy="5410200"/>
          </a:xfrm>
        </p:spPr>
        <p:txBody>
          <a:bodyPr>
            <a:normAutofit/>
          </a:bodyPr>
          <a:lstStyle/>
          <a:p>
            <a:pPr marL="0" indent="0" algn="just">
              <a:buNone/>
            </a:pP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Thời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gian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vật</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lí</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vô</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hình</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giá</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lạnh</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trên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một</a:t>
            </a:r>
            <a:r>
              <a:rPr lang="en-US" sz="3200" b="1" dirty="0">
                <a:solidFill>
                  <a:schemeClr val="tx1"/>
                </a:solidFill>
                <a:latin typeface="Times New Roman" panose="02020603050405020304" pitchFamily="18" charset="0"/>
                <a:cs typeface="Times New Roman" panose="02020603050405020304" pitchFamily="18" charset="0"/>
              </a:rPr>
              <a:t> con </a:t>
            </a:r>
            <a:r>
              <a:rPr lang="en-US" sz="3200" b="1" dirty="0" err="1">
                <a:solidFill>
                  <a:schemeClr val="tx1"/>
                </a:solidFill>
                <a:latin typeface="Times New Roman" panose="02020603050405020304" pitchFamily="18" charset="0"/>
                <a:cs typeface="Times New Roman" panose="02020603050405020304" pitchFamily="18" charset="0"/>
              </a:rPr>
              <a:t>đường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thẳng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tắp</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đều</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đặn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như</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một</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cái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máy</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tuyệt</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hảo</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bởi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vì</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không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bao</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giờ</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hư</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tạo</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tác</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và</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phá</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hủy</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mọi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sinh</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vật</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mọi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hiên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hữu</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Trong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khi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đó</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thời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gian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tâm</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lý</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lại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hữu</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hình</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nóng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bỏng</a:t>
            </a:r>
            <a:r>
              <a:rPr lang="en-US" sz="3200" b="1" dirty="0">
                <a:solidFill>
                  <a:schemeClr val="tx1"/>
                </a:solidFill>
                <a:latin typeface="Times New Roman" panose="02020603050405020304" pitchFamily="18" charset="0"/>
                <a:cs typeface="Times New Roman" panose="02020603050405020304" pitchFamily="18" charset="0"/>
              </a:rPr>
              <a:t>, quay </a:t>
            </a:r>
            <a:r>
              <a:rPr lang="en-US" sz="3200" b="1" dirty="0" err="1">
                <a:solidFill>
                  <a:schemeClr val="tx1"/>
                </a:solidFill>
                <a:latin typeface="Times New Roman" panose="02020603050405020304" pitchFamily="18" charset="0"/>
                <a:cs typeface="Times New Roman" panose="02020603050405020304" pitchFamily="18" charset="0"/>
              </a:rPr>
              <a:t>theo</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một</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hình</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tròn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lúc</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nhanh</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lúc</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chậm</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với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bao</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nhiêu</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kỉ</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niệm</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nhớ</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thương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về</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dĩ</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vãng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cũng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như</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bao</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nhiêu</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dự</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trù</a:t>
            </a:r>
            <a:r>
              <a:rPr lang="en-US" sz="3200" b="1" dirty="0">
                <a:solidFill>
                  <a:schemeClr val="tx1"/>
                </a:solidFill>
                <a:latin typeface="Times New Roman" panose="02020603050405020304" pitchFamily="18" charset="0"/>
                <a:cs typeface="Times New Roman" panose="02020603050405020304" pitchFamily="18" charset="0"/>
              </a:rPr>
              <a:t> lo </a:t>
            </a:r>
            <a:r>
              <a:rPr lang="en-US" sz="3200" b="1" dirty="0" err="1">
                <a:solidFill>
                  <a:schemeClr val="tx1"/>
                </a:solidFill>
                <a:latin typeface="Times New Roman" panose="02020603050405020304" pitchFamily="18" charset="0"/>
                <a:cs typeface="Times New Roman" panose="02020603050405020304" pitchFamily="18" charset="0"/>
              </a:rPr>
              <a:t>lắng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cho</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tương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lai</a:t>
            </a:r>
            <a:r>
              <a:rPr lang="en-US" sz="3200" b="1" dirty="0">
                <a:solidFill>
                  <a:schemeClr val="tx1"/>
                </a:solidFill>
                <a:latin typeface="Times New Roman" panose="02020603050405020304" pitchFamily="18" charset="0"/>
                <a:cs typeface="Times New Roman" panose="02020603050405020304" pitchFamily="18" charset="0"/>
              </a:rPr>
              <a:t>.</a:t>
            </a:r>
          </a:p>
          <a:p>
            <a:pPr marL="0" indent="0" algn="r">
              <a:buNone/>
            </a:pPr>
            <a:r>
              <a:rPr lang="en-US" sz="3200" b="1" dirty="0">
                <a:solidFill>
                  <a:srgbClr val="0070C0"/>
                </a:solidFill>
                <a:latin typeface="Times New Roman" panose="02020603050405020304" pitchFamily="18" charset="0"/>
                <a:cs typeface="Times New Roman" panose="02020603050405020304" pitchFamily="18" charset="0"/>
              </a:rPr>
              <a:t>(</a:t>
            </a:r>
            <a:r>
              <a:rPr lang="en-US" sz="3200" b="1" dirty="0" err="1">
                <a:solidFill>
                  <a:srgbClr val="0070C0"/>
                </a:solidFill>
                <a:latin typeface="Times New Roman" panose="02020603050405020304" pitchFamily="18" charset="0"/>
                <a:cs typeface="Times New Roman" panose="02020603050405020304" pitchFamily="18" charset="0"/>
              </a:rPr>
              <a:t>Thời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gian</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là</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gì</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trong</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tạp</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chí</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i="1" dirty="0">
                <a:solidFill>
                  <a:srgbClr val="0070C0"/>
                </a:solidFill>
                <a:latin typeface="Times New Roman" panose="02020603050405020304" pitchFamily="18" charset="0"/>
                <a:cs typeface="Times New Roman" panose="02020603050405020304" pitchFamily="18" charset="0"/>
              </a:rPr>
              <a:t>Tia </a:t>
            </a:r>
            <a:r>
              <a:rPr lang="en-US" sz="3200" b="1" i="1" dirty="0" err="1">
                <a:solidFill>
                  <a:srgbClr val="0070C0"/>
                </a:solidFill>
                <a:latin typeface="Times New Roman" panose="02020603050405020304" pitchFamily="18" charset="0"/>
                <a:cs typeface="Times New Roman" panose="02020603050405020304" pitchFamily="18" charset="0"/>
              </a:rPr>
              <a:t>sáng</a:t>
            </a:r>
            <a:r>
              <a:rPr lang="en-US" sz="3200" b="1" dirty="0">
                <a:solidFill>
                  <a:srgbClr val="0070C0"/>
                </a:solidFill>
                <a:latin typeface="Times New Roman" panose="02020603050405020304" pitchFamily="18" charset="0"/>
                <a:cs typeface="Times New Roman" panose="02020603050405020304" pitchFamily="18" charset="0"/>
              </a:rPr>
              <a:t>)</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Vertic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arn(inVertical)">
                                      <p:cBhvr>
                                        <p:cTn id="18"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{4ED55557-0805-A141-A0BE-FC7EFC325A8E}tf16401378</Template>
  <TotalTime>71</TotalTime>
  <Words>967</Words>
  <Application>Microsoft Office PowerPoint</Application>
  <PresentationFormat>On-screen Show (4:3)</PresentationFormat>
  <Paragraphs>74</Paragraphs>
  <Slides>17</Slides>
  <Notes>1</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Century Gothic</vt:lpstr>
      <vt:lpstr>Times New Roman</vt:lpstr>
      <vt:lpstr>Wingdings 2</vt:lpstr>
      <vt:lpstr>Austin</vt:lpstr>
      <vt:lpstr>PowerPoint Presentation</vt:lpstr>
      <vt:lpstr>KIỂM TRA BÀI CŨ</vt:lpstr>
      <vt:lpstr>- Các câu văn, đoạn văn trong văn bản được liên kết chặt chẽ với nhau về mặt nội dung và hình thức:</vt:lpstr>
      <vt:lpstr>II. LUYỆN TẬP</vt:lpstr>
      <vt:lpstr>PowerPoint Presentation</vt:lpstr>
      <vt:lpstr>b)   Văn nghệ đã làm cho tâm hồn họ thực được sống. Lời gửi của văn nghệ là sự sống.        Sự sống ấy tỏa đều cho mọi vẻ, mọi mặt của tâm hồn. Văn nghệ nói chuyện với tất cả tâm hồn chúng ta, không riêng gì trí tuệ, nhất là trí thức.       (Nguyễn Đình Thi, Tiếng nói của văn nghệ) </vt:lpstr>
      <vt:lpstr>PowerPoint Presentation</vt:lpstr>
      <vt:lpstr>d. Những người yếu đuối vẫn hay hiền lành. Muốn ác phải là kẻ mạnh.                                   (Nam Cao, Chí Phèo) </vt:lpstr>
      <vt:lpstr>Bài tập 2: Tìm cặp từ trái nghĩa.</vt:lpstr>
      <vt:lpstr>PowerPoint Presentation</vt:lpstr>
      <vt:lpstr>Bài tập 3: Tìm lỗi liên kết về nội dung</vt:lpstr>
      <vt:lpstr>ddddaps</vt:lpstr>
      <vt:lpstr>PowerPoint Presentation</vt:lpstr>
      <vt:lpstr>PowerPoint Presentation</vt:lpstr>
      <vt:lpstr>4. Bài tập 4: Tìm lỗi về liên kết hình thức. </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LUYỆN TẬP</dc:title>
  <dc:creator>ASUS</dc:creator>
  <cp:lastModifiedBy>thuy</cp:lastModifiedBy>
  <cp:revision>50</cp:revision>
  <dcterms:created xsi:type="dcterms:W3CDTF">2014-02-13T14:15:00Z</dcterms:created>
  <dcterms:modified xsi:type="dcterms:W3CDTF">2021-02-16T14:57:05Z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1033-11.2.0.9255</vt:lpwstr>
  </property>
</Properties>
</file>