
<file path=[Content_Types].xml><?xml version="1.0" encoding="utf-8"?>
<Types xmlns="http://schemas.openxmlformats.org/package/2006/content-types">
  <Default Extension="mp3" ContentType="audio/mpeg"/>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85" r:id="rId2"/>
    <p:sldId id="286" r:id="rId3"/>
    <p:sldId id="287" r:id="rId4"/>
    <p:sldId id="288" r:id="rId5"/>
    <p:sldId id="289" r:id="rId6"/>
    <p:sldId id="262" r:id="rId7"/>
    <p:sldId id="261" r:id="rId8"/>
    <p:sldId id="264" r:id="rId9"/>
    <p:sldId id="291" r:id="rId10"/>
    <p:sldId id="274" r:id="rId11"/>
    <p:sldId id="295" r:id="rId12"/>
    <p:sldId id="296" r:id="rId13"/>
    <p:sldId id="266" r:id="rId14"/>
    <p:sldId id="293" r:id="rId15"/>
    <p:sldId id="267" r:id="rId16"/>
    <p:sldId id="297" r:id="rId17"/>
    <p:sldId id="298" r:id="rId18"/>
    <p:sldId id="300" r:id="rId19"/>
    <p:sldId id="279" r:id="rId20"/>
    <p:sldId id="284" r:id="rId21"/>
  </p:sldIdLst>
  <p:sldSz cx="12192000" cy="6858000"/>
  <p:notesSz cx="6858000" cy="9144000"/>
  <p:custDataLst>
    <p:tags r:id="rId2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83BD"/>
    <a:srgbClr val="FF6680"/>
    <a:srgbClr val="FEBC30"/>
    <a:srgbClr val="45AFC5"/>
    <a:srgbClr val="E7E6E6"/>
    <a:srgbClr val="80AD31"/>
    <a:srgbClr val="CB1B3D"/>
    <a:srgbClr val="BFBFB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1" autoAdjust="0"/>
    <p:restoredTop sz="94660"/>
  </p:normalViewPr>
  <p:slideViewPr>
    <p:cSldViewPr snapToGrid="0">
      <p:cViewPr varScale="1">
        <p:scale>
          <a:sx n="73" d="100"/>
          <a:sy n="73" d="100"/>
        </p:scale>
        <p:origin x="618"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45B00F-5CB6-4112-A765-DB43C5F5EFEC}" type="datetimeFigureOut">
              <a:rPr lang="zh-CN" altLang="en-US" smtClean="0"/>
              <a:pPr/>
              <a:t>2021/2/16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CFE7C6-211A-4AA6-BB9C-69FB0606AAF1}" type="slidenum">
              <a:rPr lang="zh-CN" altLang="en-US" smtClean="0"/>
              <a:pPr/>
              <a:t>‹#›</a:t>
            </a:fld>
            <a:endParaRPr lang="zh-CN" altLang="en-US"/>
          </a:p>
        </p:txBody>
      </p:sp>
    </p:spTree>
    <p:extLst>
      <p:ext uri="{BB962C8B-B14F-4D97-AF65-F5344CB8AC3E}">
        <p14:creationId xmlns:p14="http://schemas.microsoft.com/office/powerpoint/2010/main" val="270024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8F199E-2EE8-43CB-8FF0-8CE490DAE21E}" type="slidenum">
              <a:rPr lang="zh-CN" altLang="en-US" smtClean="0"/>
              <a:pPr/>
              <a:t>6</a:t>
            </a:fld>
            <a:endParaRPr lang="zh-CN" altLang="en-US"/>
          </a:p>
        </p:txBody>
      </p:sp>
    </p:spTree>
    <p:extLst>
      <p:ext uri="{BB962C8B-B14F-4D97-AF65-F5344CB8AC3E}">
        <p14:creationId xmlns:p14="http://schemas.microsoft.com/office/powerpoint/2010/main" val="6020412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8F199E-2EE8-43CB-8FF0-8CE490DAE21E}" type="slidenum">
              <a:rPr lang="zh-CN" altLang="en-US" smtClean="0"/>
              <a:pPr/>
              <a:t>15</a:t>
            </a:fld>
            <a:endParaRPr lang="zh-CN" altLang="en-US"/>
          </a:p>
        </p:txBody>
      </p:sp>
    </p:spTree>
    <p:extLst>
      <p:ext uri="{BB962C8B-B14F-4D97-AF65-F5344CB8AC3E}">
        <p14:creationId xmlns:p14="http://schemas.microsoft.com/office/powerpoint/2010/main" val="20336060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8F199E-2EE8-43CB-8FF0-8CE490DAE21E}" type="slidenum">
              <a:rPr lang="zh-CN" altLang="en-US" smtClean="0"/>
              <a:pPr/>
              <a:t>19</a:t>
            </a:fld>
            <a:endParaRPr lang="zh-CN" altLang="en-US"/>
          </a:p>
        </p:txBody>
      </p:sp>
    </p:spTree>
    <p:extLst>
      <p:ext uri="{BB962C8B-B14F-4D97-AF65-F5344CB8AC3E}">
        <p14:creationId xmlns:p14="http://schemas.microsoft.com/office/powerpoint/2010/main" val="29257556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8F199E-2EE8-43CB-8FF0-8CE490DAE21E}" type="slidenum">
              <a:rPr lang="zh-CN" altLang="en-US" smtClean="0"/>
              <a:pPr/>
              <a:t>20</a:t>
            </a:fld>
            <a:endParaRPr lang="zh-CN" altLang="en-US"/>
          </a:p>
        </p:txBody>
      </p:sp>
    </p:spTree>
    <p:extLst>
      <p:ext uri="{BB962C8B-B14F-4D97-AF65-F5344CB8AC3E}">
        <p14:creationId xmlns:p14="http://schemas.microsoft.com/office/powerpoint/2010/main" val="4258126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8F199E-2EE8-43CB-8FF0-8CE490DAE21E}" type="slidenum">
              <a:rPr lang="zh-CN" altLang="en-US" smtClean="0"/>
              <a:pPr/>
              <a:t>7</a:t>
            </a:fld>
            <a:endParaRPr lang="zh-CN" altLang="en-US"/>
          </a:p>
        </p:txBody>
      </p:sp>
    </p:spTree>
    <p:extLst>
      <p:ext uri="{BB962C8B-B14F-4D97-AF65-F5344CB8AC3E}">
        <p14:creationId xmlns:p14="http://schemas.microsoft.com/office/powerpoint/2010/main" val="349894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8F199E-2EE8-43CB-8FF0-8CE490DAE21E}" type="slidenum">
              <a:rPr lang="zh-CN" altLang="en-US" smtClean="0"/>
              <a:pPr/>
              <a:t>8</a:t>
            </a:fld>
            <a:endParaRPr lang="zh-CN" altLang="en-US"/>
          </a:p>
        </p:txBody>
      </p:sp>
    </p:spTree>
    <p:extLst>
      <p:ext uri="{BB962C8B-B14F-4D97-AF65-F5344CB8AC3E}">
        <p14:creationId xmlns:p14="http://schemas.microsoft.com/office/powerpoint/2010/main" val="2194114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8F199E-2EE8-43CB-8FF0-8CE490DAE21E}" type="slidenum">
              <a:rPr lang="zh-CN" altLang="en-US" smtClean="0"/>
              <a:pPr/>
              <a:t>9</a:t>
            </a:fld>
            <a:endParaRPr lang="zh-CN" altLang="en-US"/>
          </a:p>
        </p:txBody>
      </p:sp>
    </p:spTree>
    <p:extLst>
      <p:ext uri="{BB962C8B-B14F-4D97-AF65-F5344CB8AC3E}">
        <p14:creationId xmlns:p14="http://schemas.microsoft.com/office/powerpoint/2010/main" val="2194114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8F199E-2EE8-43CB-8FF0-8CE490DAE21E}" type="slidenum">
              <a:rPr lang="zh-CN" altLang="en-US" smtClean="0"/>
              <a:pPr/>
              <a:t>10</a:t>
            </a:fld>
            <a:endParaRPr lang="zh-CN" altLang="en-US"/>
          </a:p>
        </p:txBody>
      </p:sp>
    </p:spTree>
    <p:extLst>
      <p:ext uri="{BB962C8B-B14F-4D97-AF65-F5344CB8AC3E}">
        <p14:creationId xmlns:p14="http://schemas.microsoft.com/office/powerpoint/2010/main" val="1884202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8F199E-2EE8-43CB-8FF0-8CE490DAE21E}" type="slidenum">
              <a:rPr lang="zh-CN" altLang="en-US" smtClean="0"/>
              <a:pPr/>
              <a:t>11</a:t>
            </a:fld>
            <a:endParaRPr lang="zh-CN" altLang="en-US"/>
          </a:p>
        </p:txBody>
      </p:sp>
    </p:spTree>
    <p:extLst>
      <p:ext uri="{BB962C8B-B14F-4D97-AF65-F5344CB8AC3E}">
        <p14:creationId xmlns:p14="http://schemas.microsoft.com/office/powerpoint/2010/main" val="2194114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8F199E-2EE8-43CB-8FF0-8CE490DAE21E}" type="slidenum">
              <a:rPr lang="zh-CN" altLang="en-US" smtClean="0"/>
              <a:pPr/>
              <a:t>12</a:t>
            </a:fld>
            <a:endParaRPr lang="zh-CN" altLang="en-US"/>
          </a:p>
        </p:txBody>
      </p:sp>
    </p:spTree>
    <p:extLst>
      <p:ext uri="{BB962C8B-B14F-4D97-AF65-F5344CB8AC3E}">
        <p14:creationId xmlns:p14="http://schemas.microsoft.com/office/powerpoint/2010/main" val="2194114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8F199E-2EE8-43CB-8FF0-8CE490DAE21E}" type="slidenum">
              <a:rPr lang="zh-CN" altLang="en-US" smtClean="0"/>
              <a:pPr/>
              <a:t>13</a:t>
            </a:fld>
            <a:endParaRPr lang="zh-CN" altLang="en-US"/>
          </a:p>
        </p:txBody>
      </p:sp>
    </p:spTree>
    <p:extLst>
      <p:ext uri="{BB962C8B-B14F-4D97-AF65-F5344CB8AC3E}">
        <p14:creationId xmlns:p14="http://schemas.microsoft.com/office/powerpoint/2010/main" val="236329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8F199E-2EE8-43CB-8FF0-8CE490DAE21E}" type="slidenum">
              <a:rPr lang="zh-CN" altLang="en-US" smtClean="0"/>
              <a:pPr/>
              <a:t>14</a:t>
            </a:fld>
            <a:endParaRPr lang="zh-CN" altLang="en-US"/>
          </a:p>
        </p:txBody>
      </p:sp>
    </p:spTree>
    <p:extLst>
      <p:ext uri="{BB962C8B-B14F-4D97-AF65-F5344CB8AC3E}">
        <p14:creationId xmlns:p14="http://schemas.microsoft.com/office/powerpoint/2010/main" val="3566941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F8397AF4-471F-40AD-BBEF-12715845866A}" type="datetimeFigureOut">
              <a:rPr lang="zh-CN" altLang="en-US" smtClean="0"/>
              <a:pPr/>
              <a:t>2021/2/16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8C8CB9B-EC1D-450D-8120-CCB656824030}" type="slidenum">
              <a:rPr lang="zh-CN" altLang="en-US" smtClean="0"/>
              <a:pPr/>
              <a:t>‹#›</a:t>
            </a:fld>
            <a:endParaRPr lang="zh-CN" altLang="en-US"/>
          </a:p>
        </p:txBody>
      </p:sp>
    </p:spTree>
    <p:extLst>
      <p:ext uri="{BB962C8B-B14F-4D97-AF65-F5344CB8AC3E}">
        <p14:creationId xmlns:p14="http://schemas.microsoft.com/office/powerpoint/2010/main" val="4180462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8397AF4-471F-40AD-BBEF-12715845866A}" type="datetimeFigureOut">
              <a:rPr lang="zh-CN" altLang="en-US" smtClean="0"/>
              <a:pPr/>
              <a:t>2021/2/16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8C8CB9B-EC1D-450D-8120-CCB656824030}" type="slidenum">
              <a:rPr lang="zh-CN" altLang="en-US" smtClean="0"/>
              <a:pPr/>
              <a:t>‹#›</a:t>
            </a:fld>
            <a:endParaRPr lang="zh-CN" altLang="en-US"/>
          </a:p>
        </p:txBody>
      </p:sp>
    </p:spTree>
    <p:extLst>
      <p:ext uri="{BB962C8B-B14F-4D97-AF65-F5344CB8AC3E}">
        <p14:creationId xmlns:p14="http://schemas.microsoft.com/office/powerpoint/2010/main" val="2265584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8397AF4-471F-40AD-BBEF-12715845866A}" type="datetimeFigureOut">
              <a:rPr lang="zh-CN" altLang="en-US" smtClean="0"/>
              <a:pPr/>
              <a:t>2021/2/16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8C8CB9B-EC1D-450D-8120-CCB656824030}" type="slidenum">
              <a:rPr lang="zh-CN" altLang="en-US" smtClean="0"/>
              <a:pPr/>
              <a:t>‹#›</a:t>
            </a:fld>
            <a:endParaRPr lang="zh-CN" altLang="en-US"/>
          </a:p>
        </p:txBody>
      </p:sp>
    </p:spTree>
    <p:extLst>
      <p:ext uri="{BB962C8B-B14F-4D97-AF65-F5344CB8AC3E}">
        <p14:creationId xmlns:p14="http://schemas.microsoft.com/office/powerpoint/2010/main" val="1997812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8397AF4-471F-40AD-BBEF-12715845866A}" type="datetimeFigureOut">
              <a:rPr lang="zh-CN" altLang="en-US" smtClean="0"/>
              <a:pPr/>
              <a:t>2021/2/16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8C8CB9B-EC1D-450D-8120-CCB656824030}" type="slidenum">
              <a:rPr lang="zh-CN" altLang="en-US" smtClean="0"/>
              <a:pPr/>
              <a:t>‹#›</a:t>
            </a:fld>
            <a:endParaRPr lang="zh-CN" altLang="en-US"/>
          </a:p>
        </p:txBody>
      </p:sp>
    </p:spTree>
    <p:extLst>
      <p:ext uri="{BB962C8B-B14F-4D97-AF65-F5344CB8AC3E}">
        <p14:creationId xmlns:p14="http://schemas.microsoft.com/office/powerpoint/2010/main" val="1190656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p:txBody>
          <a:bodyPr/>
          <a:lstStyle/>
          <a:p>
            <a:fld id="{F8397AF4-471F-40AD-BBEF-12715845866A}" type="datetimeFigureOut">
              <a:rPr lang="zh-CN" altLang="en-US" smtClean="0"/>
              <a:pPr/>
              <a:t>2021/2/16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8C8CB9B-EC1D-450D-8120-CCB656824030}" type="slidenum">
              <a:rPr lang="zh-CN" altLang="en-US" smtClean="0"/>
              <a:pPr/>
              <a:t>‹#›</a:t>
            </a:fld>
            <a:endParaRPr lang="zh-CN" altLang="en-US"/>
          </a:p>
        </p:txBody>
      </p:sp>
    </p:spTree>
    <p:extLst>
      <p:ext uri="{BB962C8B-B14F-4D97-AF65-F5344CB8AC3E}">
        <p14:creationId xmlns:p14="http://schemas.microsoft.com/office/powerpoint/2010/main" val="1539158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F8397AF4-471F-40AD-BBEF-12715845866A}" type="datetimeFigureOut">
              <a:rPr lang="zh-CN" altLang="en-US" smtClean="0"/>
              <a:pPr/>
              <a:t>2021/2/16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8C8CB9B-EC1D-450D-8120-CCB656824030}" type="slidenum">
              <a:rPr lang="zh-CN" altLang="en-US" smtClean="0"/>
              <a:pPr/>
              <a:t>‹#›</a:t>
            </a:fld>
            <a:endParaRPr lang="zh-CN" altLang="en-US"/>
          </a:p>
        </p:txBody>
      </p:sp>
    </p:spTree>
    <p:extLst>
      <p:ext uri="{BB962C8B-B14F-4D97-AF65-F5344CB8AC3E}">
        <p14:creationId xmlns:p14="http://schemas.microsoft.com/office/powerpoint/2010/main" val="3759840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F8397AF4-471F-40AD-BBEF-12715845866A}" type="datetimeFigureOut">
              <a:rPr lang="zh-CN" altLang="en-US" smtClean="0"/>
              <a:pPr/>
              <a:t>2021/2/16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8C8CB9B-EC1D-450D-8120-CCB656824030}" type="slidenum">
              <a:rPr lang="zh-CN" altLang="en-US" smtClean="0"/>
              <a:pPr/>
              <a:t>‹#›</a:t>
            </a:fld>
            <a:endParaRPr lang="zh-CN" altLang="en-US"/>
          </a:p>
        </p:txBody>
      </p:sp>
    </p:spTree>
    <p:extLst>
      <p:ext uri="{BB962C8B-B14F-4D97-AF65-F5344CB8AC3E}">
        <p14:creationId xmlns:p14="http://schemas.microsoft.com/office/powerpoint/2010/main" val="1588120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8397AF4-471F-40AD-BBEF-12715845866A}" type="datetimeFigureOut">
              <a:rPr lang="zh-CN" altLang="en-US" smtClean="0"/>
              <a:pPr/>
              <a:t>2021/2/16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8C8CB9B-EC1D-450D-8120-CCB656824030}" type="slidenum">
              <a:rPr lang="zh-CN" altLang="en-US" smtClean="0"/>
              <a:pPr/>
              <a:t>‹#›</a:t>
            </a:fld>
            <a:endParaRPr lang="zh-CN" altLang="en-US"/>
          </a:p>
        </p:txBody>
      </p:sp>
    </p:spTree>
    <p:extLst>
      <p:ext uri="{BB962C8B-B14F-4D97-AF65-F5344CB8AC3E}">
        <p14:creationId xmlns:p14="http://schemas.microsoft.com/office/powerpoint/2010/main" val="1889843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8397AF4-471F-40AD-BBEF-12715845866A}" type="datetimeFigureOut">
              <a:rPr lang="zh-CN" altLang="en-US" smtClean="0"/>
              <a:pPr/>
              <a:t>2021/2/16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8C8CB9B-EC1D-450D-8120-CCB656824030}" type="slidenum">
              <a:rPr lang="zh-CN" altLang="en-US" smtClean="0"/>
              <a:pPr/>
              <a:t>‹#›</a:t>
            </a:fld>
            <a:endParaRPr lang="zh-CN" altLang="en-US"/>
          </a:p>
        </p:txBody>
      </p:sp>
    </p:spTree>
    <p:extLst>
      <p:ext uri="{BB962C8B-B14F-4D97-AF65-F5344CB8AC3E}">
        <p14:creationId xmlns:p14="http://schemas.microsoft.com/office/powerpoint/2010/main" val="2049366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F8397AF4-471F-40AD-BBEF-12715845866A}" type="datetimeFigureOut">
              <a:rPr lang="zh-CN" altLang="en-US" smtClean="0"/>
              <a:pPr/>
              <a:t>2021/2/16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8C8CB9B-EC1D-450D-8120-CCB656824030}" type="slidenum">
              <a:rPr lang="zh-CN" altLang="en-US" smtClean="0"/>
              <a:pPr/>
              <a:t>‹#›</a:t>
            </a:fld>
            <a:endParaRPr lang="zh-CN" altLang="en-US"/>
          </a:p>
        </p:txBody>
      </p:sp>
    </p:spTree>
    <p:extLst>
      <p:ext uri="{BB962C8B-B14F-4D97-AF65-F5344CB8AC3E}">
        <p14:creationId xmlns:p14="http://schemas.microsoft.com/office/powerpoint/2010/main" val="2089866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F8397AF4-471F-40AD-BBEF-12715845866A}" type="datetimeFigureOut">
              <a:rPr lang="zh-CN" altLang="en-US" smtClean="0"/>
              <a:pPr/>
              <a:t>2021/2/16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8C8CB9B-EC1D-450D-8120-CCB656824030}" type="slidenum">
              <a:rPr lang="zh-CN" altLang="en-US" smtClean="0"/>
              <a:pPr/>
              <a:t>‹#›</a:t>
            </a:fld>
            <a:endParaRPr lang="zh-CN" altLang="en-US"/>
          </a:p>
        </p:txBody>
      </p:sp>
    </p:spTree>
    <p:extLst>
      <p:ext uri="{BB962C8B-B14F-4D97-AF65-F5344CB8AC3E}">
        <p14:creationId xmlns:p14="http://schemas.microsoft.com/office/powerpoint/2010/main" val="2277384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397AF4-471F-40AD-BBEF-12715845866A}" type="datetimeFigureOut">
              <a:rPr lang="zh-CN" altLang="en-US" smtClean="0"/>
              <a:pPr/>
              <a:t>2021/2/16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C8CB9B-EC1D-450D-8120-CCB656824030}" type="slidenum">
              <a:rPr lang="zh-CN" altLang="en-US" smtClean="0"/>
              <a:pPr/>
              <a:t>‹#›</a:t>
            </a:fld>
            <a:endParaRPr lang="zh-CN" altLang="en-US"/>
          </a:p>
        </p:txBody>
      </p:sp>
    </p:spTree>
    <p:extLst>
      <p:ext uri="{BB962C8B-B14F-4D97-AF65-F5344CB8AC3E}">
        <p14:creationId xmlns:p14="http://schemas.microsoft.com/office/powerpoint/2010/main" val="1125436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14.emf"/><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slides/_rels/slide14.xml.rels><?xml version="1.0" encoding="UTF-8" standalone="yes"?>
<Relationships xmlns="http://schemas.openxmlformats.org/package/2006/relationships"><Relationship Id="rId8" Type="http://schemas.openxmlformats.org/officeDocument/2006/relationships/image" Target="../media/image12.emf"/><Relationship Id="rId13" Type="http://schemas.openxmlformats.org/officeDocument/2006/relationships/image" Target="../media/image17.emf"/><Relationship Id="rId18" Type="http://schemas.openxmlformats.org/officeDocument/2006/relationships/image" Target="../media/image25.emf"/><Relationship Id="rId3" Type="http://schemas.openxmlformats.org/officeDocument/2006/relationships/image" Target="../media/image6.emf"/><Relationship Id="rId21" Type="http://schemas.openxmlformats.org/officeDocument/2006/relationships/image" Target="../media/image19.emf"/><Relationship Id="rId7" Type="http://schemas.openxmlformats.org/officeDocument/2006/relationships/image" Target="../media/image10.emf"/><Relationship Id="rId12" Type="http://schemas.openxmlformats.org/officeDocument/2006/relationships/image" Target="../media/image16.emf"/><Relationship Id="rId17" Type="http://schemas.openxmlformats.org/officeDocument/2006/relationships/image" Target="../media/image24.emf"/><Relationship Id="rId2" Type="http://schemas.openxmlformats.org/officeDocument/2006/relationships/notesSlide" Target="../notesSlides/notesSlide9.xml"/><Relationship Id="rId16" Type="http://schemas.openxmlformats.org/officeDocument/2006/relationships/image" Target="../media/image23.emf"/><Relationship Id="rId20" Type="http://schemas.openxmlformats.org/officeDocument/2006/relationships/image" Target="../media/image27.emf"/><Relationship Id="rId1" Type="http://schemas.openxmlformats.org/officeDocument/2006/relationships/slideLayout" Target="../slideLayouts/slideLayout1.xml"/><Relationship Id="rId6" Type="http://schemas.openxmlformats.org/officeDocument/2006/relationships/image" Target="../media/image9.emf"/><Relationship Id="rId11" Type="http://schemas.openxmlformats.org/officeDocument/2006/relationships/image" Target="../media/image15.emf"/><Relationship Id="rId5" Type="http://schemas.openxmlformats.org/officeDocument/2006/relationships/image" Target="../media/image8.emf"/><Relationship Id="rId15" Type="http://schemas.openxmlformats.org/officeDocument/2006/relationships/image" Target="../media/image22.emf"/><Relationship Id="rId10" Type="http://schemas.openxmlformats.org/officeDocument/2006/relationships/image" Target="../media/image14.emf"/><Relationship Id="rId19" Type="http://schemas.openxmlformats.org/officeDocument/2006/relationships/image" Target="../media/image26.emf"/><Relationship Id="rId4" Type="http://schemas.openxmlformats.org/officeDocument/2006/relationships/image" Target="../media/image7.emf"/><Relationship Id="rId9" Type="http://schemas.openxmlformats.org/officeDocument/2006/relationships/image" Target="../media/image13.emf"/><Relationship Id="rId14" Type="http://schemas.openxmlformats.org/officeDocument/2006/relationships/image" Target="../media/image18.emf"/></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s>
</file>

<file path=ppt/slides/_rels/slide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32.jpeg"/><Relationship Id="rId7" Type="http://schemas.openxmlformats.org/officeDocument/2006/relationships/image" Target="../media/image12.emf"/><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34.jpeg"/><Relationship Id="rId4" Type="http://schemas.openxmlformats.org/officeDocument/2006/relationships/image" Target="../media/image33.jpeg"/><Relationship Id="rId9" Type="http://schemas.openxmlformats.org/officeDocument/2006/relationships/image" Target="../media/image14.emf"/></Relationships>
</file>

<file path=ppt/slides/_rels/slide1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14.emf"/><Relationship Id="rId4" Type="http://schemas.openxmlformats.org/officeDocument/2006/relationships/image" Target="../media/image13.emf"/></Relationships>
</file>

<file path=ppt/slides/_rels/slide19.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14.emf"/><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1.emf"/><Relationship Id="rId13" Type="http://schemas.openxmlformats.org/officeDocument/2006/relationships/image" Target="../media/image16.emf"/><Relationship Id="rId3" Type="http://schemas.openxmlformats.org/officeDocument/2006/relationships/image" Target="../media/image6.emf"/><Relationship Id="rId7" Type="http://schemas.openxmlformats.org/officeDocument/2006/relationships/image" Target="../media/image10.emf"/><Relationship Id="rId12" Type="http://schemas.openxmlformats.org/officeDocument/2006/relationships/image" Target="../media/image15.emf"/><Relationship Id="rId17" Type="http://schemas.openxmlformats.org/officeDocument/2006/relationships/image" Target="../media/image20.emf"/><Relationship Id="rId2" Type="http://schemas.openxmlformats.org/officeDocument/2006/relationships/notesSlide" Target="../notesSlides/notesSlide12.xml"/><Relationship Id="rId16" Type="http://schemas.openxmlformats.org/officeDocument/2006/relationships/image" Target="../media/image19.emf"/><Relationship Id="rId1" Type="http://schemas.openxmlformats.org/officeDocument/2006/relationships/slideLayout" Target="../slideLayouts/slideLayout1.xml"/><Relationship Id="rId6" Type="http://schemas.openxmlformats.org/officeDocument/2006/relationships/image" Target="../media/image9.emf"/><Relationship Id="rId11" Type="http://schemas.openxmlformats.org/officeDocument/2006/relationships/image" Target="../media/image14.emf"/><Relationship Id="rId5" Type="http://schemas.openxmlformats.org/officeDocument/2006/relationships/image" Target="../media/image8.emf"/><Relationship Id="rId15" Type="http://schemas.openxmlformats.org/officeDocument/2006/relationships/image" Target="../media/image18.emf"/><Relationship Id="rId10" Type="http://schemas.openxmlformats.org/officeDocument/2006/relationships/image" Target="../media/image13.emf"/><Relationship Id="rId4" Type="http://schemas.openxmlformats.org/officeDocument/2006/relationships/image" Target="../media/image7.emf"/><Relationship Id="rId9" Type="http://schemas.openxmlformats.org/officeDocument/2006/relationships/image" Target="../media/image12.emf"/><Relationship Id="rId14" Type="http://schemas.openxmlformats.org/officeDocument/2006/relationships/image" Target="../media/image17.emf"/></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9.emf"/><Relationship Id="rId13" Type="http://schemas.openxmlformats.org/officeDocument/2006/relationships/image" Target="../media/image14.emf"/><Relationship Id="rId18" Type="http://schemas.openxmlformats.org/officeDocument/2006/relationships/image" Target="../media/image19.emf"/><Relationship Id="rId3" Type="http://schemas.openxmlformats.org/officeDocument/2006/relationships/slideLayout" Target="../slideLayouts/slideLayout1.xml"/><Relationship Id="rId7" Type="http://schemas.openxmlformats.org/officeDocument/2006/relationships/image" Target="../media/image8.emf"/><Relationship Id="rId12" Type="http://schemas.openxmlformats.org/officeDocument/2006/relationships/image" Target="../media/image13.emf"/><Relationship Id="rId17" Type="http://schemas.openxmlformats.org/officeDocument/2006/relationships/image" Target="../media/image18.emf"/><Relationship Id="rId2" Type="http://schemas.openxmlformats.org/officeDocument/2006/relationships/audio" Target="../media/media1.mp3"/><Relationship Id="rId16" Type="http://schemas.openxmlformats.org/officeDocument/2006/relationships/image" Target="../media/image17.emf"/><Relationship Id="rId20" Type="http://schemas.openxmlformats.org/officeDocument/2006/relationships/image" Target="../media/image21.png"/><Relationship Id="rId1" Type="http://schemas.microsoft.com/office/2007/relationships/media" Target="../media/media1.mp3"/><Relationship Id="rId6" Type="http://schemas.openxmlformats.org/officeDocument/2006/relationships/image" Target="../media/image7.emf"/><Relationship Id="rId11" Type="http://schemas.openxmlformats.org/officeDocument/2006/relationships/image" Target="../media/image12.emf"/><Relationship Id="rId5" Type="http://schemas.openxmlformats.org/officeDocument/2006/relationships/image" Target="../media/image6.emf"/><Relationship Id="rId15" Type="http://schemas.openxmlformats.org/officeDocument/2006/relationships/image" Target="../media/image16.emf"/><Relationship Id="rId10" Type="http://schemas.openxmlformats.org/officeDocument/2006/relationships/image" Target="../media/image11.emf"/><Relationship Id="rId19" Type="http://schemas.openxmlformats.org/officeDocument/2006/relationships/image" Target="../media/image20.emf"/><Relationship Id="rId4" Type="http://schemas.openxmlformats.org/officeDocument/2006/relationships/notesSlide" Target="../notesSlides/notesSlide1.xml"/><Relationship Id="rId9" Type="http://schemas.openxmlformats.org/officeDocument/2006/relationships/image" Target="../media/image10.emf"/><Relationship Id="rId14" Type="http://schemas.openxmlformats.org/officeDocument/2006/relationships/image" Target="../media/image15.emf"/></Relationships>
</file>

<file path=ppt/slides/_rels/slide7.xml.rels><?xml version="1.0" encoding="UTF-8" standalone="yes"?>
<Relationships xmlns="http://schemas.openxmlformats.org/package/2006/relationships"><Relationship Id="rId8" Type="http://schemas.openxmlformats.org/officeDocument/2006/relationships/image" Target="../media/image12.emf"/><Relationship Id="rId13" Type="http://schemas.openxmlformats.org/officeDocument/2006/relationships/image" Target="../media/image17.emf"/><Relationship Id="rId18" Type="http://schemas.openxmlformats.org/officeDocument/2006/relationships/image" Target="../media/image25.emf"/><Relationship Id="rId3" Type="http://schemas.openxmlformats.org/officeDocument/2006/relationships/image" Target="../media/image6.emf"/><Relationship Id="rId21" Type="http://schemas.openxmlformats.org/officeDocument/2006/relationships/image" Target="../media/image19.emf"/><Relationship Id="rId7" Type="http://schemas.openxmlformats.org/officeDocument/2006/relationships/image" Target="../media/image10.emf"/><Relationship Id="rId12" Type="http://schemas.openxmlformats.org/officeDocument/2006/relationships/image" Target="../media/image16.emf"/><Relationship Id="rId17" Type="http://schemas.openxmlformats.org/officeDocument/2006/relationships/image" Target="../media/image24.emf"/><Relationship Id="rId2" Type="http://schemas.openxmlformats.org/officeDocument/2006/relationships/notesSlide" Target="../notesSlides/notesSlide2.xml"/><Relationship Id="rId16" Type="http://schemas.openxmlformats.org/officeDocument/2006/relationships/image" Target="../media/image23.emf"/><Relationship Id="rId20" Type="http://schemas.openxmlformats.org/officeDocument/2006/relationships/image" Target="../media/image27.emf"/><Relationship Id="rId1" Type="http://schemas.openxmlformats.org/officeDocument/2006/relationships/slideLayout" Target="../slideLayouts/slideLayout1.xml"/><Relationship Id="rId6" Type="http://schemas.openxmlformats.org/officeDocument/2006/relationships/image" Target="../media/image9.emf"/><Relationship Id="rId11" Type="http://schemas.openxmlformats.org/officeDocument/2006/relationships/image" Target="../media/image15.emf"/><Relationship Id="rId5" Type="http://schemas.openxmlformats.org/officeDocument/2006/relationships/image" Target="../media/image8.emf"/><Relationship Id="rId15" Type="http://schemas.openxmlformats.org/officeDocument/2006/relationships/image" Target="../media/image22.emf"/><Relationship Id="rId10" Type="http://schemas.openxmlformats.org/officeDocument/2006/relationships/image" Target="../media/image14.emf"/><Relationship Id="rId19" Type="http://schemas.openxmlformats.org/officeDocument/2006/relationships/image" Target="../media/image26.emf"/><Relationship Id="rId4" Type="http://schemas.openxmlformats.org/officeDocument/2006/relationships/image" Target="../media/image7.emf"/><Relationship Id="rId9" Type="http://schemas.openxmlformats.org/officeDocument/2006/relationships/image" Target="../media/image13.emf"/><Relationship Id="rId14" Type="http://schemas.openxmlformats.org/officeDocument/2006/relationships/image" Target="../media/image18.emf"/></Relationships>
</file>

<file path=ppt/slides/_rels/slide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6.emf"/><Relationship Id="rId7" Type="http://schemas.openxmlformats.org/officeDocument/2006/relationships/image" Target="../media/image14.emf"/><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 Id="rId9"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Kết quả hình ảnh cho cảnh đảo phú quốc buổi sáng&quot;"/>
          <p:cNvPicPr>
            <a:picLocks noChangeAspect="1" noChangeArrowheads="1"/>
          </p:cNvPicPr>
          <p:nvPr/>
        </p:nvPicPr>
        <p:blipFill>
          <a:blip r:embed="rId2"/>
          <a:srcRect/>
          <a:stretch>
            <a:fillRect/>
          </a:stretch>
        </p:blipFill>
        <p:spPr bwMode="auto">
          <a:xfrm>
            <a:off x="-1" y="0"/>
            <a:ext cx="12192001" cy="6867378"/>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536399" y="1585639"/>
            <a:ext cx="1683004" cy="1162746"/>
            <a:chOff x="2890838" y="4437063"/>
            <a:chExt cx="279398" cy="214313"/>
          </a:xfrm>
          <a:solidFill>
            <a:srgbClr val="FEBC30"/>
          </a:solidFill>
        </p:grpSpPr>
        <p:sp>
          <p:nvSpPr>
            <p:cNvPr id="16" name="Freeform 198"/>
            <p:cNvSpPr>
              <a:spLocks/>
            </p:cNvSpPr>
            <p:nvPr/>
          </p:nvSpPr>
          <p:spPr bwMode="auto">
            <a:xfrm>
              <a:off x="3071811" y="4437063"/>
              <a:ext cx="31750" cy="28575"/>
            </a:xfrm>
            <a:custGeom>
              <a:avLst/>
              <a:gdLst>
                <a:gd name="T0" fmla="*/ 32 w 33"/>
                <a:gd name="T1" fmla="*/ 30 h 30"/>
                <a:gd name="T2" fmla="*/ 33 w 33"/>
                <a:gd name="T3" fmla="*/ 30 h 30"/>
                <a:gd name="T4" fmla="*/ 16 w 33"/>
                <a:gd name="T5" fmla="*/ 0 h 30"/>
                <a:gd name="T6" fmla="*/ 0 w 33"/>
                <a:gd name="T7" fmla="*/ 30 h 30"/>
                <a:gd name="T8" fmla="*/ 0 w 33"/>
                <a:gd name="T9" fmla="*/ 30 h 30"/>
                <a:gd name="T10" fmla="*/ 16 w 33"/>
                <a:gd name="T11" fmla="*/ 28 h 30"/>
                <a:gd name="T12" fmla="*/ 32 w 33"/>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33" h="30">
                  <a:moveTo>
                    <a:pt x="32" y="30"/>
                  </a:moveTo>
                  <a:cubicBezTo>
                    <a:pt x="33" y="30"/>
                    <a:pt x="33" y="30"/>
                    <a:pt x="33" y="30"/>
                  </a:cubicBezTo>
                  <a:cubicBezTo>
                    <a:pt x="16" y="0"/>
                    <a:pt x="16" y="0"/>
                    <a:pt x="16" y="0"/>
                  </a:cubicBezTo>
                  <a:cubicBezTo>
                    <a:pt x="0" y="30"/>
                    <a:pt x="0" y="30"/>
                    <a:pt x="0" y="30"/>
                  </a:cubicBezTo>
                  <a:cubicBezTo>
                    <a:pt x="0" y="30"/>
                    <a:pt x="0" y="30"/>
                    <a:pt x="0" y="30"/>
                  </a:cubicBezTo>
                  <a:cubicBezTo>
                    <a:pt x="6" y="29"/>
                    <a:pt x="11" y="28"/>
                    <a:pt x="16" y="28"/>
                  </a:cubicBezTo>
                  <a:cubicBezTo>
                    <a:pt x="22" y="28"/>
                    <a:pt x="27" y="29"/>
                    <a:pt x="32"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199"/>
            <p:cNvSpPr>
              <a:spLocks/>
            </p:cNvSpPr>
            <p:nvPr/>
          </p:nvSpPr>
          <p:spPr bwMode="auto">
            <a:xfrm>
              <a:off x="3141661" y="4503738"/>
              <a:ext cx="28575" cy="31750"/>
            </a:xfrm>
            <a:custGeom>
              <a:avLst/>
              <a:gdLst>
                <a:gd name="T0" fmla="*/ 0 w 30"/>
                <a:gd name="T1" fmla="*/ 33 h 33"/>
                <a:gd name="T2" fmla="*/ 0 w 30"/>
                <a:gd name="T3" fmla="*/ 33 h 33"/>
                <a:gd name="T4" fmla="*/ 30 w 30"/>
                <a:gd name="T5" fmla="*/ 17 h 33"/>
                <a:gd name="T6" fmla="*/ 0 w 30"/>
                <a:gd name="T7" fmla="*/ 0 h 33"/>
                <a:gd name="T8" fmla="*/ 0 w 30"/>
                <a:gd name="T9" fmla="*/ 1 h 33"/>
                <a:gd name="T10" fmla="*/ 2 w 30"/>
                <a:gd name="T11" fmla="*/ 17 h 33"/>
                <a:gd name="T12" fmla="*/ 0 w 30"/>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30" h="33">
                  <a:moveTo>
                    <a:pt x="0" y="33"/>
                  </a:moveTo>
                  <a:cubicBezTo>
                    <a:pt x="0" y="33"/>
                    <a:pt x="0" y="33"/>
                    <a:pt x="0" y="33"/>
                  </a:cubicBezTo>
                  <a:cubicBezTo>
                    <a:pt x="30" y="17"/>
                    <a:pt x="30" y="17"/>
                    <a:pt x="30" y="17"/>
                  </a:cubicBezTo>
                  <a:cubicBezTo>
                    <a:pt x="0" y="0"/>
                    <a:pt x="0" y="0"/>
                    <a:pt x="0" y="0"/>
                  </a:cubicBezTo>
                  <a:cubicBezTo>
                    <a:pt x="0" y="1"/>
                    <a:pt x="0" y="1"/>
                    <a:pt x="0" y="1"/>
                  </a:cubicBezTo>
                  <a:cubicBezTo>
                    <a:pt x="1" y="6"/>
                    <a:pt x="2" y="11"/>
                    <a:pt x="2" y="17"/>
                  </a:cubicBezTo>
                  <a:cubicBezTo>
                    <a:pt x="2" y="22"/>
                    <a:pt x="1" y="28"/>
                    <a:pt x="0"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200"/>
            <p:cNvSpPr>
              <a:spLocks/>
            </p:cNvSpPr>
            <p:nvPr/>
          </p:nvSpPr>
          <p:spPr bwMode="auto">
            <a:xfrm>
              <a:off x="3113086" y="4460876"/>
              <a:ext cx="33338" cy="31750"/>
            </a:xfrm>
            <a:custGeom>
              <a:avLst/>
              <a:gdLst>
                <a:gd name="T0" fmla="*/ 22 w 33"/>
                <a:gd name="T1" fmla="*/ 32 h 33"/>
                <a:gd name="T2" fmla="*/ 23 w 33"/>
                <a:gd name="T3" fmla="*/ 33 h 33"/>
                <a:gd name="T4" fmla="*/ 33 w 33"/>
                <a:gd name="T5" fmla="*/ 0 h 33"/>
                <a:gd name="T6" fmla="*/ 0 w 33"/>
                <a:gd name="T7" fmla="*/ 10 h 33"/>
                <a:gd name="T8" fmla="*/ 1 w 33"/>
                <a:gd name="T9" fmla="*/ 11 h 33"/>
                <a:gd name="T10" fmla="*/ 22 w 33"/>
                <a:gd name="T11" fmla="*/ 32 h 33"/>
              </a:gdLst>
              <a:ahLst/>
              <a:cxnLst>
                <a:cxn ang="0">
                  <a:pos x="T0" y="T1"/>
                </a:cxn>
                <a:cxn ang="0">
                  <a:pos x="T2" y="T3"/>
                </a:cxn>
                <a:cxn ang="0">
                  <a:pos x="T4" y="T5"/>
                </a:cxn>
                <a:cxn ang="0">
                  <a:pos x="T6" y="T7"/>
                </a:cxn>
                <a:cxn ang="0">
                  <a:pos x="T8" y="T9"/>
                </a:cxn>
                <a:cxn ang="0">
                  <a:pos x="T10" y="T11"/>
                </a:cxn>
              </a:cxnLst>
              <a:rect l="0" t="0" r="r" b="b"/>
              <a:pathLst>
                <a:path w="33" h="33">
                  <a:moveTo>
                    <a:pt x="22" y="32"/>
                  </a:moveTo>
                  <a:cubicBezTo>
                    <a:pt x="23" y="33"/>
                    <a:pt x="23" y="33"/>
                    <a:pt x="23" y="33"/>
                  </a:cubicBezTo>
                  <a:cubicBezTo>
                    <a:pt x="33" y="0"/>
                    <a:pt x="33" y="0"/>
                    <a:pt x="33" y="0"/>
                  </a:cubicBezTo>
                  <a:cubicBezTo>
                    <a:pt x="0" y="10"/>
                    <a:pt x="0" y="10"/>
                    <a:pt x="0" y="10"/>
                  </a:cubicBezTo>
                  <a:cubicBezTo>
                    <a:pt x="1" y="11"/>
                    <a:pt x="1" y="11"/>
                    <a:pt x="1" y="11"/>
                  </a:cubicBezTo>
                  <a:cubicBezTo>
                    <a:pt x="10" y="16"/>
                    <a:pt x="17" y="23"/>
                    <a:pt x="22"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201"/>
            <p:cNvSpPr>
              <a:spLocks/>
            </p:cNvSpPr>
            <p:nvPr/>
          </p:nvSpPr>
          <p:spPr bwMode="auto">
            <a:xfrm>
              <a:off x="3006723" y="4503738"/>
              <a:ext cx="26988" cy="25400"/>
            </a:xfrm>
            <a:custGeom>
              <a:avLst/>
              <a:gdLst>
                <a:gd name="T0" fmla="*/ 25 w 27"/>
                <a:gd name="T1" fmla="*/ 17 h 26"/>
                <a:gd name="T2" fmla="*/ 27 w 27"/>
                <a:gd name="T3" fmla="*/ 0 h 26"/>
                <a:gd name="T4" fmla="*/ 27 w 27"/>
                <a:gd name="T5" fmla="*/ 0 h 26"/>
                <a:gd name="T6" fmla="*/ 0 w 27"/>
                <a:gd name="T7" fmla="*/ 15 h 26"/>
                <a:gd name="T8" fmla="*/ 26 w 27"/>
                <a:gd name="T9" fmla="*/ 26 h 26"/>
                <a:gd name="T10" fmla="*/ 25 w 27"/>
                <a:gd name="T11" fmla="*/ 17 h 26"/>
              </a:gdLst>
              <a:ahLst/>
              <a:cxnLst>
                <a:cxn ang="0">
                  <a:pos x="T0" y="T1"/>
                </a:cxn>
                <a:cxn ang="0">
                  <a:pos x="T2" y="T3"/>
                </a:cxn>
                <a:cxn ang="0">
                  <a:pos x="T4" y="T5"/>
                </a:cxn>
                <a:cxn ang="0">
                  <a:pos x="T6" y="T7"/>
                </a:cxn>
                <a:cxn ang="0">
                  <a:pos x="T8" y="T9"/>
                </a:cxn>
                <a:cxn ang="0">
                  <a:pos x="T10" y="T11"/>
                </a:cxn>
              </a:cxnLst>
              <a:rect l="0" t="0" r="r" b="b"/>
              <a:pathLst>
                <a:path w="27" h="26">
                  <a:moveTo>
                    <a:pt x="25" y="17"/>
                  </a:moveTo>
                  <a:cubicBezTo>
                    <a:pt x="25" y="11"/>
                    <a:pt x="26" y="5"/>
                    <a:pt x="27" y="0"/>
                  </a:cubicBezTo>
                  <a:cubicBezTo>
                    <a:pt x="27" y="0"/>
                    <a:pt x="27" y="0"/>
                    <a:pt x="27" y="0"/>
                  </a:cubicBezTo>
                  <a:cubicBezTo>
                    <a:pt x="0" y="15"/>
                    <a:pt x="0" y="15"/>
                    <a:pt x="0" y="15"/>
                  </a:cubicBezTo>
                  <a:cubicBezTo>
                    <a:pt x="9" y="17"/>
                    <a:pt x="18" y="21"/>
                    <a:pt x="26" y="26"/>
                  </a:cubicBezTo>
                  <a:cubicBezTo>
                    <a:pt x="25" y="23"/>
                    <a:pt x="25" y="20"/>
                    <a:pt x="2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202"/>
            <p:cNvSpPr>
              <a:spLocks/>
            </p:cNvSpPr>
            <p:nvPr/>
          </p:nvSpPr>
          <p:spPr bwMode="auto">
            <a:xfrm>
              <a:off x="3113087" y="4546601"/>
              <a:ext cx="33338" cy="31750"/>
            </a:xfrm>
            <a:custGeom>
              <a:avLst/>
              <a:gdLst>
                <a:gd name="T0" fmla="*/ 33 w 33"/>
                <a:gd name="T1" fmla="*/ 33 h 33"/>
                <a:gd name="T2" fmla="*/ 23 w 33"/>
                <a:gd name="T3" fmla="*/ 0 h 33"/>
                <a:gd name="T4" fmla="*/ 22 w 33"/>
                <a:gd name="T5" fmla="*/ 1 h 33"/>
                <a:gd name="T6" fmla="*/ 1 w 33"/>
                <a:gd name="T7" fmla="*/ 22 h 33"/>
                <a:gd name="T8" fmla="*/ 0 w 33"/>
                <a:gd name="T9" fmla="*/ 24 h 33"/>
                <a:gd name="T10" fmla="*/ 33 w 33"/>
                <a:gd name="T11" fmla="*/ 33 h 33"/>
              </a:gdLst>
              <a:ahLst/>
              <a:cxnLst>
                <a:cxn ang="0">
                  <a:pos x="T0" y="T1"/>
                </a:cxn>
                <a:cxn ang="0">
                  <a:pos x="T2" y="T3"/>
                </a:cxn>
                <a:cxn ang="0">
                  <a:pos x="T4" y="T5"/>
                </a:cxn>
                <a:cxn ang="0">
                  <a:pos x="T6" y="T7"/>
                </a:cxn>
                <a:cxn ang="0">
                  <a:pos x="T8" y="T9"/>
                </a:cxn>
                <a:cxn ang="0">
                  <a:pos x="T10" y="T11"/>
                </a:cxn>
              </a:cxnLst>
              <a:rect l="0" t="0" r="r" b="b"/>
              <a:pathLst>
                <a:path w="33" h="33">
                  <a:moveTo>
                    <a:pt x="33" y="33"/>
                  </a:moveTo>
                  <a:cubicBezTo>
                    <a:pt x="23" y="0"/>
                    <a:pt x="23" y="0"/>
                    <a:pt x="23" y="0"/>
                  </a:cubicBezTo>
                  <a:cubicBezTo>
                    <a:pt x="22" y="1"/>
                    <a:pt x="22" y="1"/>
                    <a:pt x="22" y="1"/>
                  </a:cubicBezTo>
                  <a:cubicBezTo>
                    <a:pt x="17" y="10"/>
                    <a:pt x="10" y="17"/>
                    <a:pt x="1" y="22"/>
                  </a:cubicBezTo>
                  <a:cubicBezTo>
                    <a:pt x="0" y="24"/>
                    <a:pt x="0" y="24"/>
                    <a:pt x="0" y="24"/>
                  </a:cubicBezTo>
                  <a:lnTo>
                    <a:pt x="33"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203"/>
            <p:cNvSpPr>
              <a:spLocks/>
            </p:cNvSpPr>
            <p:nvPr/>
          </p:nvSpPr>
          <p:spPr bwMode="auto">
            <a:xfrm>
              <a:off x="3028949" y="4460877"/>
              <a:ext cx="31750" cy="31750"/>
            </a:xfrm>
            <a:custGeom>
              <a:avLst/>
              <a:gdLst>
                <a:gd name="T0" fmla="*/ 32 w 33"/>
                <a:gd name="T1" fmla="*/ 11 h 33"/>
                <a:gd name="T2" fmla="*/ 33 w 33"/>
                <a:gd name="T3" fmla="*/ 10 h 33"/>
                <a:gd name="T4" fmla="*/ 0 w 33"/>
                <a:gd name="T5" fmla="*/ 0 h 33"/>
                <a:gd name="T6" fmla="*/ 10 w 33"/>
                <a:gd name="T7" fmla="*/ 33 h 33"/>
                <a:gd name="T8" fmla="*/ 10 w 33"/>
                <a:gd name="T9" fmla="*/ 32 h 33"/>
                <a:gd name="T10" fmla="*/ 32 w 33"/>
                <a:gd name="T11" fmla="*/ 11 h 33"/>
              </a:gdLst>
              <a:ahLst/>
              <a:cxnLst>
                <a:cxn ang="0">
                  <a:pos x="T0" y="T1"/>
                </a:cxn>
                <a:cxn ang="0">
                  <a:pos x="T2" y="T3"/>
                </a:cxn>
                <a:cxn ang="0">
                  <a:pos x="T4" y="T5"/>
                </a:cxn>
                <a:cxn ang="0">
                  <a:pos x="T6" y="T7"/>
                </a:cxn>
                <a:cxn ang="0">
                  <a:pos x="T8" y="T9"/>
                </a:cxn>
                <a:cxn ang="0">
                  <a:pos x="T10" y="T11"/>
                </a:cxn>
              </a:cxnLst>
              <a:rect l="0" t="0" r="r" b="b"/>
              <a:pathLst>
                <a:path w="33" h="33">
                  <a:moveTo>
                    <a:pt x="32" y="11"/>
                  </a:moveTo>
                  <a:cubicBezTo>
                    <a:pt x="33" y="10"/>
                    <a:pt x="33" y="10"/>
                    <a:pt x="33" y="10"/>
                  </a:cubicBezTo>
                  <a:cubicBezTo>
                    <a:pt x="0" y="0"/>
                    <a:pt x="0" y="0"/>
                    <a:pt x="0" y="0"/>
                  </a:cubicBezTo>
                  <a:cubicBezTo>
                    <a:pt x="10" y="33"/>
                    <a:pt x="10" y="33"/>
                    <a:pt x="10" y="33"/>
                  </a:cubicBezTo>
                  <a:cubicBezTo>
                    <a:pt x="10" y="32"/>
                    <a:pt x="10" y="32"/>
                    <a:pt x="10" y="32"/>
                  </a:cubicBezTo>
                  <a:cubicBezTo>
                    <a:pt x="16" y="23"/>
                    <a:pt x="23" y="16"/>
                    <a:pt x="3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204"/>
            <p:cNvSpPr>
              <a:spLocks/>
            </p:cNvSpPr>
            <p:nvPr/>
          </p:nvSpPr>
          <p:spPr bwMode="auto">
            <a:xfrm>
              <a:off x="3044824" y="4478339"/>
              <a:ext cx="84138" cy="79375"/>
            </a:xfrm>
            <a:custGeom>
              <a:avLst/>
              <a:gdLst>
                <a:gd name="T0" fmla="*/ 86 w 86"/>
                <a:gd name="T1" fmla="*/ 43 h 82"/>
                <a:gd name="T2" fmla="*/ 43 w 86"/>
                <a:gd name="T3" fmla="*/ 0 h 82"/>
                <a:gd name="T4" fmla="*/ 0 w 86"/>
                <a:gd name="T5" fmla="*/ 43 h 82"/>
                <a:gd name="T6" fmla="*/ 8 w 86"/>
                <a:gd name="T7" fmla="*/ 66 h 82"/>
                <a:gd name="T8" fmla="*/ 20 w 86"/>
                <a:gd name="T9" fmla="*/ 65 h 82"/>
                <a:gd name="T10" fmla="*/ 60 w 86"/>
                <a:gd name="T11" fmla="*/ 82 h 82"/>
                <a:gd name="T12" fmla="*/ 86 w 86"/>
                <a:gd name="T13" fmla="*/ 43 h 82"/>
              </a:gdLst>
              <a:ahLst/>
              <a:cxnLst>
                <a:cxn ang="0">
                  <a:pos x="T0" y="T1"/>
                </a:cxn>
                <a:cxn ang="0">
                  <a:pos x="T2" y="T3"/>
                </a:cxn>
                <a:cxn ang="0">
                  <a:pos x="T4" y="T5"/>
                </a:cxn>
                <a:cxn ang="0">
                  <a:pos x="T6" y="T7"/>
                </a:cxn>
                <a:cxn ang="0">
                  <a:pos x="T8" y="T9"/>
                </a:cxn>
                <a:cxn ang="0">
                  <a:pos x="T10" y="T11"/>
                </a:cxn>
                <a:cxn ang="0">
                  <a:pos x="T12" y="T13"/>
                </a:cxn>
              </a:cxnLst>
              <a:rect l="0" t="0" r="r" b="b"/>
              <a:pathLst>
                <a:path w="86" h="82">
                  <a:moveTo>
                    <a:pt x="86" y="43"/>
                  </a:moveTo>
                  <a:cubicBezTo>
                    <a:pt x="86" y="19"/>
                    <a:pt x="67" y="0"/>
                    <a:pt x="43" y="0"/>
                  </a:cubicBezTo>
                  <a:cubicBezTo>
                    <a:pt x="20" y="0"/>
                    <a:pt x="0" y="19"/>
                    <a:pt x="0" y="43"/>
                  </a:cubicBezTo>
                  <a:cubicBezTo>
                    <a:pt x="0" y="51"/>
                    <a:pt x="3" y="60"/>
                    <a:pt x="8" y="66"/>
                  </a:cubicBezTo>
                  <a:cubicBezTo>
                    <a:pt x="12" y="65"/>
                    <a:pt x="16" y="65"/>
                    <a:pt x="20" y="65"/>
                  </a:cubicBezTo>
                  <a:cubicBezTo>
                    <a:pt x="36" y="65"/>
                    <a:pt x="50" y="72"/>
                    <a:pt x="60" y="82"/>
                  </a:cubicBezTo>
                  <a:cubicBezTo>
                    <a:pt x="75" y="76"/>
                    <a:pt x="86" y="60"/>
                    <a:pt x="86"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206"/>
            <p:cNvSpPr>
              <a:spLocks/>
            </p:cNvSpPr>
            <p:nvPr/>
          </p:nvSpPr>
          <p:spPr bwMode="auto">
            <a:xfrm>
              <a:off x="2890838" y="4527551"/>
              <a:ext cx="233363" cy="123825"/>
            </a:xfrm>
            <a:custGeom>
              <a:avLst/>
              <a:gdLst>
                <a:gd name="T0" fmla="*/ 179 w 241"/>
                <a:gd name="T1" fmla="*/ 25 h 128"/>
                <a:gd name="T2" fmla="*/ 157 w 241"/>
                <a:gd name="T3" fmla="*/ 31 h 128"/>
                <a:gd name="T4" fmla="*/ 108 w 241"/>
                <a:gd name="T5" fmla="*/ 0 h 128"/>
                <a:gd name="T6" fmla="*/ 58 w 241"/>
                <a:gd name="T7" fmla="*/ 32 h 128"/>
                <a:gd name="T8" fmla="*/ 43 w 241"/>
                <a:gd name="T9" fmla="*/ 26 h 128"/>
                <a:gd name="T10" fmla="*/ 17 w 241"/>
                <a:gd name="T11" fmla="*/ 52 h 128"/>
                <a:gd name="T12" fmla="*/ 18 w 241"/>
                <a:gd name="T13" fmla="*/ 59 h 128"/>
                <a:gd name="T14" fmla="*/ 0 w 241"/>
                <a:gd name="T15" fmla="*/ 91 h 128"/>
                <a:gd name="T16" fmla="*/ 37 w 241"/>
                <a:gd name="T17" fmla="*/ 128 h 128"/>
                <a:gd name="T18" fmla="*/ 37 w 241"/>
                <a:gd name="T19" fmla="*/ 128 h 128"/>
                <a:gd name="T20" fmla="*/ 37 w 241"/>
                <a:gd name="T21" fmla="*/ 128 h 128"/>
                <a:gd name="T22" fmla="*/ 37 w 241"/>
                <a:gd name="T23" fmla="*/ 128 h 128"/>
                <a:gd name="T24" fmla="*/ 38 w 241"/>
                <a:gd name="T25" fmla="*/ 128 h 128"/>
                <a:gd name="T26" fmla="*/ 211 w 241"/>
                <a:gd name="T27" fmla="*/ 128 h 128"/>
                <a:gd name="T28" fmla="*/ 212 w 241"/>
                <a:gd name="T29" fmla="*/ 128 h 128"/>
                <a:gd name="T30" fmla="*/ 241 w 241"/>
                <a:gd name="T31" fmla="*/ 99 h 128"/>
                <a:gd name="T32" fmla="*/ 223 w 241"/>
                <a:gd name="T33" fmla="*/ 72 h 128"/>
                <a:gd name="T34" fmla="*/ 223 w 241"/>
                <a:gd name="T35" fmla="*/ 69 h 128"/>
                <a:gd name="T36" fmla="*/ 179 w 241"/>
                <a:gd name="T37" fmla="*/ 2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1" h="128">
                  <a:moveTo>
                    <a:pt x="179" y="25"/>
                  </a:moveTo>
                  <a:cubicBezTo>
                    <a:pt x="171" y="25"/>
                    <a:pt x="164" y="27"/>
                    <a:pt x="157" y="31"/>
                  </a:cubicBezTo>
                  <a:cubicBezTo>
                    <a:pt x="148" y="13"/>
                    <a:pt x="129" y="0"/>
                    <a:pt x="108" y="0"/>
                  </a:cubicBezTo>
                  <a:cubicBezTo>
                    <a:pt x="86" y="0"/>
                    <a:pt x="67" y="13"/>
                    <a:pt x="58" y="32"/>
                  </a:cubicBezTo>
                  <a:cubicBezTo>
                    <a:pt x="54" y="28"/>
                    <a:pt x="49" y="26"/>
                    <a:pt x="43" y="26"/>
                  </a:cubicBezTo>
                  <a:cubicBezTo>
                    <a:pt x="29" y="26"/>
                    <a:pt x="17" y="38"/>
                    <a:pt x="17" y="52"/>
                  </a:cubicBezTo>
                  <a:cubicBezTo>
                    <a:pt x="17" y="54"/>
                    <a:pt x="18" y="57"/>
                    <a:pt x="18" y="59"/>
                  </a:cubicBezTo>
                  <a:cubicBezTo>
                    <a:pt x="8" y="66"/>
                    <a:pt x="0" y="77"/>
                    <a:pt x="0" y="91"/>
                  </a:cubicBezTo>
                  <a:cubicBezTo>
                    <a:pt x="0" y="111"/>
                    <a:pt x="17" y="128"/>
                    <a:pt x="37" y="128"/>
                  </a:cubicBezTo>
                  <a:cubicBezTo>
                    <a:pt x="37" y="128"/>
                    <a:pt x="37" y="128"/>
                    <a:pt x="37" y="128"/>
                  </a:cubicBezTo>
                  <a:cubicBezTo>
                    <a:pt x="37" y="128"/>
                    <a:pt x="37" y="128"/>
                    <a:pt x="37" y="128"/>
                  </a:cubicBezTo>
                  <a:cubicBezTo>
                    <a:pt x="37" y="128"/>
                    <a:pt x="37" y="128"/>
                    <a:pt x="37" y="128"/>
                  </a:cubicBezTo>
                  <a:cubicBezTo>
                    <a:pt x="38" y="128"/>
                    <a:pt x="38" y="128"/>
                    <a:pt x="38" y="128"/>
                  </a:cubicBezTo>
                  <a:cubicBezTo>
                    <a:pt x="211" y="128"/>
                    <a:pt x="211" y="128"/>
                    <a:pt x="211" y="128"/>
                  </a:cubicBezTo>
                  <a:cubicBezTo>
                    <a:pt x="211" y="128"/>
                    <a:pt x="212" y="128"/>
                    <a:pt x="212" y="128"/>
                  </a:cubicBezTo>
                  <a:cubicBezTo>
                    <a:pt x="228" y="128"/>
                    <a:pt x="241" y="115"/>
                    <a:pt x="241" y="99"/>
                  </a:cubicBezTo>
                  <a:cubicBezTo>
                    <a:pt x="241" y="87"/>
                    <a:pt x="234" y="76"/>
                    <a:pt x="223" y="72"/>
                  </a:cubicBezTo>
                  <a:cubicBezTo>
                    <a:pt x="223" y="71"/>
                    <a:pt x="223" y="70"/>
                    <a:pt x="223" y="69"/>
                  </a:cubicBezTo>
                  <a:cubicBezTo>
                    <a:pt x="223" y="45"/>
                    <a:pt x="204" y="25"/>
                    <a:pt x="179"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4" name="组合 23"/>
          <p:cNvGrpSpPr/>
          <p:nvPr/>
        </p:nvGrpSpPr>
        <p:grpSpPr>
          <a:xfrm>
            <a:off x="524937" y="178422"/>
            <a:ext cx="1683004" cy="1162746"/>
            <a:chOff x="2890838" y="4437063"/>
            <a:chExt cx="279398" cy="214313"/>
          </a:xfrm>
          <a:solidFill>
            <a:srgbClr val="80AD31"/>
          </a:solidFill>
        </p:grpSpPr>
        <p:sp>
          <p:nvSpPr>
            <p:cNvPr id="25" name="Freeform 198"/>
            <p:cNvSpPr>
              <a:spLocks/>
            </p:cNvSpPr>
            <p:nvPr/>
          </p:nvSpPr>
          <p:spPr bwMode="auto">
            <a:xfrm>
              <a:off x="3071811" y="4437063"/>
              <a:ext cx="31750" cy="28575"/>
            </a:xfrm>
            <a:custGeom>
              <a:avLst/>
              <a:gdLst>
                <a:gd name="T0" fmla="*/ 32 w 33"/>
                <a:gd name="T1" fmla="*/ 30 h 30"/>
                <a:gd name="T2" fmla="*/ 33 w 33"/>
                <a:gd name="T3" fmla="*/ 30 h 30"/>
                <a:gd name="T4" fmla="*/ 16 w 33"/>
                <a:gd name="T5" fmla="*/ 0 h 30"/>
                <a:gd name="T6" fmla="*/ 0 w 33"/>
                <a:gd name="T7" fmla="*/ 30 h 30"/>
                <a:gd name="T8" fmla="*/ 0 w 33"/>
                <a:gd name="T9" fmla="*/ 30 h 30"/>
                <a:gd name="T10" fmla="*/ 16 w 33"/>
                <a:gd name="T11" fmla="*/ 28 h 30"/>
                <a:gd name="T12" fmla="*/ 32 w 33"/>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33" h="30">
                  <a:moveTo>
                    <a:pt x="32" y="30"/>
                  </a:moveTo>
                  <a:cubicBezTo>
                    <a:pt x="33" y="30"/>
                    <a:pt x="33" y="30"/>
                    <a:pt x="33" y="30"/>
                  </a:cubicBezTo>
                  <a:cubicBezTo>
                    <a:pt x="16" y="0"/>
                    <a:pt x="16" y="0"/>
                    <a:pt x="16" y="0"/>
                  </a:cubicBezTo>
                  <a:cubicBezTo>
                    <a:pt x="0" y="30"/>
                    <a:pt x="0" y="30"/>
                    <a:pt x="0" y="30"/>
                  </a:cubicBezTo>
                  <a:cubicBezTo>
                    <a:pt x="0" y="30"/>
                    <a:pt x="0" y="30"/>
                    <a:pt x="0" y="30"/>
                  </a:cubicBezTo>
                  <a:cubicBezTo>
                    <a:pt x="6" y="29"/>
                    <a:pt x="11" y="28"/>
                    <a:pt x="16" y="28"/>
                  </a:cubicBezTo>
                  <a:cubicBezTo>
                    <a:pt x="22" y="28"/>
                    <a:pt x="27" y="29"/>
                    <a:pt x="32"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199"/>
            <p:cNvSpPr>
              <a:spLocks/>
            </p:cNvSpPr>
            <p:nvPr/>
          </p:nvSpPr>
          <p:spPr bwMode="auto">
            <a:xfrm>
              <a:off x="3141661" y="4503738"/>
              <a:ext cx="28575" cy="31750"/>
            </a:xfrm>
            <a:custGeom>
              <a:avLst/>
              <a:gdLst>
                <a:gd name="T0" fmla="*/ 0 w 30"/>
                <a:gd name="T1" fmla="*/ 33 h 33"/>
                <a:gd name="T2" fmla="*/ 0 w 30"/>
                <a:gd name="T3" fmla="*/ 33 h 33"/>
                <a:gd name="T4" fmla="*/ 30 w 30"/>
                <a:gd name="T5" fmla="*/ 17 h 33"/>
                <a:gd name="T6" fmla="*/ 0 w 30"/>
                <a:gd name="T7" fmla="*/ 0 h 33"/>
                <a:gd name="T8" fmla="*/ 0 w 30"/>
                <a:gd name="T9" fmla="*/ 1 h 33"/>
                <a:gd name="T10" fmla="*/ 2 w 30"/>
                <a:gd name="T11" fmla="*/ 17 h 33"/>
                <a:gd name="T12" fmla="*/ 0 w 30"/>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30" h="33">
                  <a:moveTo>
                    <a:pt x="0" y="33"/>
                  </a:moveTo>
                  <a:cubicBezTo>
                    <a:pt x="0" y="33"/>
                    <a:pt x="0" y="33"/>
                    <a:pt x="0" y="33"/>
                  </a:cubicBezTo>
                  <a:cubicBezTo>
                    <a:pt x="30" y="17"/>
                    <a:pt x="30" y="17"/>
                    <a:pt x="30" y="17"/>
                  </a:cubicBezTo>
                  <a:cubicBezTo>
                    <a:pt x="0" y="0"/>
                    <a:pt x="0" y="0"/>
                    <a:pt x="0" y="0"/>
                  </a:cubicBezTo>
                  <a:cubicBezTo>
                    <a:pt x="0" y="1"/>
                    <a:pt x="0" y="1"/>
                    <a:pt x="0" y="1"/>
                  </a:cubicBezTo>
                  <a:cubicBezTo>
                    <a:pt x="1" y="6"/>
                    <a:pt x="2" y="11"/>
                    <a:pt x="2" y="17"/>
                  </a:cubicBezTo>
                  <a:cubicBezTo>
                    <a:pt x="2" y="22"/>
                    <a:pt x="1" y="28"/>
                    <a:pt x="0"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00"/>
            <p:cNvSpPr>
              <a:spLocks/>
            </p:cNvSpPr>
            <p:nvPr/>
          </p:nvSpPr>
          <p:spPr bwMode="auto">
            <a:xfrm>
              <a:off x="3113086" y="4460876"/>
              <a:ext cx="33338" cy="31750"/>
            </a:xfrm>
            <a:custGeom>
              <a:avLst/>
              <a:gdLst>
                <a:gd name="T0" fmla="*/ 22 w 33"/>
                <a:gd name="T1" fmla="*/ 32 h 33"/>
                <a:gd name="T2" fmla="*/ 23 w 33"/>
                <a:gd name="T3" fmla="*/ 33 h 33"/>
                <a:gd name="T4" fmla="*/ 33 w 33"/>
                <a:gd name="T5" fmla="*/ 0 h 33"/>
                <a:gd name="T6" fmla="*/ 0 w 33"/>
                <a:gd name="T7" fmla="*/ 10 h 33"/>
                <a:gd name="T8" fmla="*/ 1 w 33"/>
                <a:gd name="T9" fmla="*/ 11 h 33"/>
                <a:gd name="T10" fmla="*/ 22 w 33"/>
                <a:gd name="T11" fmla="*/ 32 h 33"/>
              </a:gdLst>
              <a:ahLst/>
              <a:cxnLst>
                <a:cxn ang="0">
                  <a:pos x="T0" y="T1"/>
                </a:cxn>
                <a:cxn ang="0">
                  <a:pos x="T2" y="T3"/>
                </a:cxn>
                <a:cxn ang="0">
                  <a:pos x="T4" y="T5"/>
                </a:cxn>
                <a:cxn ang="0">
                  <a:pos x="T6" y="T7"/>
                </a:cxn>
                <a:cxn ang="0">
                  <a:pos x="T8" y="T9"/>
                </a:cxn>
                <a:cxn ang="0">
                  <a:pos x="T10" y="T11"/>
                </a:cxn>
              </a:cxnLst>
              <a:rect l="0" t="0" r="r" b="b"/>
              <a:pathLst>
                <a:path w="33" h="33">
                  <a:moveTo>
                    <a:pt x="22" y="32"/>
                  </a:moveTo>
                  <a:cubicBezTo>
                    <a:pt x="23" y="33"/>
                    <a:pt x="23" y="33"/>
                    <a:pt x="23" y="33"/>
                  </a:cubicBezTo>
                  <a:cubicBezTo>
                    <a:pt x="33" y="0"/>
                    <a:pt x="33" y="0"/>
                    <a:pt x="33" y="0"/>
                  </a:cubicBezTo>
                  <a:cubicBezTo>
                    <a:pt x="0" y="10"/>
                    <a:pt x="0" y="10"/>
                    <a:pt x="0" y="10"/>
                  </a:cubicBezTo>
                  <a:cubicBezTo>
                    <a:pt x="1" y="11"/>
                    <a:pt x="1" y="11"/>
                    <a:pt x="1" y="11"/>
                  </a:cubicBezTo>
                  <a:cubicBezTo>
                    <a:pt x="10" y="16"/>
                    <a:pt x="17" y="23"/>
                    <a:pt x="22"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01"/>
            <p:cNvSpPr>
              <a:spLocks/>
            </p:cNvSpPr>
            <p:nvPr/>
          </p:nvSpPr>
          <p:spPr bwMode="auto">
            <a:xfrm>
              <a:off x="3006723" y="4503738"/>
              <a:ext cx="26988" cy="25400"/>
            </a:xfrm>
            <a:custGeom>
              <a:avLst/>
              <a:gdLst>
                <a:gd name="T0" fmla="*/ 25 w 27"/>
                <a:gd name="T1" fmla="*/ 17 h 26"/>
                <a:gd name="T2" fmla="*/ 27 w 27"/>
                <a:gd name="T3" fmla="*/ 0 h 26"/>
                <a:gd name="T4" fmla="*/ 27 w 27"/>
                <a:gd name="T5" fmla="*/ 0 h 26"/>
                <a:gd name="T6" fmla="*/ 0 w 27"/>
                <a:gd name="T7" fmla="*/ 15 h 26"/>
                <a:gd name="T8" fmla="*/ 26 w 27"/>
                <a:gd name="T9" fmla="*/ 26 h 26"/>
                <a:gd name="T10" fmla="*/ 25 w 27"/>
                <a:gd name="T11" fmla="*/ 17 h 26"/>
              </a:gdLst>
              <a:ahLst/>
              <a:cxnLst>
                <a:cxn ang="0">
                  <a:pos x="T0" y="T1"/>
                </a:cxn>
                <a:cxn ang="0">
                  <a:pos x="T2" y="T3"/>
                </a:cxn>
                <a:cxn ang="0">
                  <a:pos x="T4" y="T5"/>
                </a:cxn>
                <a:cxn ang="0">
                  <a:pos x="T6" y="T7"/>
                </a:cxn>
                <a:cxn ang="0">
                  <a:pos x="T8" y="T9"/>
                </a:cxn>
                <a:cxn ang="0">
                  <a:pos x="T10" y="T11"/>
                </a:cxn>
              </a:cxnLst>
              <a:rect l="0" t="0" r="r" b="b"/>
              <a:pathLst>
                <a:path w="27" h="26">
                  <a:moveTo>
                    <a:pt x="25" y="17"/>
                  </a:moveTo>
                  <a:cubicBezTo>
                    <a:pt x="25" y="11"/>
                    <a:pt x="26" y="5"/>
                    <a:pt x="27" y="0"/>
                  </a:cubicBezTo>
                  <a:cubicBezTo>
                    <a:pt x="27" y="0"/>
                    <a:pt x="27" y="0"/>
                    <a:pt x="27" y="0"/>
                  </a:cubicBezTo>
                  <a:cubicBezTo>
                    <a:pt x="0" y="15"/>
                    <a:pt x="0" y="15"/>
                    <a:pt x="0" y="15"/>
                  </a:cubicBezTo>
                  <a:cubicBezTo>
                    <a:pt x="9" y="17"/>
                    <a:pt x="18" y="21"/>
                    <a:pt x="26" y="26"/>
                  </a:cubicBezTo>
                  <a:cubicBezTo>
                    <a:pt x="25" y="23"/>
                    <a:pt x="25" y="20"/>
                    <a:pt x="2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02"/>
            <p:cNvSpPr>
              <a:spLocks/>
            </p:cNvSpPr>
            <p:nvPr/>
          </p:nvSpPr>
          <p:spPr bwMode="auto">
            <a:xfrm>
              <a:off x="3113087" y="4546601"/>
              <a:ext cx="33338" cy="31750"/>
            </a:xfrm>
            <a:custGeom>
              <a:avLst/>
              <a:gdLst>
                <a:gd name="T0" fmla="*/ 33 w 33"/>
                <a:gd name="T1" fmla="*/ 33 h 33"/>
                <a:gd name="T2" fmla="*/ 23 w 33"/>
                <a:gd name="T3" fmla="*/ 0 h 33"/>
                <a:gd name="T4" fmla="*/ 22 w 33"/>
                <a:gd name="T5" fmla="*/ 1 h 33"/>
                <a:gd name="T6" fmla="*/ 1 w 33"/>
                <a:gd name="T7" fmla="*/ 22 h 33"/>
                <a:gd name="T8" fmla="*/ 0 w 33"/>
                <a:gd name="T9" fmla="*/ 24 h 33"/>
                <a:gd name="T10" fmla="*/ 33 w 33"/>
                <a:gd name="T11" fmla="*/ 33 h 33"/>
              </a:gdLst>
              <a:ahLst/>
              <a:cxnLst>
                <a:cxn ang="0">
                  <a:pos x="T0" y="T1"/>
                </a:cxn>
                <a:cxn ang="0">
                  <a:pos x="T2" y="T3"/>
                </a:cxn>
                <a:cxn ang="0">
                  <a:pos x="T4" y="T5"/>
                </a:cxn>
                <a:cxn ang="0">
                  <a:pos x="T6" y="T7"/>
                </a:cxn>
                <a:cxn ang="0">
                  <a:pos x="T8" y="T9"/>
                </a:cxn>
                <a:cxn ang="0">
                  <a:pos x="T10" y="T11"/>
                </a:cxn>
              </a:cxnLst>
              <a:rect l="0" t="0" r="r" b="b"/>
              <a:pathLst>
                <a:path w="33" h="33">
                  <a:moveTo>
                    <a:pt x="33" y="33"/>
                  </a:moveTo>
                  <a:cubicBezTo>
                    <a:pt x="23" y="0"/>
                    <a:pt x="23" y="0"/>
                    <a:pt x="23" y="0"/>
                  </a:cubicBezTo>
                  <a:cubicBezTo>
                    <a:pt x="22" y="1"/>
                    <a:pt x="22" y="1"/>
                    <a:pt x="22" y="1"/>
                  </a:cubicBezTo>
                  <a:cubicBezTo>
                    <a:pt x="17" y="10"/>
                    <a:pt x="10" y="17"/>
                    <a:pt x="1" y="22"/>
                  </a:cubicBezTo>
                  <a:cubicBezTo>
                    <a:pt x="0" y="24"/>
                    <a:pt x="0" y="24"/>
                    <a:pt x="0" y="24"/>
                  </a:cubicBezTo>
                  <a:lnTo>
                    <a:pt x="33"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03"/>
            <p:cNvSpPr>
              <a:spLocks/>
            </p:cNvSpPr>
            <p:nvPr/>
          </p:nvSpPr>
          <p:spPr bwMode="auto">
            <a:xfrm>
              <a:off x="3028949" y="4460877"/>
              <a:ext cx="31750" cy="31750"/>
            </a:xfrm>
            <a:custGeom>
              <a:avLst/>
              <a:gdLst>
                <a:gd name="T0" fmla="*/ 32 w 33"/>
                <a:gd name="T1" fmla="*/ 11 h 33"/>
                <a:gd name="T2" fmla="*/ 33 w 33"/>
                <a:gd name="T3" fmla="*/ 10 h 33"/>
                <a:gd name="T4" fmla="*/ 0 w 33"/>
                <a:gd name="T5" fmla="*/ 0 h 33"/>
                <a:gd name="T6" fmla="*/ 10 w 33"/>
                <a:gd name="T7" fmla="*/ 33 h 33"/>
                <a:gd name="T8" fmla="*/ 10 w 33"/>
                <a:gd name="T9" fmla="*/ 32 h 33"/>
                <a:gd name="T10" fmla="*/ 32 w 33"/>
                <a:gd name="T11" fmla="*/ 11 h 33"/>
              </a:gdLst>
              <a:ahLst/>
              <a:cxnLst>
                <a:cxn ang="0">
                  <a:pos x="T0" y="T1"/>
                </a:cxn>
                <a:cxn ang="0">
                  <a:pos x="T2" y="T3"/>
                </a:cxn>
                <a:cxn ang="0">
                  <a:pos x="T4" y="T5"/>
                </a:cxn>
                <a:cxn ang="0">
                  <a:pos x="T6" y="T7"/>
                </a:cxn>
                <a:cxn ang="0">
                  <a:pos x="T8" y="T9"/>
                </a:cxn>
                <a:cxn ang="0">
                  <a:pos x="T10" y="T11"/>
                </a:cxn>
              </a:cxnLst>
              <a:rect l="0" t="0" r="r" b="b"/>
              <a:pathLst>
                <a:path w="33" h="33">
                  <a:moveTo>
                    <a:pt x="32" y="11"/>
                  </a:moveTo>
                  <a:cubicBezTo>
                    <a:pt x="33" y="10"/>
                    <a:pt x="33" y="10"/>
                    <a:pt x="33" y="10"/>
                  </a:cubicBezTo>
                  <a:cubicBezTo>
                    <a:pt x="0" y="0"/>
                    <a:pt x="0" y="0"/>
                    <a:pt x="0" y="0"/>
                  </a:cubicBezTo>
                  <a:cubicBezTo>
                    <a:pt x="10" y="33"/>
                    <a:pt x="10" y="33"/>
                    <a:pt x="10" y="33"/>
                  </a:cubicBezTo>
                  <a:cubicBezTo>
                    <a:pt x="10" y="32"/>
                    <a:pt x="10" y="32"/>
                    <a:pt x="10" y="32"/>
                  </a:cubicBezTo>
                  <a:cubicBezTo>
                    <a:pt x="16" y="23"/>
                    <a:pt x="23" y="16"/>
                    <a:pt x="3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04"/>
            <p:cNvSpPr>
              <a:spLocks/>
            </p:cNvSpPr>
            <p:nvPr/>
          </p:nvSpPr>
          <p:spPr bwMode="auto">
            <a:xfrm>
              <a:off x="3044824" y="4478339"/>
              <a:ext cx="84138" cy="79375"/>
            </a:xfrm>
            <a:custGeom>
              <a:avLst/>
              <a:gdLst>
                <a:gd name="T0" fmla="*/ 86 w 86"/>
                <a:gd name="T1" fmla="*/ 43 h 82"/>
                <a:gd name="T2" fmla="*/ 43 w 86"/>
                <a:gd name="T3" fmla="*/ 0 h 82"/>
                <a:gd name="T4" fmla="*/ 0 w 86"/>
                <a:gd name="T5" fmla="*/ 43 h 82"/>
                <a:gd name="T6" fmla="*/ 8 w 86"/>
                <a:gd name="T7" fmla="*/ 66 h 82"/>
                <a:gd name="T8" fmla="*/ 20 w 86"/>
                <a:gd name="T9" fmla="*/ 65 h 82"/>
                <a:gd name="T10" fmla="*/ 60 w 86"/>
                <a:gd name="T11" fmla="*/ 82 h 82"/>
                <a:gd name="T12" fmla="*/ 86 w 86"/>
                <a:gd name="T13" fmla="*/ 43 h 82"/>
              </a:gdLst>
              <a:ahLst/>
              <a:cxnLst>
                <a:cxn ang="0">
                  <a:pos x="T0" y="T1"/>
                </a:cxn>
                <a:cxn ang="0">
                  <a:pos x="T2" y="T3"/>
                </a:cxn>
                <a:cxn ang="0">
                  <a:pos x="T4" y="T5"/>
                </a:cxn>
                <a:cxn ang="0">
                  <a:pos x="T6" y="T7"/>
                </a:cxn>
                <a:cxn ang="0">
                  <a:pos x="T8" y="T9"/>
                </a:cxn>
                <a:cxn ang="0">
                  <a:pos x="T10" y="T11"/>
                </a:cxn>
                <a:cxn ang="0">
                  <a:pos x="T12" y="T13"/>
                </a:cxn>
              </a:cxnLst>
              <a:rect l="0" t="0" r="r" b="b"/>
              <a:pathLst>
                <a:path w="86" h="82">
                  <a:moveTo>
                    <a:pt x="86" y="43"/>
                  </a:moveTo>
                  <a:cubicBezTo>
                    <a:pt x="86" y="19"/>
                    <a:pt x="67" y="0"/>
                    <a:pt x="43" y="0"/>
                  </a:cubicBezTo>
                  <a:cubicBezTo>
                    <a:pt x="20" y="0"/>
                    <a:pt x="0" y="19"/>
                    <a:pt x="0" y="43"/>
                  </a:cubicBezTo>
                  <a:cubicBezTo>
                    <a:pt x="0" y="51"/>
                    <a:pt x="3" y="60"/>
                    <a:pt x="8" y="66"/>
                  </a:cubicBezTo>
                  <a:cubicBezTo>
                    <a:pt x="12" y="65"/>
                    <a:pt x="16" y="65"/>
                    <a:pt x="20" y="65"/>
                  </a:cubicBezTo>
                  <a:cubicBezTo>
                    <a:pt x="36" y="65"/>
                    <a:pt x="50" y="72"/>
                    <a:pt x="60" y="82"/>
                  </a:cubicBezTo>
                  <a:cubicBezTo>
                    <a:pt x="75" y="76"/>
                    <a:pt x="86" y="60"/>
                    <a:pt x="86"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206"/>
            <p:cNvSpPr>
              <a:spLocks/>
            </p:cNvSpPr>
            <p:nvPr/>
          </p:nvSpPr>
          <p:spPr bwMode="auto">
            <a:xfrm>
              <a:off x="2890838" y="4527551"/>
              <a:ext cx="233363" cy="123825"/>
            </a:xfrm>
            <a:custGeom>
              <a:avLst/>
              <a:gdLst>
                <a:gd name="T0" fmla="*/ 179 w 241"/>
                <a:gd name="T1" fmla="*/ 25 h 128"/>
                <a:gd name="T2" fmla="*/ 157 w 241"/>
                <a:gd name="T3" fmla="*/ 31 h 128"/>
                <a:gd name="T4" fmla="*/ 108 w 241"/>
                <a:gd name="T5" fmla="*/ 0 h 128"/>
                <a:gd name="T6" fmla="*/ 58 w 241"/>
                <a:gd name="T7" fmla="*/ 32 h 128"/>
                <a:gd name="T8" fmla="*/ 43 w 241"/>
                <a:gd name="T9" fmla="*/ 26 h 128"/>
                <a:gd name="T10" fmla="*/ 17 w 241"/>
                <a:gd name="T11" fmla="*/ 52 h 128"/>
                <a:gd name="T12" fmla="*/ 18 w 241"/>
                <a:gd name="T13" fmla="*/ 59 h 128"/>
                <a:gd name="T14" fmla="*/ 0 w 241"/>
                <a:gd name="T15" fmla="*/ 91 h 128"/>
                <a:gd name="T16" fmla="*/ 37 w 241"/>
                <a:gd name="T17" fmla="*/ 128 h 128"/>
                <a:gd name="T18" fmla="*/ 37 w 241"/>
                <a:gd name="T19" fmla="*/ 128 h 128"/>
                <a:gd name="T20" fmla="*/ 37 w 241"/>
                <a:gd name="T21" fmla="*/ 128 h 128"/>
                <a:gd name="T22" fmla="*/ 37 w 241"/>
                <a:gd name="T23" fmla="*/ 128 h 128"/>
                <a:gd name="T24" fmla="*/ 38 w 241"/>
                <a:gd name="T25" fmla="*/ 128 h 128"/>
                <a:gd name="T26" fmla="*/ 211 w 241"/>
                <a:gd name="T27" fmla="*/ 128 h 128"/>
                <a:gd name="T28" fmla="*/ 212 w 241"/>
                <a:gd name="T29" fmla="*/ 128 h 128"/>
                <a:gd name="T30" fmla="*/ 241 w 241"/>
                <a:gd name="T31" fmla="*/ 99 h 128"/>
                <a:gd name="T32" fmla="*/ 223 w 241"/>
                <a:gd name="T33" fmla="*/ 72 h 128"/>
                <a:gd name="T34" fmla="*/ 223 w 241"/>
                <a:gd name="T35" fmla="*/ 69 h 128"/>
                <a:gd name="T36" fmla="*/ 179 w 241"/>
                <a:gd name="T37" fmla="*/ 2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1" h="128">
                  <a:moveTo>
                    <a:pt x="179" y="25"/>
                  </a:moveTo>
                  <a:cubicBezTo>
                    <a:pt x="171" y="25"/>
                    <a:pt x="164" y="27"/>
                    <a:pt x="157" y="31"/>
                  </a:cubicBezTo>
                  <a:cubicBezTo>
                    <a:pt x="148" y="13"/>
                    <a:pt x="129" y="0"/>
                    <a:pt x="108" y="0"/>
                  </a:cubicBezTo>
                  <a:cubicBezTo>
                    <a:pt x="86" y="0"/>
                    <a:pt x="67" y="13"/>
                    <a:pt x="58" y="32"/>
                  </a:cubicBezTo>
                  <a:cubicBezTo>
                    <a:pt x="54" y="28"/>
                    <a:pt x="49" y="26"/>
                    <a:pt x="43" y="26"/>
                  </a:cubicBezTo>
                  <a:cubicBezTo>
                    <a:pt x="29" y="26"/>
                    <a:pt x="17" y="38"/>
                    <a:pt x="17" y="52"/>
                  </a:cubicBezTo>
                  <a:cubicBezTo>
                    <a:pt x="17" y="54"/>
                    <a:pt x="18" y="57"/>
                    <a:pt x="18" y="59"/>
                  </a:cubicBezTo>
                  <a:cubicBezTo>
                    <a:pt x="8" y="66"/>
                    <a:pt x="0" y="77"/>
                    <a:pt x="0" y="91"/>
                  </a:cubicBezTo>
                  <a:cubicBezTo>
                    <a:pt x="0" y="111"/>
                    <a:pt x="17" y="128"/>
                    <a:pt x="37" y="128"/>
                  </a:cubicBezTo>
                  <a:cubicBezTo>
                    <a:pt x="37" y="128"/>
                    <a:pt x="37" y="128"/>
                    <a:pt x="37" y="128"/>
                  </a:cubicBezTo>
                  <a:cubicBezTo>
                    <a:pt x="37" y="128"/>
                    <a:pt x="37" y="128"/>
                    <a:pt x="37" y="128"/>
                  </a:cubicBezTo>
                  <a:cubicBezTo>
                    <a:pt x="37" y="128"/>
                    <a:pt x="37" y="128"/>
                    <a:pt x="37" y="128"/>
                  </a:cubicBezTo>
                  <a:cubicBezTo>
                    <a:pt x="38" y="128"/>
                    <a:pt x="38" y="128"/>
                    <a:pt x="38" y="128"/>
                  </a:cubicBezTo>
                  <a:cubicBezTo>
                    <a:pt x="211" y="128"/>
                    <a:pt x="211" y="128"/>
                    <a:pt x="211" y="128"/>
                  </a:cubicBezTo>
                  <a:cubicBezTo>
                    <a:pt x="211" y="128"/>
                    <a:pt x="212" y="128"/>
                    <a:pt x="212" y="128"/>
                  </a:cubicBezTo>
                  <a:cubicBezTo>
                    <a:pt x="228" y="128"/>
                    <a:pt x="241" y="115"/>
                    <a:pt x="241" y="99"/>
                  </a:cubicBezTo>
                  <a:cubicBezTo>
                    <a:pt x="241" y="87"/>
                    <a:pt x="234" y="76"/>
                    <a:pt x="223" y="72"/>
                  </a:cubicBezTo>
                  <a:cubicBezTo>
                    <a:pt x="223" y="71"/>
                    <a:pt x="223" y="70"/>
                    <a:pt x="223" y="69"/>
                  </a:cubicBezTo>
                  <a:cubicBezTo>
                    <a:pt x="223" y="45"/>
                    <a:pt x="204" y="25"/>
                    <a:pt x="179"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5" name="组合 44"/>
          <p:cNvGrpSpPr/>
          <p:nvPr/>
        </p:nvGrpSpPr>
        <p:grpSpPr>
          <a:xfrm>
            <a:off x="593083" y="3108796"/>
            <a:ext cx="1683004" cy="1162746"/>
            <a:chOff x="2890838" y="4437063"/>
            <a:chExt cx="279398" cy="214313"/>
          </a:xfrm>
          <a:solidFill>
            <a:srgbClr val="A883BD"/>
          </a:solidFill>
        </p:grpSpPr>
        <p:sp>
          <p:nvSpPr>
            <p:cNvPr id="46" name="Freeform 198"/>
            <p:cNvSpPr>
              <a:spLocks/>
            </p:cNvSpPr>
            <p:nvPr/>
          </p:nvSpPr>
          <p:spPr bwMode="auto">
            <a:xfrm>
              <a:off x="3071811" y="4437063"/>
              <a:ext cx="31750" cy="28575"/>
            </a:xfrm>
            <a:custGeom>
              <a:avLst/>
              <a:gdLst>
                <a:gd name="T0" fmla="*/ 32 w 33"/>
                <a:gd name="T1" fmla="*/ 30 h 30"/>
                <a:gd name="T2" fmla="*/ 33 w 33"/>
                <a:gd name="T3" fmla="*/ 30 h 30"/>
                <a:gd name="T4" fmla="*/ 16 w 33"/>
                <a:gd name="T5" fmla="*/ 0 h 30"/>
                <a:gd name="T6" fmla="*/ 0 w 33"/>
                <a:gd name="T7" fmla="*/ 30 h 30"/>
                <a:gd name="T8" fmla="*/ 0 w 33"/>
                <a:gd name="T9" fmla="*/ 30 h 30"/>
                <a:gd name="T10" fmla="*/ 16 w 33"/>
                <a:gd name="T11" fmla="*/ 28 h 30"/>
                <a:gd name="T12" fmla="*/ 32 w 33"/>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33" h="30">
                  <a:moveTo>
                    <a:pt x="32" y="30"/>
                  </a:moveTo>
                  <a:cubicBezTo>
                    <a:pt x="33" y="30"/>
                    <a:pt x="33" y="30"/>
                    <a:pt x="33" y="30"/>
                  </a:cubicBezTo>
                  <a:cubicBezTo>
                    <a:pt x="16" y="0"/>
                    <a:pt x="16" y="0"/>
                    <a:pt x="16" y="0"/>
                  </a:cubicBezTo>
                  <a:cubicBezTo>
                    <a:pt x="0" y="30"/>
                    <a:pt x="0" y="30"/>
                    <a:pt x="0" y="30"/>
                  </a:cubicBezTo>
                  <a:cubicBezTo>
                    <a:pt x="0" y="30"/>
                    <a:pt x="0" y="30"/>
                    <a:pt x="0" y="30"/>
                  </a:cubicBezTo>
                  <a:cubicBezTo>
                    <a:pt x="6" y="29"/>
                    <a:pt x="11" y="28"/>
                    <a:pt x="16" y="28"/>
                  </a:cubicBezTo>
                  <a:cubicBezTo>
                    <a:pt x="22" y="28"/>
                    <a:pt x="27" y="29"/>
                    <a:pt x="32"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199"/>
            <p:cNvSpPr>
              <a:spLocks/>
            </p:cNvSpPr>
            <p:nvPr/>
          </p:nvSpPr>
          <p:spPr bwMode="auto">
            <a:xfrm>
              <a:off x="3141661" y="4503738"/>
              <a:ext cx="28575" cy="31750"/>
            </a:xfrm>
            <a:custGeom>
              <a:avLst/>
              <a:gdLst>
                <a:gd name="T0" fmla="*/ 0 w 30"/>
                <a:gd name="T1" fmla="*/ 33 h 33"/>
                <a:gd name="T2" fmla="*/ 0 w 30"/>
                <a:gd name="T3" fmla="*/ 33 h 33"/>
                <a:gd name="T4" fmla="*/ 30 w 30"/>
                <a:gd name="T5" fmla="*/ 17 h 33"/>
                <a:gd name="T6" fmla="*/ 0 w 30"/>
                <a:gd name="T7" fmla="*/ 0 h 33"/>
                <a:gd name="T8" fmla="*/ 0 w 30"/>
                <a:gd name="T9" fmla="*/ 1 h 33"/>
                <a:gd name="T10" fmla="*/ 2 w 30"/>
                <a:gd name="T11" fmla="*/ 17 h 33"/>
                <a:gd name="T12" fmla="*/ 0 w 30"/>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30" h="33">
                  <a:moveTo>
                    <a:pt x="0" y="33"/>
                  </a:moveTo>
                  <a:cubicBezTo>
                    <a:pt x="0" y="33"/>
                    <a:pt x="0" y="33"/>
                    <a:pt x="0" y="33"/>
                  </a:cubicBezTo>
                  <a:cubicBezTo>
                    <a:pt x="30" y="17"/>
                    <a:pt x="30" y="17"/>
                    <a:pt x="30" y="17"/>
                  </a:cubicBezTo>
                  <a:cubicBezTo>
                    <a:pt x="0" y="0"/>
                    <a:pt x="0" y="0"/>
                    <a:pt x="0" y="0"/>
                  </a:cubicBezTo>
                  <a:cubicBezTo>
                    <a:pt x="0" y="1"/>
                    <a:pt x="0" y="1"/>
                    <a:pt x="0" y="1"/>
                  </a:cubicBezTo>
                  <a:cubicBezTo>
                    <a:pt x="1" y="6"/>
                    <a:pt x="2" y="11"/>
                    <a:pt x="2" y="17"/>
                  </a:cubicBezTo>
                  <a:cubicBezTo>
                    <a:pt x="2" y="22"/>
                    <a:pt x="1" y="28"/>
                    <a:pt x="0"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200"/>
            <p:cNvSpPr>
              <a:spLocks/>
            </p:cNvSpPr>
            <p:nvPr/>
          </p:nvSpPr>
          <p:spPr bwMode="auto">
            <a:xfrm>
              <a:off x="3113086" y="4460876"/>
              <a:ext cx="33338" cy="31750"/>
            </a:xfrm>
            <a:custGeom>
              <a:avLst/>
              <a:gdLst>
                <a:gd name="T0" fmla="*/ 22 w 33"/>
                <a:gd name="T1" fmla="*/ 32 h 33"/>
                <a:gd name="T2" fmla="*/ 23 w 33"/>
                <a:gd name="T3" fmla="*/ 33 h 33"/>
                <a:gd name="T4" fmla="*/ 33 w 33"/>
                <a:gd name="T5" fmla="*/ 0 h 33"/>
                <a:gd name="T6" fmla="*/ 0 w 33"/>
                <a:gd name="T7" fmla="*/ 10 h 33"/>
                <a:gd name="T8" fmla="*/ 1 w 33"/>
                <a:gd name="T9" fmla="*/ 11 h 33"/>
                <a:gd name="T10" fmla="*/ 22 w 33"/>
                <a:gd name="T11" fmla="*/ 32 h 33"/>
              </a:gdLst>
              <a:ahLst/>
              <a:cxnLst>
                <a:cxn ang="0">
                  <a:pos x="T0" y="T1"/>
                </a:cxn>
                <a:cxn ang="0">
                  <a:pos x="T2" y="T3"/>
                </a:cxn>
                <a:cxn ang="0">
                  <a:pos x="T4" y="T5"/>
                </a:cxn>
                <a:cxn ang="0">
                  <a:pos x="T6" y="T7"/>
                </a:cxn>
                <a:cxn ang="0">
                  <a:pos x="T8" y="T9"/>
                </a:cxn>
                <a:cxn ang="0">
                  <a:pos x="T10" y="T11"/>
                </a:cxn>
              </a:cxnLst>
              <a:rect l="0" t="0" r="r" b="b"/>
              <a:pathLst>
                <a:path w="33" h="33">
                  <a:moveTo>
                    <a:pt x="22" y="32"/>
                  </a:moveTo>
                  <a:cubicBezTo>
                    <a:pt x="23" y="33"/>
                    <a:pt x="23" y="33"/>
                    <a:pt x="23" y="33"/>
                  </a:cubicBezTo>
                  <a:cubicBezTo>
                    <a:pt x="33" y="0"/>
                    <a:pt x="33" y="0"/>
                    <a:pt x="33" y="0"/>
                  </a:cubicBezTo>
                  <a:cubicBezTo>
                    <a:pt x="0" y="10"/>
                    <a:pt x="0" y="10"/>
                    <a:pt x="0" y="10"/>
                  </a:cubicBezTo>
                  <a:cubicBezTo>
                    <a:pt x="1" y="11"/>
                    <a:pt x="1" y="11"/>
                    <a:pt x="1" y="11"/>
                  </a:cubicBezTo>
                  <a:cubicBezTo>
                    <a:pt x="10" y="16"/>
                    <a:pt x="17" y="23"/>
                    <a:pt x="22"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201"/>
            <p:cNvSpPr>
              <a:spLocks/>
            </p:cNvSpPr>
            <p:nvPr/>
          </p:nvSpPr>
          <p:spPr bwMode="auto">
            <a:xfrm>
              <a:off x="3006723" y="4503738"/>
              <a:ext cx="26988" cy="25400"/>
            </a:xfrm>
            <a:custGeom>
              <a:avLst/>
              <a:gdLst>
                <a:gd name="T0" fmla="*/ 25 w 27"/>
                <a:gd name="T1" fmla="*/ 17 h 26"/>
                <a:gd name="T2" fmla="*/ 27 w 27"/>
                <a:gd name="T3" fmla="*/ 0 h 26"/>
                <a:gd name="T4" fmla="*/ 27 w 27"/>
                <a:gd name="T5" fmla="*/ 0 h 26"/>
                <a:gd name="T6" fmla="*/ 0 w 27"/>
                <a:gd name="T7" fmla="*/ 15 h 26"/>
                <a:gd name="T8" fmla="*/ 26 w 27"/>
                <a:gd name="T9" fmla="*/ 26 h 26"/>
                <a:gd name="T10" fmla="*/ 25 w 27"/>
                <a:gd name="T11" fmla="*/ 17 h 26"/>
              </a:gdLst>
              <a:ahLst/>
              <a:cxnLst>
                <a:cxn ang="0">
                  <a:pos x="T0" y="T1"/>
                </a:cxn>
                <a:cxn ang="0">
                  <a:pos x="T2" y="T3"/>
                </a:cxn>
                <a:cxn ang="0">
                  <a:pos x="T4" y="T5"/>
                </a:cxn>
                <a:cxn ang="0">
                  <a:pos x="T6" y="T7"/>
                </a:cxn>
                <a:cxn ang="0">
                  <a:pos x="T8" y="T9"/>
                </a:cxn>
                <a:cxn ang="0">
                  <a:pos x="T10" y="T11"/>
                </a:cxn>
              </a:cxnLst>
              <a:rect l="0" t="0" r="r" b="b"/>
              <a:pathLst>
                <a:path w="27" h="26">
                  <a:moveTo>
                    <a:pt x="25" y="17"/>
                  </a:moveTo>
                  <a:cubicBezTo>
                    <a:pt x="25" y="11"/>
                    <a:pt x="26" y="5"/>
                    <a:pt x="27" y="0"/>
                  </a:cubicBezTo>
                  <a:cubicBezTo>
                    <a:pt x="27" y="0"/>
                    <a:pt x="27" y="0"/>
                    <a:pt x="27" y="0"/>
                  </a:cubicBezTo>
                  <a:cubicBezTo>
                    <a:pt x="0" y="15"/>
                    <a:pt x="0" y="15"/>
                    <a:pt x="0" y="15"/>
                  </a:cubicBezTo>
                  <a:cubicBezTo>
                    <a:pt x="9" y="17"/>
                    <a:pt x="18" y="21"/>
                    <a:pt x="26" y="26"/>
                  </a:cubicBezTo>
                  <a:cubicBezTo>
                    <a:pt x="25" y="23"/>
                    <a:pt x="25" y="20"/>
                    <a:pt x="2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202"/>
            <p:cNvSpPr>
              <a:spLocks/>
            </p:cNvSpPr>
            <p:nvPr/>
          </p:nvSpPr>
          <p:spPr bwMode="auto">
            <a:xfrm>
              <a:off x="3113087" y="4546601"/>
              <a:ext cx="33338" cy="31750"/>
            </a:xfrm>
            <a:custGeom>
              <a:avLst/>
              <a:gdLst>
                <a:gd name="T0" fmla="*/ 33 w 33"/>
                <a:gd name="T1" fmla="*/ 33 h 33"/>
                <a:gd name="T2" fmla="*/ 23 w 33"/>
                <a:gd name="T3" fmla="*/ 0 h 33"/>
                <a:gd name="T4" fmla="*/ 22 w 33"/>
                <a:gd name="T5" fmla="*/ 1 h 33"/>
                <a:gd name="T6" fmla="*/ 1 w 33"/>
                <a:gd name="T7" fmla="*/ 22 h 33"/>
                <a:gd name="T8" fmla="*/ 0 w 33"/>
                <a:gd name="T9" fmla="*/ 24 h 33"/>
                <a:gd name="T10" fmla="*/ 33 w 33"/>
                <a:gd name="T11" fmla="*/ 33 h 33"/>
              </a:gdLst>
              <a:ahLst/>
              <a:cxnLst>
                <a:cxn ang="0">
                  <a:pos x="T0" y="T1"/>
                </a:cxn>
                <a:cxn ang="0">
                  <a:pos x="T2" y="T3"/>
                </a:cxn>
                <a:cxn ang="0">
                  <a:pos x="T4" y="T5"/>
                </a:cxn>
                <a:cxn ang="0">
                  <a:pos x="T6" y="T7"/>
                </a:cxn>
                <a:cxn ang="0">
                  <a:pos x="T8" y="T9"/>
                </a:cxn>
                <a:cxn ang="0">
                  <a:pos x="T10" y="T11"/>
                </a:cxn>
              </a:cxnLst>
              <a:rect l="0" t="0" r="r" b="b"/>
              <a:pathLst>
                <a:path w="33" h="33">
                  <a:moveTo>
                    <a:pt x="33" y="33"/>
                  </a:moveTo>
                  <a:cubicBezTo>
                    <a:pt x="23" y="0"/>
                    <a:pt x="23" y="0"/>
                    <a:pt x="23" y="0"/>
                  </a:cubicBezTo>
                  <a:cubicBezTo>
                    <a:pt x="22" y="1"/>
                    <a:pt x="22" y="1"/>
                    <a:pt x="22" y="1"/>
                  </a:cubicBezTo>
                  <a:cubicBezTo>
                    <a:pt x="17" y="10"/>
                    <a:pt x="10" y="17"/>
                    <a:pt x="1" y="22"/>
                  </a:cubicBezTo>
                  <a:cubicBezTo>
                    <a:pt x="0" y="24"/>
                    <a:pt x="0" y="24"/>
                    <a:pt x="0" y="24"/>
                  </a:cubicBezTo>
                  <a:lnTo>
                    <a:pt x="33"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203"/>
            <p:cNvSpPr>
              <a:spLocks/>
            </p:cNvSpPr>
            <p:nvPr/>
          </p:nvSpPr>
          <p:spPr bwMode="auto">
            <a:xfrm>
              <a:off x="3028949" y="4460877"/>
              <a:ext cx="31750" cy="31750"/>
            </a:xfrm>
            <a:custGeom>
              <a:avLst/>
              <a:gdLst>
                <a:gd name="T0" fmla="*/ 32 w 33"/>
                <a:gd name="T1" fmla="*/ 11 h 33"/>
                <a:gd name="T2" fmla="*/ 33 w 33"/>
                <a:gd name="T3" fmla="*/ 10 h 33"/>
                <a:gd name="T4" fmla="*/ 0 w 33"/>
                <a:gd name="T5" fmla="*/ 0 h 33"/>
                <a:gd name="T6" fmla="*/ 10 w 33"/>
                <a:gd name="T7" fmla="*/ 33 h 33"/>
                <a:gd name="T8" fmla="*/ 10 w 33"/>
                <a:gd name="T9" fmla="*/ 32 h 33"/>
                <a:gd name="T10" fmla="*/ 32 w 33"/>
                <a:gd name="T11" fmla="*/ 11 h 33"/>
              </a:gdLst>
              <a:ahLst/>
              <a:cxnLst>
                <a:cxn ang="0">
                  <a:pos x="T0" y="T1"/>
                </a:cxn>
                <a:cxn ang="0">
                  <a:pos x="T2" y="T3"/>
                </a:cxn>
                <a:cxn ang="0">
                  <a:pos x="T4" y="T5"/>
                </a:cxn>
                <a:cxn ang="0">
                  <a:pos x="T6" y="T7"/>
                </a:cxn>
                <a:cxn ang="0">
                  <a:pos x="T8" y="T9"/>
                </a:cxn>
                <a:cxn ang="0">
                  <a:pos x="T10" y="T11"/>
                </a:cxn>
              </a:cxnLst>
              <a:rect l="0" t="0" r="r" b="b"/>
              <a:pathLst>
                <a:path w="33" h="33">
                  <a:moveTo>
                    <a:pt x="32" y="11"/>
                  </a:moveTo>
                  <a:cubicBezTo>
                    <a:pt x="33" y="10"/>
                    <a:pt x="33" y="10"/>
                    <a:pt x="33" y="10"/>
                  </a:cubicBezTo>
                  <a:cubicBezTo>
                    <a:pt x="0" y="0"/>
                    <a:pt x="0" y="0"/>
                    <a:pt x="0" y="0"/>
                  </a:cubicBezTo>
                  <a:cubicBezTo>
                    <a:pt x="10" y="33"/>
                    <a:pt x="10" y="33"/>
                    <a:pt x="10" y="33"/>
                  </a:cubicBezTo>
                  <a:cubicBezTo>
                    <a:pt x="10" y="32"/>
                    <a:pt x="10" y="32"/>
                    <a:pt x="10" y="32"/>
                  </a:cubicBezTo>
                  <a:cubicBezTo>
                    <a:pt x="16" y="23"/>
                    <a:pt x="23" y="16"/>
                    <a:pt x="3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204"/>
            <p:cNvSpPr>
              <a:spLocks/>
            </p:cNvSpPr>
            <p:nvPr/>
          </p:nvSpPr>
          <p:spPr bwMode="auto">
            <a:xfrm>
              <a:off x="3044824" y="4478339"/>
              <a:ext cx="84138" cy="79375"/>
            </a:xfrm>
            <a:custGeom>
              <a:avLst/>
              <a:gdLst>
                <a:gd name="T0" fmla="*/ 86 w 86"/>
                <a:gd name="T1" fmla="*/ 43 h 82"/>
                <a:gd name="T2" fmla="*/ 43 w 86"/>
                <a:gd name="T3" fmla="*/ 0 h 82"/>
                <a:gd name="T4" fmla="*/ 0 w 86"/>
                <a:gd name="T5" fmla="*/ 43 h 82"/>
                <a:gd name="T6" fmla="*/ 8 w 86"/>
                <a:gd name="T7" fmla="*/ 66 h 82"/>
                <a:gd name="T8" fmla="*/ 20 w 86"/>
                <a:gd name="T9" fmla="*/ 65 h 82"/>
                <a:gd name="T10" fmla="*/ 60 w 86"/>
                <a:gd name="T11" fmla="*/ 82 h 82"/>
                <a:gd name="T12" fmla="*/ 86 w 86"/>
                <a:gd name="T13" fmla="*/ 43 h 82"/>
              </a:gdLst>
              <a:ahLst/>
              <a:cxnLst>
                <a:cxn ang="0">
                  <a:pos x="T0" y="T1"/>
                </a:cxn>
                <a:cxn ang="0">
                  <a:pos x="T2" y="T3"/>
                </a:cxn>
                <a:cxn ang="0">
                  <a:pos x="T4" y="T5"/>
                </a:cxn>
                <a:cxn ang="0">
                  <a:pos x="T6" y="T7"/>
                </a:cxn>
                <a:cxn ang="0">
                  <a:pos x="T8" y="T9"/>
                </a:cxn>
                <a:cxn ang="0">
                  <a:pos x="T10" y="T11"/>
                </a:cxn>
                <a:cxn ang="0">
                  <a:pos x="T12" y="T13"/>
                </a:cxn>
              </a:cxnLst>
              <a:rect l="0" t="0" r="r" b="b"/>
              <a:pathLst>
                <a:path w="86" h="82">
                  <a:moveTo>
                    <a:pt x="86" y="43"/>
                  </a:moveTo>
                  <a:cubicBezTo>
                    <a:pt x="86" y="19"/>
                    <a:pt x="67" y="0"/>
                    <a:pt x="43" y="0"/>
                  </a:cubicBezTo>
                  <a:cubicBezTo>
                    <a:pt x="20" y="0"/>
                    <a:pt x="0" y="19"/>
                    <a:pt x="0" y="43"/>
                  </a:cubicBezTo>
                  <a:cubicBezTo>
                    <a:pt x="0" y="51"/>
                    <a:pt x="3" y="60"/>
                    <a:pt x="8" y="66"/>
                  </a:cubicBezTo>
                  <a:cubicBezTo>
                    <a:pt x="12" y="65"/>
                    <a:pt x="16" y="65"/>
                    <a:pt x="20" y="65"/>
                  </a:cubicBezTo>
                  <a:cubicBezTo>
                    <a:pt x="36" y="65"/>
                    <a:pt x="50" y="72"/>
                    <a:pt x="60" y="82"/>
                  </a:cubicBezTo>
                  <a:cubicBezTo>
                    <a:pt x="75" y="76"/>
                    <a:pt x="86" y="60"/>
                    <a:pt x="86"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206"/>
            <p:cNvSpPr>
              <a:spLocks/>
            </p:cNvSpPr>
            <p:nvPr/>
          </p:nvSpPr>
          <p:spPr bwMode="auto">
            <a:xfrm>
              <a:off x="2890838" y="4527551"/>
              <a:ext cx="233363" cy="123825"/>
            </a:xfrm>
            <a:custGeom>
              <a:avLst/>
              <a:gdLst>
                <a:gd name="T0" fmla="*/ 179 w 241"/>
                <a:gd name="T1" fmla="*/ 25 h 128"/>
                <a:gd name="T2" fmla="*/ 157 w 241"/>
                <a:gd name="T3" fmla="*/ 31 h 128"/>
                <a:gd name="T4" fmla="*/ 108 w 241"/>
                <a:gd name="T5" fmla="*/ 0 h 128"/>
                <a:gd name="T6" fmla="*/ 58 w 241"/>
                <a:gd name="T7" fmla="*/ 32 h 128"/>
                <a:gd name="T8" fmla="*/ 43 w 241"/>
                <a:gd name="T9" fmla="*/ 26 h 128"/>
                <a:gd name="T10" fmla="*/ 17 w 241"/>
                <a:gd name="T11" fmla="*/ 52 h 128"/>
                <a:gd name="T12" fmla="*/ 18 w 241"/>
                <a:gd name="T13" fmla="*/ 59 h 128"/>
                <a:gd name="T14" fmla="*/ 0 w 241"/>
                <a:gd name="T15" fmla="*/ 91 h 128"/>
                <a:gd name="T16" fmla="*/ 37 w 241"/>
                <a:gd name="T17" fmla="*/ 128 h 128"/>
                <a:gd name="T18" fmla="*/ 37 w 241"/>
                <a:gd name="T19" fmla="*/ 128 h 128"/>
                <a:gd name="T20" fmla="*/ 37 w 241"/>
                <a:gd name="T21" fmla="*/ 128 h 128"/>
                <a:gd name="T22" fmla="*/ 37 w 241"/>
                <a:gd name="T23" fmla="*/ 128 h 128"/>
                <a:gd name="T24" fmla="*/ 38 w 241"/>
                <a:gd name="T25" fmla="*/ 128 h 128"/>
                <a:gd name="T26" fmla="*/ 211 w 241"/>
                <a:gd name="T27" fmla="*/ 128 h 128"/>
                <a:gd name="T28" fmla="*/ 212 w 241"/>
                <a:gd name="T29" fmla="*/ 128 h 128"/>
                <a:gd name="T30" fmla="*/ 241 w 241"/>
                <a:gd name="T31" fmla="*/ 99 h 128"/>
                <a:gd name="T32" fmla="*/ 223 w 241"/>
                <a:gd name="T33" fmla="*/ 72 h 128"/>
                <a:gd name="T34" fmla="*/ 223 w 241"/>
                <a:gd name="T35" fmla="*/ 69 h 128"/>
                <a:gd name="T36" fmla="*/ 179 w 241"/>
                <a:gd name="T37" fmla="*/ 2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1" h="128">
                  <a:moveTo>
                    <a:pt x="179" y="25"/>
                  </a:moveTo>
                  <a:cubicBezTo>
                    <a:pt x="171" y="25"/>
                    <a:pt x="164" y="27"/>
                    <a:pt x="157" y="31"/>
                  </a:cubicBezTo>
                  <a:cubicBezTo>
                    <a:pt x="148" y="13"/>
                    <a:pt x="129" y="0"/>
                    <a:pt x="108" y="0"/>
                  </a:cubicBezTo>
                  <a:cubicBezTo>
                    <a:pt x="86" y="0"/>
                    <a:pt x="67" y="13"/>
                    <a:pt x="58" y="32"/>
                  </a:cubicBezTo>
                  <a:cubicBezTo>
                    <a:pt x="54" y="28"/>
                    <a:pt x="49" y="26"/>
                    <a:pt x="43" y="26"/>
                  </a:cubicBezTo>
                  <a:cubicBezTo>
                    <a:pt x="29" y="26"/>
                    <a:pt x="17" y="38"/>
                    <a:pt x="17" y="52"/>
                  </a:cubicBezTo>
                  <a:cubicBezTo>
                    <a:pt x="17" y="54"/>
                    <a:pt x="18" y="57"/>
                    <a:pt x="18" y="59"/>
                  </a:cubicBezTo>
                  <a:cubicBezTo>
                    <a:pt x="8" y="66"/>
                    <a:pt x="0" y="77"/>
                    <a:pt x="0" y="91"/>
                  </a:cubicBezTo>
                  <a:cubicBezTo>
                    <a:pt x="0" y="111"/>
                    <a:pt x="17" y="128"/>
                    <a:pt x="37" y="128"/>
                  </a:cubicBezTo>
                  <a:cubicBezTo>
                    <a:pt x="37" y="128"/>
                    <a:pt x="37" y="128"/>
                    <a:pt x="37" y="128"/>
                  </a:cubicBezTo>
                  <a:cubicBezTo>
                    <a:pt x="37" y="128"/>
                    <a:pt x="37" y="128"/>
                    <a:pt x="37" y="128"/>
                  </a:cubicBezTo>
                  <a:cubicBezTo>
                    <a:pt x="37" y="128"/>
                    <a:pt x="37" y="128"/>
                    <a:pt x="37" y="128"/>
                  </a:cubicBezTo>
                  <a:cubicBezTo>
                    <a:pt x="38" y="128"/>
                    <a:pt x="38" y="128"/>
                    <a:pt x="38" y="128"/>
                  </a:cubicBezTo>
                  <a:cubicBezTo>
                    <a:pt x="211" y="128"/>
                    <a:pt x="211" y="128"/>
                    <a:pt x="211" y="128"/>
                  </a:cubicBezTo>
                  <a:cubicBezTo>
                    <a:pt x="211" y="128"/>
                    <a:pt x="212" y="128"/>
                    <a:pt x="212" y="128"/>
                  </a:cubicBezTo>
                  <a:cubicBezTo>
                    <a:pt x="228" y="128"/>
                    <a:pt x="241" y="115"/>
                    <a:pt x="241" y="99"/>
                  </a:cubicBezTo>
                  <a:cubicBezTo>
                    <a:pt x="241" y="87"/>
                    <a:pt x="234" y="76"/>
                    <a:pt x="223" y="72"/>
                  </a:cubicBezTo>
                  <a:cubicBezTo>
                    <a:pt x="223" y="71"/>
                    <a:pt x="223" y="70"/>
                    <a:pt x="223" y="69"/>
                  </a:cubicBezTo>
                  <a:cubicBezTo>
                    <a:pt x="223" y="45"/>
                    <a:pt x="204" y="25"/>
                    <a:pt x="179"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4" name="组合 53"/>
          <p:cNvGrpSpPr/>
          <p:nvPr/>
        </p:nvGrpSpPr>
        <p:grpSpPr>
          <a:xfrm>
            <a:off x="567823" y="5247440"/>
            <a:ext cx="1683004" cy="1162746"/>
            <a:chOff x="2890838" y="4437063"/>
            <a:chExt cx="279398" cy="214313"/>
          </a:xfrm>
          <a:solidFill>
            <a:srgbClr val="FF6680"/>
          </a:solidFill>
        </p:grpSpPr>
        <p:sp>
          <p:nvSpPr>
            <p:cNvPr id="55" name="Freeform 198"/>
            <p:cNvSpPr>
              <a:spLocks/>
            </p:cNvSpPr>
            <p:nvPr/>
          </p:nvSpPr>
          <p:spPr bwMode="auto">
            <a:xfrm>
              <a:off x="3071811" y="4437063"/>
              <a:ext cx="31750" cy="28575"/>
            </a:xfrm>
            <a:custGeom>
              <a:avLst/>
              <a:gdLst>
                <a:gd name="T0" fmla="*/ 32 w 33"/>
                <a:gd name="T1" fmla="*/ 30 h 30"/>
                <a:gd name="T2" fmla="*/ 33 w 33"/>
                <a:gd name="T3" fmla="*/ 30 h 30"/>
                <a:gd name="T4" fmla="*/ 16 w 33"/>
                <a:gd name="T5" fmla="*/ 0 h 30"/>
                <a:gd name="T6" fmla="*/ 0 w 33"/>
                <a:gd name="T7" fmla="*/ 30 h 30"/>
                <a:gd name="T8" fmla="*/ 0 w 33"/>
                <a:gd name="T9" fmla="*/ 30 h 30"/>
                <a:gd name="T10" fmla="*/ 16 w 33"/>
                <a:gd name="T11" fmla="*/ 28 h 30"/>
                <a:gd name="T12" fmla="*/ 32 w 33"/>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33" h="30">
                  <a:moveTo>
                    <a:pt x="32" y="30"/>
                  </a:moveTo>
                  <a:cubicBezTo>
                    <a:pt x="33" y="30"/>
                    <a:pt x="33" y="30"/>
                    <a:pt x="33" y="30"/>
                  </a:cubicBezTo>
                  <a:cubicBezTo>
                    <a:pt x="16" y="0"/>
                    <a:pt x="16" y="0"/>
                    <a:pt x="16" y="0"/>
                  </a:cubicBezTo>
                  <a:cubicBezTo>
                    <a:pt x="0" y="30"/>
                    <a:pt x="0" y="30"/>
                    <a:pt x="0" y="30"/>
                  </a:cubicBezTo>
                  <a:cubicBezTo>
                    <a:pt x="0" y="30"/>
                    <a:pt x="0" y="30"/>
                    <a:pt x="0" y="30"/>
                  </a:cubicBezTo>
                  <a:cubicBezTo>
                    <a:pt x="6" y="29"/>
                    <a:pt x="11" y="28"/>
                    <a:pt x="16" y="28"/>
                  </a:cubicBezTo>
                  <a:cubicBezTo>
                    <a:pt x="22" y="28"/>
                    <a:pt x="27" y="29"/>
                    <a:pt x="32"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199"/>
            <p:cNvSpPr>
              <a:spLocks/>
            </p:cNvSpPr>
            <p:nvPr/>
          </p:nvSpPr>
          <p:spPr bwMode="auto">
            <a:xfrm>
              <a:off x="3141661" y="4503738"/>
              <a:ext cx="28575" cy="31750"/>
            </a:xfrm>
            <a:custGeom>
              <a:avLst/>
              <a:gdLst>
                <a:gd name="T0" fmla="*/ 0 w 30"/>
                <a:gd name="T1" fmla="*/ 33 h 33"/>
                <a:gd name="T2" fmla="*/ 0 w 30"/>
                <a:gd name="T3" fmla="*/ 33 h 33"/>
                <a:gd name="T4" fmla="*/ 30 w 30"/>
                <a:gd name="T5" fmla="*/ 17 h 33"/>
                <a:gd name="T6" fmla="*/ 0 w 30"/>
                <a:gd name="T7" fmla="*/ 0 h 33"/>
                <a:gd name="T8" fmla="*/ 0 w 30"/>
                <a:gd name="T9" fmla="*/ 1 h 33"/>
                <a:gd name="T10" fmla="*/ 2 w 30"/>
                <a:gd name="T11" fmla="*/ 17 h 33"/>
                <a:gd name="T12" fmla="*/ 0 w 30"/>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30" h="33">
                  <a:moveTo>
                    <a:pt x="0" y="33"/>
                  </a:moveTo>
                  <a:cubicBezTo>
                    <a:pt x="0" y="33"/>
                    <a:pt x="0" y="33"/>
                    <a:pt x="0" y="33"/>
                  </a:cubicBezTo>
                  <a:cubicBezTo>
                    <a:pt x="30" y="17"/>
                    <a:pt x="30" y="17"/>
                    <a:pt x="30" y="17"/>
                  </a:cubicBezTo>
                  <a:cubicBezTo>
                    <a:pt x="0" y="0"/>
                    <a:pt x="0" y="0"/>
                    <a:pt x="0" y="0"/>
                  </a:cubicBezTo>
                  <a:cubicBezTo>
                    <a:pt x="0" y="1"/>
                    <a:pt x="0" y="1"/>
                    <a:pt x="0" y="1"/>
                  </a:cubicBezTo>
                  <a:cubicBezTo>
                    <a:pt x="1" y="6"/>
                    <a:pt x="2" y="11"/>
                    <a:pt x="2" y="17"/>
                  </a:cubicBezTo>
                  <a:cubicBezTo>
                    <a:pt x="2" y="22"/>
                    <a:pt x="1" y="28"/>
                    <a:pt x="0"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200"/>
            <p:cNvSpPr>
              <a:spLocks/>
            </p:cNvSpPr>
            <p:nvPr/>
          </p:nvSpPr>
          <p:spPr bwMode="auto">
            <a:xfrm>
              <a:off x="3113086" y="4460876"/>
              <a:ext cx="33338" cy="31750"/>
            </a:xfrm>
            <a:custGeom>
              <a:avLst/>
              <a:gdLst>
                <a:gd name="T0" fmla="*/ 22 w 33"/>
                <a:gd name="T1" fmla="*/ 32 h 33"/>
                <a:gd name="T2" fmla="*/ 23 w 33"/>
                <a:gd name="T3" fmla="*/ 33 h 33"/>
                <a:gd name="T4" fmla="*/ 33 w 33"/>
                <a:gd name="T5" fmla="*/ 0 h 33"/>
                <a:gd name="T6" fmla="*/ 0 w 33"/>
                <a:gd name="T7" fmla="*/ 10 h 33"/>
                <a:gd name="T8" fmla="*/ 1 w 33"/>
                <a:gd name="T9" fmla="*/ 11 h 33"/>
                <a:gd name="T10" fmla="*/ 22 w 33"/>
                <a:gd name="T11" fmla="*/ 32 h 33"/>
              </a:gdLst>
              <a:ahLst/>
              <a:cxnLst>
                <a:cxn ang="0">
                  <a:pos x="T0" y="T1"/>
                </a:cxn>
                <a:cxn ang="0">
                  <a:pos x="T2" y="T3"/>
                </a:cxn>
                <a:cxn ang="0">
                  <a:pos x="T4" y="T5"/>
                </a:cxn>
                <a:cxn ang="0">
                  <a:pos x="T6" y="T7"/>
                </a:cxn>
                <a:cxn ang="0">
                  <a:pos x="T8" y="T9"/>
                </a:cxn>
                <a:cxn ang="0">
                  <a:pos x="T10" y="T11"/>
                </a:cxn>
              </a:cxnLst>
              <a:rect l="0" t="0" r="r" b="b"/>
              <a:pathLst>
                <a:path w="33" h="33">
                  <a:moveTo>
                    <a:pt x="22" y="32"/>
                  </a:moveTo>
                  <a:cubicBezTo>
                    <a:pt x="23" y="33"/>
                    <a:pt x="23" y="33"/>
                    <a:pt x="23" y="33"/>
                  </a:cubicBezTo>
                  <a:cubicBezTo>
                    <a:pt x="33" y="0"/>
                    <a:pt x="33" y="0"/>
                    <a:pt x="33" y="0"/>
                  </a:cubicBezTo>
                  <a:cubicBezTo>
                    <a:pt x="0" y="10"/>
                    <a:pt x="0" y="10"/>
                    <a:pt x="0" y="10"/>
                  </a:cubicBezTo>
                  <a:cubicBezTo>
                    <a:pt x="1" y="11"/>
                    <a:pt x="1" y="11"/>
                    <a:pt x="1" y="11"/>
                  </a:cubicBezTo>
                  <a:cubicBezTo>
                    <a:pt x="10" y="16"/>
                    <a:pt x="17" y="23"/>
                    <a:pt x="22"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201"/>
            <p:cNvSpPr>
              <a:spLocks/>
            </p:cNvSpPr>
            <p:nvPr/>
          </p:nvSpPr>
          <p:spPr bwMode="auto">
            <a:xfrm>
              <a:off x="3006723" y="4503738"/>
              <a:ext cx="26988" cy="25400"/>
            </a:xfrm>
            <a:custGeom>
              <a:avLst/>
              <a:gdLst>
                <a:gd name="T0" fmla="*/ 25 w 27"/>
                <a:gd name="T1" fmla="*/ 17 h 26"/>
                <a:gd name="T2" fmla="*/ 27 w 27"/>
                <a:gd name="T3" fmla="*/ 0 h 26"/>
                <a:gd name="T4" fmla="*/ 27 w 27"/>
                <a:gd name="T5" fmla="*/ 0 h 26"/>
                <a:gd name="T6" fmla="*/ 0 w 27"/>
                <a:gd name="T7" fmla="*/ 15 h 26"/>
                <a:gd name="T8" fmla="*/ 26 w 27"/>
                <a:gd name="T9" fmla="*/ 26 h 26"/>
                <a:gd name="T10" fmla="*/ 25 w 27"/>
                <a:gd name="T11" fmla="*/ 17 h 26"/>
              </a:gdLst>
              <a:ahLst/>
              <a:cxnLst>
                <a:cxn ang="0">
                  <a:pos x="T0" y="T1"/>
                </a:cxn>
                <a:cxn ang="0">
                  <a:pos x="T2" y="T3"/>
                </a:cxn>
                <a:cxn ang="0">
                  <a:pos x="T4" y="T5"/>
                </a:cxn>
                <a:cxn ang="0">
                  <a:pos x="T6" y="T7"/>
                </a:cxn>
                <a:cxn ang="0">
                  <a:pos x="T8" y="T9"/>
                </a:cxn>
                <a:cxn ang="0">
                  <a:pos x="T10" y="T11"/>
                </a:cxn>
              </a:cxnLst>
              <a:rect l="0" t="0" r="r" b="b"/>
              <a:pathLst>
                <a:path w="27" h="26">
                  <a:moveTo>
                    <a:pt x="25" y="17"/>
                  </a:moveTo>
                  <a:cubicBezTo>
                    <a:pt x="25" y="11"/>
                    <a:pt x="26" y="5"/>
                    <a:pt x="27" y="0"/>
                  </a:cubicBezTo>
                  <a:cubicBezTo>
                    <a:pt x="27" y="0"/>
                    <a:pt x="27" y="0"/>
                    <a:pt x="27" y="0"/>
                  </a:cubicBezTo>
                  <a:cubicBezTo>
                    <a:pt x="0" y="15"/>
                    <a:pt x="0" y="15"/>
                    <a:pt x="0" y="15"/>
                  </a:cubicBezTo>
                  <a:cubicBezTo>
                    <a:pt x="9" y="17"/>
                    <a:pt x="18" y="21"/>
                    <a:pt x="26" y="26"/>
                  </a:cubicBezTo>
                  <a:cubicBezTo>
                    <a:pt x="25" y="23"/>
                    <a:pt x="25" y="20"/>
                    <a:pt x="2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202"/>
            <p:cNvSpPr>
              <a:spLocks/>
            </p:cNvSpPr>
            <p:nvPr/>
          </p:nvSpPr>
          <p:spPr bwMode="auto">
            <a:xfrm>
              <a:off x="3113087" y="4546601"/>
              <a:ext cx="33338" cy="31750"/>
            </a:xfrm>
            <a:custGeom>
              <a:avLst/>
              <a:gdLst>
                <a:gd name="T0" fmla="*/ 33 w 33"/>
                <a:gd name="T1" fmla="*/ 33 h 33"/>
                <a:gd name="T2" fmla="*/ 23 w 33"/>
                <a:gd name="T3" fmla="*/ 0 h 33"/>
                <a:gd name="T4" fmla="*/ 22 w 33"/>
                <a:gd name="T5" fmla="*/ 1 h 33"/>
                <a:gd name="T6" fmla="*/ 1 w 33"/>
                <a:gd name="T7" fmla="*/ 22 h 33"/>
                <a:gd name="T8" fmla="*/ 0 w 33"/>
                <a:gd name="T9" fmla="*/ 24 h 33"/>
                <a:gd name="T10" fmla="*/ 33 w 33"/>
                <a:gd name="T11" fmla="*/ 33 h 33"/>
              </a:gdLst>
              <a:ahLst/>
              <a:cxnLst>
                <a:cxn ang="0">
                  <a:pos x="T0" y="T1"/>
                </a:cxn>
                <a:cxn ang="0">
                  <a:pos x="T2" y="T3"/>
                </a:cxn>
                <a:cxn ang="0">
                  <a:pos x="T4" y="T5"/>
                </a:cxn>
                <a:cxn ang="0">
                  <a:pos x="T6" y="T7"/>
                </a:cxn>
                <a:cxn ang="0">
                  <a:pos x="T8" y="T9"/>
                </a:cxn>
                <a:cxn ang="0">
                  <a:pos x="T10" y="T11"/>
                </a:cxn>
              </a:cxnLst>
              <a:rect l="0" t="0" r="r" b="b"/>
              <a:pathLst>
                <a:path w="33" h="33">
                  <a:moveTo>
                    <a:pt x="33" y="33"/>
                  </a:moveTo>
                  <a:cubicBezTo>
                    <a:pt x="23" y="0"/>
                    <a:pt x="23" y="0"/>
                    <a:pt x="23" y="0"/>
                  </a:cubicBezTo>
                  <a:cubicBezTo>
                    <a:pt x="22" y="1"/>
                    <a:pt x="22" y="1"/>
                    <a:pt x="22" y="1"/>
                  </a:cubicBezTo>
                  <a:cubicBezTo>
                    <a:pt x="17" y="10"/>
                    <a:pt x="10" y="17"/>
                    <a:pt x="1" y="22"/>
                  </a:cubicBezTo>
                  <a:cubicBezTo>
                    <a:pt x="0" y="24"/>
                    <a:pt x="0" y="24"/>
                    <a:pt x="0" y="24"/>
                  </a:cubicBezTo>
                  <a:lnTo>
                    <a:pt x="33"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203"/>
            <p:cNvSpPr>
              <a:spLocks/>
            </p:cNvSpPr>
            <p:nvPr/>
          </p:nvSpPr>
          <p:spPr bwMode="auto">
            <a:xfrm>
              <a:off x="3028949" y="4460877"/>
              <a:ext cx="31750" cy="31750"/>
            </a:xfrm>
            <a:custGeom>
              <a:avLst/>
              <a:gdLst>
                <a:gd name="T0" fmla="*/ 32 w 33"/>
                <a:gd name="T1" fmla="*/ 11 h 33"/>
                <a:gd name="T2" fmla="*/ 33 w 33"/>
                <a:gd name="T3" fmla="*/ 10 h 33"/>
                <a:gd name="T4" fmla="*/ 0 w 33"/>
                <a:gd name="T5" fmla="*/ 0 h 33"/>
                <a:gd name="T6" fmla="*/ 10 w 33"/>
                <a:gd name="T7" fmla="*/ 33 h 33"/>
                <a:gd name="T8" fmla="*/ 10 w 33"/>
                <a:gd name="T9" fmla="*/ 32 h 33"/>
                <a:gd name="T10" fmla="*/ 32 w 33"/>
                <a:gd name="T11" fmla="*/ 11 h 33"/>
              </a:gdLst>
              <a:ahLst/>
              <a:cxnLst>
                <a:cxn ang="0">
                  <a:pos x="T0" y="T1"/>
                </a:cxn>
                <a:cxn ang="0">
                  <a:pos x="T2" y="T3"/>
                </a:cxn>
                <a:cxn ang="0">
                  <a:pos x="T4" y="T5"/>
                </a:cxn>
                <a:cxn ang="0">
                  <a:pos x="T6" y="T7"/>
                </a:cxn>
                <a:cxn ang="0">
                  <a:pos x="T8" y="T9"/>
                </a:cxn>
                <a:cxn ang="0">
                  <a:pos x="T10" y="T11"/>
                </a:cxn>
              </a:cxnLst>
              <a:rect l="0" t="0" r="r" b="b"/>
              <a:pathLst>
                <a:path w="33" h="33">
                  <a:moveTo>
                    <a:pt x="32" y="11"/>
                  </a:moveTo>
                  <a:cubicBezTo>
                    <a:pt x="33" y="10"/>
                    <a:pt x="33" y="10"/>
                    <a:pt x="33" y="10"/>
                  </a:cubicBezTo>
                  <a:cubicBezTo>
                    <a:pt x="0" y="0"/>
                    <a:pt x="0" y="0"/>
                    <a:pt x="0" y="0"/>
                  </a:cubicBezTo>
                  <a:cubicBezTo>
                    <a:pt x="10" y="33"/>
                    <a:pt x="10" y="33"/>
                    <a:pt x="10" y="33"/>
                  </a:cubicBezTo>
                  <a:cubicBezTo>
                    <a:pt x="10" y="32"/>
                    <a:pt x="10" y="32"/>
                    <a:pt x="10" y="32"/>
                  </a:cubicBezTo>
                  <a:cubicBezTo>
                    <a:pt x="16" y="23"/>
                    <a:pt x="23" y="16"/>
                    <a:pt x="3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204"/>
            <p:cNvSpPr>
              <a:spLocks/>
            </p:cNvSpPr>
            <p:nvPr/>
          </p:nvSpPr>
          <p:spPr bwMode="auto">
            <a:xfrm>
              <a:off x="3044824" y="4478339"/>
              <a:ext cx="84138" cy="79375"/>
            </a:xfrm>
            <a:custGeom>
              <a:avLst/>
              <a:gdLst>
                <a:gd name="T0" fmla="*/ 86 w 86"/>
                <a:gd name="T1" fmla="*/ 43 h 82"/>
                <a:gd name="T2" fmla="*/ 43 w 86"/>
                <a:gd name="T3" fmla="*/ 0 h 82"/>
                <a:gd name="T4" fmla="*/ 0 w 86"/>
                <a:gd name="T5" fmla="*/ 43 h 82"/>
                <a:gd name="T6" fmla="*/ 8 w 86"/>
                <a:gd name="T7" fmla="*/ 66 h 82"/>
                <a:gd name="T8" fmla="*/ 20 w 86"/>
                <a:gd name="T9" fmla="*/ 65 h 82"/>
                <a:gd name="T10" fmla="*/ 60 w 86"/>
                <a:gd name="T11" fmla="*/ 82 h 82"/>
                <a:gd name="T12" fmla="*/ 86 w 86"/>
                <a:gd name="T13" fmla="*/ 43 h 82"/>
              </a:gdLst>
              <a:ahLst/>
              <a:cxnLst>
                <a:cxn ang="0">
                  <a:pos x="T0" y="T1"/>
                </a:cxn>
                <a:cxn ang="0">
                  <a:pos x="T2" y="T3"/>
                </a:cxn>
                <a:cxn ang="0">
                  <a:pos x="T4" y="T5"/>
                </a:cxn>
                <a:cxn ang="0">
                  <a:pos x="T6" y="T7"/>
                </a:cxn>
                <a:cxn ang="0">
                  <a:pos x="T8" y="T9"/>
                </a:cxn>
                <a:cxn ang="0">
                  <a:pos x="T10" y="T11"/>
                </a:cxn>
                <a:cxn ang="0">
                  <a:pos x="T12" y="T13"/>
                </a:cxn>
              </a:cxnLst>
              <a:rect l="0" t="0" r="r" b="b"/>
              <a:pathLst>
                <a:path w="86" h="82">
                  <a:moveTo>
                    <a:pt x="86" y="43"/>
                  </a:moveTo>
                  <a:cubicBezTo>
                    <a:pt x="86" y="19"/>
                    <a:pt x="67" y="0"/>
                    <a:pt x="43" y="0"/>
                  </a:cubicBezTo>
                  <a:cubicBezTo>
                    <a:pt x="20" y="0"/>
                    <a:pt x="0" y="19"/>
                    <a:pt x="0" y="43"/>
                  </a:cubicBezTo>
                  <a:cubicBezTo>
                    <a:pt x="0" y="51"/>
                    <a:pt x="3" y="60"/>
                    <a:pt x="8" y="66"/>
                  </a:cubicBezTo>
                  <a:cubicBezTo>
                    <a:pt x="12" y="65"/>
                    <a:pt x="16" y="65"/>
                    <a:pt x="20" y="65"/>
                  </a:cubicBezTo>
                  <a:cubicBezTo>
                    <a:pt x="36" y="65"/>
                    <a:pt x="50" y="72"/>
                    <a:pt x="60" y="82"/>
                  </a:cubicBezTo>
                  <a:cubicBezTo>
                    <a:pt x="75" y="76"/>
                    <a:pt x="86" y="60"/>
                    <a:pt x="86"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206"/>
            <p:cNvSpPr>
              <a:spLocks/>
            </p:cNvSpPr>
            <p:nvPr/>
          </p:nvSpPr>
          <p:spPr bwMode="auto">
            <a:xfrm>
              <a:off x="2890838" y="4527551"/>
              <a:ext cx="233363" cy="123825"/>
            </a:xfrm>
            <a:custGeom>
              <a:avLst/>
              <a:gdLst>
                <a:gd name="T0" fmla="*/ 179 w 241"/>
                <a:gd name="T1" fmla="*/ 25 h 128"/>
                <a:gd name="T2" fmla="*/ 157 w 241"/>
                <a:gd name="T3" fmla="*/ 31 h 128"/>
                <a:gd name="T4" fmla="*/ 108 w 241"/>
                <a:gd name="T5" fmla="*/ 0 h 128"/>
                <a:gd name="T6" fmla="*/ 58 w 241"/>
                <a:gd name="T7" fmla="*/ 32 h 128"/>
                <a:gd name="T8" fmla="*/ 43 w 241"/>
                <a:gd name="T9" fmla="*/ 26 h 128"/>
                <a:gd name="T10" fmla="*/ 17 w 241"/>
                <a:gd name="T11" fmla="*/ 52 h 128"/>
                <a:gd name="T12" fmla="*/ 18 w 241"/>
                <a:gd name="T13" fmla="*/ 59 h 128"/>
                <a:gd name="T14" fmla="*/ 0 w 241"/>
                <a:gd name="T15" fmla="*/ 91 h 128"/>
                <a:gd name="T16" fmla="*/ 37 w 241"/>
                <a:gd name="T17" fmla="*/ 128 h 128"/>
                <a:gd name="T18" fmla="*/ 37 w 241"/>
                <a:gd name="T19" fmla="*/ 128 h 128"/>
                <a:gd name="T20" fmla="*/ 37 w 241"/>
                <a:gd name="T21" fmla="*/ 128 h 128"/>
                <a:gd name="T22" fmla="*/ 37 w 241"/>
                <a:gd name="T23" fmla="*/ 128 h 128"/>
                <a:gd name="T24" fmla="*/ 38 w 241"/>
                <a:gd name="T25" fmla="*/ 128 h 128"/>
                <a:gd name="T26" fmla="*/ 211 w 241"/>
                <a:gd name="T27" fmla="*/ 128 h 128"/>
                <a:gd name="T28" fmla="*/ 212 w 241"/>
                <a:gd name="T29" fmla="*/ 128 h 128"/>
                <a:gd name="T30" fmla="*/ 241 w 241"/>
                <a:gd name="T31" fmla="*/ 99 h 128"/>
                <a:gd name="T32" fmla="*/ 223 w 241"/>
                <a:gd name="T33" fmla="*/ 72 h 128"/>
                <a:gd name="T34" fmla="*/ 223 w 241"/>
                <a:gd name="T35" fmla="*/ 69 h 128"/>
                <a:gd name="T36" fmla="*/ 179 w 241"/>
                <a:gd name="T37" fmla="*/ 2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1" h="128">
                  <a:moveTo>
                    <a:pt x="179" y="25"/>
                  </a:moveTo>
                  <a:cubicBezTo>
                    <a:pt x="171" y="25"/>
                    <a:pt x="164" y="27"/>
                    <a:pt x="157" y="31"/>
                  </a:cubicBezTo>
                  <a:cubicBezTo>
                    <a:pt x="148" y="13"/>
                    <a:pt x="129" y="0"/>
                    <a:pt x="108" y="0"/>
                  </a:cubicBezTo>
                  <a:cubicBezTo>
                    <a:pt x="86" y="0"/>
                    <a:pt x="67" y="13"/>
                    <a:pt x="58" y="32"/>
                  </a:cubicBezTo>
                  <a:cubicBezTo>
                    <a:pt x="54" y="28"/>
                    <a:pt x="49" y="26"/>
                    <a:pt x="43" y="26"/>
                  </a:cubicBezTo>
                  <a:cubicBezTo>
                    <a:pt x="29" y="26"/>
                    <a:pt x="17" y="38"/>
                    <a:pt x="17" y="52"/>
                  </a:cubicBezTo>
                  <a:cubicBezTo>
                    <a:pt x="17" y="54"/>
                    <a:pt x="18" y="57"/>
                    <a:pt x="18" y="59"/>
                  </a:cubicBezTo>
                  <a:cubicBezTo>
                    <a:pt x="8" y="66"/>
                    <a:pt x="0" y="77"/>
                    <a:pt x="0" y="91"/>
                  </a:cubicBezTo>
                  <a:cubicBezTo>
                    <a:pt x="0" y="111"/>
                    <a:pt x="17" y="128"/>
                    <a:pt x="37" y="128"/>
                  </a:cubicBezTo>
                  <a:cubicBezTo>
                    <a:pt x="37" y="128"/>
                    <a:pt x="37" y="128"/>
                    <a:pt x="37" y="128"/>
                  </a:cubicBezTo>
                  <a:cubicBezTo>
                    <a:pt x="37" y="128"/>
                    <a:pt x="37" y="128"/>
                    <a:pt x="37" y="128"/>
                  </a:cubicBezTo>
                  <a:cubicBezTo>
                    <a:pt x="37" y="128"/>
                    <a:pt x="37" y="128"/>
                    <a:pt x="37" y="128"/>
                  </a:cubicBezTo>
                  <a:cubicBezTo>
                    <a:pt x="38" y="128"/>
                    <a:pt x="38" y="128"/>
                    <a:pt x="38" y="128"/>
                  </a:cubicBezTo>
                  <a:cubicBezTo>
                    <a:pt x="211" y="128"/>
                    <a:pt x="211" y="128"/>
                    <a:pt x="211" y="128"/>
                  </a:cubicBezTo>
                  <a:cubicBezTo>
                    <a:pt x="211" y="128"/>
                    <a:pt x="212" y="128"/>
                    <a:pt x="212" y="128"/>
                  </a:cubicBezTo>
                  <a:cubicBezTo>
                    <a:pt x="228" y="128"/>
                    <a:pt x="241" y="115"/>
                    <a:pt x="241" y="99"/>
                  </a:cubicBezTo>
                  <a:cubicBezTo>
                    <a:pt x="241" y="87"/>
                    <a:pt x="234" y="76"/>
                    <a:pt x="223" y="72"/>
                  </a:cubicBezTo>
                  <a:cubicBezTo>
                    <a:pt x="223" y="71"/>
                    <a:pt x="223" y="70"/>
                    <a:pt x="223" y="69"/>
                  </a:cubicBezTo>
                  <a:cubicBezTo>
                    <a:pt x="223" y="45"/>
                    <a:pt x="204" y="25"/>
                    <a:pt x="179"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63" name="Freeform 223"/>
          <p:cNvSpPr>
            <a:spLocks/>
          </p:cNvSpPr>
          <p:nvPr/>
        </p:nvSpPr>
        <p:spPr bwMode="auto">
          <a:xfrm>
            <a:off x="1159193" y="5980929"/>
            <a:ext cx="400483" cy="292544"/>
          </a:xfrm>
          <a:custGeom>
            <a:avLst/>
            <a:gdLst>
              <a:gd name="T0" fmla="*/ 107 w 107"/>
              <a:gd name="T1" fmla="*/ 10 h 87"/>
              <a:gd name="T2" fmla="*/ 95 w 107"/>
              <a:gd name="T3" fmla="*/ 13 h 87"/>
              <a:gd name="T4" fmla="*/ 104 w 107"/>
              <a:gd name="T5" fmla="*/ 1 h 87"/>
              <a:gd name="T6" fmla="*/ 90 w 107"/>
              <a:gd name="T7" fmla="*/ 7 h 87"/>
              <a:gd name="T8" fmla="*/ 74 w 107"/>
              <a:gd name="T9" fmla="*/ 0 h 87"/>
              <a:gd name="T10" fmla="*/ 52 w 107"/>
              <a:gd name="T11" fmla="*/ 22 h 87"/>
              <a:gd name="T12" fmla="*/ 53 w 107"/>
              <a:gd name="T13" fmla="*/ 27 h 87"/>
              <a:gd name="T14" fmla="*/ 7 w 107"/>
              <a:gd name="T15" fmla="*/ 4 h 87"/>
              <a:gd name="T16" fmla="*/ 4 w 107"/>
              <a:gd name="T17" fmla="*/ 15 h 87"/>
              <a:gd name="T18" fmla="*/ 14 w 107"/>
              <a:gd name="T19" fmla="*/ 33 h 87"/>
              <a:gd name="T20" fmla="*/ 4 w 107"/>
              <a:gd name="T21" fmla="*/ 30 h 87"/>
              <a:gd name="T22" fmla="*/ 4 w 107"/>
              <a:gd name="T23" fmla="*/ 31 h 87"/>
              <a:gd name="T24" fmla="*/ 22 w 107"/>
              <a:gd name="T25" fmla="*/ 52 h 87"/>
              <a:gd name="T26" fmla="*/ 16 w 107"/>
              <a:gd name="T27" fmla="*/ 53 h 87"/>
              <a:gd name="T28" fmla="*/ 12 w 107"/>
              <a:gd name="T29" fmla="*/ 53 h 87"/>
              <a:gd name="T30" fmla="*/ 32 w 107"/>
              <a:gd name="T31" fmla="*/ 68 h 87"/>
              <a:gd name="T32" fmla="*/ 5 w 107"/>
              <a:gd name="T33" fmla="*/ 77 h 87"/>
              <a:gd name="T34" fmla="*/ 0 w 107"/>
              <a:gd name="T35" fmla="*/ 77 h 87"/>
              <a:gd name="T36" fmla="*/ 33 w 107"/>
              <a:gd name="T37" fmla="*/ 87 h 87"/>
              <a:gd name="T38" fmla="*/ 96 w 107"/>
              <a:gd name="T39" fmla="*/ 24 h 87"/>
              <a:gd name="T40" fmla="*/ 96 w 107"/>
              <a:gd name="T41" fmla="*/ 21 h 87"/>
              <a:gd name="T42" fmla="*/ 107 w 107"/>
              <a:gd name="T43" fmla="*/ 1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7" h="87">
                <a:moveTo>
                  <a:pt x="107" y="10"/>
                </a:moveTo>
                <a:cubicBezTo>
                  <a:pt x="103" y="12"/>
                  <a:pt x="99" y="13"/>
                  <a:pt x="95" y="13"/>
                </a:cubicBezTo>
                <a:cubicBezTo>
                  <a:pt x="99" y="11"/>
                  <a:pt x="103" y="6"/>
                  <a:pt x="104" y="1"/>
                </a:cubicBezTo>
                <a:cubicBezTo>
                  <a:pt x="100" y="4"/>
                  <a:pt x="95" y="6"/>
                  <a:pt x="90" y="7"/>
                </a:cubicBezTo>
                <a:cubicBezTo>
                  <a:pt x="86" y="2"/>
                  <a:pt x="80" y="0"/>
                  <a:pt x="74" y="0"/>
                </a:cubicBezTo>
                <a:cubicBezTo>
                  <a:pt x="62" y="0"/>
                  <a:pt x="52" y="9"/>
                  <a:pt x="52" y="22"/>
                </a:cubicBezTo>
                <a:cubicBezTo>
                  <a:pt x="52" y="23"/>
                  <a:pt x="52" y="25"/>
                  <a:pt x="53" y="27"/>
                </a:cubicBezTo>
                <a:cubicBezTo>
                  <a:pt x="34" y="26"/>
                  <a:pt x="18" y="17"/>
                  <a:pt x="7" y="4"/>
                </a:cubicBezTo>
                <a:cubicBezTo>
                  <a:pt x="5" y="7"/>
                  <a:pt x="4" y="11"/>
                  <a:pt x="4" y="15"/>
                </a:cubicBezTo>
                <a:cubicBezTo>
                  <a:pt x="4" y="22"/>
                  <a:pt x="8" y="29"/>
                  <a:pt x="14" y="33"/>
                </a:cubicBezTo>
                <a:cubicBezTo>
                  <a:pt x="10" y="33"/>
                  <a:pt x="7" y="32"/>
                  <a:pt x="4" y="30"/>
                </a:cubicBezTo>
                <a:cubicBezTo>
                  <a:pt x="4" y="31"/>
                  <a:pt x="4" y="31"/>
                  <a:pt x="4" y="31"/>
                </a:cubicBezTo>
                <a:cubicBezTo>
                  <a:pt x="4" y="41"/>
                  <a:pt x="12" y="50"/>
                  <a:pt x="22" y="52"/>
                </a:cubicBezTo>
                <a:cubicBezTo>
                  <a:pt x="20" y="53"/>
                  <a:pt x="18" y="53"/>
                  <a:pt x="16" y="53"/>
                </a:cubicBezTo>
                <a:cubicBezTo>
                  <a:pt x="14" y="53"/>
                  <a:pt x="13" y="53"/>
                  <a:pt x="12" y="53"/>
                </a:cubicBezTo>
                <a:cubicBezTo>
                  <a:pt x="15" y="61"/>
                  <a:pt x="23" y="68"/>
                  <a:pt x="32" y="68"/>
                </a:cubicBezTo>
                <a:cubicBezTo>
                  <a:pt x="25" y="74"/>
                  <a:pt x="15" y="77"/>
                  <a:pt x="5" y="77"/>
                </a:cubicBezTo>
                <a:cubicBezTo>
                  <a:pt x="3" y="77"/>
                  <a:pt x="1" y="77"/>
                  <a:pt x="0" y="77"/>
                </a:cubicBezTo>
                <a:cubicBezTo>
                  <a:pt x="9" y="83"/>
                  <a:pt x="21" y="87"/>
                  <a:pt x="33" y="87"/>
                </a:cubicBezTo>
                <a:cubicBezTo>
                  <a:pt x="74" y="87"/>
                  <a:pt x="96" y="53"/>
                  <a:pt x="96" y="24"/>
                </a:cubicBezTo>
                <a:cubicBezTo>
                  <a:pt x="96" y="23"/>
                  <a:pt x="96" y="22"/>
                  <a:pt x="96" y="21"/>
                </a:cubicBezTo>
                <a:cubicBezTo>
                  <a:pt x="101" y="18"/>
                  <a:pt x="104" y="14"/>
                  <a:pt x="107" y="10"/>
                </a:cubicBezTo>
                <a:close/>
              </a:path>
            </a:pathLst>
          </a:custGeom>
          <a:solidFill>
            <a:srgbClr val="FBFBFB"/>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64" name="Freeform 33"/>
          <p:cNvSpPr>
            <a:spLocks noEditPoints="1"/>
          </p:cNvSpPr>
          <p:nvPr/>
        </p:nvSpPr>
        <p:spPr bwMode="auto">
          <a:xfrm>
            <a:off x="1013277" y="2278859"/>
            <a:ext cx="366550" cy="310064"/>
          </a:xfrm>
          <a:custGeom>
            <a:avLst/>
            <a:gdLst>
              <a:gd name="T0" fmla="*/ 21 w 643"/>
              <a:gd name="T1" fmla="*/ 477 h 603"/>
              <a:gd name="T2" fmla="*/ 459 w 643"/>
              <a:gd name="T3" fmla="*/ 359 h 603"/>
              <a:gd name="T4" fmla="*/ 420 w 643"/>
              <a:gd name="T5" fmla="*/ 494 h 603"/>
              <a:gd name="T6" fmla="*/ 407 w 643"/>
              <a:gd name="T7" fmla="*/ 377 h 603"/>
              <a:gd name="T8" fmla="*/ 408 w 643"/>
              <a:gd name="T9" fmla="*/ 272 h 603"/>
              <a:gd name="T10" fmla="*/ 397 w 643"/>
              <a:gd name="T11" fmla="*/ 276 h 603"/>
              <a:gd name="T12" fmla="*/ 405 w 643"/>
              <a:gd name="T13" fmla="*/ 292 h 603"/>
              <a:gd name="T14" fmla="*/ 415 w 643"/>
              <a:gd name="T15" fmla="*/ 288 h 603"/>
              <a:gd name="T16" fmla="*/ 356 w 643"/>
              <a:gd name="T17" fmla="*/ 302 h 603"/>
              <a:gd name="T18" fmla="*/ 360 w 643"/>
              <a:gd name="T19" fmla="*/ 322 h 603"/>
              <a:gd name="T20" fmla="*/ 368 w 643"/>
              <a:gd name="T21" fmla="*/ 315 h 603"/>
              <a:gd name="T22" fmla="*/ 324 w 643"/>
              <a:gd name="T23" fmla="*/ 341 h 603"/>
              <a:gd name="T24" fmla="*/ 319 w 643"/>
              <a:gd name="T25" fmla="*/ 351 h 603"/>
              <a:gd name="T26" fmla="*/ 335 w 643"/>
              <a:gd name="T27" fmla="*/ 359 h 603"/>
              <a:gd name="T28" fmla="*/ 340 w 643"/>
              <a:gd name="T29" fmla="*/ 349 h 603"/>
              <a:gd name="T30" fmla="*/ 305 w 643"/>
              <a:gd name="T31" fmla="*/ 399 h 603"/>
              <a:gd name="T32" fmla="*/ 322 w 643"/>
              <a:gd name="T33" fmla="*/ 411 h 603"/>
              <a:gd name="T34" fmla="*/ 323 w 643"/>
              <a:gd name="T35" fmla="*/ 400 h 603"/>
              <a:gd name="T36" fmla="*/ 308 w 643"/>
              <a:gd name="T37" fmla="*/ 450 h 603"/>
              <a:gd name="T38" fmla="*/ 311 w 643"/>
              <a:gd name="T39" fmla="*/ 461 h 603"/>
              <a:gd name="T40" fmla="*/ 327 w 643"/>
              <a:gd name="T41" fmla="*/ 455 h 603"/>
              <a:gd name="T42" fmla="*/ 324 w 643"/>
              <a:gd name="T43" fmla="*/ 444 h 603"/>
              <a:gd name="T44" fmla="*/ 332 w 643"/>
              <a:gd name="T45" fmla="*/ 505 h 603"/>
              <a:gd name="T46" fmla="*/ 353 w 643"/>
              <a:gd name="T47" fmla="*/ 503 h 603"/>
              <a:gd name="T48" fmla="*/ 346 w 643"/>
              <a:gd name="T49" fmla="*/ 495 h 603"/>
              <a:gd name="T50" fmla="*/ 367 w 643"/>
              <a:gd name="T51" fmla="*/ 541 h 603"/>
              <a:gd name="T52" fmla="*/ 377 w 643"/>
              <a:gd name="T53" fmla="*/ 547 h 603"/>
              <a:gd name="T54" fmla="*/ 386 w 643"/>
              <a:gd name="T55" fmla="*/ 532 h 603"/>
              <a:gd name="T56" fmla="*/ 377 w 643"/>
              <a:gd name="T57" fmla="*/ 526 h 603"/>
              <a:gd name="T58" fmla="*/ 423 w 643"/>
              <a:gd name="T59" fmla="*/ 566 h 603"/>
              <a:gd name="T60" fmla="*/ 434 w 643"/>
              <a:gd name="T61" fmla="*/ 568 h 603"/>
              <a:gd name="T62" fmla="*/ 427 w 643"/>
              <a:gd name="T63" fmla="*/ 549 h 603"/>
              <a:gd name="T64" fmla="*/ 472 w 643"/>
              <a:gd name="T65" fmla="*/ 569 h 603"/>
              <a:gd name="T66" fmla="*/ 484 w 643"/>
              <a:gd name="T67" fmla="*/ 568 h 603"/>
              <a:gd name="T68" fmla="*/ 483 w 643"/>
              <a:gd name="T69" fmla="*/ 550 h 603"/>
              <a:gd name="T70" fmla="*/ 472 w 643"/>
              <a:gd name="T71" fmla="*/ 552 h 603"/>
              <a:gd name="T72" fmla="*/ 530 w 643"/>
              <a:gd name="T73" fmla="*/ 551 h 603"/>
              <a:gd name="T74" fmla="*/ 540 w 643"/>
              <a:gd name="T75" fmla="*/ 545 h 603"/>
              <a:gd name="T76" fmla="*/ 524 w 643"/>
              <a:gd name="T77" fmla="*/ 535 h 603"/>
              <a:gd name="T78" fmla="*/ 570 w 643"/>
              <a:gd name="T79" fmla="*/ 521 h 603"/>
              <a:gd name="T80" fmla="*/ 577 w 643"/>
              <a:gd name="T81" fmla="*/ 512 h 603"/>
              <a:gd name="T82" fmla="*/ 565 w 643"/>
              <a:gd name="T83" fmla="*/ 499 h 603"/>
              <a:gd name="T84" fmla="*/ 559 w 643"/>
              <a:gd name="T85" fmla="*/ 507 h 603"/>
              <a:gd name="T86" fmla="*/ 601 w 643"/>
              <a:gd name="T87" fmla="*/ 469 h 603"/>
              <a:gd name="T88" fmla="*/ 605 w 643"/>
              <a:gd name="T89" fmla="*/ 457 h 603"/>
              <a:gd name="T90" fmla="*/ 586 w 643"/>
              <a:gd name="T91" fmla="*/ 459 h 603"/>
              <a:gd name="T92" fmla="*/ 610 w 643"/>
              <a:gd name="T93" fmla="*/ 419 h 603"/>
              <a:gd name="T94" fmla="*/ 610 w 643"/>
              <a:gd name="T95" fmla="*/ 408 h 603"/>
              <a:gd name="T96" fmla="*/ 592 w 643"/>
              <a:gd name="T97" fmla="*/ 406 h 603"/>
              <a:gd name="T98" fmla="*/ 593 w 643"/>
              <a:gd name="T99" fmla="*/ 417 h 603"/>
              <a:gd name="T100" fmla="*/ 599 w 643"/>
              <a:gd name="T101" fmla="*/ 358 h 603"/>
              <a:gd name="T102" fmla="*/ 594 w 643"/>
              <a:gd name="T103" fmla="*/ 347 h 603"/>
              <a:gd name="T104" fmla="*/ 581 w 643"/>
              <a:gd name="T105" fmla="*/ 363 h 603"/>
              <a:gd name="T106" fmla="*/ 573 w 643"/>
              <a:gd name="T107" fmla="*/ 316 h 603"/>
              <a:gd name="T108" fmla="*/ 565 w 643"/>
              <a:gd name="T109" fmla="*/ 308 h 603"/>
              <a:gd name="T110" fmla="*/ 550 w 643"/>
              <a:gd name="T111" fmla="*/ 318 h 603"/>
              <a:gd name="T112" fmla="*/ 557 w 643"/>
              <a:gd name="T113" fmla="*/ 326 h 603"/>
              <a:gd name="T114" fmla="*/ 524 w 643"/>
              <a:gd name="T115" fmla="*/ 279 h 603"/>
              <a:gd name="T116" fmla="*/ 513 w 643"/>
              <a:gd name="T117" fmla="*/ 274 h 603"/>
              <a:gd name="T118" fmla="*/ 513 w 643"/>
              <a:gd name="T119" fmla="*/ 293 h 603"/>
              <a:gd name="T120" fmla="*/ 457 w 643"/>
              <a:gd name="T121" fmla="*/ 231 h 603"/>
              <a:gd name="T122" fmla="*/ 358 w 643"/>
              <a:gd name="T123" fmla="*/ 9 h 603"/>
              <a:gd name="T124" fmla="*/ 30 w 643"/>
              <a:gd name="T125" fmla="*/ 153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43" h="603">
                <a:moveTo>
                  <a:pt x="51" y="448"/>
                </a:moveTo>
                <a:cubicBezTo>
                  <a:pt x="83" y="445"/>
                  <a:pt x="115" y="443"/>
                  <a:pt x="147" y="442"/>
                </a:cubicBezTo>
                <a:cubicBezTo>
                  <a:pt x="127" y="440"/>
                  <a:pt x="108" y="439"/>
                  <a:pt x="88" y="436"/>
                </a:cubicBezTo>
                <a:cubicBezTo>
                  <a:pt x="72" y="435"/>
                  <a:pt x="59" y="423"/>
                  <a:pt x="59" y="407"/>
                </a:cubicBezTo>
                <a:cubicBezTo>
                  <a:pt x="59" y="383"/>
                  <a:pt x="59" y="359"/>
                  <a:pt x="59" y="335"/>
                </a:cubicBezTo>
                <a:cubicBezTo>
                  <a:pt x="59" y="318"/>
                  <a:pt x="72" y="306"/>
                  <a:pt x="88" y="305"/>
                </a:cubicBezTo>
                <a:cubicBezTo>
                  <a:pt x="148" y="299"/>
                  <a:pt x="207" y="297"/>
                  <a:pt x="267" y="298"/>
                </a:cubicBezTo>
                <a:cubicBezTo>
                  <a:pt x="245" y="333"/>
                  <a:pt x="233" y="373"/>
                  <a:pt x="233" y="417"/>
                </a:cubicBezTo>
                <a:cubicBezTo>
                  <a:pt x="233" y="479"/>
                  <a:pt x="258" y="535"/>
                  <a:pt x="299" y="575"/>
                </a:cubicBezTo>
                <a:cubicBezTo>
                  <a:pt x="301" y="578"/>
                  <a:pt x="304" y="581"/>
                  <a:pt x="306" y="583"/>
                </a:cubicBezTo>
                <a:cubicBezTo>
                  <a:pt x="221" y="590"/>
                  <a:pt x="136" y="588"/>
                  <a:pt x="51" y="579"/>
                </a:cubicBezTo>
                <a:cubicBezTo>
                  <a:pt x="35" y="578"/>
                  <a:pt x="21" y="566"/>
                  <a:pt x="21" y="549"/>
                </a:cubicBezTo>
                <a:cubicBezTo>
                  <a:pt x="21" y="526"/>
                  <a:pt x="21" y="501"/>
                  <a:pt x="21" y="477"/>
                </a:cubicBezTo>
                <a:cubicBezTo>
                  <a:pt x="21" y="461"/>
                  <a:pt x="35" y="449"/>
                  <a:pt x="51" y="448"/>
                </a:cubicBezTo>
                <a:close/>
                <a:moveTo>
                  <a:pt x="442" y="265"/>
                </a:moveTo>
                <a:lnTo>
                  <a:pt x="442" y="265"/>
                </a:lnTo>
                <a:cubicBezTo>
                  <a:pt x="454" y="263"/>
                  <a:pt x="467" y="262"/>
                  <a:pt x="479" y="265"/>
                </a:cubicBezTo>
                <a:cubicBezTo>
                  <a:pt x="478" y="271"/>
                  <a:pt x="478" y="278"/>
                  <a:pt x="477" y="284"/>
                </a:cubicBezTo>
                <a:cubicBezTo>
                  <a:pt x="466" y="283"/>
                  <a:pt x="455" y="283"/>
                  <a:pt x="444" y="284"/>
                </a:cubicBezTo>
                <a:cubicBezTo>
                  <a:pt x="443" y="278"/>
                  <a:pt x="443" y="271"/>
                  <a:pt x="442" y="265"/>
                </a:cubicBezTo>
                <a:close/>
                <a:moveTo>
                  <a:pt x="510" y="384"/>
                </a:moveTo>
                <a:lnTo>
                  <a:pt x="510" y="384"/>
                </a:lnTo>
                <a:lnTo>
                  <a:pt x="467" y="384"/>
                </a:lnTo>
                <a:lnTo>
                  <a:pt x="467" y="377"/>
                </a:lnTo>
                <a:cubicBezTo>
                  <a:pt x="467" y="369"/>
                  <a:pt x="466" y="364"/>
                  <a:pt x="465" y="362"/>
                </a:cubicBezTo>
                <a:cubicBezTo>
                  <a:pt x="464" y="360"/>
                  <a:pt x="462" y="359"/>
                  <a:pt x="459" y="359"/>
                </a:cubicBezTo>
                <a:cubicBezTo>
                  <a:pt x="456" y="359"/>
                  <a:pt x="454" y="359"/>
                  <a:pt x="453" y="362"/>
                </a:cubicBezTo>
                <a:cubicBezTo>
                  <a:pt x="452" y="364"/>
                  <a:pt x="451" y="367"/>
                  <a:pt x="451" y="371"/>
                </a:cubicBezTo>
                <a:cubicBezTo>
                  <a:pt x="451" y="377"/>
                  <a:pt x="452" y="382"/>
                  <a:pt x="455" y="385"/>
                </a:cubicBezTo>
                <a:cubicBezTo>
                  <a:pt x="458" y="388"/>
                  <a:pt x="466" y="393"/>
                  <a:pt x="478" y="401"/>
                </a:cubicBezTo>
                <a:cubicBezTo>
                  <a:pt x="489" y="407"/>
                  <a:pt x="497" y="413"/>
                  <a:pt x="501" y="416"/>
                </a:cubicBezTo>
                <a:cubicBezTo>
                  <a:pt x="505" y="420"/>
                  <a:pt x="508" y="425"/>
                  <a:pt x="511" y="431"/>
                </a:cubicBezTo>
                <a:cubicBezTo>
                  <a:pt x="514" y="437"/>
                  <a:pt x="515" y="445"/>
                  <a:pt x="515" y="455"/>
                </a:cubicBezTo>
                <a:cubicBezTo>
                  <a:pt x="515" y="471"/>
                  <a:pt x="512" y="483"/>
                  <a:pt x="504" y="491"/>
                </a:cubicBezTo>
                <a:cubicBezTo>
                  <a:pt x="497" y="500"/>
                  <a:pt x="485" y="506"/>
                  <a:pt x="471" y="508"/>
                </a:cubicBezTo>
                <a:lnTo>
                  <a:pt x="471" y="524"/>
                </a:lnTo>
                <a:lnTo>
                  <a:pt x="451" y="524"/>
                </a:lnTo>
                <a:lnTo>
                  <a:pt x="451" y="507"/>
                </a:lnTo>
                <a:cubicBezTo>
                  <a:pt x="439" y="506"/>
                  <a:pt x="429" y="502"/>
                  <a:pt x="420" y="494"/>
                </a:cubicBezTo>
                <a:cubicBezTo>
                  <a:pt x="412" y="486"/>
                  <a:pt x="407" y="473"/>
                  <a:pt x="407" y="453"/>
                </a:cubicBezTo>
                <a:lnTo>
                  <a:pt x="407" y="445"/>
                </a:lnTo>
                <a:lnTo>
                  <a:pt x="451" y="445"/>
                </a:lnTo>
                <a:lnTo>
                  <a:pt x="451" y="456"/>
                </a:lnTo>
                <a:cubicBezTo>
                  <a:pt x="451" y="467"/>
                  <a:pt x="451" y="474"/>
                  <a:pt x="452" y="477"/>
                </a:cubicBezTo>
                <a:cubicBezTo>
                  <a:pt x="453" y="480"/>
                  <a:pt x="455" y="481"/>
                  <a:pt x="458" y="481"/>
                </a:cubicBezTo>
                <a:cubicBezTo>
                  <a:pt x="461" y="481"/>
                  <a:pt x="464" y="480"/>
                  <a:pt x="465" y="478"/>
                </a:cubicBezTo>
                <a:cubicBezTo>
                  <a:pt x="466" y="476"/>
                  <a:pt x="467" y="473"/>
                  <a:pt x="467" y="470"/>
                </a:cubicBezTo>
                <a:cubicBezTo>
                  <a:pt x="467" y="460"/>
                  <a:pt x="466" y="453"/>
                  <a:pt x="465" y="449"/>
                </a:cubicBezTo>
                <a:cubicBezTo>
                  <a:pt x="464" y="445"/>
                  <a:pt x="459" y="440"/>
                  <a:pt x="451" y="435"/>
                </a:cubicBezTo>
                <a:cubicBezTo>
                  <a:pt x="438" y="427"/>
                  <a:pt x="429" y="421"/>
                  <a:pt x="424" y="417"/>
                </a:cubicBezTo>
                <a:cubicBezTo>
                  <a:pt x="420" y="413"/>
                  <a:pt x="415" y="408"/>
                  <a:pt x="412" y="401"/>
                </a:cubicBezTo>
                <a:cubicBezTo>
                  <a:pt x="408" y="393"/>
                  <a:pt x="407" y="385"/>
                  <a:pt x="407" y="377"/>
                </a:cubicBezTo>
                <a:cubicBezTo>
                  <a:pt x="407" y="364"/>
                  <a:pt x="410" y="354"/>
                  <a:pt x="418" y="346"/>
                </a:cubicBezTo>
                <a:cubicBezTo>
                  <a:pt x="425" y="339"/>
                  <a:pt x="436" y="334"/>
                  <a:pt x="451" y="333"/>
                </a:cubicBezTo>
                <a:lnTo>
                  <a:pt x="451" y="319"/>
                </a:lnTo>
                <a:lnTo>
                  <a:pt x="471" y="319"/>
                </a:lnTo>
                <a:lnTo>
                  <a:pt x="471" y="333"/>
                </a:lnTo>
                <a:cubicBezTo>
                  <a:pt x="484" y="334"/>
                  <a:pt x="494" y="339"/>
                  <a:pt x="501" y="346"/>
                </a:cubicBezTo>
                <a:cubicBezTo>
                  <a:pt x="507" y="353"/>
                  <a:pt x="511" y="363"/>
                  <a:pt x="511" y="376"/>
                </a:cubicBezTo>
                <a:cubicBezTo>
                  <a:pt x="511" y="378"/>
                  <a:pt x="510" y="381"/>
                  <a:pt x="510" y="384"/>
                </a:cubicBezTo>
                <a:close/>
                <a:moveTo>
                  <a:pt x="411" y="271"/>
                </a:moveTo>
                <a:lnTo>
                  <a:pt x="411" y="271"/>
                </a:lnTo>
                <a:lnTo>
                  <a:pt x="410" y="271"/>
                </a:lnTo>
                <a:lnTo>
                  <a:pt x="409" y="271"/>
                </a:lnTo>
                <a:lnTo>
                  <a:pt x="408" y="272"/>
                </a:lnTo>
                <a:lnTo>
                  <a:pt x="407" y="272"/>
                </a:lnTo>
                <a:lnTo>
                  <a:pt x="406" y="272"/>
                </a:lnTo>
                <a:lnTo>
                  <a:pt x="405" y="273"/>
                </a:lnTo>
                <a:lnTo>
                  <a:pt x="405" y="273"/>
                </a:lnTo>
                <a:lnTo>
                  <a:pt x="404" y="273"/>
                </a:lnTo>
                <a:lnTo>
                  <a:pt x="403" y="274"/>
                </a:lnTo>
                <a:lnTo>
                  <a:pt x="402" y="274"/>
                </a:lnTo>
                <a:lnTo>
                  <a:pt x="401" y="274"/>
                </a:lnTo>
                <a:lnTo>
                  <a:pt x="400" y="275"/>
                </a:lnTo>
                <a:lnTo>
                  <a:pt x="399" y="275"/>
                </a:lnTo>
                <a:lnTo>
                  <a:pt x="398" y="275"/>
                </a:lnTo>
                <a:lnTo>
                  <a:pt x="398" y="276"/>
                </a:lnTo>
                <a:lnTo>
                  <a:pt x="397" y="276"/>
                </a:lnTo>
                <a:lnTo>
                  <a:pt x="396" y="277"/>
                </a:lnTo>
                <a:lnTo>
                  <a:pt x="395" y="277"/>
                </a:lnTo>
                <a:lnTo>
                  <a:pt x="394" y="277"/>
                </a:lnTo>
                <a:lnTo>
                  <a:pt x="393" y="278"/>
                </a:lnTo>
                <a:lnTo>
                  <a:pt x="393" y="278"/>
                </a:lnTo>
                <a:lnTo>
                  <a:pt x="401" y="294"/>
                </a:lnTo>
                <a:lnTo>
                  <a:pt x="401" y="294"/>
                </a:lnTo>
                <a:lnTo>
                  <a:pt x="401" y="293"/>
                </a:lnTo>
                <a:lnTo>
                  <a:pt x="402" y="293"/>
                </a:lnTo>
                <a:lnTo>
                  <a:pt x="403" y="293"/>
                </a:lnTo>
                <a:lnTo>
                  <a:pt x="404" y="292"/>
                </a:lnTo>
                <a:lnTo>
                  <a:pt x="404" y="292"/>
                </a:lnTo>
                <a:lnTo>
                  <a:pt x="405" y="292"/>
                </a:lnTo>
                <a:lnTo>
                  <a:pt x="406" y="291"/>
                </a:lnTo>
                <a:lnTo>
                  <a:pt x="407" y="291"/>
                </a:lnTo>
                <a:lnTo>
                  <a:pt x="407" y="291"/>
                </a:lnTo>
                <a:lnTo>
                  <a:pt x="408" y="290"/>
                </a:lnTo>
                <a:lnTo>
                  <a:pt x="409" y="290"/>
                </a:lnTo>
                <a:lnTo>
                  <a:pt x="410" y="290"/>
                </a:lnTo>
                <a:lnTo>
                  <a:pt x="411" y="290"/>
                </a:lnTo>
                <a:lnTo>
                  <a:pt x="411" y="289"/>
                </a:lnTo>
                <a:lnTo>
                  <a:pt x="412" y="289"/>
                </a:lnTo>
                <a:lnTo>
                  <a:pt x="413" y="289"/>
                </a:lnTo>
                <a:lnTo>
                  <a:pt x="414" y="288"/>
                </a:lnTo>
                <a:lnTo>
                  <a:pt x="414" y="288"/>
                </a:lnTo>
                <a:lnTo>
                  <a:pt x="415" y="288"/>
                </a:lnTo>
                <a:lnTo>
                  <a:pt x="416" y="288"/>
                </a:lnTo>
                <a:lnTo>
                  <a:pt x="411" y="271"/>
                </a:lnTo>
                <a:close/>
                <a:moveTo>
                  <a:pt x="361" y="297"/>
                </a:moveTo>
                <a:lnTo>
                  <a:pt x="361" y="297"/>
                </a:lnTo>
                <a:lnTo>
                  <a:pt x="361" y="297"/>
                </a:lnTo>
                <a:lnTo>
                  <a:pt x="360" y="298"/>
                </a:lnTo>
                <a:lnTo>
                  <a:pt x="360" y="299"/>
                </a:lnTo>
                <a:lnTo>
                  <a:pt x="359" y="299"/>
                </a:lnTo>
                <a:lnTo>
                  <a:pt x="358" y="300"/>
                </a:lnTo>
                <a:lnTo>
                  <a:pt x="358" y="300"/>
                </a:lnTo>
                <a:lnTo>
                  <a:pt x="357" y="301"/>
                </a:lnTo>
                <a:lnTo>
                  <a:pt x="356" y="302"/>
                </a:lnTo>
                <a:lnTo>
                  <a:pt x="356" y="302"/>
                </a:lnTo>
                <a:lnTo>
                  <a:pt x="355" y="303"/>
                </a:lnTo>
                <a:lnTo>
                  <a:pt x="354" y="304"/>
                </a:lnTo>
                <a:lnTo>
                  <a:pt x="354" y="304"/>
                </a:lnTo>
                <a:lnTo>
                  <a:pt x="353" y="305"/>
                </a:lnTo>
                <a:lnTo>
                  <a:pt x="352" y="305"/>
                </a:lnTo>
                <a:lnTo>
                  <a:pt x="352" y="306"/>
                </a:lnTo>
                <a:lnTo>
                  <a:pt x="351" y="307"/>
                </a:lnTo>
                <a:lnTo>
                  <a:pt x="350" y="307"/>
                </a:lnTo>
                <a:lnTo>
                  <a:pt x="350" y="308"/>
                </a:lnTo>
                <a:lnTo>
                  <a:pt x="349" y="309"/>
                </a:lnTo>
                <a:lnTo>
                  <a:pt x="348" y="309"/>
                </a:lnTo>
                <a:lnTo>
                  <a:pt x="348" y="310"/>
                </a:lnTo>
                <a:lnTo>
                  <a:pt x="360" y="322"/>
                </a:lnTo>
                <a:lnTo>
                  <a:pt x="361" y="322"/>
                </a:lnTo>
                <a:lnTo>
                  <a:pt x="361" y="321"/>
                </a:lnTo>
                <a:lnTo>
                  <a:pt x="362" y="320"/>
                </a:lnTo>
                <a:lnTo>
                  <a:pt x="363" y="320"/>
                </a:lnTo>
                <a:lnTo>
                  <a:pt x="363" y="319"/>
                </a:lnTo>
                <a:lnTo>
                  <a:pt x="364" y="319"/>
                </a:lnTo>
                <a:lnTo>
                  <a:pt x="364" y="318"/>
                </a:lnTo>
                <a:lnTo>
                  <a:pt x="365" y="318"/>
                </a:lnTo>
                <a:lnTo>
                  <a:pt x="365" y="317"/>
                </a:lnTo>
                <a:lnTo>
                  <a:pt x="366" y="317"/>
                </a:lnTo>
                <a:lnTo>
                  <a:pt x="367" y="316"/>
                </a:lnTo>
                <a:lnTo>
                  <a:pt x="367" y="315"/>
                </a:lnTo>
                <a:lnTo>
                  <a:pt x="368" y="315"/>
                </a:lnTo>
                <a:lnTo>
                  <a:pt x="368" y="314"/>
                </a:lnTo>
                <a:lnTo>
                  <a:pt x="369" y="314"/>
                </a:lnTo>
                <a:lnTo>
                  <a:pt x="370" y="313"/>
                </a:lnTo>
                <a:lnTo>
                  <a:pt x="370" y="313"/>
                </a:lnTo>
                <a:lnTo>
                  <a:pt x="371" y="312"/>
                </a:lnTo>
                <a:lnTo>
                  <a:pt x="372" y="312"/>
                </a:lnTo>
                <a:lnTo>
                  <a:pt x="372" y="311"/>
                </a:lnTo>
                <a:lnTo>
                  <a:pt x="373" y="311"/>
                </a:lnTo>
                <a:lnTo>
                  <a:pt x="361" y="297"/>
                </a:lnTo>
                <a:close/>
                <a:moveTo>
                  <a:pt x="325" y="339"/>
                </a:moveTo>
                <a:lnTo>
                  <a:pt x="325" y="339"/>
                </a:lnTo>
                <a:lnTo>
                  <a:pt x="325" y="340"/>
                </a:lnTo>
                <a:lnTo>
                  <a:pt x="324" y="341"/>
                </a:lnTo>
                <a:lnTo>
                  <a:pt x="324" y="341"/>
                </a:lnTo>
                <a:lnTo>
                  <a:pt x="323" y="342"/>
                </a:lnTo>
                <a:lnTo>
                  <a:pt x="323" y="343"/>
                </a:lnTo>
                <a:lnTo>
                  <a:pt x="323" y="344"/>
                </a:lnTo>
                <a:lnTo>
                  <a:pt x="322" y="345"/>
                </a:lnTo>
                <a:lnTo>
                  <a:pt x="322" y="345"/>
                </a:lnTo>
                <a:lnTo>
                  <a:pt x="321" y="346"/>
                </a:lnTo>
                <a:lnTo>
                  <a:pt x="321" y="347"/>
                </a:lnTo>
                <a:lnTo>
                  <a:pt x="320" y="348"/>
                </a:lnTo>
                <a:lnTo>
                  <a:pt x="320" y="349"/>
                </a:lnTo>
                <a:lnTo>
                  <a:pt x="320" y="350"/>
                </a:lnTo>
                <a:lnTo>
                  <a:pt x="319" y="350"/>
                </a:lnTo>
                <a:lnTo>
                  <a:pt x="319" y="351"/>
                </a:lnTo>
                <a:lnTo>
                  <a:pt x="318" y="352"/>
                </a:lnTo>
                <a:lnTo>
                  <a:pt x="318" y="353"/>
                </a:lnTo>
                <a:lnTo>
                  <a:pt x="318" y="354"/>
                </a:lnTo>
                <a:lnTo>
                  <a:pt x="317" y="355"/>
                </a:lnTo>
                <a:lnTo>
                  <a:pt x="317" y="356"/>
                </a:lnTo>
                <a:lnTo>
                  <a:pt x="317" y="356"/>
                </a:lnTo>
                <a:lnTo>
                  <a:pt x="333" y="363"/>
                </a:lnTo>
                <a:lnTo>
                  <a:pt x="333" y="363"/>
                </a:lnTo>
                <a:lnTo>
                  <a:pt x="333" y="362"/>
                </a:lnTo>
                <a:lnTo>
                  <a:pt x="334" y="361"/>
                </a:lnTo>
                <a:lnTo>
                  <a:pt x="334" y="360"/>
                </a:lnTo>
                <a:lnTo>
                  <a:pt x="334" y="360"/>
                </a:lnTo>
                <a:lnTo>
                  <a:pt x="335" y="359"/>
                </a:lnTo>
                <a:lnTo>
                  <a:pt x="335" y="358"/>
                </a:lnTo>
                <a:lnTo>
                  <a:pt x="335" y="357"/>
                </a:lnTo>
                <a:lnTo>
                  <a:pt x="336" y="357"/>
                </a:lnTo>
                <a:lnTo>
                  <a:pt x="336" y="356"/>
                </a:lnTo>
                <a:lnTo>
                  <a:pt x="336" y="355"/>
                </a:lnTo>
                <a:lnTo>
                  <a:pt x="337" y="354"/>
                </a:lnTo>
                <a:lnTo>
                  <a:pt x="337" y="354"/>
                </a:lnTo>
                <a:lnTo>
                  <a:pt x="338" y="353"/>
                </a:lnTo>
                <a:lnTo>
                  <a:pt x="338" y="352"/>
                </a:lnTo>
                <a:lnTo>
                  <a:pt x="338" y="351"/>
                </a:lnTo>
                <a:lnTo>
                  <a:pt x="339" y="351"/>
                </a:lnTo>
                <a:lnTo>
                  <a:pt x="339" y="350"/>
                </a:lnTo>
                <a:lnTo>
                  <a:pt x="340" y="349"/>
                </a:lnTo>
                <a:lnTo>
                  <a:pt x="340" y="349"/>
                </a:lnTo>
                <a:lnTo>
                  <a:pt x="340" y="348"/>
                </a:lnTo>
                <a:lnTo>
                  <a:pt x="325" y="339"/>
                </a:lnTo>
                <a:close/>
                <a:moveTo>
                  <a:pt x="306" y="392"/>
                </a:moveTo>
                <a:lnTo>
                  <a:pt x="306" y="392"/>
                </a:lnTo>
                <a:lnTo>
                  <a:pt x="306" y="393"/>
                </a:lnTo>
                <a:lnTo>
                  <a:pt x="306" y="394"/>
                </a:lnTo>
                <a:lnTo>
                  <a:pt x="306" y="394"/>
                </a:lnTo>
                <a:lnTo>
                  <a:pt x="306" y="395"/>
                </a:lnTo>
                <a:lnTo>
                  <a:pt x="305" y="396"/>
                </a:lnTo>
                <a:lnTo>
                  <a:pt x="305" y="397"/>
                </a:lnTo>
                <a:lnTo>
                  <a:pt x="305" y="398"/>
                </a:lnTo>
                <a:lnTo>
                  <a:pt x="305" y="399"/>
                </a:lnTo>
                <a:lnTo>
                  <a:pt x="305" y="400"/>
                </a:lnTo>
                <a:lnTo>
                  <a:pt x="305" y="401"/>
                </a:lnTo>
                <a:lnTo>
                  <a:pt x="305" y="402"/>
                </a:lnTo>
                <a:lnTo>
                  <a:pt x="305" y="403"/>
                </a:lnTo>
                <a:lnTo>
                  <a:pt x="305" y="404"/>
                </a:lnTo>
                <a:lnTo>
                  <a:pt x="304" y="405"/>
                </a:lnTo>
                <a:lnTo>
                  <a:pt x="304" y="406"/>
                </a:lnTo>
                <a:lnTo>
                  <a:pt x="304" y="407"/>
                </a:lnTo>
                <a:lnTo>
                  <a:pt x="304" y="408"/>
                </a:lnTo>
                <a:lnTo>
                  <a:pt x="304" y="409"/>
                </a:lnTo>
                <a:lnTo>
                  <a:pt x="304" y="410"/>
                </a:lnTo>
                <a:lnTo>
                  <a:pt x="304" y="410"/>
                </a:lnTo>
                <a:lnTo>
                  <a:pt x="322" y="411"/>
                </a:lnTo>
                <a:lnTo>
                  <a:pt x="322" y="411"/>
                </a:lnTo>
                <a:lnTo>
                  <a:pt x="322" y="410"/>
                </a:lnTo>
                <a:lnTo>
                  <a:pt x="322" y="409"/>
                </a:lnTo>
                <a:lnTo>
                  <a:pt x="322" y="408"/>
                </a:lnTo>
                <a:lnTo>
                  <a:pt x="322" y="407"/>
                </a:lnTo>
                <a:lnTo>
                  <a:pt x="322" y="406"/>
                </a:lnTo>
                <a:lnTo>
                  <a:pt x="322" y="406"/>
                </a:lnTo>
                <a:lnTo>
                  <a:pt x="322" y="405"/>
                </a:lnTo>
                <a:lnTo>
                  <a:pt x="322" y="404"/>
                </a:lnTo>
                <a:lnTo>
                  <a:pt x="322" y="403"/>
                </a:lnTo>
                <a:lnTo>
                  <a:pt x="322" y="402"/>
                </a:lnTo>
                <a:lnTo>
                  <a:pt x="323" y="401"/>
                </a:lnTo>
                <a:lnTo>
                  <a:pt x="323" y="400"/>
                </a:lnTo>
                <a:lnTo>
                  <a:pt x="323" y="400"/>
                </a:lnTo>
                <a:lnTo>
                  <a:pt x="323" y="399"/>
                </a:lnTo>
                <a:lnTo>
                  <a:pt x="323" y="398"/>
                </a:lnTo>
                <a:lnTo>
                  <a:pt x="323" y="397"/>
                </a:lnTo>
                <a:lnTo>
                  <a:pt x="323" y="396"/>
                </a:lnTo>
                <a:lnTo>
                  <a:pt x="323" y="395"/>
                </a:lnTo>
                <a:lnTo>
                  <a:pt x="323" y="395"/>
                </a:lnTo>
                <a:lnTo>
                  <a:pt x="306" y="392"/>
                </a:lnTo>
                <a:close/>
                <a:moveTo>
                  <a:pt x="307" y="447"/>
                </a:moveTo>
                <a:lnTo>
                  <a:pt x="307" y="447"/>
                </a:lnTo>
                <a:lnTo>
                  <a:pt x="307" y="448"/>
                </a:lnTo>
                <a:lnTo>
                  <a:pt x="307" y="449"/>
                </a:lnTo>
                <a:lnTo>
                  <a:pt x="308" y="450"/>
                </a:lnTo>
                <a:lnTo>
                  <a:pt x="308" y="450"/>
                </a:lnTo>
                <a:lnTo>
                  <a:pt x="308" y="451"/>
                </a:lnTo>
                <a:lnTo>
                  <a:pt x="308" y="452"/>
                </a:lnTo>
                <a:lnTo>
                  <a:pt x="308" y="453"/>
                </a:lnTo>
                <a:lnTo>
                  <a:pt x="309" y="454"/>
                </a:lnTo>
                <a:lnTo>
                  <a:pt x="309" y="455"/>
                </a:lnTo>
                <a:lnTo>
                  <a:pt x="309" y="456"/>
                </a:lnTo>
                <a:lnTo>
                  <a:pt x="309" y="457"/>
                </a:lnTo>
                <a:lnTo>
                  <a:pt x="310" y="458"/>
                </a:lnTo>
                <a:lnTo>
                  <a:pt x="310" y="459"/>
                </a:lnTo>
                <a:lnTo>
                  <a:pt x="310" y="460"/>
                </a:lnTo>
                <a:lnTo>
                  <a:pt x="310" y="461"/>
                </a:lnTo>
                <a:lnTo>
                  <a:pt x="311" y="461"/>
                </a:lnTo>
                <a:lnTo>
                  <a:pt x="311" y="462"/>
                </a:lnTo>
                <a:lnTo>
                  <a:pt x="311" y="463"/>
                </a:lnTo>
                <a:lnTo>
                  <a:pt x="312" y="464"/>
                </a:lnTo>
                <a:lnTo>
                  <a:pt x="312" y="465"/>
                </a:lnTo>
                <a:lnTo>
                  <a:pt x="312" y="465"/>
                </a:lnTo>
                <a:lnTo>
                  <a:pt x="329" y="460"/>
                </a:lnTo>
                <a:lnTo>
                  <a:pt x="328" y="459"/>
                </a:lnTo>
                <a:lnTo>
                  <a:pt x="328" y="459"/>
                </a:lnTo>
                <a:lnTo>
                  <a:pt x="328" y="458"/>
                </a:lnTo>
                <a:lnTo>
                  <a:pt x="328" y="457"/>
                </a:lnTo>
                <a:lnTo>
                  <a:pt x="328" y="456"/>
                </a:lnTo>
                <a:lnTo>
                  <a:pt x="327" y="456"/>
                </a:lnTo>
                <a:lnTo>
                  <a:pt x="327" y="455"/>
                </a:lnTo>
                <a:lnTo>
                  <a:pt x="327" y="454"/>
                </a:lnTo>
                <a:lnTo>
                  <a:pt x="327" y="453"/>
                </a:lnTo>
                <a:lnTo>
                  <a:pt x="326" y="452"/>
                </a:lnTo>
                <a:lnTo>
                  <a:pt x="326" y="452"/>
                </a:lnTo>
                <a:lnTo>
                  <a:pt x="326" y="451"/>
                </a:lnTo>
                <a:lnTo>
                  <a:pt x="326" y="450"/>
                </a:lnTo>
                <a:lnTo>
                  <a:pt x="325" y="449"/>
                </a:lnTo>
                <a:lnTo>
                  <a:pt x="325" y="448"/>
                </a:lnTo>
                <a:lnTo>
                  <a:pt x="325" y="447"/>
                </a:lnTo>
                <a:lnTo>
                  <a:pt x="325" y="447"/>
                </a:lnTo>
                <a:lnTo>
                  <a:pt x="325" y="446"/>
                </a:lnTo>
                <a:lnTo>
                  <a:pt x="325" y="445"/>
                </a:lnTo>
                <a:lnTo>
                  <a:pt x="324" y="444"/>
                </a:lnTo>
                <a:lnTo>
                  <a:pt x="324" y="444"/>
                </a:lnTo>
                <a:lnTo>
                  <a:pt x="307" y="447"/>
                </a:lnTo>
                <a:close/>
                <a:moveTo>
                  <a:pt x="328" y="499"/>
                </a:moveTo>
                <a:lnTo>
                  <a:pt x="328" y="499"/>
                </a:lnTo>
                <a:lnTo>
                  <a:pt x="328" y="499"/>
                </a:lnTo>
                <a:lnTo>
                  <a:pt x="329" y="500"/>
                </a:lnTo>
                <a:lnTo>
                  <a:pt x="329" y="501"/>
                </a:lnTo>
                <a:lnTo>
                  <a:pt x="330" y="502"/>
                </a:lnTo>
                <a:lnTo>
                  <a:pt x="330" y="502"/>
                </a:lnTo>
                <a:lnTo>
                  <a:pt x="331" y="503"/>
                </a:lnTo>
                <a:lnTo>
                  <a:pt x="331" y="504"/>
                </a:lnTo>
                <a:lnTo>
                  <a:pt x="332" y="505"/>
                </a:lnTo>
                <a:lnTo>
                  <a:pt x="332" y="505"/>
                </a:lnTo>
                <a:lnTo>
                  <a:pt x="333" y="506"/>
                </a:lnTo>
                <a:lnTo>
                  <a:pt x="333" y="507"/>
                </a:lnTo>
                <a:lnTo>
                  <a:pt x="334" y="508"/>
                </a:lnTo>
                <a:lnTo>
                  <a:pt x="334" y="508"/>
                </a:lnTo>
                <a:lnTo>
                  <a:pt x="335" y="509"/>
                </a:lnTo>
                <a:lnTo>
                  <a:pt x="336" y="510"/>
                </a:lnTo>
                <a:lnTo>
                  <a:pt x="336" y="511"/>
                </a:lnTo>
                <a:lnTo>
                  <a:pt x="337" y="511"/>
                </a:lnTo>
                <a:lnTo>
                  <a:pt x="337" y="512"/>
                </a:lnTo>
                <a:lnTo>
                  <a:pt x="338" y="513"/>
                </a:lnTo>
                <a:lnTo>
                  <a:pt x="338" y="514"/>
                </a:lnTo>
                <a:lnTo>
                  <a:pt x="339" y="514"/>
                </a:lnTo>
                <a:lnTo>
                  <a:pt x="353" y="503"/>
                </a:lnTo>
                <a:lnTo>
                  <a:pt x="352" y="502"/>
                </a:lnTo>
                <a:lnTo>
                  <a:pt x="352" y="502"/>
                </a:lnTo>
                <a:lnTo>
                  <a:pt x="351" y="501"/>
                </a:lnTo>
                <a:lnTo>
                  <a:pt x="351" y="500"/>
                </a:lnTo>
                <a:lnTo>
                  <a:pt x="350" y="500"/>
                </a:lnTo>
                <a:lnTo>
                  <a:pt x="350" y="499"/>
                </a:lnTo>
                <a:lnTo>
                  <a:pt x="349" y="499"/>
                </a:lnTo>
                <a:lnTo>
                  <a:pt x="349" y="498"/>
                </a:lnTo>
                <a:lnTo>
                  <a:pt x="348" y="497"/>
                </a:lnTo>
                <a:lnTo>
                  <a:pt x="348" y="497"/>
                </a:lnTo>
                <a:lnTo>
                  <a:pt x="347" y="496"/>
                </a:lnTo>
                <a:lnTo>
                  <a:pt x="347" y="495"/>
                </a:lnTo>
                <a:lnTo>
                  <a:pt x="346" y="495"/>
                </a:lnTo>
                <a:lnTo>
                  <a:pt x="346" y="494"/>
                </a:lnTo>
                <a:lnTo>
                  <a:pt x="345" y="493"/>
                </a:lnTo>
                <a:lnTo>
                  <a:pt x="345" y="493"/>
                </a:lnTo>
                <a:lnTo>
                  <a:pt x="344" y="492"/>
                </a:lnTo>
                <a:lnTo>
                  <a:pt x="344" y="491"/>
                </a:lnTo>
                <a:lnTo>
                  <a:pt x="343" y="491"/>
                </a:lnTo>
                <a:lnTo>
                  <a:pt x="343" y="490"/>
                </a:lnTo>
                <a:lnTo>
                  <a:pt x="343" y="490"/>
                </a:lnTo>
                <a:lnTo>
                  <a:pt x="328" y="499"/>
                </a:lnTo>
                <a:close/>
                <a:moveTo>
                  <a:pt x="366" y="540"/>
                </a:moveTo>
                <a:lnTo>
                  <a:pt x="366" y="540"/>
                </a:lnTo>
                <a:lnTo>
                  <a:pt x="366" y="540"/>
                </a:lnTo>
                <a:lnTo>
                  <a:pt x="367" y="541"/>
                </a:lnTo>
                <a:lnTo>
                  <a:pt x="368" y="541"/>
                </a:lnTo>
                <a:lnTo>
                  <a:pt x="369" y="542"/>
                </a:lnTo>
                <a:lnTo>
                  <a:pt x="369" y="542"/>
                </a:lnTo>
                <a:lnTo>
                  <a:pt x="370" y="543"/>
                </a:lnTo>
                <a:lnTo>
                  <a:pt x="371" y="543"/>
                </a:lnTo>
                <a:lnTo>
                  <a:pt x="372" y="544"/>
                </a:lnTo>
                <a:lnTo>
                  <a:pt x="372" y="544"/>
                </a:lnTo>
                <a:lnTo>
                  <a:pt x="373" y="545"/>
                </a:lnTo>
                <a:lnTo>
                  <a:pt x="374" y="545"/>
                </a:lnTo>
                <a:lnTo>
                  <a:pt x="375" y="546"/>
                </a:lnTo>
                <a:lnTo>
                  <a:pt x="375" y="546"/>
                </a:lnTo>
                <a:lnTo>
                  <a:pt x="376" y="547"/>
                </a:lnTo>
                <a:lnTo>
                  <a:pt x="377" y="547"/>
                </a:lnTo>
                <a:lnTo>
                  <a:pt x="378" y="548"/>
                </a:lnTo>
                <a:lnTo>
                  <a:pt x="379" y="548"/>
                </a:lnTo>
                <a:lnTo>
                  <a:pt x="379" y="549"/>
                </a:lnTo>
                <a:lnTo>
                  <a:pt x="380" y="549"/>
                </a:lnTo>
                <a:lnTo>
                  <a:pt x="381" y="550"/>
                </a:lnTo>
                <a:lnTo>
                  <a:pt x="382" y="550"/>
                </a:lnTo>
                <a:lnTo>
                  <a:pt x="390" y="535"/>
                </a:lnTo>
                <a:lnTo>
                  <a:pt x="390" y="534"/>
                </a:lnTo>
                <a:lnTo>
                  <a:pt x="389" y="534"/>
                </a:lnTo>
                <a:lnTo>
                  <a:pt x="388" y="534"/>
                </a:lnTo>
                <a:lnTo>
                  <a:pt x="388" y="533"/>
                </a:lnTo>
                <a:lnTo>
                  <a:pt x="387" y="533"/>
                </a:lnTo>
                <a:lnTo>
                  <a:pt x="386" y="532"/>
                </a:lnTo>
                <a:lnTo>
                  <a:pt x="385" y="532"/>
                </a:lnTo>
                <a:lnTo>
                  <a:pt x="385" y="531"/>
                </a:lnTo>
                <a:lnTo>
                  <a:pt x="384" y="531"/>
                </a:lnTo>
                <a:lnTo>
                  <a:pt x="383" y="531"/>
                </a:lnTo>
                <a:lnTo>
                  <a:pt x="383" y="530"/>
                </a:lnTo>
                <a:lnTo>
                  <a:pt x="382" y="530"/>
                </a:lnTo>
                <a:lnTo>
                  <a:pt x="381" y="529"/>
                </a:lnTo>
                <a:lnTo>
                  <a:pt x="381" y="529"/>
                </a:lnTo>
                <a:lnTo>
                  <a:pt x="380" y="528"/>
                </a:lnTo>
                <a:lnTo>
                  <a:pt x="379" y="528"/>
                </a:lnTo>
                <a:lnTo>
                  <a:pt x="379" y="527"/>
                </a:lnTo>
                <a:lnTo>
                  <a:pt x="378" y="527"/>
                </a:lnTo>
                <a:lnTo>
                  <a:pt x="377" y="526"/>
                </a:lnTo>
                <a:lnTo>
                  <a:pt x="377" y="526"/>
                </a:lnTo>
                <a:lnTo>
                  <a:pt x="376" y="526"/>
                </a:lnTo>
                <a:lnTo>
                  <a:pt x="366" y="540"/>
                </a:lnTo>
                <a:close/>
                <a:moveTo>
                  <a:pt x="416" y="564"/>
                </a:moveTo>
                <a:lnTo>
                  <a:pt x="416" y="564"/>
                </a:lnTo>
                <a:lnTo>
                  <a:pt x="416" y="564"/>
                </a:lnTo>
                <a:lnTo>
                  <a:pt x="417" y="565"/>
                </a:lnTo>
                <a:lnTo>
                  <a:pt x="418" y="565"/>
                </a:lnTo>
                <a:lnTo>
                  <a:pt x="419" y="565"/>
                </a:lnTo>
                <a:lnTo>
                  <a:pt x="420" y="565"/>
                </a:lnTo>
                <a:lnTo>
                  <a:pt x="421" y="566"/>
                </a:lnTo>
                <a:lnTo>
                  <a:pt x="422" y="566"/>
                </a:lnTo>
                <a:lnTo>
                  <a:pt x="423" y="566"/>
                </a:lnTo>
                <a:lnTo>
                  <a:pt x="424" y="566"/>
                </a:lnTo>
                <a:lnTo>
                  <a:pt x="424" y="566"/>
                </a:lnTo>
                <a:lnTo>
                  <a:pt x="425" y="567"/>
                </a:lnTo>
                <a:lnTo>
                  <a:pt x="426" y="567"/>
                </a:lnTo>
                <a:lnTo>
                  <a:pt x="427" y="567"/>
                </a:lnTo>
                <a:lnTo>
                  <a:pt x="428" y="567"/>
                </a:lnTo>
                <a:lnTo>
                  <a:pt x="429" y="567"/>
                </a:lnTo>
                <a:lnTo>
                  <a:pt x="430" y="568"/>
                </a:lnTo>
                <a:lnTo>
                  <a:pt x="431" y="568"/>
                </a:lnTo>
                <a:lnTo>
                  <a:pt x="432" y="568"/>
                </a:lnTo>
                <a:lnTo>
                  <a:pt x="433" y="568"/>
                </a:lnTo>
                <a:lnTo>
                  <a:pt x="434" y="568"/>
                </a:lnTo>
                <a:lnTo>
                  <a:pt x="434" y="568"/>
                </a:lnTo>
                <a:lnTo>
                  <a:pt x="437" y="551"/>
                </a:lnTo>
                <a:lnTo>
                  <a:pt x="437" y="551"/>
                </a:lnTo>
                <a:lnTo>
                  <a:pt x="436" y="551"/>
                </a:lnTo>
                <a:lnTo>
                  <a:pt x="435" y="551"/>
                </a:lnTo>
                <a:lnTo>
                  <a:pt x="434" y="550"/>
                </a:lnTo>
                <a:lnTo>
                  <a:pt x="433" y="550"/>
                </a:lnTo>
                <a:lnTo>
                  <a:pt x="432" y="550"/>
                </a:lnTo>
                <a:lnTo>
                  <a:pt x="431" y="550"/>
                </a:lnTo>
                <a:lnTo>
                  <a:pt x="431" y="550"/>
                </a:lnTo>
                <a:lnTo>
                  <a:pt x="430" y="550"/>
                </a:lnTo>
                <a:lnTo>
                  <a:pt x="429" y="549"/>
                </a:lnTo>
                <a:lnTo>
                  <a:pt x="428" y="549"/>
                </a:lnTo>
                <a:lnTo>
                  <a:pt x="427" y="549"/>
                </a:lnTo>
                <a:lnTo>
                  <a:pt x="427" y="549"/>
                </a:lnTo>
                <a:lnTo>
                  <a:pt x="426" y="549"/>
                </a:lnTo>
                <a:lnTo>
                  <a:pt x="425" y="548"/>
                </a:lnTo>
                <a:lnTo>
                  <a:pt x="424" y="548"/>
                </a:lnTo>
                <a:lnTo>
                  <a:pt x="423" y="548"/>
                </a:lnTo>
                <a:lnTo>
                  <a:pt x="422" y="548"/>
                </a:lnTo>
                <a:lnTo>
                  <a:pt x="422" y="548"/>
                </a:lnTo>
                <a:lnTo>
                  <a:pt x="421" y="547"/>
                </a:lnTo>
                <a:lnTo>
                  <a:pt x="421" y="547"/>
                </a:lnTo>
                <a:lnTo>
                  <a:pt x="416" y="564"/>
                </a:lnTo>
                <a:close/>
                <a:moveTo>
                  <a:pt x="471" y="569"/>
                </a:moveTo>
                <a:lnTo>
                  <a:pt x="471" y="569"/>
                </a:lnTo>
                <a:lnTo>
                  <a:pt x="472" y="569"/>
                </a:lnTo>
                <a:lnTo>
                  <a:pt x="473" y="569"/>
                </a:lnTo>
                <a:lnTo>
                  <a:pt x="474" y="569"/>
                </a:lnTo>
                <a:lnTo>
                  <a:pt x="475" y="569"/>
                </a:lnTo>
                <a:lnTo>
                  <a:pt x="476" y="569"/>
                </a:lnTo>
                <a:lnTo>
                  <a:pt x="477" y="569"/>
                </a:lnTo>
                <a:lnTo>
                  <a:pt x="478" y="569"/>
                </a:lnTo>
                <a:lnTo>
                  <a:pt x="479" y="568"/>
                </a:lnTo>
                <a:lnTo>
                  <a:pt x="480" y="568"/>
                </a:lnTo>
                <a:lnTo>
                  <a:pt x="480" y="568"/>
                </a:lnTo>
                <a:lnTo>
                  <a:pt x="481" y="568"/>
                </a:lnTo>
                <a:lnTo>
                  <a:pt x="482" y="568"/>
                </a:lnTo>
                <a:lnTo>
                  <a:pt x="483" y="568"/>
                </a:lnTo>
                <a:lnTo>
                  <a:pt x="484" y="568"/>
                </a:lnTo>
                <a:lnTo>
                  <a:pt x="485" y="567"/>
                </a:lnTo>
                <a:lnTo>
                  <a:pt x="486" y="567"/>
                </a:lnTo>
                <a:lnTo>
                  <a:pt x="487" y="567"/>
                </a:lnTo>
                <a:lnTo>
                  <a:pt x="488" y="567"/>
                </a:lnTo>
                <a:lnTo>
                  <a:pt x="489" y="567"/>
                </a:lnTo>
                <a:lnTo>
                  <a:pt x="490" y="566"/>
                </a:lnTo>
                <a:lnTo>
                  <a:pt x="490" y="566"/>
                </a:lnTo>
                <a:lnTo>
                  <a:pt x="486" y="549"/>
                </a:lnTo>
                <a:lnTo>
                  <a:pt x="486" y="549"/>
                </a:lnTo>
                <a:lnTo>
                  <a:pt x="485" y="549"/>
                </a:lnTo>
                <a:lnTo>
                  <a:pt x="485" y="550"/>
                </a:lnTo>
                <a:lnTo>
                  <a:pt x="484" y="550"/>
                </a:lnTo>
                <a:lnTo>
                  <a:pt x="483" y="550"/>
                </a:lnTo>
                <a:lnTo>
                  <a:pt x="482" y="550"/>
                </a:lnTo>
                <a:lnTo>
                  <a:pt x="481" y="550"/>
                </a:lnTo>
                <a:lnTo>
                  <a:pt x="480" y="550"/>
                </a:lnTo>
                <a:lnTo>
                  <a:pt x="479" y="551"/>
                </a:lnTo>
                <a:lnTo>
                  <a:pt x="479" y="551"/>
                </a:lnTo>
                <a:lnTo>
                  <a:pt x="478" y="551"/>
                </a:lnTo>
                <a:lnTo>
                  <a:pt x="477" y="551"/>
                </a:lnTo>
                <a:lnTo>
                  <a:pt x="476" y="551"/>
                </a:lnTo>
                <a:lnTo>
                  <a:pt x="475" y="551"/>
                </a:lnTo>
                <a:lnTo>
                  <a:pt x="474" y="551"/>
                </a:lnTo>
                <a:lnTo>
                  <a:pt x="474" y="551"/>
                </a:lnTo>
                <a:lnTo>
                  <a:pt x="473" y="551"/>
                </a:lnTo>
                <a:lnTo>
                  <a:pt x="472" y="552"/>
                </a:lnTo>
                <a:lnTo>
                  <a:pt x="471" y="552"/>
                </a:lnTo>
                <a:lnTo>
                  <a:pt x="470" y="552"/>
                </a:lnTo>
                <a:lnTo>
                  <a:pt x="470" y="552"/>
                </a:lnTo>
                <a:lnTo>
                  <a:pt x="471" y="569"/>
                </a:lnTo>
                <a:close/>
                <a:moveTo>
                  <a:pt x="525" y="554"/>
                </a:moveTo>
                <a:lnTo>
                  <a:pt x="525" y="554"/>
                </a:lnTo>
                <a:lnTo>
                  <a:pt x="525" y="554"/>
                </a:lnTo>
                <a:lnTo>
                  <a:pt x="526" y="554"/>
                </a:lnTo>
                <a:lnTo>
                  <a:pt x="527" y="553"/>
                </a:lnTo>
                <a:lnTo>
                  <a:pt x="528" y="553"/>
                </a:lnTo>
                <a:lnTo>
                  <a:pt x="529" y="552"/>
                </a:lnTo>
                <a:lnTo>
                  <a:pt x="529" y="552"/>
                </a:lnTo>
                <a:lnTo>
                  <a:pt x="530" y="551"/>
                </a:lnTo>
                <a:lnTo>
                  <a:pt x="531" y="551"/>
                </a:lnTo>
                <a:lnTo>
                  <a:pt x="532" y="551"/>
                </a:lnTo>
                <a:lnTo>
                  <a:pt x="533" y="550"/>
                </a:lnTo>
                <a:lnTo>
                  <a:pt x="533" y="550"/>
                </a:lnTo>
                <a:lnTo>
                  <a:pt x="534" y="549"/>
                </a:lnTo>
                <a:lnTo>
                  <a:pt x="535" y="549"/>
                </a:lnTo>
                <a:lnTo>
                  <a:pt x="536" y="548"/>
                </a:lnTo>
                <a:lnTo>
                  <a:pt x="537" y="548"/>
                </a:lnTo>
                <a:lnTo>
                  <a:pt x="537" y="547"/>
                </a:lnTo>
                <a:lnTo>
                  <a:pt x="538" y="547"/>
                </a:lnTo>
                <a:lnTo>
                  <a:pt x="539" y="546"/>
                </a:lnTo>
                <a:lnTo>
                  <a:pt x="540" y="546"/>
                </a:lnTo>
                <a:lnTo>
                  <a:pt x="540" y="545"/>
                </a:lnTo>
                <a:lnTo>
                  <a:pt x="541" y="545"/>
                </a:lnTo>
                <a:lnTo>
                  <a:pt x="532" y="530"/>
                </a:lnTo>
                <a:lnTo>
                  <a:pt x="531" y="531"/>
                </a:lnTo>
                <a:lnTo>
                  <a:pt x="530" y="531"/>
                </a:lnTo>
                <a:lnTo>
                  <a:pt x="530" y="531"/>
                </a:lnTo>
                <a:lnTo>
                  <a:pt x="529" y="532"/>
                </a:lnTo>
                <a:lnTo>
                  <a:pt x="528" y="532"/>
                </a:lnTo>
                <a:lnTo>
                  <a:pt x="527" y="533"/>
                </a:lnTo>
                <a:lnTo>
                  <a:pt x="527" y="533"/>
                </a:lnTo>
                <a:lnTo>
                  <a:pt x="526" y="534"/>
                </a:lnTo>
                <a:lnTo>
                  <a:pt x="525" y="534"/>
                </a:lnTo>
                <a:lnTo>
                  <a:pt x="525" y="534"/>
                </a:lnTo>
                <a:lnTo>
                  <a:pt x="524" y="535"/>
                </a:lnTo>
                <a:lnTo>
                  <a:pt x="523" y="535"/>
                </a:lnTo>
                <a:lnTo>
                  <a:pt x="522" y="536"/>
                </a:lnTo>
                <a:lnTo>
                  <a:pt x="522" y="536"/>
                </a:lnTo>
                <a:lnTo>
                  <a:pt x="521" y="536"/>
                </a:lnTo>
                <a:lnTo>
                  <a:pt x="520" y="537"/>
                </a:lnTo>
                <a:lnTo>
                  <a:pt x="520" y="537"/>
                </a:lnTo>
                <a:lnTo>
                  <a:pt x="519" y="538"/>
                </a:lnTo>
                <a:lnTo>
                  <a:pt x="518" y="538"/>
                </a:lnTo>
                <a:lnTo>
                  <a:pt x="517" y="538"/>
                </a:lnTo>
                <a:lnTo>
                  <a:pt x="517" y="538"/>
                </a:lnTo>
                <a:lnTo>
                  <a:pt x="525" y="554"/>
                </a:lnTo>
                <a:close/>
                <a:moveTo>
                  <a:pt x="570" y="521"/>
                </a:moveTo>
                <a:lnTo>
                  <a:pt x="570" y="521"/>
                </a:lnTo>
                <a:lnTo>
                  <a:pt x="570" y="520"/>
                </a:lnTo>
                <a:lnTo>
                  <a:pt x="570" y="520"/>
                </a:lnTo>
                <a:lnTo>
                  <a:pt x="571" y="519"/>
                </a:lnTo>
                <a:lnTo>
                  <a:pt x="572" y="518"/>
                </a:lnTo>
                <a:lnTo>
                  <a:pt x="572" y="518"/>
                </a:lnTo>
                <a:lnTo>
                  <a:pt x="573" y="517"/>
                </a:lnTo>
                <a:lnTo>
                  <a:pt x="574" y="516"/>
                </a:lnTo>
                <a:lnTo>
                  <a:pt x="574" y="516"/>
                </a:lnTo>
                <a:lnTo>
                  <a:pt x="575" y="515"/>
                </a:lnTo>
                <a:lnTo>
                  <a:pt x="575" y="514"/>
                </a:lnTo>
                <a:lnTo>
                  <a:pt x="576" y="514"/>
                </a:lnTo>
                <a:lnTo>
                  <a:pt x="576" y="513"/>
                </a:lnTo>
                <a:lnTo>
                  <a:pt x="577" y="512"/>
                </a:lnTo>
                <a:lnTo>
                  <a:pt x="578" y="511"/>
                </a:lnTo>
                <a:lnTo>
                  <a:pt x="578" y="511"/>
                </a:lnTo>
                <a:lnTo>
                  <a:pt x="579" y="510"/>
                </a:lnTo>
                <a:lnTo>
                  <a:pt x="579" y="509"/>
                </a:lnTo>
                <a:lnTo>
                  <a:pt x="580" y="508"/>
                </a:lnTo>
                <a:lnTo>
                  <a:pt x="580" y="508"/>
                </a:lnTo>
                <a:lnTo>
                  <a:pt x="581" y="507"/>
                </a:lnTo>
                <a:lnTo>
                  <a:pt x="581" y="506"/>
                </a:lnTo>
                <a:lnTo>
                  <a:pt x="567" y="496"/>
                </a:lnTo>
                <a:lnTo>
                  <a:pt x="567" y="497"/>
                </a:lnTo>
                <a:lnTo>
                  <a:pt x="566" y="497"/>
                </a:lnTo>
                <a:lnTo>
                  <a:pt x="566" y="498"/>
                </a:lnTo>
                <a:lnTo>
                  <a:pt x="565" y="499"/>
                </a:lnTo>
                <a:lnTo>
                  <a:pt x="565" y="499"/>
                </a:lnTo>
                <a:lnTo>
                  <a:pt x="564" y="500"/>
                </a:lnTo>
                <a:lnTo>
                  <a:pt x="564" y="500"/>
                </a:lnTo>
                <a:lnTo>
                  <a:pt x="563" y="501"/>
                </a:lnTo>
                <a:lnTo>
                  <a:pt x="563" y="502"/>
                </a:lnTo>
                <a:lnTo>
                  <a:pt x="562" y="502"/>
                </a:lnTo>
                <a:lnTo>
                  <a:pt x="562" y="503"/>
                </a:lnTo>
                <a:lnTo>
                  <a:pt x="561" y="504"/>
                </a:lnTo>
                <a:lnTo>
                  <a:pt x="561" y="504"/>
                </a:lnTo>
                <a:lnTo>
                  <a:pt x="560" y="505"/>
                </a:lnTo>
                <a:lnTo>
                  <a:pt x="560" y="505"/>
                </a:lnTo>
                <a:lnTo>
                  <a:pt x="559" y="506"/>
                </a:lnTo>
                <a:lnTo>
                  <a:pt x="559" y="507"/>
                </a:lnTo>
                <a:lnTo>
                  <a:pt x="558" y="507"/>
                </a:lnTo>
                <a:lnTo>
                  <a:pt x="557" y="508"/>
                </a:lnTo>
                <a:lnTo>
                  <a:pt x="557" y="509"/>
                </a:lnTo>
                <a:lnTo>
                  <a:pt x="557" y="509"/>
                </a:lnTo>
                <a:lnTo>
                  <a:pt x="570" y="521"/>
                </a:lnTo>
                <a:close/>
                <a:moveTo>
                  <a:pt x="599" y="474"/>
                </a:moveTo>
                <a:lnTo>
                  <a:pt x="599" y="474"/>
                </a:lnTo>
                <a:lnTo>
                  <a:pt x="600" y="473"/>
                </a:lnTo>
                <a:lnTo>
                  <a:pt x="600" y="472"/>
                </a:lnTo>
                <a:lnTo>
                  <a:pt x="600" y="471"/>
                </a:lnTo>
                <a:lnTo>
                  <a:pt x="601" y="470"/>
                </a:lnTo>
                <a:lnTo>
                  <a:pt x="601" y="469"/>
                </a:lnTo>
                <a:lnTo>
                  <a:pt x="601" y="469"/>
                </a:lnTo>
                <a:lnTo>
                  <a:pt x="602" y="468"/>
                </a:lnTo>
                <a:lnTo>
                  <a:pt x="602" y="467"/>
                </a:lnTo>
                <a:lnTo>
                  <a:pt x="602" y="466"/>
                </a:lnTo>
                <a:lnTo>
                  <a:pt x="603" y="465"/>
                </a:lnTo>
                <a:lnTo>
                  <a:pt x="603" y="464"/>
                </a:lnTo>
                <a:lnTo>
                  <a:pt x="603" y="463"/>
                </a:lnTo>
                <a:lnTo>
                  <a:pt x="603" y="462"/>
                </a:lnTo>
                <a:lnTo>
                  <a:pt x="604" y="461"/>
                </a:lnTo>
                <a:lnTo>
                  <a:pt x="604" y="461"/>
                </a:lnTo>
                <a:lnTo>
                  <a:pt x="604" y="460"/>
                </a:lnTo>
                <a:lnTo>
                  <a:pt x="604" y="459"/>
                </a:lnTo>
                <a:lnTo>
                  <a:pt x="605" y="458"/>
                </a:lnTo>
                <a:lnTo>
                  <a:pt x="605" y="457"/>
                </a:lnTo>
                <a:lnTo>
                  <a:pt x="605" y="456"/>
                </a:lnTo>
                <a:lnTo>
                  <a:pt x="605" y="456"/>
                </a:lnTo>
                <a:lnTo>
                  <a:pt x="588" y="451"/>
                </a:lnTo>
                <a:lnTo>
                  <a:pt x="588" y="452"/>
                </a:lnTo>
                <a:lnTo>
                  <a:pt x="588" y="452"/>
                </a:lnTo>
                <a:lnTo>
                  <a:pt x="588" y="453"/>
                </a:lnTo>
                <a:lnTo>
                  <a:pt x="588" y="454"/>
                </a:lnTo>
                <a:lnTo>
                  <a:pt x="587" y="455"/>
                </a:lnTo>
                <a:lnTo>
                  <a:pt x="587" y="456"/>
                </a:lnTo>
                <a:lnTo>
                  <a:pt x="587" y="456"/>
                </a:lnTo>
                <a:lnTo>
                  <a:pt x="587" y="457"/>
                </a:lnTo>
                <a:lnTo>
                  <a:pt x="586" y="458"/>
                </a:lnTo>
                <a:lnTo>
                  <a:pt x="586" y="459"/>
                </a:lnTo>
                <a:lnTo>
                  <a:pt x="586" y="459"/>
                </a:lnTo>
                <a:lnTo>
                  <a:pt x="586" y="460"/>
                </a:lnTo>
                <a:lnTo>
                  <a:pt x="585" y="461"/>
                </a:lnTo>
                <a:lnTo>
                  <a:pt x="585" y="462"/>
                </a:lnTo>
                <a:lnTo>
                  <a:pt x="585" y="463"/>
                </a:lnTo>
                <a:lnTo>
                  <a:pt x="584" y="463"/>
                </a:lnTo>
                <a:lnTo>
                  <a:pt x="584" y="464"/>
                </a:lnTo>
                <a:lnTo>
                  <a:pt x="584" y="465"/>
                </a:lnTo>
                <a:lnTo>
                  <a:pt x="584" y="466"/>
                </a:lnTo>
                <a:lnTo>
                  <a:pt x="583" y="467"/>
                </a:lnTo>
                <a:lnTo>
                  <a:pt x="583" y="467"/>
                </a:lnTo>
                <a:lnTo>
                  <a:pt x="599" y="474"/>
                </a:lnTo>
                <a:close/>
                <a:moveTo>
                  <a:pt x="610" y="419"/>
                </a:moveTo>
                <a:lnTo>
                  <a:pt x="610" y="419"/>
                </a:lnTo>
                <a:lnTo>
                  <a:pt x="610" y="419"/>
                </a:lnTo>
                <a:lnTo>
                  <a:pt x="610" y="418"/>
                </a:lnTo>
                <a:lnTo>
                  <a:pt x="610" y="417"/>
                </a:lnTo>
                <a:lnTo>
                  <a:pt x="610" y="416"/>
                </a:lnTo>
                <a:lnTo>
                  <a:pt x="610" y="415"/>
                </a:lnTo>
                <a:lnTo>
                  <a:pt x="610" y="414"/>
                </a:lnTo>
                <a:lnTo>
                  <a:pt x="610" y="413"/>
                </a:lnTo>
                <a:lnTo>
                  <a:pt x="610" y="412"/>
                </a:lnTo>
                <a:lnTo>
                  <a:pt x="610" y="411"/>
                </a:lnTo>
                <a:lnTo>
                  <a:pt x="610" y="410"/>
                </a:lnTo>
                <a:lnTo>
                  <a:pt x="610" y="409"/>
                </a:lnTo>
                <a:lnTo>
                  <a:pt x="610" y="408"/>
                </a:lnTo>
                <a:lnTo>
                  <a:pt x="610" y="407"/>
                </a:lnTo>
                <a:lnTo>
                  <a:pt x="610" y="406"/>
                </a:lnTo>
                <a:lnTo>
                  <a:pt x="610" y="405"/>
                </a:lnTo>
                <a:lnTo>
                  <a:pt x="610" y="404"/>
                </a:lnTo>
                <a:lnTo>
                  <a:pt x="610" y="403"/>
                </a:lnTo>
                <a:lnTo>
                  <a:pt x="610" y="402"/>
                </a:lnTo>
                <a:lnTo>
                  <a:pt x="609" y="401"/>
                </a:lnTo>
                <a:lnTo>
                  <a:pt x="609" y="400"/>
                </a:lnTo>
                <a:lnTo>
                  <a:pt x="592" y="402"/>
                </a:lnTo>
                <a:lnTo>
                  <a:pt x="592" y="403"/>
                </a:lnTo>
                <a:lnTo>
                  <a:pt x="592" y="404"/>
                </a:lnTo>
                <a:lnTo>
                  <a:pt x="592" y="405"/>
                </a:lnTo>
                <a:lnTo>
                  <a:pt x="592" y="406"/>
                </a:lnTo>
                <a:lnTo>
                  <a:pt x="592" y="406"/>
                </a:lnTo>
                <a:lnTo>
                  <a:pt x="592" y="407"/>
                </a:lnTo>
                <a:lnTo>
                  <a:pt x="592" y="408"/>
                </a:lnTo>
                <a:lnTo>
                  <a:pt x="592" y="409"/>
                </a:lnTo>
                <a:lnTo>
                  <a:pt x="592" y="410"/>
                </a:lnTo>
                <a:lnTo>
                  <a:pt x="593" y="411"/>
                </a:lnTo>
                <a:lnTo>
                  <a:pt x="593" y="412"/>
                </a:lnTo>
                <a:lnTo>
                  <a:pt x="593" y="412"/>
                </a:lnTo>
                <a:lnTo>
                  <a:pt x="593" y="413"/>
                </a:lnTo>
                <a:lnTo>
                  <a:pt x="593" y="414"/>
                </a:lnTo>
                <a:lnTo>
                  <a:pt x="593" y="415"/>
                </a:lnTo>
                <a:lnTo>
                  <a:pt x="593" y="416"/>
                </a:lnTo>
                <a:lnTo>
                  <a:pt x="593" y="417"/>
                </a:lnTo>
                <a:lnTo>
                  <a:pt x="593" y="418"/>
                </a:lnTo>
                <a:lnTo>
                  <a:pt x="593" y="419"/>
                </a:lnTo>
                <a:lnTo>
                  <a:pt x="593" y="419"/>
                </a:lnTo>
                <a:lnTo>
                  <a:pt x="610" y="419"/>
                </a:lnTo>
                <a:close/>
                <a:moveTo>
                  <a:pt x="601" y="364"/>
                </a:moveTo>
                <a:lnTo>
                  <a:pt x="601" y="364"/>
                </a:lnTo>
                <a:lnTo>
                  <a:pt x="601" y="363"/>
                </a:lnTo>
                <a:lnTo>
                  <a:pt x="600" y="362"/>
                </a:lnTo>
                <a:lnTo>
                  <a:pt x="600" y="362"/>
                </a:lnTo>
                <a:lnTo>
                  <a:pt x="600" y="361"/>
                </a:lnTo>
                <a:lnTo>
                  <a:pt x="599" y="360"/>
                </a:lnTo>
                <a:lnTo>
                  <a:pt x="599" y="359"/>
                </a:lnTo>
                <a:lnTo>
                  <a:pt x="599" y="358"/>
                </a:lnTo>
                <a:lnTo>
                  <a:pt x="598" y="357"/>
                </a:lnTo>
                <a:lnTo>
                  <a:pt x="598" y="356"/>
                </a:lnTo>
                <a:lnTo>
                  <a:pt x="598" y="356"/>
                </a:lnTo>
                <a:lnTo>
                  <a:pt x="597" y="355"/>
                </a:lnTo>
                <a:lnTo>
                  <a:pt x="597" y="354"/>
                </a:lnTo>
                <a:lnTo>
                  <a:pt x="596" y="353"/>
                </a:lnTo>
                <a:lnTo>
                  <a:pt x="596" y="352"/>
                </a:lnTo>
                <a:lnTo>
                  <a:pt x="596" y="351"/>
                </a:lnTo>
                <a:lnTo>
                  <a:pt x="595" y="350"/>
                </a:lnTo>
                <a:lnTo>
                  <a:pt x="595" y="350"/>
                </a:lnTo>
                <a:lnTo>
                  <a:pt x="594" y="349"/>
                </a:lnTo>
                <a:lnTo>
                  <a:pt x="594" y="348"/>
                </a:lnTo>
                <a:lnTo>
                  <a:pt x="594" y="347"/>
                </a:lnTo>
                <a:lnTo>
                  <a:pt x="593" y="347"/>
                </a:lnTo>
                <a:lnTo>
                  <a:pt x="578" y="355"/>
                </a:lnTo>
                <a:lnTo>
                  <a:pt x="578" y="355"/>
                </a:lnTo>
                <a:lnTo>
                  <a:pt x="578" y="356"/>
                </a:lnTo>
                <a:lnTo>
                  <a:pt x="579" y="357"/>
                </a:lnTo>
                <a:lnTo>
                  <a:pt x="579" y="357"/>
                </a:lnTo>
                <a:lnTo>
                  <a:pt x="579" y="358"/>
                </a:lnTo>
                <a:lnTo>
                  <a:pt x="580" y="359"/>
                </a:lnTo>
                <a:lnTo>
                  <a:pt x="580" y="360"/>
                </a:lnTo>
                <a:lnTo>
                  <a:pt x="580" y="360"/>
                </a:lnTo>
                <a:lnTo>
                  <a:pt x="581" y="361"/>
                </a:lnTo>
                <a:lnTo>
                  <a:pt x="581" y="362"/>
                </a:lnTo>
                <a:lnTo>
                  <a:pt x="581" y="363"/>
                </a:lnTo>
                <a:lnTo>
                  <a:pt x="582" y="363"/>
                </a:lnTo>
                <a:lnTo>
                  <a:pt x="582" y="364"/>
                </a:lnTo>
                <a:lnTo>
                  <a:pt x="582" y="365"/>
                </a:lnTo>
                <a:lnTo>
                  <a:pt x="583" y="366"/>
                </a:lnTo>
                <a:lnTo>
                  <a:pt x="583" y="366"/>
                </a:lnTo>
                <a:lnTo>
                  <a:pt x="583" y="367"/>
                </a:lnTo>
                <a:lnTo>
                  <a:pt x="584" y="368"/>
                </a:lnTo>
                <a:lnTo>
                  <a:pt x="584" y="369"/>
                </a:lnTo>
                <a:lnTo>
                  <a:pt x="584" y="369"/>
                </a:lnTo>
                <a:lnTo>
                  <a:pt x="584" y="370"/>
                </a:lnTo>
                <a:lnTo>
                  <a:pt x="601" y="364"/>
                </a:lnTo>
                <a:close/>
                <a:moveTo>
                  <a:pt x="573" y="316"/>
                </a:moveTo>
                <a:lnTo>
                  <a:pt x="573" y="316"/>
                </a:lnTo>
                <a:lnTo>
                  <a:pt x="572" y="316"/>
                </a:lnTo>
                <a:lnTo>
                  <a:pt x="572" y="315"/>
                </a:lnTo>
                <a:lnTo>
                  <a:pt x="571" y="315"/>
                </a:lnTo>
                <a:lnTo>
                  <a:pt x="570" y="314"/>
                </a:lnTo>
                <a:lnTo>
                  <a:pt x="570" y="313"/>
                </a:lnTo>
                <a:lnTo>
                  <a:pt x="569" y="313"/>
                </a:lnTo>
                <a:lnTo>
                  <a:pt x="569" y="312"/>
                </a:lnTo>
                <a:lnTo>
                  <a:pt x="568" y="311"/>
                </a:lnTo>
                <a:lnTo>
                  <a:pt x="567" y="311"/>
                </a:lnTo>
                <a:lnTo>
                  <a:pt x="567" y="310"/>
                </a:lnTo>
                <a:lnTo>
                  <a:pt x="566" y="309"/>
                </a:lnTo>
                <a:lnTo>
                  <a:pt x="565" y="309"/>
                </a:lnTo>
                <a:lnTo>
                  <a:pt x="565" y="308"/>
                </a:lnTo>
                <a:lnTo>
                  <a:pt x="564" y="307"/>
                </a:lnTo>
                <a:lnTo>
                  <a:pt x="563" y="307"/>
                </a:lnTo>
                <a:lnTo>
                  <a:pt x="563" y="306"/>
                </a:lnTo>
                <a:lnTo>
                  <a:pt x="562" y="305"/>
                </a:lnTo>
                <a:lnTo>
                  <a:pt x="561" y="305"/>
                </a:lnTo>
                <a:lnTo>
                  <a:pt x="561" y="304"/>
                </a:lnTo>
                <a:lnTo>
                  <a:pt x="560" y="304"/>
                </a:lnTo>
                <a:lnTo>
                  <a:pt x="559" y="303"/>
                </a:lnTo>
                <a:lnTo>
                  <a:pt x="548" y="316"/>
                </a:lnTo>
                <a:lnTo>
                  <a:pt x="548" y="317"/>
                </a:lnTo>
                <a:lnTo>
                  <a:pt x="549" y="317"/>
                </a:lnTo>
                <a:lnTo>
                  <a:pt x="549" y="318"/>
                </a:lnTo>
                <a:lnTo>
                  <a:pt x="550" y="318"/>
                </a:lnTo>
                <a:lnTo>
                  <a:pt x="551" y="319"/>
                </a:lnTo>
                <a:lnTo>
                  <a:pt x="551" y="319"/>
                </a:lnTo>
                <a:lnTo>
                  <a:pt x="552" y="320"/>
                </a:lnTo>
                <a:lnTo>
                  <a:pt x="552" y="320"/>
                </a:lnTo>
                <a:lnTo>
                  <a:pt x="553" y="321"/>
                </a:lnTo>
                <a:lnTo>
                  <a:pt x="554" y="322"/>
                </a:lnTo>
                <a:lnTo>
                  <a:pt x="554" y="322"/>
                </a:lnTo>
                <a:lnTo>
                  <a:pt x="555" y="323"/>
                </a:lnTo>
                <a:lnTo>
                  <a:pt x="555" y="323"/>
                </a:lnTo>
                <a:lnTo>
                  <a:pt x="556" y="324"/>
                </a:lnTo>
                <a:lnTo>
                  <a:pt x="556" y="325"/>
                </a:lnTo>
                <a:lnTo>
                  <a:pt x="557" y="325"/>
                </a:lnTo>
                <a:lnTo>
                  <a:pt x="557" y="326"/>
                </a:lnTo>
                <a:lnTo>
                  <a:pt x="558" y="326"/>
                </a:lnTo>
                <a:lnTo>
                  <a:pt x="559" y="327"/>
                </a:lnTo>
                <a:lnTo>
                  <a:pt x="559" y="328"/>
                </a:lnTo>
                <a:lnTo>
                  <a:pt x="559" y="328"/>
                </a:lnTo>
                <a:lnTo>
                  <a:pt x="573" y="316"/>
                </a:lnTo>
                <a:close/>
                <a:moveTo>
                  <a:pt x="529" y="282"/>
                </a:moveTo>
                <a:lnTo>
                  <a:pt x="529" y="282"/>
                </a:lnTo>
                <a:lnTo>
                  <a:pt x="529" y="281"/>
                </a:lnTo>
                <a:lnTo>
                  <a:pt x="528" y="281"/>
                </a:lnTo>
                <a:lnTo>
                  <a:pt x="527" y="280"/>
                </a:lnTo>
                <a:lnTo>
                  <a:pt x="526" y="280"/>
                </a:lnTo>
                <a:lnTo>
                  <a:pt x="525" y="280"/>
                </a:lnTo>
                <a:lnTo>
                  <a:pt x="524" y="279"/>
                </a:lnTo>
                <a:lnTo>
                  <a:pt x="524" y="279"/>
                </a:lnTo>
                <a:lnTo>
                  <a:pt x="523" y="278"/>
                </a:lnTo>
                <a:lnTo>
                  <a:pt x="522" y="278"/>
                </a:lnTo>
                <a:lnTo>
                  <a:pt x="521" y="278"/>
                </a:lnTo>
                <a:lnTo>
                  <a:pt x="520" y="277"/>
                </a:lnTo>
                <a:lnTo>
                  <a:pt x="519" y="277"/>
                </a:lnTo>
                <a:lnTo>
                  <a:pt x="518" y="277"/>
                </a:lnTo>
                <a:lnTo>
                  <a:pt x="518" y="276"/>
                </a:lnTo>
                <a:lnTo>
                  <a:pt x="517" y="276"/>
                </a:lnTo>
                <a:lnTo>
                  <a:pt x="516" y="275"/>
                </a:lnTo>
                <a:lnTo>
                  <a:pt x="515" y="275"/>
                </a:lnTo>
                <a:lnTo>
                  <a:pt x="514" y="275"/>
                </a:lnTo>
                <a:lnTo>
                  <a:pt x="513" y="274"/>
                </a:lnTo>
                <a:lnTo>
                  <a:pt x="512" y="274"/>
                </a:lnTo>
                <a:lnTo>
                  <a:pt x="512" y="274"/>
                </a:lnTo>
                <a:lnTo>
                  <a:pt x="506" y="290"/>
                </a:lnTo>
                <a:lnTo>
                  <a:pt x="506" y="290"/>
                </a:lnTo>
                <a:lnTo>
                  <a:pt x="507" y="291"/>
                </a:lnTo>
                <a:lnTo>
                  <a:pt x="508" y="291"/>
                </a:lnTo>
                <a:lnTo>
                  <a:pt x="508" y="291"/>
                </a:lnTo>
                <a:lnTo>
                  <a:pt x="509" y="292"/>
                </a:lnTo>
                <a:lnTo>
                  <a:pt x="510" y="292"/>
                </a:lnTo>
                <a:lnTo>
                  <a:pt x="511" y="292"/>
                </a:lnTo>
                <a:lnTo>
                  <a:pt x="511" y="293"/>
                </a:lnTo>
                <a:lnTo>
                  <a:pt x="512" y="293"/>
                </a:lnTo>
                <a:lnTo>
                  <a:pt x="513" y="293"/>
                </a:lnTo>
                <a:lnTo>
                  <a:pt x="514" y="294"/>
                </a:lnTo>
                <a:lnTo>
                  <a:pt x="514" y="294"/>
                </a:lnTo>
                <a:lnTo>
                  <a:pt x="515" y="294"/>
                </a:lnTo>
                <a:lnTo>
                  <a:pt x="516" y="295"/>
                </a:lnTo>
                <a:lnTo>
                  <a:pt x="517" y="295"/>
                </a:lnTo>
                <a:lnTo>
                  <a:pt x="517" y="295"/>
                </a:lnTo>
                <a:lnTo>
                  <a:pt x="518" y="296"/>
                </a:lnTo>
                <a:lnTo>
                  <a:pt x="519" y="296"/>
                </a:lnTo>
                <a:lnTo>
                  <a:pt x="520" y="297"/>
                </a:lnTo>
                <a:lnTo>
                  <a:pt x="520" y="297"/>
                </a:lnTo>
                <a:lnTo>
                  <a:pt x="521" y="297"/>
                </a:lnTo>
                <a:lnTo>
                  <a:pt x="529" y="282"/>
                </a:lnTo>
                <a:close/>
                <a:moveTo>
                  <a:pt x="457" y="231"/>
                </a:moveTo>
                <a:lnTo>
                  <a:pt x="457" y="231"/>
                </a:lnTo>
                <a:cubicBezTo>
                  <a:pt x="354" y="231"/>
                  <a:pt x="271" y="314"/>
                  <a:pt x="271" y="417"/>
                </a:cubicBezTo>
                <a:cubicBezTo>
                  <a:pt x="271" y="520"/>
                  <a:pt x="354" y="603"/>
                  <a:pt x="457" y="603"/>
                </a:cubicBezTo>
                <a:cubicBezTo>
                  <a:pt x="560" y="603"/>
                  <a:pt x="643" y="520"/>
                  <a:pt x="643" y="417"/>
                </a:cubicBezTo>
                <a:cubicBezTo>
                  <a:pt x="643" y="314"/>
                  <a:pt x="560" y="231"/>
                  <a:pt x="457" y="231"/>
                </a:cubicBezTo>
                <a:close/>
                <a:moveTo>
                  <a:pt x="30" y="153"/>
                </a:moveTo>
                <a:lnTo>
                  <a:pt x="30" y="153"/>
                </a:lnTo>
                <a:cubicBezTo>
                  <a:pt x="66" y="150"/>
                  <a:pt x="102" y="148"/>
                  <a:pt x="138" y="147"/>
                </a:cubicBezTo>
                <a:cubicBezTo>
                  <a:pt x="114" y="146"/>
                  <a:pt x="89" y="144"/>
                  <a:pt x="65" y="141"/>
                </a:cubicBezTo>
                <a:cubicBezTo>
                  <a:pt x="49" y="139"/>
                  <a:pt x="35" y="128"/>
                  <a:pt x="35" y="111"/>
                </a:cubicBezTo>
                <a:cubicBezTo>
                  <a:pt x="35" y="87"/>
                  <a:pt x="35" y="63"/>
                  <a:pt x="35" y="39"/>
                </a:cubicBezTo>
                <a:cubicBezTo>
                  <a:pt x="35" y="23"/>
                  <a:pt x="49" y="11"/>
                  <a:pt x="65" y="9"/>
                </a:cubicBezTo>
                <a:cubicBezTo>
                  <a:pt x="163" y="0"/>
                  <a:pt x="260" y="0"/>
                  <a:pt x="358" y="9"/>
                </a:cubicBezTo>
                <a:cubicBezTo>
                  <a:pt x="374" y="11"/>
                  <a:pt x="388" y="23"/>
                  <a:pt x="388" y="39"/>
                </a:cubicBezTo>
                <a:cubicBezTo>
                  <a:pt x="388" y="63"/>
                  <a:pt x="388" y="87"/>
                  <a:pt x="388" y="111"/>
                </a:cubicBezTo>
                <a:cubicBezTo>
                  <a:pt x="388" y="128"/>
                  <a:pt x="374" y="139"/>
                  <a:pt x="358" y="141"/>
                </a:cubicBezTo>
                <a:cubicBezTo>
                  <a:pt x="323" y="145"/>
                  <a:pt x="287" y="147"/>
                  <a:pt x="252" y="148"/>
                </a:cubicBezTo>
                <a:cubicBezTo>
                  <a:pt x="276" y="150"/>
                  <a:pt x="299" y="151"/>
                  <a:pt x="323" y="153"/>
                </a:cubicBezTo>
                <a:cubicBezTo>
                  <a:pt x="339" y="155"/>
                  <a:pt x="353" y="167"/>
                  <a:pt x="353" y="183"/>
                </a:cubicBezTo>
                <a:lnTo>
                  <a:pt x="353" y="218"/>
                </a:lnTo>
                <a:cubicBezTo>
                  <a:pt x="333" y="229"/>
                  <a:pt x="314" y="242"/>
                  <a:pt x="299" y="258"/>
                </a:cubicBezTo>
                <a:cubicBezTo>
                  <a:pt x="289" y="268"/>
                  <a:pt x="280" y="278"/>
                  <a:pt x="272" y="290"/>
                </a:cubicBezTo>
                <a:cubicBezTo>
                  <a:pt x="191" y="296"/>
                  <a:pt x="111" y="294"/>
                  <a:pt x="30" y="285"/>
                </a:cubicBezTo>
                <a:cubicBezTo>
                  <a:pt x="13" y="283"/>
                  <a:pt x="0" y="272"/>
                  <a:pt x="0" y="255"/>
                </a:cubicBezTo>
                <a:cubicBezTo>
                  <a:pt x="0" y="231"/>
                  <a:pt x="0" y="207"/>
                  <a:pt x="0" y="183"/>
                </a:cubicBezTo>
                <a:cubicBezTo>
                  <a:pt x="0" y="167"/>
                  <a:pt x="13" y="155"/>
                  <a:pt x="30" y="153"/>
                </a:cubicBezTo>
                <a:close/>
              </a:path>
            </a:pathLst>
          </a:custGeom>
          <a:solidFill>
            <a:srgbClr val="FBFBFB"/>
          </a:solidFill>
          <a:ln>
            <a:noFill/>
          </a:ln>
        </p:spPr>
        <p:txBody>
          <a:bodyPr vert="horz" wrap="square" lIns="91440" tIns="45720" rIns="91440" bIns="45720" numCol="1" anchor="t" anchorCtr="0" compatLnSpc="1">
            <a:prstTxWarp prst="textNoShape">
              <a:avLst/>
            </a:prstTxWarp>
          </a:bodyPr>
          <a:lstStyle/>
          <a:p>
            <a:endParaRPr lang="zh-CN" altLang="en-US">
              <a:solidFill>
                <a:schemeClr val="accent2"/>
              </a:solidFill>
            </a:endParaRPr>
          </a:p>
        </p:txBody>
      </p:sp>
      <p:sp>
        <p:nvSpPr>
          <p:cNvPr id="65" name="Freeform 14"/>
          <p:cNvSpPr>
            <a:spLocks noChangeAspect="1" noEditPoints="1"/>
          </p:cNvSpPr>
          <p:nvPr/>
        </p:nvSpPr>
        <p:spPr bwMode="auto">
          <a:xfrm>
            <a:off x="1144441" y="3808412"/>
            <a:ext cx="370009" cy="368519"/>
          </a:xfrm>
          <a:custGeom>
            <a:avLst/>
            <a:gdLst>
              <a:gd name="T0" fmla="*/ 359 w 605"/>
              <a:gd name="T1" fmla="*/ 39 h 602"/>
              <a:gd name="T2" fmla="*/ 462 w 605"/>
              <a:gd name="T3" fmla="*/ 85 h 602"/>
              <a:gd name="T4" fmla="*/ 537 w 605"/>
              <a:gd name="T5" fmla="*/ 168 h 602"/>
              <a:gd name="T6" fmla="*/ 572 w 605"/>
              <a:gd name="T7" fmla="*/ 275 h 602"/>
              <a:gd name="T8" fmla="*/ 560 w 605"/>
              <a:gd name="T9" fmla="*/ 387 h 602"/>
              <a:gd name="T10" fmla="*/ 504 w 605"/>
              <a:gd name="T11" fmla="*/ 484 h 602"/>
              <a:gd name="T12" fmla="*/ 413 w 605"/>
              <a:gd name="T13" fmla="*/ 551 h 602"/>
              <a:gd name="T14" fmla="*/ 303 w 605"/>
              <a:gd name="T15" fmla="*/ 574 h 602"/>
              <a:gd name="T16" fmla="*/ 193 w 605"/>
              <a:gd name="T17" fmla="*/ 551 h 602"/>
              <a:gd name="T18" fmla="*/ 102 w 605"/>
              <a:gd name="T19" fmla="*/ 484 h 602"/>
              <a:gd name="T20" fmla="*/ 46 w 605"/>
              <a:gd name="T21" fmla="*/ 387 h 602"/>
              <a:gd name="T22" fmla="*/ 34 w 605"/>
              <a:gd name="T23" fmla="*/ 275 h 602"/>
              <a:gd name="T24" fmla="*/ 69 w 605"/>
              <a:gd name="T25" fmla="*/ 168 h 602"/>
              <a:gd name="T26" fmla="*/ 144 w 605"/>
              <a:gd name="T27" fmla="*/ 85 h 602"/>
              <a:gd name="T28" fmla="*/ 247 w 605"/>
              <a:gd name="T29" fmla="*/ 39 h 602"/>
              <a:gd name="T30" fmla="*/ 359 w 605"/>
              <a:gd name="T31" fmla="*/ 39 h 602"/>
              <a:gd name="T32" fmla="*/ 376 w 605"/>
              <a:gd name="T33" fmla="*/ 379 h 602"/>
              <a:gd name="T34" fmla="*/ 376 w 605"/>
              <a:gd name="T35" fmla="*/ 379 h 602"/>
              <a:gd name="T36" fmla="*/ 412 w 605"/>
              <a:gd name="T37" fmla="*/ 419 h 602"/>
              <a:gd name="T38" fmla="*/ 397 w 605"/>
              <a:gd name="T39" fmla="*/ 332 h 602"/>
              <a:gd name="T40" fmla="*/ 376 w 605"/>
              <a:gd name="T41" fmla="*/ 379 h 602"/>
              <a:gd name="T42" fmla="*/ 186 w 605"/>
              <a:gd name="T43" fmla="*/ 222 h 602"/>
              <a:gd name="T44" fmla="*/ 186 w 605"/>
              <a:gd name="T45" fmla="*/ 222 h 602"/>
              <a:gd name="T46" fmla="*/ 221 w 605"/>
              <a:gd name="T47" fmla="*/ 261 h 602"/>
              <a:gd name="T48" fmla="*/ 207 w 605"/>
              <a:gd name="T49" fmla="*/ 175 h 602"/>
              <a:gd name="T50" fmla="*/ 186 w 605"/>
              <a:gd name="T51" fmla="*/ 222 h 602"/>
              <a:gd name="T52" fmla="*/ 141 w 605"/>
              <a:gd name="T53" fmla="*/ 222 h 602"/>
              <a:gd name="T54" fmla="*/ 141 w 605"/>
              <a:gd name="T55" fmla="*/ 222 h 602"/>
              <a:gd name="T56" fmla="*/ 256 w 605"/>
              <a:gd name="T57" fmla="*/ 162 h 602"/>
              <a:gd name="T58" fmla="*/ 208 w 605"/>
              <a:gd name="T59" fmla="*/ 301 h 602"/>
              <a:gd name="T60" fmla="*/ 141 w 605"/>
              <a:gd name="T61" fmla="*/ 222 h 602"/>
              <a:gd name="T62" fmla="*/ 244 w 605"/>
              <a:gd name="T63" fmla="*/ 460 h 602"/>
              <a:gd name="T64" fmla="*/ 244 w 605"/>
              <a:gd name="T65" fmla="*/ 460 h 602"/>
              <a:gd name="T66" fmla="*/ 201 w 605"/>
              <a:gd name="T67" fmla="*/ 460 h 602"/>
              <a:gd name="T68" fmla="*/ 362 w 605"/>
              <a:gd name="T69" fmla="*/ 141 h 602"/>
              <a:gd name="T70" fmla="*/ 404 w 605"/>
              <a:gd name="T71" fmla="*/ 141 h 602"/>
              <a:gd name="T72" fmla="*/ 244 w 605"/>
              <a:gd name="T73" fmla="*/ 460 h 602"/>
              <a:gd name="T74" fmla="*/ 331 w 605"/>
              <a:gd name="T75" fmla="*/ 379 h 602"/>
              <a:gd name="T76" fmla="*/ 331 w 605"/>
              <a:gd name="T77" fmla="*/ 379 h 602"/>
              <a:gd name="T78" fmla="*/ 446 w 605"/>
              <a:gd name="T79" fmla="*/ 319 h 602"/>
              <a:gd name="T80" fmla="*/ 398 w 605"/>
              <a:gd name="T81" fmla="*/ 459 h 602"/>
              <a:gd name="T82" fmla="*/ 331 w 605"/>
              <a:gd name="T83" fmla="*/ 379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5" h="602">
                <a:moveTo>
                  <a:pt x="359" y="39"/>
                </a:moveTo>
                <a:cubicBezTo>
                  <a:pt x="435" y="31"/>
                  <a:pt x="417" y="22"/>
                  <a:pt x="462" y="85"/>
                </a:cubicBezTo>
                <a:cubicBezTo>
                  <a:pt x="535" y="108"/>
                  <a:pt x="521" y="93"/>
                  <a:pt x="537" y="168"/>
                </a:cubicBezTo>
                <a:cubicBezTo>
                  <a:pt x="594" y="219"/>
                  <a:pt x="588" y="200"/>
                  <a:pt x="572" y="275"/>
                </a:cubicBezTo>
                <a:cubicBezTo>
                  <a:pt x="603" y="345"/>
                  <a:pt x="605" y="325"/>
                  <a:pt x="560" y="387"/>
                </a:cubicBezTo>
                <a:cubicBezTo>
                  <a:pt x="560" y="464"/>
                  <a:pt x="570" y="446"/>
                  <a:pt x="504" y="484"/>
                </a:cubicBezTo>
                <a:cubicBezTo>
                  <a:pt x="473" y="555"/>
                  <a:pt x="489" y="543"/>
                  <a:pt x="413" y="551"/>
                </a:cubicBezTo>
                <a:cubicBezTo>
                  <a:pt x="356" y="602"/>
                  <a:pt x="376" y="598"/>
                  <a:pt x="303" y="574"/>
                </a:cubicBezTo>
                <a:cubicBezTo>
                  <a:pt x="230" y="598"/>
                  <a:pt x="250" y="602"/>
                  <a:pt x="193" y="551"/>
                </a:cubicBezTo>
                <a:cubicBezTo>
                  <a:pt x="116" y="543"/>
                  <a:pt x="133" y="555"/>
                  <a:pt x="102" y="484"/>
                </a:cubicBezTo>
                <a:cubicBezTo>
                  <a:pt x="35" y="446"/>
                  <a:pt x="45" y="464"/>
                  <a:pt x="46" y="387"/>
                </a:cubicBezTo>
                <a:cubicBezTo>
                  <a:pt x="0" y="325"/>
                  <a:pt x="2" y="345"/>
                  <a:pt x="34" y="275"/>
                </a:cubicBezTo>
                <a:cubicBezTo>
                  <a:pt x="18" y="200"/>
                  <a:pt x="11" y="219"/>
                  <a:pt x="69" y="168"/>
                </a:cubicBezTo>
                <a:cubicBezTo>
                  <a:pt x="84" y="93"/>
                  <a:pt x="71" y="108"/>
                  <a:pt x="144" y="85"/>
                </a:cubicBezTo>
                <a:cubicBezTo>
                  <a:pt x="189" y="22"/>
                  <a:pt x="170" y="31"/>
                  <a:pt x="247" y="39"/>
                </a:cubicBezTo>
                <a:cubicBezTo>
                  <a:pt x="313" y="0"/>
                  <a:pt x="293" y="0"/>
                  <a:pt x="359" y="39"/>
                </a:cubicBezTo>
                <a:close/>
                <a:moveTo>
                  <a:pt x="376" y="379"/>
                </a:moveTo>
                <a:lnTo>
                  <a:pt x="376" y="379"/>
                </a:lnTo>
                <a:cubicBezTo>
                  <a:pt x="376" y="443"/>
                  <a:pt x="406" y="427"/>
                  <a:pt x="412" y="419"/>
                </a:cubicBezTo>
                <a:cubicBezTo>
                  <a:pt x="418" y="409"/>
                  <a:pt x="429" y="332"/>
                  <a:pt x="397" y="332"/>
                </a:cubicBezTo>
                <a:cubicBezTo>
                  <a:pt x="378" y="332"/>
                  <a:pt x="376" y="356"/>
                  <a:pt x="376" y="379"/>
                </a:cubicBezTo>
                <a:close/>
                <a:moveTo>
                  <a:pt x="186" y="222"/>
                </a:moveTo>
                <a:lnTo>
                  <a:pt x="186" y="222"/>
                </a:lnTo>
                <a:cubicBezTo>
                  <a:pt x="186" y="286"/>
                  <a:pt x="217" y="268"/>
                  <a:pt x="221" y="261"/>
                </a:cubicBezTo>
                <a:cubicBezTo>
                  <a:pt x="228" y="251"/>
                  <a:pt x="238" y="175"/>
                  <a:pt x="207" y="175"/>
                </a:cubicBezTo>
                <a:cubicBezTo>
                  <a:pt x="188" y="175"/>
                  <a:pt x="186" y="199"/>
                  <a:pt x="186" y="222"/>
                </a:cubicBezTo>
                <a:close/>
                <a:moveTo>
                  <a:pt x="141" y="222"/>
                </a:moveTo>
                <a:lnTo>
                  <a:pt x="141" y="222"/>
                </a:lnTo>
                <a:cubicBezTo>
                  <a:pt x="141" y="124"/>
                  <a:pt x="229" y="132"/>
                  <a:pt x="256" y="162"/>
                </a:cubicBezTo>
                <a:cubicBezTo>
                  <a:pt x="282" y="190"/>
                  <a:pt x="291" y="301"/>
                  <a:pt x="208" y="301"/>
                </a:cubicBezTo>
                <a:cubicBezTo>
                  <a:pt x="160" y="301"/>
                  <a:pt x="141" y="269"/>
                  <a:pt x="141" y="222"/>
                </a:cubicBezTo>
                <a:close/>
                <a:moveTo>
                  <a:pt x="244" y="460"/>
                </a:moveTo>
                <a:lnTo>
                  <a:pt x="244" y="460"/>
                </a:lnTo>
                <a:cubicBezTo>
                  <a:pt x="230" y="460"/>
                  <a:pt x="216" y="460"/>
                  <a:pt x="201" y="460"/>
                </a:cubicBezTo>
                <a:cubicBezTo>
                  <a:pt x="255" y="354"/>
                  <a:pt x="309" y="247"/>
                  <a:pt x="362" y="141"/>
                </a:cubicBezTo>
                <a:cubicBezTo>
                  <a:pt x="376" y="141"/>
                  <a:pt x="390" y="141"/>
                  <a:pt x="404" y="141"/>
                </a:cubicBezTo>
                <a:cubicBezTo>
                  <a:pt x="351" y="247"/>
                  <a:pt x="298" y="354"/>
                  <a:pt x="244" y="460"/>
                </a:cubicBezTo>
                <a:close/>
                <a:moveTo>
                  <a:pt x="331" y="379"/>
                </a:moveTo>
                <a:lnTo>
                  <a:pt x="331" y="379"/>
                </a:lnTo>
                <a:cubicBezTo>
                  <a:pt x="331" y="282"/>
                  <a:pt x="419" y="289"/>
                  <a:pt x="446" y="319"/>
                </a:cubicBezTo>
                <a:cubicBezTo>
                  <a:pt x="473" y="348"/>
                  <a:pt x="481" y="459"/>
                  <a:pt x="398" y="459"/>
                </a:cubicBezTo>
                <a:cubicBezTo>
                  <a:pt x="351" y="459"/>
                  <a:pt x="331" y="427"/>
                  <a:pt x="331" y="379"/>
                </a:cubicBezTo>
                <a:close/>
              </a:path>
            </a:pathLst>
          </a:custGeom>
          <a:solidFill>
            <a:srgbClr val="FBFBFB"/>
          </a:solidFill>
          <a:ln>
            <a:noFill/>
          </a:ln>
        </p:spPr>
        <p:txBody>
          <a:bodyPr vert="horz" wrap="square" lIns="91440" tIns="45720" rIns="91440" bIns="45720" numCol="1" anchor="t" anchorCtr="0" compatLnSpc="1">
            <a:prstTxWarp prst="textNoShape">
              <a:avLst/>
            </a:prstTxWarp>
          </a:bodyPr>
          <a:lstStyle/>
          <a:p>
            <a:endParaRPr lang="zh-CN" altLang="en-US">
              <a:solidFill>
                <a:schemeClr val="accent2"/>
              </a:solidFill>
            </a:endParaRPr>
          </a:p>
        </p:txBody>
      </p:sp>
      <p:sp>
        <p:nvSpPr>
          <p:cNvPr id="66" name="Freeform 26"/>
          <p:cNvSpPr>
            <a:spLocks noEditPoints="1"/>
          </p:cNvSpPr>
          <p:nvPr/>
        </p:nvSpPr>
        <p:spPr bwMode="auto">
          <a:xfrm>
            <a:off x="1011384" y="919145"/>
            <a:ext cx="313265" cy="296439"/>
          </a:xfrm>
          <a:custGeom>
            <a:avLst/>
            <a:gdLst>
              <a:gd name="T0" fmla="*/ 139 w 577"/>
              <a:gd name="T1" fmla="*/ 87 h 609"/>
              <a:gd name="T2" fmla="*/ 27 w 577"/>
              <a:gd name="T3" fmla="*/ 87 h 609"/>
              <a:gd name="T4" fmla="*/ 27 w 577"/>
              <a:gd name="T5" fmla="*/ 48 h 609"/>
              <a:gd name="T6" fmla="*/ 139 w 577"/>
              <a:gd name="T7" fmla="*/ 48 h 609"/>
              <a:gd name="T8" fmla="*/ 139 w 577"/>
              <a:gd name="T9" fmla="*/ 87 h 609"/>
              <a:gd name="T10" fmla="*/ 139 w 577"/>
              <a:gd name="T11" fmla="*/ 179 h 609"/>
              <a:gd name="T12" fmla="*/ 27 w 577"/>
              <a:gd name="T13" fmla="*/ 179 h 609"/>
              <a:gd name="T14" fmla="*/ 27 w 577"/>
              <a:gd name="T15" fmla="*/ 140 h 609"/>
              <a:gd name="T16" fmla="*/ 139 w 577"/>
              <a:gd name="T17" fmla="*/ 140 h 609"/>
              <a:gd name="T18" fmla="*/ 139 w 577"/>
              <a:gd name="T19" fmla="*/ 179 h 609"/>
              <a:gd name="T20" fmla="*/ 139 w 577"/>
              <a:gd name="T21" fmla="*/ 271 h 609"/>
              <a:gd name="T22" fmla="*/ 27 w 577"/>
              <a:gd name="T23" fmla="*/ 271 h 609"/>
              <a:gd name="T24" fmla="*/ 27 w 577"/>
              <a:gd name="T25" fmla="*/ 232 h 609"/>
              <a:gd name="T26" fmla="*/ 139 w 577"/>
              <a:gd name="T27" fmla="*/ 232 h 609"/>
              <a:gd name="T28" fmla="*/ 139 w 577"/>
              <a:gd name="T29" fmla="*/ 271 h 609"/>
              <a:gd name="T30" fmla="*/ 0 w 577"/>
              <a:gd name="T31" fmla="*/ 609 h 609"/>
              <a:gd name="T32" fmla="*/ 166 w 577"/>
              <a:gd name="T33" fmla="*/ 609 h 609"/>
              <a:gd name="T34" fmla="*/ 166 w 577"/>
              <a:gd name="T35" fmla="*/ 0 h 609"/>
              <a:gd name="T36" fmla="*/ 0 w 577"/>
              <a:gd name="T37" fmla="*/ 0 h 609"/>
              <a:gd name="T38" fmla="*/ 0 w 577"/>
              <a:gd name="T39" fmla="*/ 609 h 609"/>
              <a:gd name="T40" fmla="*/ 344 w 577"/>
              <a:gd name="T41" fmla="*/ 87 h 609"/>
              <a:gd name="T42" fmla="*/ 232 w 577"/>
              <a:gd name="T43" fmla="*/ 87 h 609"/>
              <a:gd name="T44" fmla="*/ 232 w 577"/>
              <a:gd name="T45" fmla="*/ 48 h 609"/>
              <a:gd name="T46" fmla="*/ 344 w 577"/>
              <a:gd name="T47" fmla="*/ 48 h 609"/>
              <a:gd name="T48" fmla="*/ 344 w 577"/>
              <a:gd name="T49" fmla="*/ 87 h 609"/>
              <a:gd name="T50" fmla="*/ 344 w 577"/>
              <a:gd name="T51" fmla="*/ 179 h 609"/>
              <a:gd name="T52" fmla="*/ 232 w 577"/>
              <a:gd name="T53" fmla="*/ 179 h 609"/>
              <a:gd name="T54" fmla="*/ 232 w 577"/>
              <a:gd name="T55" fmla="*/ 140 h 609"/>
              <a:gd name="T56" fmla="*/ 344 w 577"/>
              <a:gd name="T57" fmla="*/ 140 h 609"/>
              <a:gd name="T58" fmla="*/ 344 w 577"/>
              <a:gd name="T59" fmla="*/ 179 h 609"/>
              <a:gd name="T60" fmla="*/ 344 w 577"/>
              <a:gd name="T61" fmla="*/ 271 h 609"/>
              <a:gd name="T62" fmla="*/ 232 w 577"/>
              <a:gd name="T63" fmla="*/ 271 h 609"/>
              <a:gd name="T64" fmla="*/ 232 w 577"/>
              <a:gd name="T65" fmla="*/ 232 h 609"/>
              <a:gd name="T66" fmla="*/ 344 w 577"/>
              <a:gd name="T67" fmla="*/ 232 h 609"/>
              <a:gd name="T68" fmla="*/ 344 w 577"/>
              <a:gd name="T69" fmla="*/ 271 h 609"/>
              <a:gd name="T70" fmla="*/ 205 w 577"/>
              <a:gd name="T71" fmla="*/ 609 h 609"/>
              <a:gd name="T72" fmla="*/ 371 w 577"/>
              <a:gd name="T73" fmla="*/ 609 h 609"/>
              <a:gd name="T74" fmla="*/ 371 w 577"/>
              <a:gd name="T75" fmla="*/ 0 h 609"/>
              <a:gd name="T76" fmla="*/ 205 w 577"/>
              <a:gd name="T77" fmla="*/ 0 h 609"/>
              <a:gd name="T78" fmla="*/ 205 w 577"/>
              <a:gd name="T79" fmla="*/ 609 h 609"/>
              <a:gd name="T80" fmla="*/ 549 w 577"/>
              <a:gd name="T81" fmla="*/ 87 h 609"/>
              <a:gd name="T82" fmla="*/ 437 w 577"/>
              <a:gd name="T83" fmla="*/ 87 h 609"/>
              <a:gd name="T84" fmla="*/ 437 w 577"/>
              <a:gd name="T85" fmla="*/ 48 h 609"/>
              <a:gd name="T86" fmla="*/ 549 w 577"/>
              <a:gd name="T87" fmla="*/ 48 h 609"/>
              <a:gd name="T88" fmla="*/ 549 w 577"/>
              <a:gd name="T89" fmla="*/ 87 h 609"/>
              <a:gd name="T90" fmla="*/ 549 w 577"/>
              <a:gd name="T91" fmla="*/ 179 h 609"/>
              <a:gd name="T92" fmla="*/ 437 w 577"/>
              <a:gd name="T93" fmla="*/ 179 h 609"/>
              <a:gd name="T94" fmla="*/ 437 w 577"/>
              <a:gd name="T95" fmla="*/ 140 h 609"/>
              <a:gd name="T96" fmla="*/ 549 w 577"/>
              <a:gd name="T97" fmla="*/ 140 h 609"/>
              <a:gd name="T98" fmla="*/ 549 w 577"/>
              <a:gd name="T99" fmla="*/ 179 h 609"/>
              <a:gd name="T100" fmla="*/ 549 w 577"/>
              <a:gd name="T101" fmla="*/ 271 h 609"/>
              <a:gd name="T102" fmla="*/ 437 w 577"/>
              <a:gd name="T103" fmla="*/ 271 h 609"/>
              <a:gd name="T104" fmla="*/ 437 w 577"/>
              <a:gd name="T105" fmla="*/ 232 h 609"/>
              <a:gd name="T106" fmla="*/ 549 w 577"/>
              <a:gd name="T107" fmla="*/ 232 h 609"/>
              <a:gd name="T108" fmla="*/ 549 w 577"/>
              <a:gd name="T109" fmla="*/ 271 h 609"/>
              <a:gd name="T110" fmla="*/ 410 w 577"/>
              <a:gd name="T111" fmla="*/ 609 h 609"/>
              <a:gd name="T112" fmla="*/ 577 w 577"/>
              <a:gd name="T113" fmla="*/ 609 h 609"/>
              <a:gd name="T114" fmla="*/ 577 w 577"/>
              <a:gd name="T115" fmla="*/ 0 h 609"/>
              <a:gd name="T116" fmla="*/ 410 w 577"/>
              <a:gd name="T117" fmla="*/ 0 h 609"/>
              <a:gd name="T118" fmla="*/ 410 w 577"/>
              <a:gd name="T119" fmla="*/ 60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7" h="609">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rgbClr val="FBFBFB"/>
          </a:solidFill>
          <a:ln>
            <a:noFill/>
          </a:ln>
        </p:spPr>
        <p:txBody>
          <a:bodyPr vert="horz" wrap="square" lIns="91440" tIns="45720" rIns="91440" bIns="45720" numCol="1" anchor="t" anchorCtr="0" compatLnSpc="1">
            <a:prstTxWarp prst="textNoShape">
              <a:avLst/>
            </a:prstTxWarp>
          </a:bodyPr>
          <a:lstStyle/>
          <a:p>
            <a:endParaRPr lang="zh-CN" altLang="en-US">
              <a:solidFill>
                <a:schemeClr val="accent2"/>
              </a:solidFill>
            </a:endParaRPr>
          </a:p>
        </p:txBody>
      </p:sp>
      <p:sp>
        <p:nvSpPr>
          <p:cNvPr id="71" name="Rectangle 70"/>
          <p:cNvSpPr/>
          <p:nvPr/>
        </p:nvSpPr>
        <p:spPr>
          <a:xfrm>
            <a:off x="2624259" y="571399"/>
            <a:ext cx="9244362" cy="523220"/>
          </a:xfrm>
          <a:prstGeom prst="rect">
            <a:avLst/>
          </a:prstGeom>
        </p:spPr>
        <p:txBody>
          <a:bodyPr wrap="square">
            <a:spAutoFit/>
          </a:bodyPr>
          <a:lstStyle/>
          <a:p>
            <a:r>
              <a:rPr lang="it-IT" sz="2800" b="1" dirty="0" smtClean="0">
                <a:latin typeface="Times New Roman" pitchFamily="18" charset="0"/>
                <a:cs typeface="Times New Roman" pitchFamily="18" charset="0"/>
              </a:rPr>
              <a:t>Đoạn văn miêu tả Dượng Hương Thư trong lúc vượt thác</a:t>
            </a:r>
            <a:endParaRPr lang="en-US" sz="2800" b="1" dirty="0">
              <a:latin typeface="Times New Roman" pitchFamily="18" charset="0"/>
              <a:cs typeface="Times New Roman" pitchFamily="18" charset="0"/>
            </a:endParaRPr>
          </a:p>
        </p:txBody>
      </p:sp>
      <p:sp>
        <p:nvSpPr>
          <p:cNvPr id="72" name="Rectangle 71"/>
          <p:cNvSpPr/>
          <p:nvPr/>
        </p:nvSpPr>
        <p:spPr>
          <a:xfrm>
            <a:off x="2652129" y="1324752"/>
            <a:ext cx="8660784" cy="954107"/>
          </a:xfrm>
          <a:prstGeom prst="rect">
            <a:avLst/>
          </a:prstGeom>
        </p:spPr>
        <p:txBody>
          <a:bodyPr wrap="square">
            <a:spAutoFit/>
          </a:bodyPr>
          <a:lstStyle/>
          <a:p>
            <a:r>
              <a:rPr lang="it-IT" sz="2800" dirty="0" smtClean="0">
                <a:latin typeface="Times New Roman" pitchFamily="18" charset="0"/>
                <a:cs typeface="Times New Roman" pitchFamily="18" charset="0"/>
              </a:rPr>
              <a:t>Người vượt thác đã đem hết sức lực, tinh thần để chiến đấu cùng thác dữ.</a:t>
            </a:r>
            <a:endParaRPr lang="en-US" sz="2800" dirty="0">
              <a:latin typeface="Times New Roman" pitchFamily="18" charset="0"/>
              <a:cs typeface="Times New Roman" pitchFamily="18" charset="0"/>
            </a:endParaRPr>
          </a:p>
        </p:txBody>
      </p:sp>
      <p:sp>
        <p:nvSpPr>
          <p:cNvPr id="40961" name="Rectangle 1"/>
          <p:cNvSpPr>
            <a:spLocks noChangeArrowheads="1"/>
          </p:cNvSpPr>
          <p:nvPr/>
        </p:nvSpPr>
        <p:spPr bwMode="auto">
          <a:xfrm>
            <a:off x="2652129" y="2588923"/>
            <a:ext cx="854555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Các hình ảnh:</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73" name="Rectangle 1"/>
          <p:cNvSpPr>
            <a:spLocks noChangeArrowheads="1"/>
          </p:cNvSpPr>
          <p:nvPr/>
        </p:nvSpPr>
        <p:spPr bwMode="auto">
          <a:xfrm>
            <a:off x="4891668" y="2585576"/>
            <a:ext cx="6281854"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Hai hàm răng cắn chặt</a:t>
            </a:r>
            <a:endParaRPr kumimoji="0" lang="it-IT" sz="4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74" name="Rectangle 1"/>
          <p:cNvSpPr>
            <a:spLocks noChangeArrowheads="1"/>
          </p:cNvSpPr>
          <p:nvPr/>
        </p:nvSpPr>
        <p:spPr bwMode="auto">
          <a:xfrm>
            <a:off x="4228167" y="3283387"/>
            <a:ext cx="6969512"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Cặp mắt nảy lửa, quai hàm bạnh ra, các bắp thịt cuồn cuộn, hai hàm răng cắn chặt…</a:t>
            </a:r>
            <a:endParaRPr kumimoji="0" lang="it-IT" sz="4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75" name="Rectangle 74"/>
          <p:cNvSpPr/>
          <p:nvPr/>
        </p:nvSpPr>
        <p:spPr>
          <a:xfrm>
            <a:off x="2652129" y="4602589"/>
            <a:ext cx="9106826" cy="138499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it-IT" sz="2800" dirty="0" smtClean="0">
                <a:latin typeface="Times New Roman" pitchFamily="18" charset="0"/>
                <a:cs typeface="Times New Roman" pitchFamily="18" charset="0"/>
              </a:rPr>
              <a:t>Qua nhân vật </a:t>
            </a:r>
            <a:r>
              <a:rPr lang="it-IT" sz="2800" dirty="0" smtClean="0">
                <a:latin typeface="Times New Roman" pitchFamily="18" charset="0"/>
                <a:cs typeface="Times New Roman" pitchFamily="18" charset="0"/>
              </a:rPr>
              <a:t>DHT</a:t>
            </a:r>
            <a:r>
              <a:rPr lang="vi-VN" sz="2800" dirty="0" smtClean="0">
                <a:latin typeface="Times New Roman" pitchFamily="18" charset="0"/>
                <a:cs typeface="Times New Roman" pitchFamily="18" charset="0"/>
              </a:rPr>
              <a:t> giúp ta hình dung</a:t>
            </a:r>
            <a:r>
              <a:rPr lang="it-IT" sz="2800" dirty="0" smtClean="0">
                <a:latin typeface="Times New Roman" pitchFamily="18" charset="0"/>
                <a:cs typeface="Times New Roman" pitchFamily="18" charset="0"/>
                <a:sym typeface="Wingdings" pitchFamily="2" charset="2"/>
              </a:rPr>
              <a:t> </a:t>
            </a:r>
            <a:r>
              <a:rPr lang="vi-VN" sz="2800" dirty="0">
                <a:latin typeface="Times New Roman" pitchFamily="18" charset="0"/>
                <a:cs typeface="Times New Roman" pitchFamily="18" charset="0"/>
                <a:sym typeface="Wingdings" pitchFamily="2" charset="2"/>
              </a:rPr>
              <a:t>k</a:t>
            </a:r>
            <a:r>
              <a:rPr lang="it-IT" sz="2800" dirty="0" smtClean="0">
                <a:latin typeface="Times New Roman" pitchFamily="18" charset="0"/>
                <a:cs typeface="Times New Roman" pitchFamily="18" charset="0"/>
              </a:rPr>
              <a:t>húc </a:t>
            </a:r>
            <a:r>
              <a:rPr lang="it-IT" sz="2800" dirty="0" smtClean="0">
                <a:latin typeface="Times New Roman" pitchFamily="18" charset="0"/>
                <a:cs typeface="Times New Roman" pitchFamily="18" charset="0"/>
              </a:rPr>
              <a:t>sông nguy hiểm, dữ dội </a:t>
            </a:r>
            <a:r>
              <a:rPr lang="vi-VN" sz="2800" dirty="0" smtClean="0">
                <a:latin typeface="Times New Roman" pitchFamily="18" charset="0"/>
                <a:cs typeface="Times New Roman" pitchFamily="18" charset="0"/>
              </a:rPr>
              <a:t>với nhiều thác dữ</a:t>
            </a:r>
            <a:endParaRPr lang="it-IT" sz="2800" dirty="0" smtClean="0">
              <a:latin typeface="Times New Roman" pitchFamily="18" charset="0"/>
              <a:cs typeface="Times New Roman" pitchFamily="18" charset="0"/>
            </a:endParaRPr>
          </a:p>
          <a:p>
            <a:pPr algn="just"/>
            <a:r>
              <a:rPr lang="it-IT" sz="2800" dirty="0" smtClean="0">
                <a:latin typeface="Times New Roman" pitchFamily="18" charset="0"/>
                <a:cs typeface="Times New Roman" pitchFamily="18" charset="0"/>
                <a:sym typeface="Wingdings"/>
              </a:rPr>
              <a:t></a:t>
            </a:r>
            <a:r>
              <a:rPr lang="it-IT" sz="2800" dirty="0" smtClean="0">
                <a:latin typeface="Times New Roman" pitchFamily="18" charset="0"/>
                <a:cs typeface="Times New Roman" pitchFamily="18" charset="0"/>
              </a:rPr>
              <a:t> Ý chí quyết tâm, thực sự khoẻ mạnh mới chống đỡ được…</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449984384"/>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500"/>
                                        <p:tgtEl>
                                          <p:spTgt spid="2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dissolve">
                                      <p:cBhvr>
                                        <p:cTn id="10" dur="500"/>
                                        <p:tgtEl>
                                          <p:spTgt spid="6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1"/>
                                        </p:tgtEl>
                                        <p:attrNameLst>
                                          <p:attrName>style.visibility</p:attrName>
                                        </p:attrNameLst>
                                      </p:cBhvr>
                                      <p:to>
                                        <p:strVal val="visible"/>
                                      </p:to>
                                    </p:set>
                                    <p:animEffect transition="in" filter="dissolve">
                                      <p:cBhvr>
                                        <p:cTn id="13" dur="500"/>
                                        <p:tgtEl>
                                          <p:spTgt spid="71"/>
                                        </p:tgtEl>
                                      </p:cBhvr>
                                    </p:animEffect>
                                  </p:childTnLst>
                                </p:cTn>
                              </p:par>
                            </p:childTnLst>
                          </p:cTn>
                        </p:par>
                      </p:childTnLst>
                    </p:cTn>
                  </p:par>
                  <p:par>
                    <p:cTn id="14" fill="hold">
                      <p:stCondLst>
                        <p:cond delay="indefinite"/>
                      </p:stCondLst>
                      <p:childTnLst>
                        <p:par>
                          <p:cTn id="15" fill="hold">
                            <p:stCondLst>
                              <p:cond delay="0"/>
                            </p:stCondLst>
                            <p:childTnLst>
                              <p:par>
                                <p:cTn id="16" presetID="55" presetClass="entr" presetSubtype="0" fill="hold" grpId="0" nodeType="clickEffect">
                                  <p:stCondLst>
                                    <p:cond delay="0"/>
                                  </p:stCondLst>
                                  <p:childTnLst>
                                    <p:set>
                                      <p:cBhvr>
                                        <p:cTn id="17" dur="1" fill="hold">
                                          <p:stCondLst>
                                            <p:cond delay="0"/>
                                          </p:stCondLst>
                                        </p:cTn>
                                        <p:tgtEl>
                                          <p:spTgt spid="72"/>
                                        </p:tgtEl>
                                        <p:attrNameLst>
                                          <p:attrName>style.visibility</p:attrName>
                                        </p:attrNameLst>
                                      </p:cBhvr>
                                      <p:to>
                                        <p:strVal val="visible"/>
                                      </p:to>
                                    </p:set>
                                    <p:anim calcmode="lin" valueType="num">
                                      <p:cBhvr>
                                        <p:cTn id="18" dur="1000" fill="hold"/>
                                        <p:tgtEl>
                                          <p:spTgt spid="72"/>
                                        </p:tgtEl>
                                        <p:attrNameLst>
                                          <p:attrName>ppt_w</p:attrName>
                                        </p:attrNameLst>
                                      </p:cBhvr>
                                      <p:tavLst>
                                        <p:tav tm="0">
                                          <p:val>
                                            <p:strVal val="#ppt_w*0.70"/>
                                          </p:val>
                                        </p:tav>
                                        <p:tav tm="100000">
                                          <p:val>
                                            <p:strVal val="#ppt_w"/>
                                          </p:val>
                                        </p:tav>
                                      </p:tavLst>
                                    </p:anim>
                                    <p:anim calcmode="lin" valueType="num">
                                      <p:cBhvr>
                                        <p:cTn id="19" dur="1000" fill="hold"/>
                                        <p:tgtEl>
                                          <p:spTgt spid="72"/>
                                        </p:tgtEl>
                                        <p:attrNameLst>
                                          <p:attrName>ppt_h</p:attrName>
                                        </p:attrNameLst>
                                      </p:cBhvr>
                                      <p:tavLst>
                                        <p:tav tm="0">
                                          <p:val>
                                            <p:strVal val="#ppt_h"/>
                                          </p:val>
                                        </p:tav>
                                        <p:tav tm="100000">
                                          <p:val>
                                            <p:strVal val="#ppt_h"/>
                                          </p:val>
                                        </p:tav>
                                      </p:tavLst>
                                    </p:anim>
                                    <p:animEffect transition="in" filter="fade">
                                      <p:cBhvr>
                                        <p:cTn id="20" dur="1000"/>
                                        <p:tgtEl>
                                          <p:spTgt spid="72"/>
                                        </p:tgtEl>
                                      </p:cBhvr>
                                    </p:animEffect>
                                  </p:childTnLst>
                                </p:cTn>
                              </p:par>
                              <p:par>
                                <p:cTn id="21" presetID="55"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1000" fill="hold"/>
                                        <p:tgtEl>
                                          <p:spTgt spid="15"/>
                                        </p:tgtEl>
                                        <p:attrNameLst>
                                          <p:attrName>ppt_w</p:attrName>
                                        </p:attrNameLst>
                                      </p:cBhvr>
                                      <p:tavLst>
                                        <p:tav tm="0">
                                          <p:val>
                                            <p:strVal val="#ppt_w*0.70"/>
                                          </p:val>
                                        </p:tav>
                                        <p:tav tm="100000">
                                          <p:val>
                                            <p:strVal val="#ppt_w"/>
                                          </p:val>
                                        </p:tav>
                                      </p:tavLst>
                                    </p:anim>
                                    <p:anim calcmode="lin" valueType="num">
                                      <p:cBhvr>
                                        <p:cTn id="24" dur="1000" fill="hold"/>
                                        <p:tgtEl>
                                          <p:spTgt spid="15"/>
                                        </p:tgtEl>
                                        <p:attrNameLst>
                                          <p:attrName>ppt_h</p:attrName>
                                        </p:attrNameLst>
                                      </p:cBhvr>
                                      <p:tavLst>
                                        <p:tav tm="0">
                                          <p:val>
                                            <p:strVal val="#ppt_h"/>
                                          </p:val>
                                        </p:tav>
                                        <p:tav tm="100000">
                                          <p:val>
                                            <p:strVal val="#ppt_h"/>
                                          </p:val>
                                        </p:tav>
                                      </p:tavLst>
                                    </p:anim>
                                    <p:animEffect transition="in" filter="fade">
                                      <p:cBhvr>
                                        <p:cTn id="25" dur="1000"/>
                                        <p:tgtEl>
                                          <p:spTgt spid="15"/>
                                        </p:tgtEl>
                                      </p:cBhvr>
                                    </p:animEffect>
                                  </p:childTnLst>
                                </p:cTn>
                              </p:par>
                              <p:par>
                                <p:cTn id="26" presetID="55" presetClass="entr" presetSubtype="0" fill="hold" grpId="0" nodeType="with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p:cTn id="28" dur="1000" fill="hold"/>
                                        <p:tgtEl>
                                          <p:spTgt spid="64"/>
                                        </p:tgtEl>
                                        <p:attrNameLst>
                                          <p:attrName>ppt_w</p:attrName>
                                        </p:attrNameLst>
                                      </p:cBhvr>
                                      <p:tavLst>
                                        <p:tav tm="0">
                                          <p:val>
                                            <p:strVal val="#ppt_w*0.70"/>
                                          </p:val>
                                        </p:tav>
                                        <p:tav tm="100000">
                                          <p:val>
                                            <p:strVal val="#ppt_w"/>
                                          </p:val>
                                        </p:tav>
                                      </p:tavLst>
                                    </p:anim>
                                    <p:anim calcmode="lin" valueType="num">
                                      <p:cBhvr>
                                        <p:cTn id="29" dur="1000" fill="hold"/>
                                        <p:tgtEl>
                                          <p:spTgt spid="64"/>
                                        </p:tgtEl>
                                        <p:attrNameLst>
                                          <p:attrName>ppt_h</p:attrName>
                                        </p:attrNameLst>
                                      </p:cBhvr>
                                      <p:tavLst>
                                        <p:tav tm="0">
                                          <p:val>
                                            <p:strVal val="#ppt_h"/>
                                          </p:val>
                                        </p:tav>
                                        <p:tav tm="100000">
                                          <p:val>
                                            <p:strVal val="#ppt_h"/>
                                          </p:val>
                                        </p:tav>
                                      </p:tavLst>
                                    </p:anim>
                                    <p:animEffect transition="in" filter="fade">
                                      <p:cBhvr>
                                        <p:cTn id="30" dur="1000"/>
                                        <p:tgtEl>
                                          <p:spTgt spid="64"/>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40961"/>
                                        </p:tgtEl>
                                        <p:attrNameLst>
                                          <p:attrName>style.visibility</p:attrName>
                                        </p:attrNameLst>
                                      </p:cBhvr>
                                      <p:to>
                                        <p:strVal val="visible"/>
                                      </p:to>
                                    </p:set>
                                    <p:animEffect transition="in" filter="dissolve">
                                      <p:cBhvr>
                                        <p:cTn id="35" dur="500"/>
                                        <p:tgtEl>
                                          <p:spTgt spid="40961"/>
                                        </p:tgtEl>
                                      </p:cBhvr>
                                    </p:animEffect>
                                  </p:childTnLst>
                                </p:cTn>
                              </p:par>
                              <p:par>
                                <p:cTn id="36" presetID="9" presetClass="entr" presetSubtype="0" fill="hold" nodeType="withEffect">
                                  <p:stCondLst>
                                    <p:cond delay="0"/>
                                  </p:stCondLst>
                                  <p:childTnLst>
                                    <p:set>
                                      <p:cBhvr>
                                        <p:cTn id="37" dur="1" fill="hold">
                                          <p:stCondLst>
                                            <p:cond delay="0"/>
                                          </p:stCondLst>
                                        </p:cTn>
                                        <p:tgtEl>
                                          <p:spTgt spid="45"/>
                                        </p:tgtEl>
                                        <p:attrNameLst>
                                          <p:attrName>style.visibility</p:attrName>
                                        </p:attrNameLst>
                                      </p:cBhvr>
                                      <p:to>
                                        <p:strVal val="visible"/>
                                      </p:to>
                                    </p:set>
                                    <p:animEffect transition="in" filter="dissolve">
                                      <p:cBhvr>
                                        <p:cTn id="38" dur="500"/>
                                        <p:tgtEl>
                                          <p:spTgt spid="45"/>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65"/>
                                        </p:tgtEl>
                                        <p:attrNameLst>
                                          <p:attrName>style.visibility</p:attrName>
                                        </p:attrNameLst>
                                      </p:cBhvr>
                                      <p:to>
                                        <p:strVal val="visible"/>
                                      </p:to>
                                    </p:set>
                                    <p:animEffect transition="in" filter="dissolve">
                                      <p:cBhvr>
                                        <p:cTn id="41" dur="500"/>
                                        <p:tgtEl>
                                          <p:spTgt spid="65"/>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73"/>
                                        </p:tgtEl>
                                        <p:attrNameLst>
                                          <p:attrName>style.visibility</p:attrName>
                                        </p:attrNameLst>
                                      </p:cBhvr>
                                      <p:to>
                                        <p:strVal val="visible"/>
                                      </p:to>
                                    </p:set>
                                    <p:animEffect transition="in" filter="dissolve">
                                      <p:cBhvr>
                                        <p:cTn id="46" dur="500"/>
                                        <p:tgtEl>
                                          <p:spTgt spid="73"/>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dissolve">
                                      <p:cBhvr>
                                        <p:cTn id="51" dur="500"/>
                                        <p:tgtEl>
                                          <p:spTgt spid="74"/>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p:cTn id="56" dur="1000" fill="hold"/>
                                        <p:tgtEl>
                                          <p:spTgt spid="75"/>
                                        </p:tgtEl>
                                        <p:attrNameLst>
                                          <p:attrName>ppt_w</p:attrName>
                                        </p:attrNameLst>
                                      </p:cBhvr>
                                      <p:tavLst>
                                        <p:tav tm="0">
                                          <p:val>
                                            <p:strVal val="#ppt_w*0.70"/>
                                          </p:val>
                                        </p:tav>
                                        <p:tav tm="100000">
                                          <p:val>
                                            <p:strVal val="#ppt_w"/>
                                          </p:val>
                                        </p:tav>
                                      </p:tavLst>
                                    </p:anim>
                                    <p:anim calcmode="lin" valueType="num">
                                      <p:cBhvr>
                                        <p:cTn id="57" dur="1000" fill="hold"/>
                                        <p:tgtEl>
                                          <p:spTgt spid="75"/>
                                        </p:tgtEl>
                                        <p:attrNameLst>
                                          <p:attrName>ppt_h</p:attrName>
                                        </p:attrNameLst>
                                      </p:cBhvr>
                                      <p:tavLst>
                                        <p:tav tm="0">
                                          <p:val>
                                            <p:strVal val="#ppt_h"/>
                                          </p:val>
                                        </p:tav>
                                        <p:tav tm="100000">
                                          <p:val>
                                            <p:strVal val="#ppt_h"/>
                                          </p:val>
                                        </p:tav>
                                      </p:tavLst>
                                    </p:anim>
                                    <p:animEffect transition="in" filter="fade">
                                      <p:cBhvr>
                                        <p:cTn id="58" dur="1000"/>
                                        <p:tgtEl>
                                          <p:spTgt spid="75"/>
                                        </p:tgtEl>
                                      </p:cBhvr>
                                    </p:animEffect>
                                  </p:childTnLst>
                                </p:cTn>
                              </p:par>
                              <p:par>
                                <p:cTn id="59" presetID="55" presetClass="entr" presetSubtype="0" fill="hold" nodeType="with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1000" fill="hold"/>
                                        <p:tgtEl>
                                          <p:spTgt spid="54"/>
                                        </p:tgtEl>
                                        <p:attrNameLst>
                                          <p:attrName>ppt_w</p:attrName>
                                        </p:attrNameLst>
                                      </p:cBhvr>
                                      <p:tavLst>
                                        <p:tav tm="0">
                                          <p:val>
                                            <p:strVal val="#ppt_w*0.70"/>
                                          </p:val>
                                        </p:tav>
                                        <p:tav tm="100000">
                                          <p:val>
                                            <p:strVal val="#ppt_w"/>
                                          </p:val>
                                        </p:tav>
                                      </p:tavLst>
                                    </p:anim>
                                    <p:anim calcmode="lin" valueType="num">
                                      <p:cBhvr>
                                        <p:cTn id="62" dur="1000" fill="hold"/>
                                        <p:tgtEl>
                                          <p:spTgt spid="54"/>
                                        </p:tgtEl>
                                        <p:attrNameLst>
                                          <p:attrName>ppt_h</p:attrName>
                                        </p:attrNameLst>
                                      </p:cBhvr>
                                      <p:tavLst>
                                        <p:tav tm="0">
                                          <p:val>
                                            <p:strVal val="#ppt_h"/>
                                          </p:val>
                                        </p:tav>
                                        <p:tav tm="100000">
                                          <p:val>
                                            <p:strVal val="#ppt_h"/>
                                          </p:val>
                                        </p:tav>
                                      </p:tavLst>
                                    </p:anim>
                                    <p:animEffect transition="in" filter="fade">
                                      <p:cBhvr>
                                        <p:cTn id="63" dur="1000"/>
                                        <p:tgtEl>
                                          <p:spTgt spid="54"/>
                                        </p:tgtEl>
                                      </p:cBhvr>
                                    </p:animEffect>
                                  </p:childTnLst>
                                </p:cTn>
                              </p:par>
                              <p:par>
                                <p:cTn id="64" presetID="55" presetClass="entr" presetSubtype="0" fill="hold" grpId="0" nodeType="withEffect">
                                  <p:stCondLst>
                                    <p:cond delay="0"/>
                                  </p:stCondLst>
                                  <p:childTnLst>
                                    <p:set>
                                      <p:cBhvr>
                                        <p:cTn id="65" dur="1" fill="hold">
                                          <p:stCondLst>
                                            <p:cond delay="0"/>
                                          </p:stCondLst>
                                        </p:cTn>
                                        <p:tgtEl>
                                          <p:spTgt spid="63"/>
                                        </p:tgtEl>
                                        <p:attrNameLst>
                                          <p:attrName>style.visibility</p:attrName>
                                        </p:attrNameLst>
                                      </p:cBhvr>
                                      <p:to>
                                        <p:strVal val="visible"/>
                                      </p:to>
                                    </p:set>
                                    <p:anim calcmode="lin" valueType="num">
                                      <p:cBhvr>
                                        <p:cTn id="66" dur="1000" fill="hold"/>
                                        <p:tgtEl>
                                          <p:spTgt spid="63"/>
                                        </p:tgtEl>
                                        <p:attrNameLst>
                                          <p:attrName>ppt_w</p:attrName>
                                        </p:attrNameLst>
                                      </p:cBhvr>
                                      <p:tavLst>
                                        <p:tav tm="0">
                                          <p:val>
                                            <p:strVal val="#ppt_w*0.70"/>
                                          </p:val>
                                        </p:tav>
                                        <p:tav tm="100000">
                                          <p:val>
                                            <p:strVal val="#ppt_w"/>
                                          </p:val>
                                        </p:tav>
                                      </p:tavLst>
                                    </p:anim>
                                    <p:anim calcmode="lin" valueType="num">
                                      <p:cBhvr>
                                        <p:cTn id="67" dur="1000" fill="hold"/>
                                        <p:tgtEl>
                                          <p:spTgt spid="63"/>
                                        </p:tgtEl>
                                        <p:attrNameLst>
                                          <p:attrName>ppt_h</p:attrName>
                                        </p:attrNameLst>
                                      </p:cBhvr>
                                      <p:tavLst>
                                        <p:tav tm="0">
                                          <p:val>
                                            <p:strVal val="#ppt_h"/>
                                          </p:val>
                                        </p:tav>
                                        <p:tav tm="100000">
                                          <p:val>
                                            <p:strVal val="#ppt_h"/>
                                          </p:val>
                                        </p:tav>
                                      </p:tavLst>
                                    </p:anim>
                                    <p:animEffect transition="in" filter="fade">
                                      <p:cBhvr>
                                        <p:cTn id="68" dur="10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4" grpId="0" animBg="1"/>
      <p:bldP spid="65" grpId="0" animBg="1"/>
      <p:bldP spid="66" grpId="0" animBg="1"/>
      <p:bldP spid="71" grpId="0"/>
      <p:bldP spid="72" grpId="0"/>
      <p:bldP spid="40961" grpId="0"/>
      <p:bldP spid="73" grpId="0"/>
      <p:bldP spid="74" grpId="0"/>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p:cNvPicPr>
            <a:picLocks noChangeAspect="1"/>
          </p:cNvPicPr>
          <p:nvPr/>
        </p:nvPicPr>
        <p:blipFill>
          <a:blip r:embed="rId3"/>
          <a:stretch>
            <a:fillRect/>
          </a:stretch>
        </p:blipFill>
        <p:spPr>
          <a:xfrm>
            <a:off x="3284739" y="0"/>
            <a:ext cx="5139530" cy="1650533"/>
          </a:xfrm>
          <a:prstGeom prst="rect">
            <a:avLst/>
          </a:prstGeom>
        </p:spPr>
      </p:pic>
      <p:pic>
        <p:nvPicPr>
          <p:cNvPr id="33" name="图片 32"/>
          <p:cNvPicPr>
            <a:picLocks noChangeAspect="1"/>
          </p:cNvPicPr>
          <p:nvPr/>
        </p:nvPicPr>
        <p:blipFill>
          <a:blip r:embed="rId4"/>
          <a:stretch>
            <a:fillRect/>
          </a:stretch>
        </p:blipFill>
        <p:spPr>
          <a:xfrm>
            <a:off x="8488037" y="162210"/>
            <a:ext cx="595376" cy="842513"/>
          </a:xfrm>
          <a:prstGeom prst="rect">
            <a:avLst/>
          </a:prstGeom>
        </p:spPr>
      </p:pic>
      <p:pic>
        <p:nvPicPr>
          <p:cNvPr id="34" name="图片 33"/>
          <p:cNvPicPr>
            <a:picLocks noChangeAspect="1"/>
          </p:cNvPicPr>
          <p:nvPr/>
        </p:nvPicPr>
        <p:blipFill>
          <a:blip r:embed="rId5"/>
          <a:stretch>
            <a:fillRect/>
          </a:stretch>
        </p:blipFill>
        <p:spPr>
          <a:xfrm>
            <a:off x="723219" y="429450"/>
            <a:ext cx="540000" cy="371250"/>
          </a:xfrm>
          <a:prstGeom prst="rect">
            <a:avLst/>
          </a:prstGeom>
        </p:spPr>
      </p:pic>
      <p:pic>
        <p:nvPicPr>
          <p:cNvPr id="35" name="图片 34"/>
          <p:cNvPicPr>
            <a:picLocks noChangeAspect="1"/>
          </p:cNvPicPr>
          <p:nvPr/>
        </p:nvPicPr>
        <p:blipFill>
          <a:blip r:embed="rId6"/>
          <a:stretch>
            <a:fillRect/>
          </a:stretch>
        </p:blipFill>
        <p:spPr>
          <a:xfrm>
            <a:off x="10041151" y="510983"/>
            <a:ext cx="795054" cy="419612"/>
          </a:xfrm>
          <a:prstGeom prst="rect">
            <a:avLst/>
          </a:prstGeom>
        </p:spPr>
      </p:pic>
      <p:pic>
        <p:nvPicPr>
          <p:cNvPr id="36" name="图片 35"/>
          <p:cNvPicPr>
            <a:picLocks noChangeAspect="1"/>
          </p:cNvPicPr>
          <p:nvPr/>
        </p:nvPicPr>
        <p:blipFill>
          <a:blip r:embed="rId7"/>
          <a:stretch>
            <a:fillRect/>
          </a:stretch>
        </p:blipFill>
        <p:spPr>
          <a:xfrm flipH="1">
            <a:off x="2135682" y="-129321"/>
            <a:ext cx="1289800" cy="954787"/>
          </a:xfrm>
          <a:prstGeom prst="rect">
            <a:avLst/>
          </a:prstGeom>
        </p:spPr>
      </p:pic>
      <p:sp>
        <p:nvSpPr>
          <p:cNvPr id="37" name="文本框 36"/>
          <p:cNvSpPr txBox="1"/>
          <p:nvPr/>
        </p:nvSpPr>
        <p:spPr>
          <a:xfrm>
            <a:off x="3814582" y="443911"/>
            <a:ext cx="3992118" cy="707886"/>
          </a:xfrm>
          <a:prstGeom prst="rect">
            <a:avLst/>
          </a:prstGeom>
          <a:noFill/>
        </p:spPr>
        <p:txBody>
          <a:bodyPr wrap="none" rtlCol="0">
            <a:spAutoFit/>
          </a:bodyPr>
          <a:lstStyle/>
          <a:p>
            <a:pPr algn="just"/>
            <a:r>
              <a:rPr lang="en-US" sz="4000" b="1" dirty="0" smtClean="0">
                <a:solidFill>
                  <a:srgbClr val="FF0000"/>
                </a:solidFill>
                <a:latin typeface="Times New Roman" pitchFamily="18" charset="0"/>
                <a:cs typeface="Times New Roman" pitchFamily="18" charset="0"/>
              </a:rPr>
              <a:t>PHIẾU BÀI TẬP</a:t>
            </a:r>
            <a:endParaRPr lang="vi-VN" sz="4000" b="1" dirty="0">
              <a:solidFill>
                <a:srgbClr val="FF0000"/>
              </a:solidFill>
              <a:latin typeface="Times New Roman" pitchFamily="18" charset="0"/>
              <a:cs typeface="Times New Roman" pitchFamily="18" charset="0"/>
            </a:endParaRPr>
          </a:p>
        </p:txBody>
      </p:sp>
      <p:pic>
        <p:nvPicPr>
          <p:cNvPr id="38" name="图片 37"/>
          <p:cNvPicPr>
            <a:picLocks noChangeAspect="1"/>
          </p:cNvPicPr>
          <p:nvPr/>
        </p:nvPicPr>
        <p:blipFill>
          <a:blip r:embed="rId5"/>
          <a:stretch>
            <a:fillRect/>
          </a:stretch>
        </p:blipFill>
        <p:spPr>
          <a:xfrm>
            <a:off x="11322649" y="125278"/>
            <a:ext cx="540000" cy="371250"/>
          </a:xfrm>
          <a:prstGeom prst="rect">
            <a:avLst/>
          </a:prstGeom>
        </p:spPr>
      </p:pic>
      <p:graphicFrame>
        <p:nvGraphicFramePr>
          <p:cNvPr id="18" name="Table 17"/>
          <p:cNvGraphicFramePr>
            <a:graphicFrameLocks noGrp="1"/>
          </p:cNvGraphicFramePr>
          <p:nvPr/>
        </p:nvGraphicFramePr>
        <p:xfrm>
          <a:off x="566057" y="2250158"/>
          <a:ext cx="11070772" cy="4023360"/>
        </p:xfrm>
        <a:graphic>
          <a:graphicData uri="http://schemas.openxmlformats.org/drawingml/2006/table">
            <a:tbl>
              <a:tblPr firstRow="1" bandRow="1">
                <a:tableStyleId>{5940675A-B579-460E-94D1-54222C63F5DA}</a:tableStyleId>
              </a:tblPr>
              <a:tblGrid>
                <a:gridCol w="1676400">
                  <a:extLst>
                    <a:ext uri="{9D8B030D-6E8A-4147-A177-3AD203B41FA5}">
                      <a16:colId xmlns:a16="http://schemas.microsoft.com/office/drawing/2014/main" val="20000"/>
                    </a:ext>
                  </a:extLst>
                </a:gridCol>
                <a:gridCol w="9394372">
                  <a:extLst>
                    <a:ext uri="{9D8B030D-6E8A-4147-A177-3AD203B41FA5}">
                      <a16:colId xmlns:a16="http://schemas.microsoft.com/office/drawing/2014/main" val="20001"/>
                    </a:ext>
                  </a:extLst>
                </a:gridCol>
              </a:tblGrid>
              <a:tr h="1208316">
                <a:tc>
                  <a:txBody>
                    <a:bodyPr/>
                    <a:lstStyle/>
                    <a:p>
                      <a:pPr algn="ctr"/>
                      <a:r>
                        <a:rPr lang="en-US" sz="2800" dirty="0" err="1" smtClean="0">
                          <a:solidFill>
                            <a:srgbClr val="FF0000"/>
                          </a:solidFill>
                          <a:latin typeface="Times New Roman" pitchFamily="18" charset="0"/>
                          <a:cs typeface="Times New Roman" pitchFamily="18" charset="0"/>
                        </a:rPr>
                        <a:t>Ví</a:t>
                      </a:r>
                      <a:r>
                        <a:rPr lang="en-US" sz="2800" baseline="0" dirty="0" smtClean="0">
                          <a:solidFill>
                            <a:srgbClr val="FF0000"/>
                          </a:solidFill>
                          <a:latin typeface="Times New Roman" pitchFamily="18" charset="0"/>
                          <a:cs typeface="Times New Roman" pitchFamily="18" charset="0"/>
                        </a:rPr>
                        <a:t> </a:t>
                      </a:r>
                      <a:r>
                        <a:rPr lang="en-US" sz="2800" baseline="0" dirty="0" err="1" smtClean="0">
                          <a:solidFill>
                            <a:srgbClr val="FF0000"/>
                          </a:solidFill>
                          <a:latin typeface="Times New Roman" pitchFamily="18" charset="0"/>
                          <a:cs typeface="Times New Roman" pitchFamily="18" charset="0"/>
                        </a:rPr>
                        <a:t>dụ</a:t>
                      </a:r>
                      <a:r>
                        <a:rPr lang="en-US" sz="2800" baseline="0" dirty="0" smtClean="0">
                          <a:solidFill>
                            <a:srgbClr val="FF0000"/>
                          </a:solidFill>
                          <a:latin typeface="Times New Roman" pitchFamily="18" charset="0"/>
                          <a:cs typeface="Times New Roman" pitchFamily="18" charset="0"/>
                        </a:rPr>
                        <a:t> b (</a:t>
                      </a:r>
                      <a:r>
                        <a:rPr lang="en-US" sz="2800" baseline="0" dirty="0" err="1" smtClean="0">
                          <a:solidFill>
                            <a:srgbClr val="FF0000"/>
                          </a:solidFill>
                          <a:latin typeface="Times New Roman" pitchFamily="18" charset="0"/>
                          <a:cs typeface="Times New Roman" pitchFamily="18" charset="0"/>
                        </a:rPr>
                        <a:t>sgk</a:t>
                      </a:r>
                      <a:r>
                        <a:rPr lang="en-US" sz="2800" baseline="0" dirty="0" smtClean="0">
                          <a:solidFill>
                            <a:srgbClr val="FF0000"/>
                          </a:solidFill>
                          <a:latin typeface="Times New Roman" pitchFamily="18" charset="0"/>
                          <a:cs typeface="Times New Roman" pitchFamily="18" charset="0"/>
                        </a:rPr>
                        <a:t>, tr45)</a:t>
                      </a:r>
                      <a:endParaRPr lang="en-US" sz="2800" dirty="0">
                        <a:solidFill>
                          <a:srgbClr val="FF0000"/>
                        </a:solidFill>
                        <a:latin typeface="Times New Roman" pitchFamily="18" charset="0"/>
                        <a:cs typeface="Times New Roman" pitchFamily="18" charset="0"/>
                      </a:endParaRPr>
                    </a:p>
                  </a:txBody>
                  <a:tcPr/>
                </a:tc>
                <a:tc>
                  <a:txBody>
                    <a:bodyPr/>
                    <a:lstStyle/>
                    <a:p>
                      <a:pPr>
                        <a:buFontTx/>
                        <a:buChar char="-"/>
                      </a:pP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Văn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bản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tả</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cảnh</a:t>
                      </a:r>
                      <a:r>
                        <a:rPr lang="en-US" sz="2800" baseline="0" dirty="0" smtClean="0">
                          <a:latin typeface="Times New Roman" pitchFamily="18" charset="0"/>
                          <a:cs typeface="Times New Roman" pitchFamily="18" charset="0"/>
                        </a:rPr>
                        <a:t> ………………………………………….</a:t>
                      </a:r>
                    </a:p>
                    <a:p>
                      <a:pPr marL="0" marR="0" indent="0" algn="l" defTabSz="914400" rtl="0" eaLnBrk="1" fontAlgn="auto" latinLnBrk="0" hangingPunct="1">
                        <a:lnSpc>
                          <a:spcPct val="100000"/>
                        </a:lnSpc>
                        <a:spcBef>
                          <a:spcPts val="0"/>
                        </a:spcBef>
                        <a:spcAft>
                          <a:spcPts val="0"/>
                        </a:spcAft>
                        <a:buClrTx/>
                        <a:buSzTx/>
                        <a:buFontTx/>
                        <a:buChar char="-"/>
                        <a:tabLst/>
                        <a:defRPr/>
                      </a:pP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Tác</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giả</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đã</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lựa</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chọn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cảnh</a:t>
                      </a:r>
                      <a:r>
                        <a:rPr lang="en-US" sz="2800" baseline="0" dirty="0" smtClean="0">
                          <a:latin typeface="Times New Roman" pitchFamily="18" charset="0"/>
                          <a:cs typeface="Times New Roman" pitchFamily="18" charset="0"/>
                        </a:rPr>
                        <a:t> ………………………….. </a:t>
                      </a:r>
                      <a:r>
                        <a:rPr lang="en-US" sz="2800" baseline="0" dirty="0" err="1" smtClean="0">
                          <a:latin typeface="Times New Roman" pitchFamily="18" charset="0"/>
                          <a:cs typeface="Times New Roman" pitchFamily="18" charset="0"/>
                        </a:rPr>
                        <a:t>để</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tả</a:t>
                      </a:r>
                      <a:endParaRPr lang="en-US" sz="2800" baseline="0" dirty="0" smtClean="0">
                        <a:latin typeface="Times New Roman" pitchFamily="18" charset="0"/>
                        <a:cs typeface="Times New Roman" pitchFamily="18" charset="0"/>
                      </a:endParaRPr>
                    </a:p>
                    <a:p>
                      <a:pPr>
                        <a:buFontTx/>
                        <a:buChar char="-"/>
                      </a:pP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Cảnh</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vật</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được</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miêu</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tả</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theo</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thứ</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tự</a:t>
                      </a:r>
                      <a:r>
                        <a:rPr lang="en-US" sz="2800" baseline="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2341103">
                <a:tc>
                  <a:txBody>
                    <a:bodyPr/>
                    <a:lstStyle/>
                    <a:p>
                      <a:pPr algn="ctr"/>
                      <a:r>
                        <a:rPr lang="en-US" sz="2800" dirty="0" err="1" smtClean="0">
                          <a:solidFill>
                            <a:srgbClr val="FF0000"/>
                          </a:solidFill>
                          <a:latin typeface="Times New Roman" pitchFamily="18" charset="0"/>
                          <a:cs typeface="Times New Roman" pitchFamily="18" charset="0"/>
                        </a:rPr>
                        <a:t>Ví</a:t>
                      </a:r>
                      <a:r>
                        <a:rPr lang="en-US" sz="2800" baseline="0" dirty="0" smtClean="0">
                          <a:solidFill>
                            <a:srgbClr val="FF0000"/>
                          </a:solidFill>
                          <a:latin typeface="Times New Roman" pitchFamily="18" charset="0"/>
                          <a:cs typeface="Times New Roman" pitchFamily="18" charset="0"/>
                        </a:rPr>
                        <a:t> </a:t>
                      </a:r>
                      <a:r>
                        <a:rPr lang="en-US" sz="2800" baseline="0" dirty="0" err="1" smtClean="0">
                          <a:solidFill>
                            <a:srgbClr val="FF0000"/>
                          </a:solidFill>
                          <a:latin typeface="Times New Roman" pitchFamily="18" charset="0"/>
                          <a:cs typeface="Times New Roman" pitchFamily="18" charset="0"/>
                        </a:rPr>
                        <a:t>dụ</a:t>
                      </a:r>
                      <a:r>
                        <a:rPr lang="en-US" sz="2800" baseline="0" dirty="0" smtClean="0">
                          <a:solidFill>
                            <a:srgbClr val="FF0000"/>
                          </a:solidFill>
                          <a:latin typeface="Times New Roman" pitchFamily="18" charset="0"/>
                          <a:cs typeface="Times New Roman" pitchFamily="18" charset="0"/>
                        </a:rPr>
                        <a:t> c (</a:t>
                      </a:r>
                      <a:r>
                        <a:rPr lang="en-US" sz="2800" baseline="0" dirty="0" err="1" smtClean="0">
                          <a:solidFill>
                            <a:srgbClr val="FF0000"/>
                          </a:solidFill>
                          <a:latin typeface="Times New Roman" pitchFamily="18" charset="0"/>
                          <a:cs typeface="Times New Roman" pitchFamily="18" charset="0"/>
                        </a:rPr>
                        <a:t>sgk</a:t>
                      </a:r>
                      <a:r>
                        <a:rPr lang="en-US" sz="2800" baseline="0" dirty="0" smtClean="0">
                          <a:solidFill>
                            <a:srgbClr val="FF0000"/>
                          </a:solidFill>
                          <a:latin typeface="Times New Roman" pitchFamily="18" charset="0"/>
                          <a:cs typeface="Times New Roman" pitchFamily="18" charset="0"/>
                        </a:rPr>
                        <a:t>, tr45 + 46)</a:t>
                      </a:r>
                      <a:endParaRPr lang="en-US" sz="2800" dirty="0">
                        <a:solidFill>
                          <a:srgbClr val="FF0000"/>
                        </a:solidFill>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Văn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bản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tả</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cảnh</a:t>
                      </a:r>
                      <a:r>
                        <a:rPr lang="en-US" sz="2800" baseline="0" dirty="0" smtClean="0">
                          <a:latin typeface="Times New Roman" pitchFamily="18" charset="0"/>
                          <a:cs typeface="Times New Roman" pitchFamily="18" charset="0"/>
                        </a:rPr>
                        <a:t> ………………………………………….</a:t>
                      </a:r>
                    </a:p>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Văn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bản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có</a:t>
                      </a:r>
                      <a:r>
                        <a:rPr lang="en-US" sz="2800" baseline="0" dirty="0" smtClean="0">
                          <a:latin typeface="Times New Roman" pitchFamily="18" charset="0"/>
                          <a:cs typeface="Times New Roman" pitchFamily="18" charset="0"/>
                        </a:rPr>
                        <a:t> 3 </a:t>
                      </a:r>
                      <a:r>
                        <a:rPr lang="en-US" sz="2800" baseline="0" dirty="0" err="1" smtClean="0">
                          <a:latin typeface="Times New Roman" pitchFamily="18" charset="0"/>
                          <a:cs typeface="Times New Roman" pitchFamily="18" charset="0"/>
                        </a:rPr>
                        <a:t>phần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tương</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đối</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trọn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vẹn</a:t>
                      </a:r>
                      <a:r>
                        <a:rPr lang="en-US" sz="2800" baseline="0" dirty="0" smtClean="0">
                          <a:latin typeface="Times New Roman" pitchFamily="18" charset="0"/>
                          <a:cs typeface="Times New Roman" pitchFamily="18" charset="0"/>
                        </a:rPr>
                        <a:t>:</a:t>
                      </a:r>
                    </a:p>
                    <a:p>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Mở</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bài</a:t>
                      </a:r>
                      <a:r>
                        <a:rPr lang="en-US" sz="2800" baseline="0" dirty="0" smtClean="0">
                          <a:latin typeface="Times New Roman" pitchFamily="18" charset="0"/>
                          <a:cs typeface="Times New Roman" pitchFamily="18" charset="0"/>
                        </a:rPr>
                        <a:t>: ……………………………………………………</a:t>
                      </a:r>
                    </a:p>
                    <a:p>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Thân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bài</a:t>
                      </a:r>
                      <a:r>
                        <a:rPr lang="en-US" sz="2800" baseline="0" dirty="0" smtClean="0">
                          <a:latin typeface="Times New Roman" pitchFamily="18" charset="0"/>
                          <a:cs typeface="Times New Roman" pitchFamily="18" charset="0"/>
                        </a:rPr>
                        <a:t>: …………………………………………………..</a:t>
                      </a:r>
                    </a:p>
                    <a:p>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Kết</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bài</a:t>
                      </a:r>
                      <a:r>
                        <a:rPr lang="en-US" sz="2800" baseline="0" dirty="0" smtClean="0">
                          <a:latin typeface="Times New Roman" pitchFamily="18" charset="0"/>
                          <a:cs typeface="Times New Roman" pitchFamily="18" charset="0"/>
                        </a:rPr>
                        <a:t>: ……………………………………………………</a:t>
                      </a:r>
                    </a:p>
                    <a:p>
                      <a:r>
                        <a:rPr lang="en-US" sz="2800" baseline="0" dirty="0" smtClean="0">
                          <a:latin typeface="Times New Roman" pitchFamily="18" charset="0"/>
                          <a:cs typeface="Times New Roman" pitchFamily="18" charset="0"/>
                          <a:sym typeface="Wingdings" pitchFamily="2" charset="2"/>
                        </a:rPr>
                        <a:t> </a:t>
                      </a:r>
                      <a:r>
                        <a:rPr lang="en-US" sz="2800" baseline="0" dirty="0" err="1" smtClean="0">
                          <a:latin typeface="Times New Roman" pitchFamily="18" charset="0"/>
                          <a:cs typeface="Times New Roman" pitchFamily="18" charset="0"/>
                          <a:sym typeface="Wingdings" pitchFamily="2" charset="2"/>
                        </a:rPr>
                        <a:t>Thứ</a:t>
                      </a:r>
                      <a:r>
                        <a:rPr lang="en-US" sz="2800" baseline="0" dirty="0" smtClean="0">
                          <a:latin typeface="Times New Roman" pitchFamily="18" charset="0"/>
                          <a:cs typeface="Times New Roman" pitchFamily="18" charset="0"/>
                          <a:sym typeface="Wingdings" pitchFamily="2" charset="2"/>
                        </a:rPr>
                        <a:t> </a:t>
                      </a:r>
                      <a:r>
                        <a:rPr lang="en-US" sz="2800" baseline="0" dirty="0" err="1" smtClean="0">
                          <a:latin typeface="Times New Roman" pitchFamily="18" charset="0"/>
                          <a:cs typeface="Times New Roman" pitchFamily="18" charset="0"/>
                          <a:sym typeface="Wingdings" pitchFamily="2" charset="2"/>
                        </a:rPr>
                        <a:t>tự</a:t>
                      </a:r>
                      <a:r>
                        <a:rPr lang="en-US" sz="2800" baseline="0" dirty="0" smtClean="0">
                          <a:latin typeface="Times New Roman" pitchFamily="18" charset="0"/>
                          <a:cs typeface="Times New Roman" pitchFamily="18" charset="0"/>
                          <a:sym typeface="Wingdings" pitchFamily="2" charset="2"/>
                        </a:rPr>
                        <a:t> </a:t>
                      </a:r>
                      <a:r>
                        <a:rPr lang="en-US" sz="2800" baseline="0" dirty="0" err="1" smtClean="0">
                          <a:latin typeface="Times New Roman" pitchFamily="18" charset="0"/>
                          <a:cs typeface="Times New Roman" pitchFamily="18" charset="0"/>
                          <a:sym typeface="Wingdings" pitchFamily="2" charset="2"/>
                        </a:rPr>
                        <a:t>miêu</a:t>
                      </a:r>
                      <a:r>
                        <a:rPr lang="en-US" sz="2800" baseline="0" dirty="0" smtClean="0">
                          <a:latin typeface="Times New Roman" pitchFamily="18" charset="0"/>
                          <a:cs typeface="Times New Roman" pitchFamily="18" charset="0"/>
                          <a:sym typeface="Wingdings" pitchFamily="2" charset="2"/>
                        </a:rPr>
                        <a:t> </a:t>
                      </a:r>
                      <a:r>
                        <a:rPr lang="en-US" sz="2800" baseline="0" dirty="0" err="1" smtClean="0">
                          <a:latin typeface="Times New Roman" pitchFamily="18" charset="0"/>
                          <a:cs typeface="Times New Roman" pitchFamily="18" charset="0"/>
                          <a:sym typeface="Wingdings" pitchFamily="2" charset="2"/>
                        </a:rPr>
                        <a:t>tả</a:t>
                      </a:r>
                      <a:r>
                        <a:rPr lang="en-US" sz="2800" baseline="0" dirty="0" smtClean="0">
                          <a:latin typeface="Times New Roman" pitchFamily="18" charset="0"/>
                          <a:cs typeface="Times New Roman" pitchFamily="18" charset="0"/>
                          <a:sym typeface="Wingdings" pitchFamily="2" charset="2"/>
                        </a:rPr>
                        <a:t>: …………………………………………</a:t>
                      </a: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071047010"/>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dissolve">
                                      <p:cBhvr>
                                        <p:cTn id="7" dur="500"/>
                                        <p:tgtEl>
                                          <p:spTgt spid="37"/>
                                        </p:tgtEl>
                                      </p:cBhvr>
                                    </p:animEffect>
                                  </p:childTnLst>
                                </p:cTn>
                              </p:par>
                              <p:par>
                                <p:cTn id="8" presetID="9" presetClass="entr" presetSubtype="0"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dissolve">
                                      <p:cBhvr>
                                        <p:cTn id="10" dur="50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dissolve">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7"/>
          <p:cNvGraphicFramePr>
            <a:graphicFrameLocks noGrp="1"/>
          </p:cNvGraphicFramePr>
          <p:nvPr/>
        </p:nvGraphicFramePr>
        <p:xfrm>
          <a:off x="66118" y="77800"/>
          <a:ext cx="12125881" cy="6780200"/>
        </p:xfrm>
        <a:graphic>
          <a:graphicData uri="http://schemas.openxmlformats.org/drawingml/2006/table">
            <a:tbl>
              <a:tblPr firstRow="1" bandRow="1">
                <a:tableStyleId>{5940675A-B579-460E-94D1-54222C63F5DA}</a:tableStyleId>
              </a:tblPr>
              <a:tblGrid>
                <a:gridCol w="1836170">
                  <a:extLst>
                    <a:ext uri="{9D8B030D-6E8A-4147-A177-3AD203B41FA5}">
                      <a16:colId xmlns:a16="http://schemas.microsoft.com/office/drawing/2014/main" val="20000"/>
                    </a:ext>
                  </a:extLst>
                </a:gridCol>
                <a:gridCol w="10289711">
                  <a:extLst>
                    <a:ext uri="{9D8B030D-6E8A-4147-A177-3AD203B41FA5}">
                      <a16:colId xmlns:a16="http://schemas.microsoft.com/office/drawing/2014/main" val="20001"/>
                    </a:ext>
                  </a:extLst>
                </a:gridCol>
              </a:tblGrid>
              <a:tr h="2734617">
                <a:tc>
                  <a:txBody>
                    <a:bodyPr/>
                    <a:lstStyle/>
                    <a:p>
                      <a:pPr algn="ctr"/>
                      <a:r>
                        <a:rPr lang="en-US" sz="2800" dirty="0" err="1" smtClean="0">
                          <a:solidFill>
                            <a:srgbClr val="FF0000"/>
                          </a:solidFill>
                          <a:latin typeface="Times New Roman" pitchFamily="18" charset="0"/>
                          <a:cs typeface="Times New Roman" pitchFamily="18" charset="0"/>
                        </a:rPr>
                        <a:t>Ví</a:t>
                      </a:r>
                      <a:r>
                        <a:rPr lang="en-US" sz="2800" baseline="0" dirty="0" smtClean="0">
                          <a:solidFill>
                            <a:srgbClr val="FF0000"/>
                          </a:solidFill>
                          <a:latin typeface="Times New Roman" pitchFamily="18" charset="0"/>
                          <a:cs typeface="Times New Roman" pitchFamily="18" charset="0"/>
                        </a:rPr>
                        <a:t> </a:t>
                      </a:r>
                      <a:r>
                        <a:rPr lang="en-US" sz="2800" baseline="0" dirty="0" err="1" smtClean="0">
                          <a:solidFill>
                            <a:srgbClr val="FF0000"/>
                          </a:solidFill>
                          <a:latin typeface="Times New Roman" pitchFamily="18" charset="0"/>
                          <a:cs typeface="Times New Roman" pitchFamily="18" charset="0"/>
                        </a:rPr>
                        <a:t>dụ</a:t>
                      </a:r>
                      <a:r>
                        <a:rPr lang="en-US" sz="2800" baseline="0" dirty="0" smtClean="0">
                          <a:solidFill>
                            <a:srgbClr val="FF0000"/>
                          </a:solidFill>
                          <a:latin typeface="Times New Roman" pitchFamily="18" charset="0"/>
                          <a:cs typeface="Times New Roman" pitchFamily="18" charset="0"/>
                        </a:rPr>
                        <a:t> b (</a:t>
                      </a:r>
                      <a:r>
                        <a:rPr lang="en-US" sz="2800" baseline="0" dirty="0" err="1" smtClean="0">
                          <a:solidFill>
                            <a:srgbClr val="FF0000"/>
                          </a:solidFill>
                          <a:latin typeface="Times New Roman" pitchFamily="18" charset="0"/>
                          <a:cs typeface="Times New Roman" pitchFamily="18" charset="0"/>
                        </a:rPr>
                        <a:t>sgk</a:t>
                      </a:r>
                      <a:r>
                        <a:rPr lang="en-US" sz="2800" baseline="0" dirty="0" smtClean="0">
                          <a:solidFill>
                            <a:srgbClr val="FF0000"/>
                          </a:solidFill>
                          <a:latin typeface="Times New Roman" pitchFamily="18" charset="0"/>
                          <a:cs typeface="Times New Roman" pitchFamily="18" charset="0"/>
                        </a:rPr>
                        <a:t>, tr45)</a:t>
                      </a:r>
                    </a:p>
                    <a:p>
                      <a:pPr algn="ctr"/>
                      <a:endParaRPr lang="en-US" sz="2800" dirty="0">
                        <a:solidFill>
                          <a:srgbClr val="FF0000"/>
                        </a:solidFill>
                        <a:latin typeface="Times New Roman" pitchFamily="18" charset="0"/>
                        <a:cs typeface="Times New Roman" pitchFamily="18" charset="0"/>
                      </a:endParaRPr>
                    </a:p>
                  </a:txBody>
                  <a:tcPr/>
                </a:tc>
                <a:tc>
                  <a:txBody>
                    <a:bodyPr/>
                    <a:lstStyle/>
                    <a:p>
                      <a:pPr>
                        <a:lnSpc>
                          <a:spcPct val="150000"/>
                        </a:lnSpc>
                        <a:buFontTx/>
                        <a:buNone/>
                      </a:pPr>
                      <a:endParaRPr lang="en-US" sz="200" dirty="0" smtClean="0">
                        <a:effectLst>
                          <a:outerShdw blurRad="38100" dist="38100" dir="2700000" algn="tl">
                            <a:srgbClr val="000000">
                              <a:alpha val="43137"/>
                            </a:srgbClr>
                          </a:outerShdw>
                        </a:effectLst>
                        <a:latin typeface="Times New Roman" pitchFamily="18" charset="0"/>
                        <a:cs typeface="Times New Roman" pitchFamily="18" charset="0"/>
                      </a:endParaRPr>
                    </a:p>
                    <a:p>
                      <a:pPr>
                        <a:lnSpc>
                          <a:spcPct val="150000"/>
                        </a:lnSpc>
                        <a:buFontTx/>
                        <a:buChar char="-"/>
                      </a:pP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Văn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bản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tả</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cảnh</a:t>
                      </a:r>
                      <a:r>
                        <a:rPr lang="en-US" sz="2800" baseline="0" dirty="0" smtClean="0">
                          <a:latin typeface="Times New Roman" pitchFamily="18" charset="0"/>
                          <a:cs typeface="Times New Roman" pitchFamily="18" charset="0"/>
                        </a:rPr>
                        <a:t> ………………………………………….</a:t>
                      </a:r>
                    </a:p>
                    <a:p>
                      <a:pPr>
                        <a:lnSpc>
                          <a:spcPct val="150000"/>
                        </a:lnSpc>
                        <a:buFontTx/>
                        <a:buChar char="-"/>
                      </a:pP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Tác</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giả</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đã</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lựa</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chọn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cảnh</a:t>
                      </a:r>
                      <a:r>
                        <a:rPr lang="en-US" sz="2800" baseline="0" dirty="0" smtClean="0">
                          <a:latin typeface="Times New Roman" pitchFamily="18" charset="0"/>
                          <a:cs typeface="Times New Roman" pitchFamily="18" charset="0"/>
                        </a:rPr>
                        <a:t> ………………………………………….. </a:t>
                      </a:r>
                      <a:r>
                        <a:rPr lang="en-US" sz="2800" baseline="0" dirty="0" err="1" smtClean="0">
                          <a:latin typeface="Times New Roman" pitchFamily="18" charset="0"/>
                          <a:cs typeface="Times New Roman" pitchFamily="18" charset="0"/>
                        </a:rPr>
                        <a:t>để</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tả</a:t>
                      </a:r>
                      <a:endParaRPr lang="en-US" sz="2800" baseline="0" dirty="0" smtClean="0">
                        <a:latin typeface="Times New Roman" pitchFamily="18" charset="0"/>
                        <a:cs typeface="Times New Roman" pitchFamily="18" charset="0"/>
                      </a:endParaRPr>
                    </a:p>
                    <a:p>
                      <a:pPr>
                        <a:lnSpc>
                          <a:spcPct val="150000"/>
                        </a:lnSpc>
                        <a:buFontTx/>
                        <a:buChar char="-"/>
                      </a:pP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Cảnh</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vật</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được</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miêu</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tả</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theo</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thứ</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tự</a:t>
                      </a:r>
                      <a:r>
                        <a:rPr lang="en-US" sz="2800" baseline="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4045583">
                <a:tc>
                  <a:txBody>
                    <a:bodyPr/>
                    <a:lstStyle/>
                    <a:p>
                      <a:pPr algn="ctr"/>
                      <a:r>
                        <a:rPr lang="en-US" sz="2800" dirty="0" err="1" smtClean="0">
                          <a:solidFill>
                            <a:srgbClr val="FF0000"/>
                          </a:solidFill>
                          <a:latin typeface="Times New Roman" pitchFamily="18" charset="0"/>
                          <a:cs typeface="Times New Roman" pitchFamily="18" charset="0"/>
                        </a:rPr>
                        <a:t>Ví</a:t>
                      </a:r>
                      <a:r>
                        <a:rPr lang="en-US" sz="2800" baseline="0" dirty="0" smtClean="0">
                          <a:solidFill>
                            <a:srgbClr val="FF0000"/>
                          </a:solidFill>
                          <a:latin typeface="Times New Roman" pitchFamily="18" charset="0"/>
                          <a:cs typeface="Times New Roman" pitchFamily="18" charset="0"/>
                        </a:rPr>
                        <a:t> </a:t>
                      </a:r>
                      <a:r>
                        <a:rPr lang="en-US" sz="2800" baseline="0" dirty="0" err="1" smtClean="0">
                          <a:solidFill>
                            <a:srgbClr val="FF0000"/>
                          </a:solidFill>
                          <a:latin typeface="Times New Roman" pitchFamily="18" charset="0"/>
                          <a:cs typeface="Times New Roman" pitchFamily="18" charset="0"/>
                        </a:rPr>
                        <a:t>dụ</a:t>
                      </a:r>
                      <a:r>
                        <a:rPr lang="en-US" sz="2800" baseline="0" dirty="0" smtClean="0">
                          <a:solidFill>
                            <a:srgbClr val="FF0000"/>
                          </a:solidFill>
                          <a:latin typeface="Times New Roman" pitchFamily="18" charset="0"/>
                          <a:cs typeface="Times New Roman" pitchFamily="18" charset="0"/>
                        </a:rPr>
                        <a:t> c (</a:t>
                      </a:r>
                      <a:r>
                        <a:rPr lang="en-US" sz="2800" baseline="0" dirty="0" err="1" smtClean="0">
                          <a:solidFill>
                            <a:srgbClr val="FF0000"/>
                          </a:solidFill>
                          <a:latin typeface="Times New Roman" pitchFamily="18" charset="0"/>
                          <a:cs typeface="Times New Roman" pitchFamily="18" charset="0"/>
                        </a:rPr>
                        <a:t>sgk</a:t>
                      </a:r>
                      <a:r>
                        <a:rPr lang="en-US" sz="2800" baseline="0" dirty="0" smtClean="0">
                          <a:solidFill>
                            <a:srgbClr val="FF0000"/>
                          </a:solidFill>
                          <a:latin typeface="Times New Roman" pitchFamily="18" charset="0"/>
                          <a:cs typeface="Times New Roman" pitchFamily="18" charset="0"/>
                        </a:rPr>
                        <a:t>, tr45 + 46)</a:t>
                      </a:r>
                      <a:endParaRPr lang="en-US" sz="2800" dirty="0">
                        <a:solidFill>
                          <a:srgbClr val="FF0000"/>
                        </a:solidFill>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Văn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bản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tả</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cảnh</a:t>
                      </a:r>
                      <a:r>
                        <a:rPr lang="en-US" sz="2800" baseline="0" dirty="0" smtClean="0">
                          <a:latin typeface="Times New Roman" pitchFamily="18" charset="0"/>
                          <a:cs typeface="Times New Roman" pitchFamily="18" charset="0"/>
                        </a:rPr>
                        <a:t> ………………………</a:t>
                      </a:r>
                    </a:p>
                    <a:p>
                      <a:pPr>
                        <a:lnSpc>
                          <a:spcPct val="150000"/>
                        </a:lnSpc>
                      </a:pP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Văn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bản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có</a:t>
                      </a:r>
                      <a:r>
                        <a:rPr lang="en-US" sz="2800" baseline="0" dirty="0" smtClean="0">
                          <a:latin typeface="Times New Roman" pitchFamily="18" charset="0"/>
                          <a:cs typeface="Times New Roman" pitchFamily="18" charset="0"/>
                        </a:rPr>
                        <a:t> 3 </a:t>
                      </a:r>
                      <a:r>
                        <a:rPr lang="en-US" sz="2800" baseline="0" dirty="0" err="1" smtClean="0">
                          <a:latin typeface="Times New Roman" pitchFamily="18" charset="0"/>
                          <a:cs typeface="Times New Roman" pitchFamily="18" charset="0"/>
                        </a:rPr>
                        <a:t>phần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tương</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đối</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trọn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vẹn</a:t>
                      </a:r>
                      <a:r>
                        <a:rPr lang="en-US" sz="2800" baseline="0" dirty="0" smtClean="0">
                          <a:latin typeface="Times New Roman" pitchFamily="18" charset="0"/>
                          <a:cs typeface="Times New Roman" pitchFamily="18" charset="0"/>
                        </a:rPr>
                        <a:t>:</a:t>
                      </a:r>
                    </a:p>
                    <a:p>
                      <a:pPr>
                        <a:lnSpc>
                          <a:spcPct val="150000"/>
                        </a:lnSpc>
                      </a:pP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Mở</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bài</a:t>
                      </a:r>
                      <a:r>
                        <a:rPr lang="en-US" sz="2800" baseline="0" dirty="0" smtClean="0">
                          <a:latin typeface="Times New Roman" pitchFamily="18" charset="0"/>
                          <a:cs typeface="Times New Roman" pitchFamily="18" charset="0"/>
                        </a:rPr>
                        <a:t>: ……………………………………………………</a:t>
                      </a:r>
                    </a:p>
                    <a:p>
                      <a:pPr>
                        <a:lnSpc>
                          <a:spcPct val="150000"/>
                        </a:lnSpc>
                      </a:pP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Thân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bài</a:t>
                      </a:r>
                      <a:r>
                        <a:rPr lang="en-US" sz="2800" baseline="0" dirty="0" smtClean="0">
                          <a:latin typeface="Times New Roman" pitchFamily="18" charset="0"/>
                          <a:cs typeface="Times New Roman" pitchFamily="18" charset="0"/>
                        </a:rPr>
                        <a:t>: …………………………………………………..</a:t>
                      </a:r>
                    </a:p>
                    <a:p>
                      <a:pPr>
                        <a:lnSpc>
                          <a:spcPct val="150000"/>
                        </a:lnSpc>
                      </a:pP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Kết</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bài</a:t>
                      </a:r>
                      <a:r>
                        <a:rPr lang="en-US" sz="2800" baseline="0" dirty="0" smtClean="0">
                          <a:latin typeface="Times New Roman" pitchFamily="18" charset="0"/>
                          <a:cs typeface="Times New Roman" pitchFamily="18" charset="0"/>
                        </a:rPr>
                        <a:t>: ……………………………………………………</a:t>
                      </a:r>
                    </a:p>
                    <a:p>
                      <a:pPr>
                        <a:lnSpc>
                          <a:spcPct val="150000"/>
                        </a:lnSpc>
                      </a:pPr>
                      <a:r>
                        <a:rPr lang="en-US" sz="2800" baseline="0" dirty="0" smtClean="0">
                          <a:latin typeface="Times New Roman" pitchFamily="18" charset="0"/>
                          <a:cs typeface="Times New Roman" pitchFamily="18" charset="0"/>
                          <a:sym typeface="Wingdings" pitchFamily="2" charset="2"/>
                        </a:rPr>
                        <a:t> </a:t>
                      </a:r>
                      <a:r>
                        <a:rPr lang="en-US" sz="2800" baseline="0" dirty="0" err="1" smtClean="0">
                          <a:latin typeface="Times New Roman" pitchFamily="18" charset="0"/>
                          <a:cs typeface="Times New Roman" pitchFamily="18" charset="0"/>
                          <a:sym typeface="Wingdings" pitchFamily="2" charset="2"/>
                        </a:rPr>
                        <a:t>Thứ</a:t>
                      </a:r>
                      <a:r>
                        <a:rPr lang="en-US" sz="2800" baseline="0" dirty="0" smtClean="0">
                          <a:latin typeface="Times New Roman" pitchFamily="18" charset="0"/>
                          <a:cs typeface="Times New Roman" pitchFamily="18" charset="0"/>
                          <a:sym typeface="Wingdings" pitchFamily="2" charset="2"/>
                        </a:rPr>
                        <a:t> </a:t>
                      </a:r>
                      <a:r>
                        <a:rPr lang="en-US" sz="2800" baseline="0" dirty="0" err="1" smtClean="0">
                          <a:latin typeface="Times New Roman" pitchFamily="18" charset="0"/>
                          <a:cs typeface="Times New Roman" pitchFamily="18" charset="0"/>
                          <a:sym typeface="Wingdings" pitchFamily="2" charset="2"/>
                        </a:rPr>
                        <a:t>tự</a:t>
                      </a:r>
                      <a:r>
                        <a:rPr lang="en-US" sz="2800" baseline="0" dirty="0" smtClean="0">
                          <a:latin typeface="Times New Roman" pitchFamily="18" charset="0"/>
                          <a:cs typeface="Times New Roman" pitchFamily="18" charset="0"/>
                          <a:sym typeface="Wingdings" pitchFamily="2" charset="2"/>
                        </a:rPr>
                        <a:t> </a:t>
                      </a:r>
                      <a:r>
                        <a:rPr lang="en-US" sz="2800" baseline="0" dirty="0" err="1" smtClean="0">
                          <a:latin typeface="Times New Roman" pitchFamily="18" charset="0"/>
                          <a:cs typeface="Times New Roman" pitchFamily="18" charset="0"/>
                          <a:sym typeface="Wingdings" pitchFamily="2" charset="2"/>
                        </a:rPr>
                        <a:t>miêu</a:t>
                      </a:r>
                      <a:r>
                        <a:rPr lang="en-US" sz="2800" baseline="0" dirty="0" smtClean="0">
                          <a:latin typeface="Times New Roman" pitchFamily="18" charset="0"/>
                          <a:cs typeface="Times New Roman" pitchFamily="18" charset="0"/>
                          <a:sym typeface="Wingdings" pitchFamily="2" charset="2"/>
                        </a:rPr>
                        <a:t> </a:t>
                      </a:r>
                      <a:r>
                        <a:rPr lang="en-US" sz="2800" baseline="0" dirty="0" err="1" smtClean="0">
                          <a:latin typeface="Times New Roman" pitchFamily="18" charset="0"/>
                          <a:cs typeface="Times New Roman" pitchFamily="18" charset="0"/>
                          <a:sym typeface="Wingdings" pitchFamily="2" charset="2"/>
                        </a:rPr>
                        <a:t>tả</a:t>
                      </a:r>
                      <a:r>
                        <a:rPr lang="en-US" sz="2800" baseline="0" dirty="0" smtClean="0">
                          <a:latin typeface="Times New Roman" pitchFamily="18" charset="0"/>
                          <a:cs typeface="Times New Roman" pitchFamily="18" charset="0"/>
                          <a:sym typeface="Wingdings" pitchFamily="2" charset="2"/>
                        </a:rPr>
                        <a:t>: ………………………………………………</a:t>
                      </a: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bl>
          </a:graphicData>
        </a:graphic>
      </p:graphicFrame>
      <p:sp>
        <p:nvSpPr>
          <p:cNvPr id="10" name="Rectangle 9"/>
          <p:cNvSpPr/>
          <p:nvPr/>
        </p:nvSpPr>
        <p:spPr>
          <a:xfrm>
            <a:off x="4777570" y="220799"/>
            <a:ext cx="5216493" cy="523220"/>
          </a:xfrm>
          <a:prstGeom prst="rect">
            <a:avLst/>
          </a:prstGeom>
        </p:spPr>
        <p:txBody>
          <a:bodyPr wrap="none">
            <a:spAutoFit/>
          </a:bodyPr>
          <a:lstStyle/>
          <a:p>
            <a:r>
              <a:rPr lang="nl-NL" sz="2800" dirty="0" smtClean="0">
                <a:solidFill>
                  <a:srgbClr val="FF0000"/>
                </a:solidFill>
                <a:latin typeface="Times New Roman" pitchFamily="18" charset="0"/>
                <a:cs typeface="Times New Roman" pitchFamily="18" charset="0"/>
              </a:rPr>
              <a:t>dòng sông Năm Căn và rừng đước.</a:t>
            </a:r>
            <a:endParaRPr lang="en-US" sz="2800" dirty="0">
              <a:solidFill>
                <a:srgbClr val="FF0000"/>
              </a:solidFill>
              <a:latin typeface="Times New Roman" pitchFamily="18" charset="0"/>
              <a:cs typeface="Times New Roman" pitchFamily="18" charset="0"/>
            </a:endParaRPr>
          </a:p>
        </p:txBody>
      </p:sp>
      <p:sp>
        <p:nvSpPr>
          <p:cNvPr id="11" name="Rectangle 10"/>
          <p:cNvSpPr/>
          <p:nvPr/>
        </p:nvSpPr>
        <p:spPr>
          <a:xfrm>
            <a:off x="5851267" y="828247"/>
            <a:ext cx="5915402" cy="523220"/>
          </a:xfrm>
          <a:prstGeom prst="rect">
            <a:avLst/>
          </a:prstGeom>
        </p:spPr>
        <p:txBody>
          <a:bodyPr wrap="none">
            <a:spAutoFit/>
          </a:bodyPr>
          <a:lstStyle/>
          <a:p>
            <a:r>
              <a:rPr lang="nl-NL" sz="2800" dirty="0" smtClean="0">
                <a:solidFill>
                  <a:srgbClr val="FF0000"/>
                </a:solidFill>
                <a:latin typeface="Times New Roman" pitchFamily="18" charset="0"/>
                <a:cs typeface="Times New Roman" pitchFamily="18" charset="0"/>
              </a:rPr>
              <a:t>nước; cá; chiều rộng của sông; 2 bên bờ</a:t>
            </a:r>
            <a:endParaRPr lang="en-US" sz="2800" dirty="0">
              <a:solidFill>
                <a:srgbClr val="FF0000"/>
              </a:solidFill>
              <a:latin typeface="Times New Roman" pitchFamily="18" charset="0"/>
              <a:cs typeface="Times New Roman" pitchFamily="18" charset="0"/>
            </a:endParaRPr>
          </a:p>
        </p:txBody>
      </p:sp>
      <p:sp>
        <p:nvSpPr>
          <p:cNvPr id="12" name="Rectangle 11"/>
          <p:cNvSpPr/>
          <p:nvPr/>
        </p:nvSpPr>
        <p:spPr>
          <a:xfrm>
            <a:off x="2863541" y="1537145"/>
            <a:ext cx="4788619" cy="523220"/>
          </a:xfrm>
          <a:prstGeom prst="rect">
            <a:avLst/>
          </a:prstGeom>
        </p:spPr>
        <p:txBody>
          <a:bodyPr wrap="none">
            <a:spAutoFit/>
          </a:bodyPr>
          <a:lstStyle/>
          <a:p>
            <a:r>
              <a:rPr lang="nl-NL" sz="2800" dirty="0" smtClean="0">
                <a:solidFill>
                  <a:srgbClr val="FF0000"/>
                </a:solidFill>
                <a:latin typeface="Times New Roman" pitchFamily="18" charset="0"/>
                <a:cs typeface="Times New Roman" pitchFamily="18" charset="0"/>
                <a:sym typeface="Wingdings" pitchFamily="2" charset="2"/>
              </a:rPr>
              <a:t> Đối tượng được tả: Tiêu biểu</a:t>
            </a:r>
            <a:endParaRPr lang="en-US" sz="2800" dirty="0">
              <a:solidFill>
                <a:srgbClr val="FF0000"/>
              </a:solidFill>
              <a:latin typeface="Times New Roman" pitchFamily="18" charset="0"/>
              <a:cs typeface="Times New Roman" pitchFamily="18" charset="0"/>
            </a:endParaRPr>
          </a:p>
        </p:txBody>
      </p:sp>
      <p:sp>
        <p:nvSpPr>
          <p:cNvPr id="13" name="Rectangle 12"/>
          <p:cNvSpPr/>
          <p:nvPr/>
        </p:nvSpPr>
        <p:spPr>
          <a:xfrm>
            <a:off x="7179527" y="2156264"/>
            <a:ext cx="4495141" cy="523220"/>
          </a:xfrm>
          <a:prstGeom prst="rect">
            <a:avLst/>
          </a:prstGeom>
        </p:spPr>
        <p:txBody>
          <a:bodyPr wrap="none">
            <a:spAutoFit/>
          </a:bodyPr>
          <a:lstStyle/>
          <a:p>
            <a:r>
              <a:rPr lang="vi-VN" sz="2800" dirty="0" smtClean="0">
                <a:solidFill>
                  <a:srgbClr val="FF0000"/>
                </a:solidFill>
                <a:latin typeface="+mj-lt"/>
              </a:rPr>
              <a:t>từ gần đến xa, từ thấp đến cao</a:t>
            </a:r>
            <a:endParaRPr lang="en-US" sz="2800" dirty="0">
              <a:solidFill>
                <a:srgbClr val="FF0000"/>
              </a:solidFill>
              <a:latin typeface="+mj-lt"/>
            </a:endParaRPr>
          </a:p>
        </p:txBody>
      </p:sp>
      <p:sp>
        <p:nvSpPr>
          <p:cNvPr id="2049" name="Rectangle 1"/>
          <p:cNvSpPr>
            <a:spLocks noChangeArrowheads="1"/>
          </p:cNvSpPr>
          <p:nvPr/>
        </p:nvSpPr>
        <p:spPr bwMode="auto">
          <a:xfrm>
            <a:off x="4605453" y="2877017"/>
            <a:ext cx="4285785"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nl-NL" sz="28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Hình ảnh luỹ tre làng</a:t>
            </a:r>
            <a:endParaRPr kumimoji="0" lang="nl-NL" sz="4000" b="0" i="0" u="none" strike="noStrike" cap="none" normalizeH="0" baseline="0" dirty="0" smtClean="0">
              <a:ln>
                <a:noFill/>
              </a:ln>
              <a:solidFill>
                <a:srgbClr val="FF0000"/>
              </a:solidFill>
              <a:effectLst/>
              <a:latin typeface="Arial" pitchFamily="34" charset="0"/>
              <a:cs typeface="Arial" pitchFamily="34" charset="0"/>
            </a:endParaRPr>
          </a:p>
        </p:txBody>
      </p:sp>
      <p:sp>
        <p:nvSpPr>
          <p:cNvPr id="15" name="Rectangle 14"/>
          <p:cNvSpPr/>
          <p:nvPr/>
        </p:nvSpPr>
        <p:spPr>
          <a:xfrm>
            <a:off x="4777570" y="6065593"/>
            <a:ext cx="6389891" cy="523220"/>
          </a:xfrm>
          <a:prstGeom prst="rect">
            <a:avLst/>
          </a:prstGeom>
        </p:spPr>
        <p:txBody>
          <a:bodyPr wrap="none">
            <a:spAutoFit/>
          </a:bodyPr>
          <a:lstStyle/>
          <a:p>
            <a:r>
              <a:rPr lang="nl-NL" sz="2800" dirty="0" smtClean="0">
                <a:solidFill>
                  <a:srgbClr val="FF0000"/>
                </a:solidFill>
                <a:latin typeface="Times New Roman" pitchFamily="18" charset="0"/>
                <a:cs typeface="Times New Roman" pitchFamily="18" charset="0"/>
              </a:rPr>
              <a:t>Từ ngoài vào trong, từ khái quát đến cụ thể</a:t>
            </a:r>
            <a:endParaRPr lang="en-US" sz="2800" dirty="0">
              <a:solidFill>
                <a:srgbClr val="FF0000"/>
              </a:solidFill>
              <a:latin typeface="Times New Roman" pitchFamily="18" charset="0"/>
              <a:cs typeface="Times New Roman" pitchFamily="18" charset="0"/>
            </a:endParaRPr>
          </a:p>
        </p:txBody>
      </p:sp>
      <p:sp>
        <p:nvSpPr>
          <p:cNvPr id="2050" name="Rectangle 2"/>
          <p:cNvSpPr>
            <a:spLocks noChangeArrowheads="1"/>
          </p:cNvSpPr>
          <p:nvPr/>
        </p:nvSpPr>
        <p:spPr bwMode="auto">
          <a:xfrm>
            <a:off x="3546088" y="4125951"/>
            <a:ext cx="703642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28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Giới thiệu cảnh được tả</a:t>
            </a:r>
            <a:endParaRPr kumimoji="0" lang="en-US" sz="28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sym typeface="Wingdings" pitchFamily="2" charset="2"/>
            </a:endParaRPr>
          </a:p>
        </p:txBody>
      </p:sp>
      <p:sp>
        <p:nvSpPr>
          <p:cNvPr id="17" name="Rectangle 2"/>
          <p:cNvSpPr>
            <a:spLocks noChangeArrowheads="1"/>
          </p:cNvSpPr>
          <p:nvPr/>
        </p:nvSpPr>
        <p:spPr bwMode="auto">
          <a:xfrm>
            <a:off x="3676186" y="4757854"/>
            <a:ext cx="703642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280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Tập trung tả cảnh vật chi tiết theo một thứ tự</a:t>
            </a:r>
            <a:endParaRPr kumimoji="0" lang="nl-NL" sz="280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sym typeface="Wingdings" pitchFamily="2" charset="2"/>
            </a:endParaRPr>
          </a:p>
        </p:txBody>
      </p:sp>
      <p:sp>
        <p:nvSpPr>
          <p:cNvPr id="19" name="Rectangle 2"/>
          <p:cNvSpPr>
            <a:spLocks noChangeArrowheads="1"/>
          </p:cNvSpPr>
          <p:nvPr/>
        </p:nvSpPr>
        <p:spPr bwMode="auto">
          <a:xfrm>
            <a:off x="3661317" y="5423208"/>
            <a:ext cx="703642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28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Phát biểu cảm tưởng về cảnh vật đó.</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 </a:t>
            </a:r>
            <a:endParaRPr kumimoji="0" lang="en-US" sz="28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sym typeface="Wingdings" pitchFamily="2" charset="2"/>
            </a:endParaRPr>
          </a:p>
        </p:txBody>
      </p:sp>
    </p:spTree>
    <p:extLst>
      <p:ext uri="{BB962C8B-B14F-4D97-AF65-F5344CB8AC3E}">
        <p14:creationId xmlns:p14="http://schemas.microsoft.com/office/powerpoint/2010/main" val="3071047010"/>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049"/>
                                        </p:tgtEl>
                                        <p:attrNameLst>
                                          <p:attrName>style.visibility</p:attrName>
                                        </p:attrNameLst>
                                      </p:cBhvr>
                                      <p:to>
                                        <p:strVal val="visible"/>
                                      </p:to>
                                    </p:set>
                                    <p:anim calcmode="lin" valueType="num">
                                      <p:cBhvr additive="base">
                                        <p:cTn id="31" dur="500" fill="hold"/>
                                        <p:tgtEl>
                                          <p:spTgt spid="2049"/>
                                        </p:tgtEl>
                                        <p:attrNameLst>
                                          <p:attrName>ppt_x</p:attrName>
                                        </p:attrNameLst>
                                      </p:cBhvr>
                                      <p:tavLst>
                                        <p:tav tm="0">
                                          <p:val>
                                            <p:strVal val="#ppt_x"/>
                                          </p:val>
                                        </p:tav>
                                        <p:tav tm="100000">
                                          <p:val>
                                            <p:strVal val="#ppt_x"/>
                                          </p:val>
                                        </p:tav>
                                      </p:tavLst>
                                    </p:anim>
                                    <p:anim calcmode="lin" valueType="num">
                                      <p:cBhvr additive="base">
                                        <p:cTn id="32" dur="500" fill="hold"/>
                                        <p:tgtEl>
                                          <p:spTgt spid="204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050"/>
                                        </p:tgtEl>
                                        <p:attrNameLst>
                                          <p:attrName>style.visibility</p:attrName>
                                        </p:attrNameLst>
                                      </p:cBhvr>
                                      <p:to>
                                        <p:strVal val="visible"/>
                                      </p:to>
                                    </p:set>
                                    <p:anim calcmode="lin" valueType="num">
                                      <p:cBhvr additive="base">
                                        <p:cTn id="37" dur="500" fill="hold"/>
                                        <p:tgtEl>
                                          <p:spTgt spid="2050"/>
                                        </p:tgtEl>
                                        <p:attrNameLst>
                                          <p:attrName>ppt_x</p:attrName>
                                        </p:attrNameLst>
                                      </p:cBhvr>
                                      <p:tavLst>
                                        <p:tav tm="0">
                                          <p:val>
                                            <p:strVal val="#ppt_x"/>
                                          </p:val>
                                        </p:tav>
                                        <p:tav tm="100000">
                                          <p:val>
                                            <p:strVal val="#ppt_x"/>
                                          </p:val>
                                        </p:tav>
                                      </p:tavLst>
                                    </p:anim>
                                    <p:anim calcmode="lin" valueType="num">
                                      <p:cBhvr additive="base">
                                        <p:cTn id="3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fill="hold"/>
                                        <p:tgtEl>
                                          <p:spTgt spid="19"/>
                                        </p:tgtEl>
                                        <p:attrNameLst>
                                          <p:attrName>ppt_x</p:attrName>
                                        </p:attrNameLst>
                                      </p:cBhvr>
                                      <p:tavLst>
                                        <p:tav tm="0">
                                          <p:val>
                                            <p:strVal val="#ppt_x"/>
                                          </p:val>
                                        </p:tav>
                                        <p:tav tm="100000">
                                          <p:val>
                                            <p:strVal val="#ppt_x"/>
                                          </p:val>
                                        </p:tav>
                                      </p:tavLst>
                                    </p:anim>
                                    <p:anim calcmode="lin" valueType="num">
                                      <p:cBhvr additive="base">
                                        <p:cTn id="5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2049" grpId="0"/>
      <p:bldP spid="15" grpId="0"/>
      <p:bldP spid="2050" grpId="0"/>
      <p:bldP spid="17"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p:cNvPicPr>
            <a:picLocks noChangeAspect="1"/>
          </p:cNvPicPr>
          <p:nvPr/>
        </p:nvPicPr>
        <p:blipFill>
          <a:blip r:embed="rId3"/>
          <a:stretch>
            <a:fillRect/>
          </a:stretch>
        </p:blipFill>
        <p:spPr>
          <a:xfrm>
            <a:off x="3942661" y="0"/>
            <a:ext cx="4331544" cy="1391053"/>
          </a:xfrm>
          <a:prstGeom prst="rect">
            <a:avLst/>
          </a:prstGeom>
        </p:spPr>
      </p:pic>
      <p:sp>
        <p:nvSpPr>
          <p:cNvPr id="37" name="文本框 36"/>
          <p:cNvSpPr txBox="1"/>
          <p:nvPr/>
        </p:nvSpPr>
        <p:spPr>
          <a:xfrm>
            <a:off x="4842085" y="390807"/>
            <a:ext cx="2249334" cy="646331"/>
          </a:xfrm>
          <a:prstGeom prst="rect">
            <a:avLst/>
          </a:prstGeom>
          <a:noFill/>
        </p:spPr>
        <p:txBody>
          <a:bodyPr wrap="none" rtlCol="0">
            <a:spAutoFit/>
          </a:bodyPr>
          <a:lstStyle/>
          <a:p>
            <a:r>
              <a:rPr lang="en-US" altLang="zh-CN" sz="3600" b="1" dirty="0" smtClean="0">
                <a:solidFill>
                  <a:srgbClr val="FF0000"/>
                </a:solidFill>
                <a:latin typeface="Times New Roman" pitchFamily="18" charset="0"/>
                <a:ea typeface="幼圆" panose="02010509060101010101" pitchFamily="49" charset="-122"/>
                <a:cs typeface="Times New Roman" pitchFamily="18" charset="0"/>
              </a:rPr>
              <a:t>GHI NHỚ</a:t>
            </a:r>
            <a:endParaRPr lang="zh-CN" altLang="en-US" sz="3600" b="1" dirty="0">
              <a:solidFill>
                <a:srgbClr val="FF0000"/>
              </a:solidFill>
              <a:latin typeface="Times New Roman" pitchFamily="18" charset="0"/>
              <a:ea typeface="幼圆" panose="02010509060101010101" pitchFamily="49" charset="-122"/>
              <a:cs typeface="Times New Roman" pitchFamily="18" charset="0"/>
            </a:endParaRPr>
          </a:p>
        </p:txBody>
      </p:sp>
      <p:grpSp>
        <p:nvGrpSpPr>
          <p:cNvPr id="14" name="组合 13"/>
          <p:cNvGrpSpPr/>
          <p:nvPr/>
        </p:nvGrpSpPr>
        <p:grpSpPr>
          <a:xfrm>
            <a:off x="-999927" y="1198168"/>
            <a:ext cx="694006" cy="4219993"/>
            <a:chOff x="-999927" y="1198168"/>
            <a:chExt cx="694006" cy="6293375"/>
          </a:xfrm>
        </p:grpSpPr>
        <p:sp>
          <p:nvSpPr>
            <p:cNvPr id="15" name="矩形 14"/>
            <p:cNvSpPr/>
            <p:nvPr/>
          </p:nvSpPr>
          <p:spPr>
            <a:xfrm>
              <a:off x="-999927" y="1198168"/>
              <a:ext cx="694006" cy="1258675"/>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999927" y="2456843"/>
              <a:ext cx="694006" cy="1258675"/>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999927" y="3715518"/>
              <a:ext cx="694006" cy="1258675"/>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999927" y="4974193"/>
              <a:ext cx="694006" cy="1258675"/>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999927" y="6232868"/>
              <a:ext cx="694006" cy="1258675"/>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p:cNvGrpSpPr/>
          <p:nvPr/>
        </p:nvGrpSpPr>
        <p:grpSpPr>
          <a:xfrm>
            <a:off x="234679" y="2185172"/>
            <a:ext cx="1504913" cy="1193647"/>
            <a:chOff x="3535437" y="2229778"/>
            <a:chExt cx="4702601" cy="4190229"/>
          </a:xfrm>
        </p:grpSpPr>
        <p:sp>
          <p:nvSpPr>
            <p:cNvPr id="21" name="任意多边形 20"/>
            <p:cNvSpPr/>
            <p:nvPr/>
          </p:nvSpPr>
          <p:spPr>
            <a:xfrm rot="20794993">
              <a:off x="3535437" y="2575398"/>
              <a:ext cx="2859898" cy="1797293"/>
            </a:xfrm>
            <a:custGeom>
              <a:avLst/>
              <a:gdLst>
                <a:gd name="connsiteX0" fmla="*/ 1601408 w 3105659"/>
                <a:gd name="connsiteY0" fmla="*/ 25640 h 1951740"/>
                <a:gd name="connsiteX1" fmla="*/ 2340891 w 3105659"/>
                <a:gd name="connsiteY1" fmla="*/ 842319 h 1951740"/>
                <a:gd name="connsiteX2" fmla="*/ 2352079 w 3105659"/>
                <a:gd name="connsiteY2" fmla="*/ 926292 h 1951740"/>
                <a:gd name="connsiteX3" fmla="*/ 2386570 w 3105659"/>
                <a:gd name="connsiteY3" fmla="*/ 913103 h 1951740"/>
                <a:gd name="connsiteX4" fmla="*/ 2687887 w 3105659"/>
                <a:gd name="connsiteY4" fmla="*/ 909007 h 1951740"/>
                <a:gd name="connsiteX5" fmla="*/ 3095739 w 3105659"/>
                <a:gd name="connsiteY5" fmla="*/ 1451145 h 1951740"/>
                <a:gd name="connsiteX6" fmla="*/ 2952802 w 3105659"/>
                <a:gd name="connsiteY6" fmla="*/ 1665767 h 1951740"/>
                <a:gd name="connsiteX7" fmla="*/ 2941515 w 3105659"/>
                <a:gd name="connsiteY7" fmla="*/ 1672735 h 1951740"/>
                <a:gd name="connsiteX8" fmla="*/ 2934818 w 3105659"/>
                <a:gd name="connsiteY8" fmla="*/ 1681756 h 1951740"/>
                <a:gd name="connsiteX9" fmla="*/ 2409953 w 3105659"/>
                <a:gd name="connsiteY9" fmla="*/ 1885822 h 1951740"/>
                <a:gd name="connsiteX10" fmla="*/ 2221729 w 3105659"/>
                <a:gd name="connsiteY10" fmla="*/ 1865013 h 1951740"/>
                <a:gd name="connsiteX11" fmla="*/ 2203416 w 3105659"/>
                <a:gd name="connsiteY11" fmla="*/ 1859737 h 1951740"/>
                <a:gd name="connsiteX12" fmla="*/ 2154441 w 3105659"/>
                <a:gd name="connsiteY12" fmla="*/ 1850320 h 1951740"/>
                <a:gd name="connsiteX13" fmla="*/ 2065945 w 3105659"/>
                <a:gd name="connsiteY13" fmla="*/ 1823526 h 1951740"/>
                <a:gd name="connsiteX14" fmla="*/ 2025747 w 3105659"/>
                <a:gd name="connsiteY14" fmla="*/ 1806746 h 1951740"/>
                <a:gd name="connsiteX15" fmla="*/ 1878644 w 3105659"/>
                <a:gd name="connsiteY15" fmla="*/ 1785041 h 1951740"/>
                <a:gd name="connsiteX16" fmla="*/ 1603116 w 3105659"/>
                <a:gd name="connsiteY16" fmla="*/ 1805430 h 1951740"/>
                <a:gd name="connsiteX17" fmla="*/ 1550300 w 3105659"/>
                <a:gd name="connsiteY17" fmla="*/ 1820359 h 1951740"/>
                <a:gd name="connsiteX18" fmla="*/ 1550032 w 3105659"/>
                <a:gd name="connsiteY18" fmla="*/ 1820741 h 1951740"/>
                <a:gd name="connsiteX19" fmla="*/ 1545756 w 3105659"/>
                <a:gd name="connsiteY19" fmla="*/ 1821644 h 1951740"/>
                <a:gd name="connsiteX20" fmla="*/ 1500359 w 3105659"/>
                <a:gd name="connsiteY20" fmla="*/ 1834476 h 1951740"/>
                <a:gd name="connsiteX21" fmla="*/ 1355305 w 3105659"/>
                <a:gd name="connsiteY21" fmla="*/ 1894020 h 1951740"/>
                <a:gd name="connsiteX22" fmla="*/ 1355268 w 3105659"/>
                <a:gd name="connsiteY22" fmla="*/ 1894036 h 1951740"/>
                <a:gd name="connsiteX23" fmla="*/ 1266979 w 3105659"/>
                <a:gd name="connsiteY23" fmla="*/ 1951740 h 1951740"/>
                <a:gd name="connsiteX24" fmla="*/ 1240899 w 3105659"/>
                <a:gd name="connsiteY24" fmla="*/ 1902486 h 1951740"/>
                <a:gd name="connsiteX25" fmla="*/ 603974 w 3105659"/>
                <a:gd name="connsiteY25" fmla="*/ 1454086 h 1951740"/>
                <a:gd name="connsiteX26" fmla="*/ 588602 w 3105659"/>
                <a:gd name="connsiteY26" fmla="*/ 1451818 h 1951740"/>
                <a:gd name="connsiteX27" fmla="*/ 588412 w 3105659"/>
                <a:gd name="connsiteY27" fmla="*/ 1451441 h 1951740"/>
                <a:gd name="connsiteX28" fmla="*/ 459988 w 3105659"/>
                <a:gd name="connsiteY28" fmla="*/ 1429623 h 1951740"/>
                <a:gd name="connsiteX29" fmla="*/ 50475 w 3105659"/>
                <a:gd name="connsiteY29" fmla="*/ 1468566 h 1951740"/>
                <a:gd name="connsiteX30" fmla="*/ 8426 w 3105659"/>
                <a:gd name="connsiteY30" fmla="*/ 1485827 h 1951740"/>
                <a:gd name="connsiteX31" fmla="*/ 1967 w 3105659"/>
                <a:gd name="connsiteY31" fmla="*/ 1431665 h 1951740"/>
                <a:gd name="connsiteX32" fmla="*/ 22829 w 3105659"/>
                <a:gd name="connsiteY32" fmla="*/ 1181530 h 1951740"/>
                <a:gd name="connsiteX33" fmla="*/ 543461 w 3105659"/>
                <a:gd name="connsiteY33" fmla="*/ 594345 h 1951740"/>
                <a:gd name="connsiteX34" fmla="*/ 558414 w 3105659"/>
                <a:gd name="connsiteY34" fmla="*/ 590358 h 1951740"/>
                <a:gd name="connsiteX35" fmla="*/ 634932 w 3105659"/>
                <a:gd name="connsiteY35" fmla="*/ 434743 h 1951740"/>
                <a:gd name="connsiteX36" fmla="*/ 1228391 w 3105659"/>
                <a:gd name="connsiteY36" fmla="*/ 15653 h 1951740"/>
                <a:gd name="connsiteX37" fmla="*/ 1601408 w 3105659"/>
                <a:gd name="connsiteY37" fmla="*/ 25640 h 1951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105659" h="1951740">
                  <a:moveTo>
                    <a:pt x="1601408" y="25640"/>
                  </a:moveTo>
                  <a:cubicBezTo>
                    <a:pt x="1960687" y="114485"/>
                    <a:pt x="2260866" y="426603"/>
                    <a:pt x="2340891" y="842319"/>
                  </a:cubicBezTo>
                  <a:lnTo>
                    <a:pt x="2352079" y="926292"/>
                  </a:lnTo>
                  <a:lnTo>
                    <a:pt x="2386570" y="913103"/>
                  </a:lnTo>
                  <a:cubicBezTo>
                    <a:pt x="2478514" y="887070"/>
                    <a:pt x="2582624" y="883897"/>
                    <a:pt x="2687887" y="909007"/>
                  </a:cubicBezTo>
                  <a:cubicBezTo>
                    <a:pt x="2968588" y="975966"/>
                    <a:pt x="3151190" y="1218690"/>
                    <a:pt x="3095739" y="1451145"/>
                  </a:cubicBezTo>
                  <a:cubicBezTo>
                    <a:pt x="3074945" y="1538316"/>
                    <a:pt x="3023628" y="1611664"/>
                    <a:pt x="2952802" y="1665767"/>
                  </a:cubicBezTo>
                  <a:lnTo>
                    <a:pt x="2941515" y="1672735"/>
                  </a:lnTo>
                  <a:lnTo>
                    <a:pt x="2934818" y="1681756"/>
                  </a:lnTo>
                  <a:cubicBezTo>
                    <a:pt x="2821070" y="1804875"/>
                    <a:pt x="2628439" y="1885822"/>
                    <a:pt x="2409953" y="1885822"/>
                  </a:cubicBezTo>
                  <a:cubicBezTo>
                    <a:pt x="2344408" y="1885822"/>
                    <a:pt x="2281189" y="1878536"/>
                    <a:pt x="2221729" y="1865013"/>
                  </a:cubicBezTo>
                  <a:lnTo>
                    <a:pt x="2203416" y="1859737"/>
                  </a:lnTo>
                  <a:lnTo>
                    <a:pt x="2154441" y="1850320"/>
                  </a:lnTo>
                  <a:cubicBezTo>
                    <a:pt x="2124501" y="1842916"/>
                    <a:pt x="2094971" y="1833962"/>
                    <a:pt x="2065945" y="1823526"/>
                  </a:cubicBezTo>
                  <a:lnTo>
                    <a:pt x="2025747" y="1806746"/>
                  </a:lnTo>
                  <a:lnTo>
                    <a:pt x="1878644" y="1785041"/>
                  </a:lnTo>
                  <a:cubicBezTo>
                    <a:pt x="1783884" y="1779579"/>
                    <a:pt x="1691193" y="1786819"/>
                    <a:pt x="1603116" y="1805430"/>
                  </a:cubicBezTo>
                  <a:lnTo>
                    <a:pt x="1550300" y="1820359"/>
                  </a:lnTo>
                  <a:lnTo>
                    <a:pt x="1550032" y="1820741"/>
                  </a:lnTo>
                  <a:lnTo>
                    <a:pt x="1545756" y="1821644"/>
                  </a:lnTo>
                  <a:lnTo>
                    <a:pt x="1500359" y="1834476"/>
                  </a:lnTo>
                  <a:lnTo>
                    <a:pt x="1355305" y="1894020"/>
                  </a:lnTo>
                  <a:lnTo>
                    <a:pt x="1355268" y="1894036"/>
                  </a:lnTo>
                  <a:lnTo>
                    <a:pt x="1266979" y="1951740"/>
                  </a:lnTo>
                  <a:lnTo>
                    <a:pt x="1240899" y="1902486"/>
                  </a:lnTo>
                  <a:cubicBezTo>
                    <a:pt x="1111209" y="1689954"/>
                    <a:pt x="885110" y="1521148"/>
                    <a:pt x="603974" y="1454086"/>
                  </a:cubicBezTo>
                  <a:lnTo>
                    <a:pt x="588602" y="1451818"/>
                  </a:lnTo>
                  <a:lnTo>
                    <a:pt x="588412" y="1451441"/>
                  </a:lnTo>
                  <a:lnTo>
                    <a:pt x="459988" y="1429623"/>
                  </a:lnTo>
                  <a:cubicBezTo>
                    <a:pt x="316919" y="1415022"/>
                    <a:pt x="177552" y="1429504"/>
                    <a:pt x="50475" y="1468566"/>
                  </a:cubicBezTo>
                  <a:lnTo>
                    <a:pt x="8426" y="1485827"/>
                  </a:lnTo>
                  <a:lnTo>
                    <a:pt x="1967" y="1431665"/>
                  </a:lnTo>
                  <a:cubicBezTo>
                    <a:pt x="-3705" y="1349722"/>
                    <a:pt x="2778" y="1265584"/>
                    <a:pt x="22829" y="1181530"/>
                  </a:cubicBezTo>
                  <a:cubicBezTo>
                    <a:pt x="89665" y="901347"/>
                    <a:pt x="291422" y="688392"/>
                    <a:pt x="543461" y="594345"/>
                  </a:cubicBezTo>
                  <a:lnTo>
                    <a:pt x="558414" y="590358"/>
                  </a:lnTo>
                  <a:lnTo>
                    <a:pt x="634932" y="434743"/>
                  </a:lnTo>
                  <a:cubicBezTo>
                    <a:pt x="766332" y="221097"/>
                    <a:pt x="974533" y="64521"/>
                    <a:pt x="1228391" y="15653"/>
                  </a:cubicBezTo>
                  <a:cubicBezTo>
                    <a:pt x="1355320" y="-8781"/>
                    <a:pt x="1481647" y="-3975"/>
                    <a:pt x="1601408" y="25640"/>
                  </a:cubicBezTo>
                  <a:close/>
                </a:path>
              </a:pathLst>
            </a:custGeom>
            <a:solidFill>
              <a:srgbClr val="FEBC3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rot="747730">
              <a:off x="3663366" y="4221815"/>
              <a:ext cx="1183304" cy="702380"/>
            </a:xfrm>
            <a:custGeom>
              <a:avLst/>
              <a:gdLst>
                <a:gd name="connsiteX0" fmla="*/ 531206 w 1284989"/>
                <a:gd name="connsiteY0" fmla="*/ 10988 h 762738"/>
                <a:gd name="connsiteX1" fmla="*/ 682577 w 1284989"/>
                <a:gd name="connsiteY1" fmla="*/ 0 h 762738"/>
                <a:gd name="connsiteX2" fmla="*/ 1250513 w 1284989"/>
                <a:gd name="connsiteY2" fmla="*/ 186896 h 762738"/>
                <a:gd name="connsiteX3" fmla="*/ 1274941 w 1284989"/>
                <a:gd name="connsiteY3" fmla="*/ 211021 h 762738"/>
                <a:gd name="connsiteX4" fmla="*/ 1274258 w 1284989"/>
                <a:gd name="connsiteY4" fmla="*/ 212959 h 762738"/>
                <a:gd name="connsiteX5" fmla="*/ 1270922 w 1284989"/>
                <a:gd name="connsiteY5" fmla="*/ 546350 h 762738"/>
                <a:gd name="connsiteX6" fmla="*/ 1284989 w 1284989"/>
                <a:gd name="connsiteY6" fmla="*/ 587073 h 762738"/>
                <a:gd name="connsiteX7" fmla="*/ 1242693 w 1284989"/>
                <a:gd name="connsiteY7" fmla="*/ 622241 h 762738"/>
                <a:gd name="connsiteX8" fmla="*/ 737677 w 1284989"/>
                <a:gd name="connsiteY8" fmla="*/ 762738 h 762738"/>
                <a:gd name="connsiteX9" fmla="*/ 1845 w 1284989"/>
                <a:gd name="connsiteY9" fmla="*/ 330907 h 762738"/>
                <a:gd name="connsiteX10" fmla="*/ 0 w 1284989"/>
                <a:gd name="connsiteY10" fmla="*/ 317724 h 762738"/>
                <a:gd name="connsiteX11" fmla="*/ 59761 w 1284989"/>
                <a:gd name="connsiteY11" fmla="*/ 238446 h 762738"/>
                <a:gd name="connsiteX12" fmla="*/ 531206 w 1284989"/>
                <a:gd name="connsiteY12" fmla="*/ 10988 h 762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4989" h="762738">
                  <a:moveTo>
                    <a:pt x="531206" y="10988"/>
                  </a:moveTo>
                  <a:cubicBezTo>
                    <a:pt x="580100" y="3784"/>
                    <a:pt x="630725" y="0"/>
                    <a:pt x="682577" y="0"/>
                  </a:cubicBezTo>
                  <a:cubicBezTo>
                    <a:pt x="909430" y="0"/>
                    <a:pt x="1112793" y="72416"/>
                    <a:pt x="1250513" y="186896"/>
                  </a:cubicBezTo>
                  <a:lnTo>
                    <a:pt x="1274941" y="211021"/>
                  </a:lnTo>
                  <a:lnTo>
                    <a:pt x="1274258" y="212959"/>
                  </a:lnTo>
                  <a:cubicBezTo>
                    <a:pt x="1248519" y="320892"/>
                    <a:pt x="1246059" y="433848"/>
                    <a:pt x="1270922" y="546350"/>
                  </a:cubicBezTo>
                  <a:lnTo>
                    <a:pt x="1284989" y="587073"/>
                  </a:lnTo>
                  <a:lnTo>
                    <a:pt x="1242693" y="622241"/>
                  </a:lnTo>
                  <a:cubicBezTo>
                    <a:pt x="1109310" y="709534"/>
                    <a:pt x="932122" y="762738"/>
                    <a:pt x="737677" y="762738"/>
                  </a:cubicBezTo>
                  <a:cubicBezTo>
                    <a:pt x="374713" y="762738"/>
                    <a:pt x="71882" y="577353"/>
                    <a:pt x="1845" y="330907"/>
                  </a:cubicBezTo>
                  <a:lnTo>
                    <a:pt x="0" y="317724"/>
                  </a:lnTo>
                  <a:lnTo>
                    <a:pt x="59761" y="238446"/>
                  </a:lnTo>
                  <a:cubicBezTo>
                    <a:pt x="167742" y="123357"/>
                    <a:pt x="335630" y="39805"/>
                    <a:pt x="531206" y="10988"/>
                  </a:cubicBezTo>
                  <a:close/>
                </a:path>
              </a:pathLst>
            </a:custGeom>
            <a:solidFill>
              <a:srgbClr val="A883B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rot="20141227">
              <a:off x="5005969" y="3875148"/>
              <a:ext cx="2985762" cy="2544859"/>
            </a:xfrm>
            <a:custGeom>
              <a:avLst/>
              <a:gdLst>
                <a:gd name="connsiteX0" fmla="*/ 1825588 w 3242338"/>
                <a:gd name="connsiteY0" fmla="*/ 1984943 h 2763547"/>
                <a:gd name="connsiteX1" fmla="*/ 1836874 w 3242338"/>
                <a:gd name="connsiteY1" fmla="*/ 1996191 h 2763547"/>
                <a:gd name="connsiteX2" fmla="*/ 1849543 w 3242338"/>
                <a:gd name="connsiteY2" fmla="*/ 2005700 h 2763547"/>
                <a:gd name="connsiteX3" fmla="*/ 1637945 w 3242338"/>
                <a:gd name="connsiteY3" fmla="*/ 1762963 h 2763547"/>
                <a:gd name="connsiteX4" fmla="*/ 1645990 w 3242338"/>
                <a:gd name="connsiteY4" fmla="*/ 1777330 h 2763547"/>
                <a:gd name="connsiteX5" fmla="*/ 1655989 w 3242338"/>
                <a:gd name="connsiteY5" fmla="*/ 1790519 h 2763547"/>
                <a:gd name="connsiteX6" fmla="*/ 1564403 w 3242338"/>
                <a:gd name="connsiteY6" fmla="*/ 1626628 h 2763547"/>
                <a:gd name="connsiteX7" fmla="*/ 1564402 w 3242338"/>
                <a:gd name="connsiteY7" fmla="*/ 1626628 h 2763547"/>
                <a:gd name="connsiteX8" fmla="*/ 1569631 w 3242338"/>
                <a:gd name="connsiteY8" fmla="*/ 1639162 h 2763547"/>
                <a:gd name="connsiteX9" fmla="*/ 1572574 w 3242338"/>
                <a:gd name="connsiteY9" fmla="*/ 1646220 h 2763547"/>
                <a:gd name="connsiteX10" fmla="*/ 1572574 w 3242338"/>
                <a:gd name="connsiteY10" fmla="*/ 1646219 h 2763547"/>
                <a:gd name="connsiteX11" fmla="*/ 1569631 w 3242338"/>
                <a:gd name="connsiteY11" fmla="*/ 1639162 h 2763547"/>
                <a:gd name="connsiteX12" fmla="*/ 2421499 w 3242338"/>
                <a:gd name="connsiteY12" fmla="*/ 67356 h 2763547"/>
                <a:gd name="connsiteX13" fmla="*/ 2874075 w 3242338"/>
                <a:gd name="connsiteY13" fmla="*/ 971945 h 2763547"/>
                <a:gd name="connsiteX14" fmla="*/ 2845797 w 3242338"/>
                <a:gd name="connsiteY14" fmla="*/ 1056254 h 2763547"/>
                <a:gd name="connsiteX15" fmla="*/ 2827733 w 3242338"/>
                <a:gd name="connsiteY15" fmla="*/ 1053385 h 2763547"/>
                <a:gd name="connsiteX16" fmla="*/ 2816928 w 3242338"/>
                <a:gd name="connsiteY16" fmla="*/ 1072024 h 2763547"/>
                <a:gd name="connsiteX17" fmla="*/ 2805685 w 3242338"/>
                <a:gd name="connsiteY17" fmla="*/ 1069189 h 2763547"/>
                <a:gd name="connsiteX18" fmla="*/ 2742888 w 3242338"/>
                <a:gd name="connsiteY18" fmla="*/ 1063991 h 2763547"/>
                <a:gd name="connsiteX19" fmla="*/ 2330534 w 3242338"/>
                <a:gd name="connsiteY19" fmla="*/ 1515115 h 2763547"/>
                <a:gd name="connsiteX20" fmla="*/ 2333357 w 3242338"/>
                <a:gd name="connsiteY20" fmla="*/ 1545752 h 2763547"/>
                <a:gd name="connsiteX21" fmla="*/ 2345126 w 3242338"/>
                <a:gd name="connsiteY21" fmla="*/ 1544857 h 2763547"/>
                <a:gd name="connsiteX22" fmla="*/ 2428230 w 3242338"/>
                <a:gd name="connsiteY22" fmla="*/ 1551179 h 2763547"/>
                <a:gd name="connsiteX23" fmla="*/ 2431492 w 3242338"/>
                <a:gd name="connsiteY23" fmla="*/ 1551944 h 2763547"/>
                <a:gd name="connsiteX24" fmla="*/ 2450035 w 3242338"/>
                <a:gd name="connsiteY24" fmla="*/ 1486590 h 2763547"/>
                <a:gd name="connsiteX25" fmla="*/ 2829984 w 3242338"/>
                <a:gd name="connsiteY25" fmla="*/ 1211063 h 2763547"/>
                <a:gd name="connsiteX26" fmla="*/ 3242338 w 3242338"/>
                <a:gd name="connsiteY26" fmla="*/ 1662187 h 2763547"/>
                <a:gd name="connsiteX27" fmla="*/ 2913088 w 3242338"/>
                <a:gd name="connsiteY27" fmla="*/ 2104146 h 2763547"/>
                <a:gd name="connsiteX28" fmla="*/ 2892857 w 3242338"/>
                <a:gd name="connsiteY28" fmla="*/ 2106378 h 2763547"/>
                <a:gd name="connsiteX29" fmla="*/ 2864516 w 3242338"/>
                <a:gd name="connsiteY29" fmla="*/ 2124280 h 2763547"/>
                <a:gd name="connsiteX30" fmla="*/ 2666629 w 3242338"/>
                <a:gd name="connsiteY30" fmla="*/ 2203185 h 2763547"/>
                <a:gd name="connsiteX31" fmla="*/ 2031423 w 3242338"/>
                <a:gd name="connsiteY31" fmla="*/ 2128354 h 2763547"/>
                <a:gd name="connsiteX32" fmla="*/ 2020176 w 3242338"/>
                <a:gd name="connsiteY32" fmla="*/ 2121836 h 2763547"/>
                <a:gd name="connsiteX33" fmla="*/ 1959700 w 3242338"/>
                <a:gd name="connsiteY33" fmla="*/ 2191565 h 2763547"/>
                <a:gd name="connsiteX34" fmla="*/ 1883024 w 3242338"/>
                <a:gd name="connsiteY34" fmla="*/ 2391451 h 2763547"/>
                <a:gd name="connsiteX35" fmla="*/ 1932242 w 3242338"/>
                <a:gd name="connsiteY35" fmla="*/ 2653466 h 2763547"/>
                <a:gd name="connsiteX36" fmla="*/ 1975533 w 3242338"/>
                <a:gd name="connsiteY36" fmla="*/ 2716102 h 2763547"/>
                <a:gd name="connsiteX37" fmla="*/ 1806147 w 3242338"/>
                <a:gd name="connsiteY37" fmla="*/ 2763547 h 2763547"/>
                <a:gd name="connsiteX38" fmla="*/ 1742459 w 3242338"/>
                <a:gd name="connsiteY38" fmla="*/ 2729021 h 2763547"/>
                <a:gd name="connsiteX39" fmla="*/ 1291722 w 3242338"/>
                <a:gd name="connsiteY39" fmla="*/ 1854930 h 2763547"/>
                <a:gd name="connsiteX40" fmla="*/ 1310741 w 3242338"/>
                <a:gd name="connsiteY40" fmla="*/ 1648950 h 2763547"/>
                <a:gd name="connsiteX41" fmla="*/ 1321307 w 3242338"/>
                <a:gd name="connsiteY41" fmla="*/ 1604091 h 2763547"/>
                <a:gd name="connsiteX42" fmla="*/ 1261650 w 3242338"/>
                <a:gd name="connsiteY42" fmla="*/ 1587335 h 2763547"/>
                <a:gd name="connsiteX43" fmla="*/ 1181645 w 3242338"/>
                <a:gd name="connsiteY43" fmla="*/ 1555918 h 2763547"/>
                <a:gd name="connsiteX44" fmla="*/ 910815 w 3242338"/>
                <a:gd name="connsiteY44" fmla="*/ 1361600 h 2763547"/>
                <a:gd name="connsiteX45" fmla="*/ 864208 w 3242338"/>
                <a:gd name="connsiteY45" fmla="*/ 1300512 h 2763547"/>
                <a:gd name="connsiteX46" fmla="*/ 776918 w 3242338"/>
                <a:gd name="connsiteY46" fmla="*/ 1309256 h 2763547"/>
                <a:gd name="connsiteX47" fmla="*/ 445868 w 3242338"/>
                <a:gd name="connsiteY47" fmla="*/ 1242344 h 2763547"/>
                <a:gd name="connsiteX48" fmla="*/ 18969 w 3242338"/>
                <a:gd name="connsiteY48" fmla="*/ 380228 h 2763547"/>
                <a:gd name="connsiteX49" fmla="*/ 20207 w 3242338"/>
                <a:gd name="connsiteY49" fmla="*/ 375816 h 2763547"/>
                <a:gd name="connsiteX50" fmla="*/ 78969 w 3242338"/>
                <a:gd name="connsiteY50" fmla="*/ 311136 h 2763547"/>
                <a:gd name="connsiteX51" fmla="*/ 625108 w 3242338"/>
                <a:gd name="connsiteY51" fmla="*/ 73693 h 2763547"/>
                <a:gd name="connsiteX52" fmla="*/ 880424 w 3242338"/>
                <a:gd name="connsiteY52" fmla="*/ 120441 h 2763547"/>
                <a:gd name="connsiteX53" fmla="*/ 957122 w 3242338"/>
                <a:gd name="connsiteY53" fmla="*/ 154439 h 2763547"/>
                <a:gd name="connsiteX54" fmla="*/ 1031375 w 3242338"/>
                <a:gd name="connsiteY54" fmla="*/ 203687 h 2763547"/>
                <a:gd name="connsiteX55" fmla="*/ 1477614 w 3242338"/>
                <a:gd name="connsiteY55" fmla="*/ 327043 h 2763547"/>
                <a:gd name="connsiteX56" fmla="*/ 2139593 w 3242338"/>
                <a:gd name="connsiteY56" fmla="*/ 27690 h 2763547"/>
                <a:gd name="connsiteX57" fmla="*/ 2162644 w 3242338"/>
                <a:gd name="connsiteY57" fmla="*/ 0 h 2763547"/>
                <a:gd name="connsiteX58" fmla="*/ 2189600 w 3242338"/>
                <a:gd name="connsiteY58" fmla="*/ 2008 h 2763547"/>
                <a:gd name="connsiteX59" fmla="*/ 2421499 w 3242338"/>
                <a:gd name="connsiteY59" fmla="*/ 67356 h 2763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242338" h="2763547">
                  <a:moveTo>
                    <a:pt x="1825588" y="1984943"/>
                  </a:moveTo>
                  <a:lnTo>
                    <a:pt x="1836874" y="1996191"/>
                  </a:lnTo>
                  <a:lnTo>
                    <a:pt x="1849543" y="2005700"/>
                  </a:lnTo>
                  <a:close/>
                  <a:moveTo>
                    <a:pt x="1637945" y="1762963"/>
                  </a:moveTo>
                  <a:lnTo>
                    <a:pt x="1645990" y="1777330"/>
                  </a:lnTo>
                  <a:lnTo>
                    <a:pt x="1655989" y="1790519"/>
                  </a:lnTo>
                  <a:close/>
                  <a:moveTo>
                    <a:pt x="1564403" y="1626628"/>
                  </a:moveTo>
                  <a:lnTo>
                    <a:pt x="1564402" y="1626628"/>
                  </a:lnTo>
                  <a:lnTo>
                    <a:pt x="1569631" y="1639162"/>
                  </a:lnTo>
                  <a:lnTo>
                    <a:pt x="1572574" y="1646220"/>
                  </a:lnTo>
                  <a:lnTo>
                    <a:pt x="1572574" y="1646219"/>
                  </a:lnTo>
                  <a:lnTo>
                    <a:pt x="1569631" y="1639162"/>
                  </a:lnTo>
                  <a:close/>
                  <a:moveTo>
                    <a:pt x="2421499" y="67356"/>
                  </a:moveTo>
                  <a:cubicBezTo>
                    <a:pt x="2774317" y="226755"/>
                    <a:pt x="2955912" y="609360"/>
                    <a:pt x="2874075" y="971945"/>
                  </a:cubicBezTo>
                  <a:lnTo>
                    <a:pt x="2845797" y="1056254"/>
                  </a:lnTo>
                  <a:lnTo>
                    <a:pt x="2827733" y="1053385"/>
                  </a:lnTo>
                  <a:lnTo>
                    <a:pt x="2816928" y="1072024"/>
                  </a:lnTo>
                  <a:lnTo>
                    <a:pt x="2805685" y="1069189"/>
                  </a:lnTo>
                  <a:cubicBezTo>
                    <a:pt x="2785210" y="1065766"/>
                    <a:pt x="2764238" y="1063991"/>
                    <a:pt x="2742888" y="1063991"/>
                  </a:cubicBezTo>
                  <a:cubicBezTo>
                    <a:pt x="2515151" y="1063992"/>
                    <a:pt x="2330534" y="1265966"/>
                    <a:pt x="2330534" y="1515115"/>
                  </a:cubicBezTo>
                  <a:lnTo>
                    <a:pt x="2333357" y="1545752"/>
                  </a:lnTo>
                  <a:lnTo>
                    <a:pt x="2345126" y="1544857"/>
                  </a:lnTo>
                  <a:cubicBezTo>
                    <a:pt x="2373593" y="1544857"/>
                    <a:pt x="2401386" y="1547034"/>
                    <a:pt x="2428230" y="1551179"/>
                  </a:cubicBezTo>
                  <a:lnTo>
                    <a:pt x="2431492" y="1551944"/>
                  </a:lnTo>
                  <a:lnTo>
                    <a:pt x="2450035" y="1486590"/>
                  </a:lnTo>
                  <a:cubicBezTo>
                    <a:pt x="2512634" y="1324675"/>
                    <a:pt x="2659181" y="1211064"/>
                    <a:pt x="2829984" y="1211063"/>
                  </a:cubicBezTo>
                  <a:cubicBezTo>
                    <a:pt x="3057721" y="1211064"/>
                    <a:pt x="3242338" y="1413038"/>
                    <a:pt x="3242338" y="1662187"/>
                  </a:cubicBezTo>
                  <a:cubicBezTo>
                    <a:pt x="3242338" y="1880193"/>
                    <a:pt x="3100991" y="2062081"/>
                    <a:pt x="2913088" y="2104146"/>
                  </a:cubicBezTo>
                  <a:lnTo>
                    <a:pt x="2892857" y="2106378"/>
                  </a:lnTo>
                  <a:lnTo>
                    <a:pt x="2864516" y="2124280"/>
                  </a:lnTo>
                  <a:cubicBezTo>
                    <a:pt x="2803131" y="2158065"/>
                    <a:pt x="2736964" y="2184756"/>
                    <a:pt x="2666629" y="2203185"/>
                  </a:cubicBezTo>
                  <a:cubicBezTo>
                    <a:pt x="2447812" y="2260519"/>
                    <a:pt x="2224921" y="2228378"/>
                    <a:pt x="2031423" y="2128354"/>
                  </a:cubicBezTo>
                  <a:lnTo>
                    <a:pt x="2020176" y="2121836"/>
                  </a:lnTo>
                  <a:lnTo>
                    <a:pt x="1959700" y="2191565"/>
                  </a:lnTo>
                  <a:cubicBezTo>
                    <a:pt x="1918684" y="2250900"/>
                    <a:pt x="1891832" y="2318334"/>
                    <a:pt x="1883024" y="2391451"/>
                  </a:cubicBezTo>
                  <a:cubicBezTo>
                    <a:pt x="1872014" y="2482849"/>
                    <a:pt x="1890500" y="2572313"/>
                    <a:pt x="1932242" y="2653466"/>
                  </a:cubicBezTo>
                  <a:lnTo>
                    <a:pt x="1975533" y="2716102"/>
                  </a:lnTo>
                  <a:lnTo>
                    <a:pt x="1806147" y="2763547"/>
                  </a:lnTo>
                  <a:lnTo>
                    <a:pt x="1742459" y="2729021"/>
                  </a:lnTo>
                  <a:cubicBezTo>
                    <a:pt x="1472231" y="2549764"/>
                    <a:pt x="1291722" y="2225361"/>
                    <a:pt x="1291722" y="1854930"/>
                  </a:cubicBezTo>
                  <a:cubicBezTo>
                    <a:pt x="1291722" y="1784371"/>
                    <a:pt x="1298271" y="1715483"/>
                    <a:pt x="1310741" y="1648950"/>
                  </a:cubicBezTo>
                  <a:lnTo>
                    <a:pt x="1321307" y="1604091"/>
                  </a:lnTo>
                  <a:lnTo>
                    <a:pt x="1261650" y="1587335"/>
                  </a:lnTo>
                  <a:cubicBezTo>
                    <a:pt x="1234755" y="1578311"/>
                    <a:pt x="1208056" y="1567850"/>
                    <a:pt x="1181645" y="1555918"/>
                  </a:cubicBezTo>
                  <a:cubicBezTo>
                    <a:pt x="1076000" y="1508189"/>
                    <a:pt x="984970" y="1441439"/>
                    <a:pt x="910815" y="1361600"/>
                  </a:cubicBezTo>
                  <a:lnTo>
                    <a:pt x="864208" y="1300512"/>
                  </a:lnTo>
                  <a:lnTo>
                    <a:pt x="776918" y="1309256"/>
                  </a:lnTo>
                  <a:cubicBezTo>
                    <a:pt x="666278" y="1312238"/>
                    <a:pt x="553367" y="1290911"/>
                    <a:pt x="445868" y="1242344"/>
                  </a:cubicBezTo>
                  <a:cubicBezTo>
                    <a:pt x="111428" y="1091248"/>
                    <a:pt x="-59804" y="726578"/>
                    <a:pt x="18969" y="380228"/>
                  </a:cubicBezTo>
                  <a:lnTo>
                    <a:pt x="20207" y="375816"/>
                  </a:lnTo>
                  <a:lnTo>
                    <a:pt x="78969" y="311136"/>
                  </a:lnTo>
                  <a:cubicBezTo>
                    <a:pt x="227383" y="162800"/>
                    <a:pt x="417653" y="73693"/>
                    <a:pt x="625108" y="73693"/>
                  </a:cubicBezTo>
                  <a:cubicBezTo>
                    <a:pt x="714017" y="73693"/>
                    <a:pt x="799770" y="90060"/>
                    <a:pt x="880424" y="120441"/>
                  </a:cubicBezTo>
                  <a:lnTo>
                    <a:pt x="957122" y="154439"/>
                  </a:lnTo>
                  <a:lnTo>
                    <a:pt x="1031375" y="203687"/>
                  </a:lnTo>
                  <a:cubicBezTo>
                    <a:pt x="1164025" y="282357"/>
                    <a:pt x="1316039" y="327043"/>
                    <a:pt x="1477614" y="327043"/>
                  </a:cubicBezTo>
                  <a:cubicBezTo>
                    <a:pt x="1736133" y="327043"/>
                    <a:pt x="1970178" y="212645"/>
                    <a:pt x="2139593" y="27690"/>
                  </a:cubicBezTo>
                  <a:lnTo>
                    <a:pt x="2162644" y="0"/>
                  </a:lnTo>
                  <a:lnTo>
                    <a:pt x="2189600" y="2008"/>
                  </a:lnTo>
                  <a:cubicBezTo>
                    <a:pt x="2267797" y="11717"/>
                    <a:pt x="2345895" y="33199"/>
                    <a:pt x="2421499" y="67356"/>
                  </a:cubicBezTo>
                  <a:close/>
                </a:path>
              </a:pathLst>
            </a:custGeom>
            <a:solidFill>
              <a:srgbClr val="45A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rot="20141227">
              <a:off x="7329839" y="3043248"/>
              <a:ext cx="908199" cy="1500623"/>
            </a:xfrm>
            <a:custGeom>
              <a:avLst/>
              <a:gdLst>
                <a:gd name="connsiteX0" fmla="*/ 824105 w 986243"/>
                <a:gd name="connsiteY0" fmla="*/ 0 h 1629576"/>
                <a:gd name="connsiteX1" fmla="*/ 868157 w 986243"/>
                <a:gd name="connsiteY1" fmla="*/ 90026 h 1629576"/>
                <a:gd name="connsiteX2" fmla="*/ 986243 w 986243"/>
                <a:gd name="connsiteY2" fmla="*/ 669014 h 1629576"/>
                <a:gd name="connsiteX3" fmla="*/ 630202 w 986243"/>
                <a:gd name="connsiteY3" fmla="*/ 1606320 h 1629576"/>
                <a:gd name="connsiteX4" fmla="*/ 605153 w 986243"/>
                <a:gd name="connsiteY4" fmla="*/ 1629576 h 1629576"/>
                <a:gd name="connsiteX5" fmla="*/ 604483 w 986243"/>
                <a:gd name="connsiteY5" fmla="*/ 1628227 h 1629576"/>
                <a:gd name="connsiteX6" fmla="*/ 351614 w 986243"/>
                <a:gd name="connsiteY6" fmla="*/ 1352163 h 1629576"/>
                <a:gd name="connsiteX7" fmla="*/ 199995 w 986243"/>
                <a:gd name="connsiteY7" fmla="*/ 1262318 h 1629576"/>
                <a:gd name="connsiteX8" fmla="*/ 204950 w 986243"/>
                <a:gd name="connsiteY8" fmla="*/ 1245645 h 1629576"/>
                <a:gd name="connsiteX9" fmla="*/ 234423 w 986243"/>
                <a:gd name="connsiteY9" fmla="*/ 990218 h 1629576"/>
                <a:gd name="connsiteX10" fmla="*/ 20645 w 986243"/>
                <a:gd name="connsiteY10" fmla="*/ 340095 h 1629576"/>
                <a:gd name="connsiteX11" fmla="*/ 0 w 986243"/>
                <a:gd name="connsiteY11" fmla="*/ 315295 h 1629576"/>
                <a:gd name="connsiteX12" fmla="*/ 39112 w 986243"/>
                <a:gd name="connsiteY12" fmla="*/ 284745 h 1629576"/>
                <a:gd name="connsiteX13" fmla="*/ 289737 w 986243"/>
                <a:gd name="connsiteY13" fmla="*/ 212270 h 1629576"/>
                <a:gd name="connsiteX14" fmla="*/ 380077 w 986243"/>
                <a:gd name="connsiteY14" fmla="*/ 220892 h 1629576"/>
                <a:gd name="connsiteX15" fmla="*/ 445353 w 986243"/>
                <a:gd name="connsiteY15" fmla="*/ 240075 h 1629576"/>
                <a:gd name="connsiteX16" fmla="*/ 446769 w 986243"/>
                <a:gd name="connsiteY16" fmla="*/ 241472 h 1629576"/>
                <a:gd name="connsiteX17" fmla="*/ 573435 w 986243"/>
                <a:gd name="connsiteY17" fmla="*/ 287733 h 1629576"/>
                <a:gd name="connsiteX18" fmla="*/ 733630 w 986243"/>
                <a:gd name="connsiteY18" fmla="*/ 208397 h 1629576"/>
                <a:gd name="connsiteX19" fmla="*/ 739243 w 986243"/>
                <a:gd name="connsiteY19" fmla="*/ 198443 h 1629576"/>
                <a:gd name="connsiteX20" fmla="*/ 741315 w 986243"/>
                <a:gd name="connsiteY20" fmla="*/ 198097 h 1629576"/>
                <a:gd name="connsiteX21" fmla="*/ 779811 w 986243"/>
                <a:gd name="connsiteY21" fmla="*/ 134082 h 1629576"/>
                <a:gd name="connsiteX22" fmla="*/ 810358 w 986243"/>
                <a:gd name="connsiteY22" fmla="*/ 54259 h 162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86243" h="1629576">
                  <a:moveTo>
                    <a:pt x="824105" y="0"/>
                  </a:moveTo>
                  <a:lnTo>
                    <a:pt x="868157" y="90026"/>
                  </a:lnTo>
                  <a:cubicBezTo>
                    <a:pt x="943466" y="262138"/>
                    <a:pt x="986243" y="459374"/>
                    <a:pt x="986243" y="669014"/>
                  </a:cubicBezTo>
                  <a:cubicBezTo>
                    <a:pt x="986243" y="1046367"/>
                    <a:pt x="847645" y="1383530"/>
                    <a:pt x="630202" y="1606320"/>
                  </a:cubicBezTo>
                  <a:lnTo>
                    <a:pt x="605153" y="1629576"/>
                  </a:lnTo>
                  <a:lnTo>
                    <a:pt x="604483" y="1628227"/>
                  </a:lnTo>
                  <a:cubicBezTo>
                    <a:pt x="537187" y="1519480"/>
                    <a:pt x="451225" y="1425632"/>
                    <a:pt x="351614" y="1352163"/>
                  </a:cubicBezTo>
                  <a:lnTo>
                    <a:pt x="199995" y="1262318"/>
                  </a:lnTo>
                  <a:lnTo>
                    <a:pt x="204950" y="1245645"/>
                  </a:lnTo>
                  <a:cubicBezTo>
                    <a:pt x="224190" y="1164004"/>
                    <a:pt x="234423" y="1078415"/>
                    <a:pt x="234423" y="990218"/>
                  </a:cubicBezTo>
                  <a:cubicBezTo>
                    <a:pt x="234423" y="743264"/>
                    <a:pt x="154197" y="516766"/>
                    <a:pt x="20645" y="340095"/>
                  </a:cubicBezTo>
                  <a:lnTo>
                    <a:pt x="0" y="315295"/>
                  </a:lnTo>
                  <a:lnTo>
                    <a:pt x="39112" y="284745"/>
                  </a:lnTo>
                  <a:cubicBezTo>
                    <a:pt x="110654" y="238987"/>
                    <a:pt x="196899" y="212270"/>
                    <a:pt x="289737" y="212270"/>
                  </a:cubicBezTo>
                  <a:cubicBezTo>
                    <a:pt x="320683" y="212270"/>
                    <a:pt x="350897" y="215239"/>
                    <a:pt x="380077" y="220892"/>
                  </a:cubicBezTo>
                  <a:lnTo>
                    <a:pt x="445353" y="240075"/>
                  </a:lnTo>
                  <a:lnTo>
                    <a:pt x="446769" y="241472"/>
                  </a:lnTo>
                  <a:cubicBezTo>
                    <a:pt x="482927" y="270679"/>
                    <a:pt x="526515" y="287733"/>
                    <a:pt x="573435" y="287733"/>
                  </a:cubicBezTo>
                  <a:cubicBezTo>
                    <a:pt x="635995" y="287733"/>
                    <a:pt x="692632" y="257414"/>
                    <a:pt x="733630" y="208397"/>
                  </a:cubicBezTo>
                  <a:lnTo>
                    <a:pt x="739243" y="198443"/>
                  </a:lnTo>
                  <a:lnTo>
                    <a:pt x="741315" y="198097"/>
                  </a:lnTo>
                  <a:lnTo>
                    <a:pt x="779811" y="134082"/>
                  </a:lnTo>
                  <a:cubicBezTo>
                    <a:pt x="791670" y="107832"/>
                    <a:pt x="801837" y="81192"/>
                    <a:pt x="810358" y="54259"/>
                  </a:cubicBezTo>
                  <a:close/>
                </a:path>
              </a:pathLst>
            </a:custGeom>
            <a:solidFill>
              <a:srgbClr val="FF66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a:off x="5120554" y="2229778"/>
              <a:ext cx="2477934" cy="1308496"/>
            </a:xfrm>
            <a:custGeom>
              <a:avLst/>
              <a:gdLst>
                <a:gd name="connsiteX0" fmla="*/ 753368 w 2690871"/>
                <a:gd name="connsiteY0" fmla="*/ 0 h 1420939"/>
                <a:gd name="connsiteX1" fmla="*/ 1297698 w 2690871"/>
                <a:gd name="connsiteY1" fmla="*/ 142516 h 1420939"/>
                <a:gd name="connsiteX2" fmla="*/ 1299739 w 2690871"/>
                <a:gd name="connsiteY2" fmla="*/ 143959 h 1420939"/>
                <a:gd name="connsiteX3" fmla="*/ 1338349 w 2690871"/>
                <a:gd name="connsiteY3" fmla="*/ 125997 h 1420939"/>
                <a:gd name="connsiteX4" fmla="*/ 1717305 w 2690871"/>
                <a:gd name="connsiteY4" fmla="*/ 60419 h 1420939"/>
                <a:gd name="connsiteX5" fmla="*/ 2690871 w 2690871"/>
                <a:gd name="connsiteY5" fmla="*/ 894898 h 1420939"/>
                <a:gd name="connsiteX6" fmla="*/ 2682146 w 2690871"/>
                <a:gd name="connsiteY6" fmla="*/ 969085 h 1420939"/>
                <a:gd name="connsiteX7" fmla="*/ 2680400 w 2690871"/>
                <a:gd name="connsiteY7" fmla="*/ 970253 h 1420939"/>
                <a:gd name="connsiteX8" fmla="*/ 2679383 w 2690871"/>
                <a:gd name="connsiteY8" fmla="*/ 981635 h 1420939"/>
                <a:gd name="connsiteX9" fmla="*/ 2566060 w 2690871"/>
                <a:gd name="connsiteY9" fmla="*/ 1119890 h 1420939"/>
                <a:gd name="connsiteX10" fmla="*/ 2431581 w 2690871"/>
                <a:gd name="connsiteY10" fmla="*/ 1129883 h 1420939"/>
                <a:gd name="connsiteX11" fmla="*/ 2429715 w 2690871"/>
                <a:gd name="connsiteY11" fmla="*/ 1129193 h 1420939"/>
                <a:gd name="connsiteX12" fmla="*/ 2362331 w 2690871"/>
                <a:gd name="connsiteY12" fmla="*/ 1138587 h 1420939"/>
                <a:gd name="connsiteX13" fmla="*/ 2276453 w 2690871"/>
                <a:gd name="connsiteY13" fmla="*/ 1167924 h 1420939"/>
                <a:gd name="connsiteX14" fmla="*/ 2077895 w 2690871"/>
                <a:gd name="connsiteY14" fmla="*/ 1337159 h 1420939"/>
                <a:gd name="connsiteX15" fmla="*/ 2048305 w 2690871"/>
                <a:gd name="connsiteY15" fmla="*/ 1393536 h 1420939"/>
                <a:gd name="connsiteX16" fmla="*/ 2000273 w 2690871"/>
                <a:gd name="connsiteY16" fmla="*/ 1384489 h 1420939"/>
                <a:gd name="connsiteX17" fmla="*/ 1723311 w 2690871"/>
                <a:gd name="connsiteY17" fmla="*/ 1397040 h 1420939"/>
                <a:gd name="connsiteX18" fmla="*/ 1633195 w 2690871"/>
                <a:gd name="connsiteY18" fmla="*/ 1420939 h 1420939"/>
                <a:gd name="connsiteX19" fmla="*/ 1628718 w 2690871"/>
                <a:gd name="connsiteY19" fmla="*/ 1395065 h 1420939"/>
                <a:gd name="connsiteX20" fmla="*/ 1475822 w 2690871"/>
                <a:gd name="connsiteY20" fmla="*/ 1103477 h 1420939"/>
                <a:gd name="connsiteX21" fmla="*/ 757097 w 2690871"/>
                <a:gd name="connsiteY21" fmla="*/ 920642 h 1420939"/>
                <a:gd name="connsiteX22" fmla="*/ 695022 w 2690871"/>
                <a:gd name="connsiteY22" fmla="*/ 949410 h 1420939"/>
                <a:gd name="connsiteX23" fmla="*/ 679284 w 2690871"/>
                <a:gd name="connsiteY23" fmla="*/ 915037 h 1420939"/>
                <a:gd name="connsiteX24" fmla="*/ 492527 w 2690871"/>
                <a:gd name="connsiteY24" fmla="*/ 650594 h 1420939"/>
                <a:gd name="connsiteX25" fmla="*/ 63158 w 2690871"/>
                <a:gd name="connsiteY25" fmla="*/ 333688 h 1420939"/>
                <a:gd name="connsiteX26" fmla="*/ 0 w 2690871"/>
                <a:gd name="connsiteY26" fmla="*/ 311891 h 1420939"/>
                <a:gd name="connsiteX27" fmla="*/ 64953 w 2690871"/>
                <a:gd name="connsiteY27" fmla="*/ 244413 h 1420939"/>
                <a:gd name="connsiteX28" fmla="*/ 753368 w 2690871"/>
                <a:gd name="connsiteY28" fmla="*/ 0 h 1420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690871" h="1420939">
                  <a:moveTo>
                    <a:pt x="753368" y="0"/>
                  </a:moveTo>
                  <a:cubicBezTo>
                    <a:pt x="955001" y="0"/>
                    <a:pt x="1142316" y="52539"/>
                    <a:pt x="1297698" y="142516"/>
                  </a:cubicBezTo>
                  <a:lnTo>
                    <a:pt x="1299739" y="143959"/>
                  </a:lnTo>
                  <a:lnTo>
                    <a:pt x="1338349" y="125997"/>
                  </a:lnTo>
                  <a:cubicBezTo>
                    <a:pt x="1454825" y="83770"/>
                    <a:pt x="1582884" y="60419"/>
                    <a:pt x="1717305" y="60419"/>
                  </a:cubicBezTo>
                  <a:cubicBezTo>
                    <a:pt x="2254991" y="60419"/>
                    <a:pt x="2690871" y="434028"/>
                    <a:pt x="2690871" y="894898"/>
                  </a:cubicBezTo>
                  <a:lnTo>
                    <a:pt x="2682146" y="969085"/>
                  </a:lnTo>
                  <a:lnTo>
                    <a:pt x="2680400" y="970253"/>
                  </a:lnTo>
                  <a:lnTo>
                    <a:pt x="2679383" y="981635"/>
                  </a:lnTo>
                  <a:cubicBezTo>
                    <a:pt x="2662203" y="1043185"/>
                    <a:pt x="2623071" y="1094133"/>
                    <a:pt x="2566060" y="1119890"/>
                  </a:cubicBezTo>
                  <a:cubicBezTo>
                    <a:pt x="2523301" y="1139208"/>
                    <a:pt x="2476557" y="1141613"/>
                    <a:pt x="2431581" y="1129883"/>
                  </a:cubicBezTo>
                  <a:lnTo>
                    <a:pt x="2429715" y="1129193"/>
                  </a:lnTo>
                  <a:lnTo>
                    <a:pt x="2362331" y="1138587"/>
                  </a:lnTo>
                  <a:cubicBezTo>
                    <a:pt x="2333411" y="1145449"/>
                    <a:pt x="2304655" y="1155183"/>
                    <a:pt x="2276453" y="1167924"/>
                  </a:cubicBezTo>
                  <a:cubicBezTo>
                    <a:pt x="2191849" y="1206147"/>
                    <a:pt x="2124253" y="1266004"/>
                    <a:pt x="2077895" y="1337159"/>
                  </a:cubicBezTo>
                  <a:lnTo>
                    <a:pt x="2048305" y="1393536"/>
                  </a:lnTo>
                  <a:lnTo>
                    <a:pt x="2000273" y="1384489"/>
                  </a:lnTo>
                  <a:cubicBezTo>
                    <a:pt x="1908307" y="1374242"/>
                    <a:pt x="1815026" y="1378014"/>
                    <a:pt x="1723311" y="1397040"/>
                  </a:cubicBezTo>
                  <a:lnTo>
                    <a:pt x="1633195" y="1420939"/>
                  </a:lnTo>
                  <a:lnTo>
                    <a:pt x="1628718" y="1395065"/>
                  </a:lnTo>
                  <a:cubicBezTo>
                    <a:pt x="1603870" y="1289845"/>
                    <a:pt x="1553092" y="1189338"/>
                    <a:pt x="1475822" y="1103477"/>
                  </a:cubicBezTo>
                  <a:cubicBezTo>
                    <a:pt x="1290375" y="897410"/>
                    <a:pt x="1005003" y="834230"/>
                    <a:pt x="757097" y="920642"/>
                  </a:cubicBezTo>
                  <a:lnTo>
                    <a:pt x="695022" y="949410"/>
                  </a:lnTo>
                  <a:lnTo>
                    <a:pt x="679284" y="915037"/>
                  </a:lnTo>
                  <a:cubicBezTo>
                    <a:pt x="630535" y="824043"/>
                    <a:pt x="568093" y="734561"/>
                    <a:pt x="492527" y="650594"/>
                  </a:cubicBezTo>
                  <a:cubicBezTo>
                    <a:pt x="362987" y="506650"/>
                    <a:pt x="213277" y="399354"/>
                    <a:pt x="63158" y="333688"/>
                  </a:cubicBezTo>
                  <a:lnTo>
                    <a:pt x="0" y="311891"/>
                  </a:lnTo>
                  <a:lnTo>
                    <a:pt x="64953" y="244413"/>
                  </a:lnTo>
                  <a:cubicBezTo>
                    <a:pt x="241134" y="93402"/>
                    <a:pt x="484525" y="0"/>
                    <a:pt x="753368" y="0"/>
                  </a:cubicBezTo>
                  <a:close/>
                </a:path>
              </a:pathLst>
            </a:custGeom>
            <a:solidFill>
              <a:srgbClr val="80A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4589946" y="3085673"/>
              <a:ext cx="184731" cy="584775"/>
            </a:xfrm>
            <a:prstGeom prst="rect">
              <a:avLst/>
            </a:prstGeom>
            <a:noFill/>
            <a:effectLst/>
          </p:spPr>
          <p:txBody>
            <a:bodyPr wrap="none" rtlCol="0">
              <a:spAutoFit/>
            </a:bodyPr>
            <a:lstStyle/>
            <a:p>
              <a:endParaRPr lang="en-US" altLang="zh-CN" sz="3200" b="1" dirty="0" smtClean="0">
                <a:solidFill>
                  <a:schemeClr val="bg1"/>
                </a:solidFill>
                <a:latin typeface="方正姚体" panose="02010601030101010101" pitchFamily="2" charset="-122"/>
                <a:ea typeface="方正姚体" panose="02010601030101010101" pitchFamily="2" charset="-122"/>
              </a:endParaRPr>
            </a:p>
          </p:txBody>
        </p:sp>
        <p:sp>
          <p:nvSpPr>
            <p:cNvPr id="27" name="文本框 26"/>
            <p:cNvSpPr txBox="1"/>
            <p:nvPr/>
          </p:nvSpPr>
          <p:spPr>
            <a:xfrm>
              <a:off x="6338148" y="2406976"/>
              <a:ext cx="184731" cy="584775"/>
            </a:xfrm>
            <a:prstGeom prst="rect">
              <a:avLst/>
            </a:prstGeom>
            <a:noFill/>
            <a:effectLst/>
          </p:spPr>
          <p:txBody>
            <a:bodyPr wrap="none" rtlCol="0">
              <a:spAutoFit/>
            </a:bodyPr>
            <a:lstStyle/>
            <a:p>
              <a:endParaRPr lang="en-US" altLang="zh-CN" sz="3200" b="1" dirty="0" smtClean="0">
                <a:solidFill>
                  <a:schemeClr val="bg1"/>
                </a:solidFill>
                <a:latin typeface="方正姚体" panose="02010601030101010101" pitchFamily="2" charset="-122"/>
                <a:ea typeface="方正姚体" panose="02010601030101010101" pitchFamily="2" charset="-122"/>
              </a:endParaRPr>
            </a:p>
          </p:txBody>
        </p:sp>
        <p:sp>
          <p:nvSpPr>
            <p:cNvPr id="28" name="文本框 27"/>
            <p:cNvSpPr txBox="1"/>
            <p:nvPr/>
          </p:nvSpPr>
          <p:spPr>
            <a:xfrm>
              <a:off x="7539898" y="3408838"/>
              <a:ext cx="184731" cy="584775"/>
            </a:xfrm>
            <a:prstGeom prst="rect">
              <a:avLst/>
            </a:prstGeom>
            <a:noFill/>
            <a:effectLst/>
          </p:spPr>
          <p:txBody>
            <a:bodyPr wrap="none" rtlCol="0">
              <a:spAutoFit/>
            </a:bodyPr>
            <a:lstStyle/>
            <a:p>
              <a:endParaRPr lang="en-US" altLang="zh-CN" sz="3200" b="1" dirty="0" smtClean="0">
                <a:solidFill>
                  <a:schemeClr val="bg1"/>
                </a:solidFill>
                <a:latin typeface="方正姚体" panose="02010601030101010101" pitchFamily="2" charset="-122"/>
                <a:ea typeface="方正姚体" panose="02010601030101010101" pitchFamily="2" charset="-122"/>
              </a:endParaRPr>
            </a:p>
          </p:txBody>
        </p:sp>
        <p:sp>
          <p:nvSpPr>
            <p:cNvPr id="29" name="文本框 28"/>
            <p:cNvSpPr txBox="1"/>
            <p:nvPr/>
          </p:nvSpPr>
          <p:spPr>
            <a:xfrm>
              <a:off x="6240056" y="4341122"/>
              <a:ext cx="184731" cy="584775"/>
            </a:xfrm>
            <a:prstGeom prst="rect">
              <a:avLst/>
            </a:prstGeom>
            <a:noFill/>
            <a:effectLst/>
          </p:spPr>
          <p:txBody>
            <a:bodyPr wrap="none" rtlCol="0">
              <a:spAutoFit/>
            </a:bodyPr>
            <a:lstStyle/>
            <a:p>
              <a:endParaRPr lang="en-US" altLang="zh-CN" sz="3200" b="1" dirty="0" smtClean="0">
                <a:solidFill>
                  <a:schemeClr val="bg1"/>
                </a:solidFill>
                <a:latin typeface="方正姚体" panose="02010601030101010101" pitchFamily="2" charset="-122"/>
                <a:ea typeface="方正姚体" panose="02010601030101010101" pitchFamily="2" charset="-122"/>
              </a:endParaRPr>
            </a:p>
          </p:txBody>
        </p:sp>
      </p:grpSp>
      <p:sp>
        <p:nvSpPr>
          <p:cNvPr id="40961" name="Rectangle 1"/>
          <p:cNvSpPr>
            <a:spLocks noChangeArrowheads="1"/>
          </p:cNvSpPr>
          <p:nvPr/>
        </p:nvSpPr>
        <p:spPr bwMode="auto">
          <a:xfrm>
            <a:off x="4467930" y="1884557"/>
            <a:ext cx="7404409"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2800" b="0" i="0" u="none" strike="noStrike" cap="none" normalizeH="0" baseline="0" dirty="0" smtClean="0">
                <a:ln>
                  <a:noFill/>
                </a:ln>
                <a:effectLst/>
                <a:latin typeface="Times New Roman" pitchFamily="18" charset="0"/>
                <a:ea typeface="Times New Roman" pitchFamily="18" charset="0"/>
                <a:cs typeface="Times New Roman" pitchFamily="18" charset="0"/>
              </a:rPr>
              <a:t>Xác định được đối tượng miêu tả.</a:t>
            </a:r>
            <a:endParaRPr kumimoji="0" lang="en-US" sz="1600" b="0" i="0" u="none" strike="noStrike" cap="none" normalizeH="0" baseline="0" dirty="0" smtClean="0">
              <a:ln>
                <a:noFill/>
              </a:ln>
              <a:effectLst/>
              <a:latin typeface="Times New Roman" pitchFamily="18" charset="0"/>
              <a:cs typeface="Times New Roman" pitchFamily="18" charset="0"/>
              <a:sym typeface="Wingdings" pitchFamily="2" charset="2"/>
            </a:endParaRPr>
          </a:p>
        </p:txBody>
      </p:sp>
      <p:sp>
        <p:nvSpPr>
          <p:cNvPr id="41" name="Rectangle 2"/>
          <p:cNvSpPr>
            <a:spLocks noChangeArrowheads="1"/>
          </p:cNvSpPr>
          <p:nvPr/>
        </p:nvSpPr>
        <p:spPr bwMode="auto">
          <a:xfrm>
            <a:off x="1958906" y="2204231"/>
            <a:ext cx="1631796"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32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sym typeface="Wingdings" pitchFamily="2" charset="2"/>
              </a:rPr>
              <a:t>Muốn</a:t>
            </a:r>
            <a:r>
              <a:rPr kumimoji="0" lang="nl-NL" sz="3200" b="0" i="0" u="none" strike="noStrike" cap="none" normalizeH="0" dirty="0" smtClean="0">
                <a:ln>
                  <a:noFill/>
                </a:ln>
                <a:solidFill>
                  <a:srgbClr val="FF0000"/>
                </a:solidFill>
                <a:effectLst/>
                <a:latin typeface="Times New Roman" pitchFamily="18" charset="0"/>
                <a:ea typeface="Times New Roman" pitchFamily="18" charset="0"/>
                <a:cs typeface="Times New Roman" pitchFamily="18" charset="0"/>
                <a:sym typeface="Wingdings" pitchFamily="2" charset="2"/>
              </a:rPr>
              <a:t> tả cảnh cần</a:t>
            </a:r>
            <a:endParaRPr kumimoji="0" lang="en-US" sz="32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sym typeface="Wingdings" pitchFamily="2" charset="2"/>
            </a:endParaRPr>
          </a:p>
        </p:txBody>
      </p:sp>
      <p:pic>
        <p:nvPicPr>
          <p:cNvPr id="42" name="图片 32"/>
          <p:cNvPicPr>
            <a:picLocks noChangeAspect="1"/>
          </p:cNvPicPr>
          <p:nvPr/>
        </p:nvPicPr>
        <p:blipFill>
          <a:blip r:embed="rId4"/>
          <a:stretch>
            <a:fillRect/>
          </a:stretch>
        </p:blipFill>
        <p:spPr>
          <a:xfrm>
            <a:off x="8488037" y="162210"/>
            <a:ext cx="595376" cy="842513"/>
          </a:xfrm>
          <a:prstGeom prst="rect">
            <a:avLst/>
          </a:prstGeom>
        </p:spPr>
      </p:pic>
      <p:pic>
        <p:nvPicPr>
          <p:cNvPr id="43" name="图片 33"/>
          <p:cNvPicPr>
            <a:picLocks noChangeAspect="1"/>
          </p:cNvPicPr>
          <p:nvPr/>
        </p:nvPicPr>
        <p:blipFill>
          <a:blip r:embed="rId5"/>
          <a:stretch>
            <a:fillRect/>
          </a:stretch>
        </p:blipFill>
        <p:spPr>
          <a:xfrm>
            <a:off x="723219" y="429450"/>
            <a:ext cx="540000" cy="371250"/>
          </a:xfrm>
          <a:prstGeom prst="rect">
            <a:avLst/>
          </a:prstGeom>
        </p:spPr>
      </p:pic>
      <p:pic>
        <p:nvPicPr>
          <p:cNvPr id="44" name="图片 34"/>
          <p:cNvPicPr>
            <a:picLocks noChangeAspect="1"/>
          </p:cNvPicPr>
          <p:nvPr/>
        </p:nvPicPr>
        <p:blipFill>
          <a:blip r:embed="rId6"/>
          <a:stretch>
            <a:fillRect/>
          </a:stretch>
        </p:blipFill>
        <p:spPr>
          <a:xfrm>
            <a:off x="10041151" y="510983"/>
            <a:ext cx="795054" cy="419612"/>
          </a:xfrm>
          <a:prstGeom prst="rect">
            <a:avLst/>
          </a:prstGeom>
        </p:spPr>
      </p:pic>
      <p:pic>
        <p:nvPicPr>
          <p:cNvPr id="45" name="图片 35"/>
          <p:cNvPicPr>
            <a:picLocks noChangeAspect="1"/>
          </p:cNvPicPr>
          <p:nvPr/>
        </p:nvPicPr>
        <p:blipFill>
          <a:blip r:embed="rId7"/>
          <a:stretch>
            <a:fillRect/>
          </a:stretch>
        </p:blipFill>
        <p:spPr>
          <a:xfrm flipH="1">
            <a:off x="2838209" y="0"/>
            <a:ext cx="1289800" cy="954787"/>
          </a:xfrm>
          <a:prstGeom prst="rect">
            <a:avLst/>
          </a:prstGeom>
        </p:spPr>
      </p:pic>
      <p:pic>
        <p:nvPicPr>
          <p:cNvPr id="46" name="图片 37"/>
          <p:cNvPicPr>
            <a:picLocks noChangeAspect="1"/>
          </p:cNvPicPr>
          <p:nvPr/>
        </p:nvPicPr>
        <p:blipFill>
          <a:blip r:embed="rId5"/>
          <a:stretch>
            <a:fillRect/>
          </a:stretch>
        </p:blipFill>
        <p:spPr>
          <a:xfrm>
            <a:off x="11322649" y="125278"/>
            <a:ext cx="540000" cy="371250"/>
          </a:xfrm>
          <a:prstGeom prst="rect">
            <a:avLst/>
          </a:prstGeom>
        </p:spPr>
      </p:pic>
      <p:cxnSp>
        <p:nvCxnSpPr>
          <p:cNvPr id="48" name="Straight Arrow Connector 47"/>
          <p:cNvCxnSpPr>
            <a:stCxn id="41" idx="3"/>
            <a:endCxn id="40961" idx="1"/>
          </p:cNvCxnSpPr>
          <p:nvPr/>
        </p:nvCxnSpPr>
        <p:spPr>
          <a:xfrm flipV="1">
            <a:off x="3590702" y="2146167"/>
            <a:ext cx="877228" cy="59667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9" name="Rectangle 1"/>
          <p:cNvSpPr>
            <a:spLocks noChangeArrowheads="1"/>
          </p:cNvSpPr>
          <p:nvPr/>
        </p:nvSpPr>
        <p:spPr bwMode="auto">
          <a:xfrm>
            <a:off x="4527406" y="2505315"/>
            <a:ext cx="7404409"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2800" b="0" i="0" u="none" strike="noStrike" cap="none" normalizeH="0" baseline="0" dirty="0" smtClean="0">
                <a:ln>
                  <a:noFill/>
                </a:ln>
                <a:effectLst/>
                <a:latin typeface="Times New Roman" pitchFamily="18" charset="0"/>
                <a:ea typeface="Times New Roman" pitchFamily="18" charset="0"/>
                <a:cs typeface="Times New Roman" pitchFamily="18" charset="0"/>
              </a:rPr>
              <a:t>Quan sát, lựa chọn được những hình ảnh tiêu biểu</a:t>
            </a:r>
            <a:endParaRPr kumimoji="0" lang="nl-NL" sz="2800" b="0" i="0" u="none" strike="noStrike" cap="none" normalizeH="0" baseline="0" dirty="0" smtClean="0">
              <a:ln>
                <a:noFill/>
              </a:ln>
              <a:effectLst/>
              <a:latin typeface="Times New Roman" pitchFamily="18" charset="0"/>
              <a:ea typeface="Times New Roman" pitchFamily="18" charset="0"/>
              <a:cs typeface="Times New Roman" pitchFamily="18" charset="0"/>
              <a:sym typeface="Wingdings" pitchFamily="2" charset="2"/>
            </a:endParaRPr>
          </a:p>
        </p:txBody>
      </p:sp>
      <p:cxnSp>
        <p:nvCxnSpPr>
          <p:cNvPr id="50" name="Straight Arrow Connector 49"/>
          <p:cNvCxnSpPr>
            <a:stCxn id="41" idx="3"/>
            <a:endCxn id="49" idx="1"/>
          </p:cNvCxnSpPr>
          <p:nvPr/>
        </p:nvCxnSpPr>
        <p:spPr>
          <a:xfrm>
            <a:off x="3590702" y="2742840"/>
            <a:ext cx="936704" cy="2408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8" name="Rectangle 1"/>
          <p:cNvSpPr>
            <a:spLocks noChangeArrowheads="1"/>
          </p:cNvSpPr>
          <p:nvPr/>
        </p:nvSpPr>
        <p:spPr bwMode="auto">
          <a:xfrm>
            <a:off x="4486514" y="3192975"/>
            <a:ext cx="7404409"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sz="2800" b="0" i="0" u="none" strike="noStrike" cap="none" normalizeH="0" baseline="0" dirty="0" smtClean="0">
                <a:ln>
                  <a:noFill/>
                </a:ln>
                <a:effectLst/>
                <a:latin typeface="Times New Roman" pitchFamily="18" charset="0"/>
                <a:ea typeface="Times New Roman" pitchFamily="18" charset="0"/>
                <a:cs typeface="Times New Roman" pitchFamily="18" charset="0"/>
              </a:rPr>
              <a:t>Trình bày những điều quan sát được theo 1 thứ tự</a:t>
            </a:r>
            <a:r>
              <a:rPr kumimoji="0" lang="en-US" sz="1600" b="0" i="0" u="none" strike="noStrike" cap="none" normalizeH="0" baseline="0" dirty="0" smtClean="0">
                <a:ln>
                  <a:noFill/>
                </a:ln>
                <a:effectLst/>
                <a:latin typeface="Times New Roman" pitchFamily="18" charset="0"/>
                <a:cs typeface="Times New Roman" pitchFamily="18" charset="0"/>
                <a:sym typeface="Wingdings" pitchFamily="2" charset="2"/>
              </a:rPr>
              <a:t> </a:t>
            </a:r>
            <a:endParaRPr kumimoji="0" lang="en-US" sz="2800" b="0" i="0" u="none" strike="noStrike" cap="none" normalizeH="0" baseline="0" dirty="0" smtClean="0">
              <a:ln>
                <a:noFill/>
              </a:ln>
              <a:effectLst/>
              <a:latin typeface="Times New Roman" pitchFamily="18" charset="0"/>
              <a:ea typeface="Times New Roman" pitchFamily="18" charset="0"/>
              <a:cs typeface="Times New Roman" pitchFamily="18" charset="0"/>
              <a:sym typeface="Wingdings" pitchFamily="2" charset="2"/>
            </a:endParaRPr>
          </a:p>
        </p:txBody>
      </p:sp>
      <p:cxnSp>
        <p:nvCxnSpPr>
          <p:cNvPr id="69" name="Straight Arrow Connector 68"/>
          <p:cNvCxnSpPr>
            <a:stCxn id="41" idx="3"/>
            <a:endCxn id="68" idx="1"/>
          </p:cNvCxnSpPr>
          <p:nvPr/>
        </p:nvCxnSpPr>
        <p:spPr>
          <a:xfrm>
            <a:off x="3590702" y="2742840"/>
            <a:ext cx="895812" cy="71174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nvGrpSpPr>
          <p:cNvPr id="71" name="组合 19"/>
          <p:cNvGrpSpPr/>
          <p:nvPr/>
        </p:nvGrpSpPr>
        <p:grpSpPr>
          <a:xfrm>
            <a:off x="186357" y="4712780"/>
            <a:ext cx="1504913" cy="1193647"/>
            <a:chOff x="3535437" y="2229778"/>
            <a:chExt cx="4702601" cy="4190229"/>
          </a:xfrm>
        </p:grpSpPr>
        <p:sp>
          <p:nvSpPr>
            <p:cNvPr id="72" name="任意多边形 20"/>
            <p:cNvSpPr/>
            <p:nvPr/>
          </p:nvSpPr>
          <p:spPr>
            <a:xfrm rot="20794993">
              <a:off x="3535437" y="2575398"/>
              <a:ext cx="2859898" cy="1797293"/>
            </a:xfrm>
            <a:custGeom>
              <a:avLst/>
              <a:gdLst>
                <a:gd name="connsiteX0" fmla="*/ 1601408 w 3105659"/>
                <a:gd name="connsiteY0" fmla="*/ 25640 h 1951740"/>
                <a:gd name="connsiteX1" fmla="*/ 2340891 w 3105659"/>
                <a:gd name="connsiteY1" fmla="*/ 842319 h 1951740"/>
                <a:gd name="connsiteX2" fmla="*/ 2352079 w 3105659"/>
                <a:gd name="connsiteY2" fmla="*/ 926292 h 1951740"/>
                <a:gd name="connsiteX3" fmla="*/ 2386570 w 3105659"/>
                <a:gd name="connsiteY3" fmla="*/ 913103 h 1951740"/>
                <a:gd name="connsiteX4" fmla="*/ 2687887 w 3105659"/>
                <a:gd name="connsiteY4" fmla="*/ 909007 h 1951740"/>
                <a:gd name="connsiteX5" fmla="*/ 3095739 w 3105659"/>
                <a:gd name="connsiteY5" fmla="*/ 1451145 h 1951740"/>
                <a:gd name="connsiteX6" fmla="*/ 2952802 w 3105659"/>
                <a:gd name="connsiteY6" fmla="*/ 1665767 h 1951740"/>
                <a:gd name="connsiteX7" fmla="*/ 2941515 w 3105659"/>
                <a:gd name="connsiteY7" fmla="*/ 1672735 h 1951740"/>
                <a:gd name="connsiteX8" fmla="*/ 2934818 w 3105659"/>
                <a:gd name="connsiteY8" fmla="*/ 1681756 h 1951740"/>
                <a:gd name="connsiteX9" fmla="*/ 2409953 w 3105659"/>
                <a:gd name="connsiteY9" fmla="*/ 1885822 h 1951740"/>
                <a:gd name="connsiteX10" fmla="*/ 2221729 w 3105659"/>
                <a:gd name="connsiteY10" fmla="*/ 1865013 h 1951740"/>
                <a:gd name="connsiteX11" fmla="*/ 2203416 w 3105659"/>
                <a:gd name="connsiteY11" fmla="*/ 1859737 h 1951740"/>
                <a:gd name="connsiteX12" fmla="*/ 2154441 w 3105659"/>
                <a:gd name="connsiteY12" fmla="*/ 1850320 h 1951740"/>
                <a:gd name="connsiteX13" fmla="*/ 2065945 w 3105659"/>
                <a:gd name="connsiteY13" fmla="*/ 1823526 h 1951740"/>
                <a:gd name="connsiteX14" fmla="*/ 2025747 w 3105659"/>
                <a:gd name="connsiteY14" fmla="*/ 1806746 h 1951740"/>
                <a:gd name="connsiteX15" fmla="*/ 1878644 w 3105659"/>
                <a:gd name="connsiteY15" fmla="*/ 1785041 h 1951740"/>
                <a:gd name="connsiteX16" fmla="*/ 1603116 w 3105659"/>
                <a:gd name="connsiteY16" fmla="*/ 1805430 h 1951740"/>
                <a:gd name="connsiteX17" fmla="*/ 1550300 w 3105659"/>
                <a:gd name="connsiteY17" fmla="*/ 1820359 h 1951740"/>
                <a:gd name="connsiteX18" fmla="*/ 1550032 w 3105659"/>
                <a:gd name="connsiteY18" fmla="*/ 1820741 h 1951740"/>
                <a:gd name="connsiteX19" fmla="*/ 1545756 w 3105659"/>
                <a:gd name="connsiteY19" fmla="*/ 1821644 h 1951740"/>
                <a:gd name="connsiteX20" fmla="*/ 1500359 w 3105659"/>
                <a:gd name="connsiteY20" fmla="*/ 1834476 h 1951740"/>
                <a:gd name="connsiteX21" fmla="*/ 1355305 w 3105659"/>
                <a:gd name="connsiteY21" fmla="*/ 1894020 h 1951740"/>
                <a:gd name="connsiteX22" fmla="*/ 1355268 w 3105659"/>
                <a:gd name="connsiteY22" fmla="*/ 1894036 h 1951740"/>
                <a:gd name="connsiteX23" fmla="*/ 1266979 w 3105659"/>
                <a:gd name="connsiteY23" fmla="*/ 1951740 h 1951740"/>
                <a:gd name="connsiteX24" fmla="*/ 1240899 w 3105659"/>
                <a:gd name="connsiteY24" fmla="*/ 1902486 h 1951740"/>
                <a:gd name="connsiteX25" fmla="*/ 603974 w 3105659"/>
                <a:gd name="connsiteY25" fmla="*/ 1454086 h 1951740"/>
                <a:gd name="connsiteX26" fmla="*/ 588602 w 3105659"/>
                <a:gd name="connsiteY26" fmla="*/ 1451818 h 1951740"/>
                <a:gd name="connsiteX27" fmla="*/ 588412 w 3105659"/>
                <a:gd name="connsiteY27" fmla="*/ 1451441 h 1951740"/>
                <a:gd name="connsiteX28" fmla="*/ 459988 w 3105659"/>
                <a:gd name="connsiteY28" fmla="*/ 1429623 h 1951740"/>
                <a:gd name="connsiteX29" fmla="*/ 50475 w 3105659"/>
                <a:gd name="connsiteY29" fmla="*/ 1468566 h 1951740"/>
                <a:gd name="connsiteX30" fmla="*/ 8426 w 3105659"/>
                <a:gd name="connsiteY30" fmla="*/ 1485827 h 1951740"/>
                <a:gd name="connsiteX31" fmla="*/ 1967 w 3105659"/>
                <a:gd name="connsiteY31" fmla="*/ 1431665 h 1951740"/>
                <a:gd name="connsiteX32" fmla="*/ 22829 w 3105659"/>
                <a:gd name="connsiteY32" fmla="*/ 1181530 h 1951740"/>
                <a:gd name="connsiteX33" fmla="*/ 543461 w 3105659"/>
                <a:gd name="connsiteY33" fmla="*/ 594345 h 1951740"/>
                <a:gd name="connsiteX34" fmla="*/ 558414 w 3105659"/>
                <a:gd name="connsiteY34" fmla="*/ 590358 h 1951740"/>
                <a:gd name="connsiteX35" fmla="*/ 634932 w 3105659"/>
                <a:gd name="connsiteY35" fmla="*/ 434743 h 1951740"/>
                <a:gd name="connsiteX36" fmla="*/ 1228391 w 3105659"/>
                <a:gd name="connsiteY36" fmla="*/ 15653 h 1951740"/>
                <a:gd name="connsiteX37" fmla="*/ 1601408 w 3105659"/>
                <a:gd name="connsiteY37" fmla="*/ 25640 h 1951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105659" h="1951740">
                  <a:moveTo>
                    <a:pt x="1601408" y="25640"/>
                  </a:moveTo>
                  <a:cubicBezTo>
                    <a:pt x="1960687" y="114485"/>
                    <a:pt x="2260866" y="426603"/>
                    <a:pt x="2340891" y="842319"/>
                  </a:cubicBezTo>
                  <a:lnTo>
                    <a:pt x="2352079" y="926292"/>
                  </a:lnTo>
                  <a:lnTo>
                    <a:pt x="2386570" y="913103"/>
                  </a:lnTo>
                  <a:cubicBezTo>
                    <a:pt x="2478514" y="887070"/>
                    <a:pt x="2582624" y="883897"/>
                    <a:pt x="2687887" y="909007"/>
                  </a:cubicBezTo>
                  <a:cubicBezTo>
                    <a:pt x="2968588" y="975966"/>
                    <a:pt x="3151190" y="1218690"/>
                    <a:pt x="3095739" y="1451145"/>
                  </a:cubicBezTo>
                  <a:cubicBezTo>
                    <a:pt x="3074945" y="1538316"/>
                    <a:pt x="3023628" y="1611664"/>
                    <a:pt x="2952802" y="1665767"/>
                  </a:cubicBezTo>
                  <a:lnTo>
                    <a:pt x="2941515" y="1672735"/>
                  </a:lnTo>
                  <a:lnTo>
                    <a:pt x="2934818" y="1681756"/>
                  </a:lnTo>
                  <a:cubicBezTo>
                    <a:pt x="2821070" y="1804875"/>
                    <a:pt x="2628439" y="1885822"/>
                    <a:pt x="2409953" y="1885822"/>
                  </a:cubicBezTo>
                  <a:cubicBezTo>
                    <a:pt x="2344408" y="1885822"/>
                    <a:pt x="2281189" y="1878536"/>
                    <a:pt x="2221729" y="1865013"/>
                  </a:cubicBezTo>
                  <a:lnTo>
                    <a:pt x="2203416" y="1859737"/>
                  </a:lnTo>
                  <a:lnTo>
                    <a:pt x="2154441" y="1850320"/>
                  </a:lnTo>
                  <a:cubicBezTo>
                    <a:pt x="2124501" y="1842916"/>
                    <a:pt x="2094971" y="1833962"/>
                    <a:pt x="2065945" y="1823526"/>
                  </a:cubicBezTo>
                  <a:lnTo>
                    <a:pt x="2025747" y="1806746"/>
                  </a:lnTo>
                  <a:lnTo>
                    <a:pt x="1878644" y="1785041"/>
                  </a:lnTo>
                  <a:cubicBezTo>
                    <a:pt x="1783884" y="1779579"/>
                    <a:pt x="1691193" y="1786819"/>
                    <a:pt x="1603116" y="1805430"/>
                  </a:cubicBezTo>
                  <a:lnTo>
                    <a:pt x="1550300" y="1820359"/>
                  </a:lnTo>
                  <a:lnTo>
                    <a:pt x="1550032" y="1820741"/>
                  </a:lnTo>
                  <a:lnTo>
                    <a:pt x="1545756" y="1821644"/>
                  </a:lnTo>
                  <a:lnTo>
                    <a:pt x="1500359" y="1834476"/>
                  </a:lnTo>
                  <a:lnTo>
                    <a:pt x="1355305" y="1894020"/>
                  </a:lnTo>
                  <a:lnTo>
                    <a:pt x="1355268" y="1894036"/>
                  </a:lnTo>
                  <a:lnTo>
                    <a:pt x="1266979" y="1951740"/>
                  </a:lnTo>
                  <a:lnTo>
                    <a:pt x="1240899" y="1902486"/>
                  </a:lnTo>
                  <a:cubicBezTo>
                    <a:pt x="1111209" y="1689954"/>
                    <a:pt x="885110" y="1521148"/>
                    <a:pt x="603974" y="1454086"/>
                  </a:cubicBezTo>
                  <a:lnTo>
                    <a:pt x="588602" y="1451818"/>
                  </a:lnTo>
                  <a:lnTo>
                    <a:pt x="588412" y="1451441"/>
                  </a:lnTo>
                  <a:lnTo>
                    <a:pt x="459988" y="1429623"/>
                  </a:lnTo>
                  <a:cubicBezTo>
                    <a:pt x="316919" y="1415022"/>
                    <a:pt x="177552" y="1429504"/>
                    <a:pt x="50475" y="1468566"/>
                  </a:cubicBezTo>
                  <a:lnTo>
                    <a:pt x="8426" y="1485827"/>
                  </a:lnTo>
                  <a:lnTo>
                    <a:pt x="1967" y="1431665"/>
                  </a:lnTo>
                  <a:cubicBezTo>
                    <a:pt x="-3705" y="1349722"/>
                    <a:pt x="2778" y="1265584"/>
                    <a:pt x="22829" y="1181530"/>
                  </a:cubicBezTo>
                  <a:cubicBezTo>
                    <a:pt x="89665" y="901347"/>
                    <a:pt x="291422" y="688392"/>
                    <a:pt x="543461" y="594345"/>
                  </a:cubicBezTo>
                  <a:lnTo>
                    <a:pt x="558414" y="590358"/>
                  </a:lnTo>
                  <a:lnTo>
                    <a:pt x="634932" y="434743"/>
                  </a:lnTo>
                  <a:cubicBezTo>
                    <a:pt x="766332" y="221097"/>
                    <a:pt x="974533" y="64521"/>
                    <a:pt x="1228391" y="15653"/>
                  </a:cubicBezTo>
                  <a:cubicBezTo>
                    <a:pt x="1355320" y="-8781"/>
                    <a:pt x="1481647" y="-3975"/>
                    <a:pt x="1601408" y="25640"/>
                  </a:cubicBezTo>
                  <a:close/>
                </a:path>
              </a:pathLst>
            </a:custGeom>
            <a:solidFill>
              <a:srgbClr val="FEBC3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任意多边形 21"/>
            <p:cNvSpPr/>
            <p:nvPr/>
          </p:nvSpPr>
          <p:spPr>
            <a:xfrm rot="747730">
              <a:off x="3663366" y="4221815"/>
              <a:ext cx="1183304" cy="702380"/>
            </a:xfrm>
            <a:custGeom>
              <a:avLst/>
              <a:gdLst>
                <a:gd name="connsiteX0" fmla="*/ 531206 w 1284989"/>
                <a:gd name="connsiteY0" fmla="*/ 10988 h 762738"/>
                <a:gd name="connsiteX1" fmla="*/ 682577 w 1284989"/>
                <a:gd name="connsiteY1" fmla="*/ 0 h 762738"/>
                <a:gd name="connsiteX2" fmla="*/ 1250513 w 1284989"/>
                <a:gd name="connsiteY2" fmla="*/ 186896 h 762738"/>
                <a:gd name="connsiteX3" fmla="*/ 1274941 w 1284989"/>
                <a:gd name="connsiteY3" fmla="*/ 211021 h 762738"/>
                <a:gd name="connsiteX4" fmla="*/ 1274258 w 1284989"/>
                <a:gd name="connsiteY4" fmla="*/ 212959 h 762738"/>
                <a:gd name="connsiteX5" fmla="*/ 1270922 w 1284989"/>
                <a:gd name="connsiteY5" fmla="*/ 546350 h 762738"/>
                <a:gd name="connsiteX6" fmla="*/ 1284989 w 1284989"/>
                <a:gd name="connsiteY6" fmla="*/ 587073 h 762738"/>
                <a:gd name="connsiteX7" fmla="*/ 1242693 w 1284989"/>
                <a:gd name="connsiteY7" fmla="*/ 622241 h 762738"/>
                <a:gd name="connsiteX8" fmla="*/ 737677 w 1284989"/>
                <a:gd name="connsiteY8" fmla="*/ 762738 h 762738"/>
                <a:gd name="connsiteX9" fmla="*/ 1845 w 1284989"/>
                <a:gd name="connsiteY9" fmla="*/ 330907 h 762738"/>
                <a:gd name="connsiteX10" fmla="*/ 0 w 1284989"/>
                <a:gd name="connsiteY10" fmla="*/ 317724 h 762738"/>
                <a:gd name="connsiteX11" fmla="*/ 59761 w 1284989"/>
                <a:gd name="connsiteY11" fmla="*/ 238446 h 762738"/>
                <a:gd name="connsiteX12" fmla="*/ 531206 w 1284989"/>
                <a:gd name="connsiteY12" fmla="*/ 10988 h 762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4989" h="762738">
                  <a:moveTo>
                    <a:pt x="531206" y="10988"/>
                  </a:moveTo>
                  <a:cubicBezTo>
                    <a:pt x="580100" y="3784"/>
                    <a:pt x="630725" y="0"/>
                    <a:pt x="682577" y="0"/>
                  </a:cubicBezTo>
                  <a:cubicBezTo>
                    <a:pt x="909430" y="0"/>
                    <a:pt x="1112793" y="72416"/>
                    <a:pt x="1250513" y="186896"/>
                  </a:cubicBezTo>
                  <a:lnTo>
                    <a:pt x="1274941" y="211021"/>
                  </a:lnTo>
                  <a:lnTo>
                    <a:pt x="1274258" y="212959"/>
                  </a:lnTo>
                  <a:cubicBezTo>
                    <a:pt x="1248519" y="320892"/>
                    <a:pt x="1246059" y="433848"/>
                    <a:pt x="1270922" y="546350"/>
                  </a:cubicBezTo>
                  <a:lnTo>
                    <a:pt x="1284989" y="587073"/>
                  </a:lnTo>
                  <a:lnTo>
                    <a:pt x="1242693" y="622241"/>
                  </a:lnTo>
                  <a:cubicBezTo>
                    <a:pt x="1109310" y="709534"/>
                    <a:pt x="932122" y="762738"/>
                    <a:pt x="737677" y="762738"/>
                  </a:cubicBezTo>
                  <a:cubicBezTo>
                    <a:pt x="374713" y="762738"/>
                    <a:pt x="71882" y="577353"/>
                    <a:pt x="1845" y="330907"/>
                  </a:cubicBezTo>
                  <a:lnTo>
                    <a:pt x="0" y="317724"/>
                  </a:lnTo>
                  <a:lnTo>
                    <a:pt x="59761" y="238446"/>
                  </a:lnTo>
                  <a:cubicBezTo>
                    <a:pt x="167742" y="123357"/>
                    <a:pt x="335630" y="39805"/>
                    <a:pt x="531206" y="10988"/>
                  </a:cubicBezTo>
                  <a:close/>
                </a:path>
              </a:pathLst>
            </a:custGeom>
            <a:solidFill>
              <a:srgbClr val="A883B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任意多边形 22"/>
            <p:cNvSpPr/>
            <p:nvPr/>
          </p:nvSpPr>
          <p:spPr>
            <a:xfrm rot="20141227">
              <a:off x="5005969" y="3875148"/>
              <a:ext cx="2985762" cy="2544859"/>
            </a:xfrm>
            <a:custGeom>
              <a:avLst/>
              <a:gdLst>
                <a:gd name="connsiteX0" fmla="*/ 1825588 w 3242338"/>
                <a:gd name="connsiteY0" fmla="*/ 1984943 h 2763547"/>
                <a:gd name="connsiteX1" fmla="*/ 1836874 w 3242338"/>
                <a:gd name="connsiteY1" fmla="*/ 1996191 h 2763547"/>
                <a:gd name="connsiteX2" fmla="*/ 1849543 w 3242338"/>
                <a:gd name="connsiteY2" fmla="*/ 2005700 h 2763547"/>
                <a:gd name="connsiteX3" fmla="*/ 1637945 w 3242338"/>
                <a:gd name="connsiteY3" fmla="*/ 1762963 h 2763547"/>
                <a:gd name="connsiteX4" fmla="*/ 1645990 w 3242338"/>
                <a:gd name="connsiteY4" fmla="*/ 1777330 h 2763547"/>
                <a:gd name="connsiteX5" fmla="*/ 1655989 w 3242338"/>
                <a:gd name="connsiteY5" fmla="*/ 1790519 h 2763547"/>
                <a:gd name="connsiteX6" fmla="*/ 1564403 w 3242338"/>
                <a:gd name="connsiteY6" fmla="*/ 1626628 h 2763547"/>
                <a:gd name="connsiteX7" fmla="*/ 1564402 w 3242338"/>
                <a:gd name="connsiteY7" fmla="*/ 1626628 h 2763547"/>
                <a:gd name="connsiteX8" fmla="*/ 1569631 w 3242338"/>
                <a:gd name="connsiteY8" fmla="*/ 1639162 h 2763547"/>
                <a:gd name="connsiteX9" fmla="*/ 1572574 w 3242338"/>
                <a:gd name="connsiteY9" fmla="*/ 1646220 h 2763547"/>
                <a:gd name="connsiteX10" fmla="*/ 1572574 w 3242338"/>
                <a:gd name="connsiteY10" fmla="*/ 1646219 h 2763547"/>
                <a:gd name="connsiteX11" fmla="*/ 1569631 w 3242338"/>
                <a:gd name="connsiteY11" fmla="*/ 1639162 h 2763547"/>
                <a:gd name="connsiteX12" fmla="*/ 2421499 w 3242338"/>
                <a:gd name="connsiteY12" fmla="*/ 67356 h 2763547"/>
                <a:gd name="connsiteX13" fmla="*/ 2874075 w 3242338"/>
                <a:gd name="connsiteY13" fmla="*/ 971945 h 2763547"/>
                <a:gd name="connsiteX14" fmla="*/ 2845797 w 3242338"/>
                <a:gd name="connsiteY14" fmla="*/ 1056254 h 2763547"/>
                <a:gd name="connsiteX15" fmla="*/ 2827733 w 3242338"/>
                <a:gd name="connsiteY15" fmla="*/ 1053385 h 2763547"/>
                <a:gd name="connsiteX16" fmla="*/ 2816928 w 3242338"/>
                <a:gd name="connsiteY16" fmla="*/ 1072024 h 2763547"/>
                <a:gd name="connsiteX17" fmla="*/ 2805685 w 3242338"/>
                <a:gd name="connsiteY17" fmla="*/ 1069189 h 2763547"/>
                <a:gd name="connsiteX18" fmla="*/ 2742888 w 3242338"/>
                <a:gd name="connsiteY18" fmla="*/ 1063991 h 2763547"/>
                <a:gd name="connsiteX19" fmla="*/ 2330534 w 3242338"/>
                <a:gd name="connsiteY19" fmla="*/ 1515115 h 2763547"/>
                <a:gd name="connsiteX20" fmla="*/ 2333357 w 3242338"/>
                <a:gd name="connsiteY20" fmla="*/ 1545752 h 2763547"/>
                <a:gd name="connsiteX21" fmla="*/ 2345126 w 3242338"/>
                <a:gd name="connsiteY21" fmla="*/ 1544857 h 2763547"/>
                <a:gd name="connsiteX22" fmla="*/ 2428230 w 3242338"/>
                <a:gd name="connsiteY22" fmla="*/ 1551179 h 2763547"/>
                <a:gd name="connsiteX23" fmla="*/ 2431492 w 3242338"/>
                <a:gd name="connsiteY23" fmla="*/ 1551944 h 2763547"/>
                <a:gd name="connsiteX24" fmla="*/ 2450035 w 3242338"/>
                <a:gd name="connsiteY24" fmla="*/ 1486590 h 2763547"/>
                <a:gd name="connsiteX25" fmla="*/ 2829984 w 3242338"/>
                <a:gd name="connsiteY25" fmla="*/ 1211063 h 2763547"/>
                <a:gd name="connsiteX26" fmla="*/ 3242338 w 3242338"/>
                <a:gd name="connsiteY26" fmla="*/ 1662187 h 2763547"/>
                <a:gd name="connsiteX27" fmla="*/ 2913088 w 3242338"/>
                <a:gd name="connsiteY27" fmla="*/ 2104146 h 2763547"/>
                <a:gd name="connsiteX28" fmla="*/ 2892857 w 3242338"/>
                <a:gd name="connsiteY28" fmla="*/ 2106378 h 2763547"/>
                <a:gd name="connsiteX29" fmla="*/ 2864516 w 3242338"/>
                <a:gd name="connsiteY29" fmla="*/ 2124280 h 2763547"/>
                <a:gd name="connsiteX30" fmla="*/ 2666629 w 3242338"/>
                <a:gd name="connsiteY30" fmla="*/ 2203185 h 2763547"/>
                <a:gd name="connsiteX31" fmla="*/ 2031423 w 3242338"/>
                <a:gd name="connsiteY31" fmla="*/ 2128354 h 2763547"/>
                <a:gd name="connsiteX32" fmla="*/ 2020176 w 3242338"/>
                <a:gd name="connsiteY32" fmla="*/ 2121836 h 2763547"/>
                <a:gd name="connsiteX33" fmla="*/ 1959700 w 3242338"/>
                <a:gd name="connsiteY33" fmla="*/ 2191565 h 2763547"/>
                <a:gd name="connsiteX34" fmla="*/ 1883024 w 3242338"/>
                <a:gd name="connsiteY34" fmla="*/ 2391451 h 2763547"/>
                <a:gd name="connsiteX35" fmla="*/ 1932242 w 3242338"/>
                <a:gd name="connsiteY35" fmla="*/ 2653466 h 2763547"/>
                <a:gd name="connsiteX36" fmla="*/ 1975533 w 3242338"/>
                <a:gd name="connsiteY36" fmla="*/ 2716102 h 2763547"/>
                <a:gd name="connsiteX37" fmla="*/ 1806147 w 3242338"/>
                <a:gd name="connsiteY37" fmla="*/ 2763547 h 2763547"/>
                <a:gd name="connsiteX38" fmla="*/ 1742459 w 3242338"/>
                <a:gd name="connsiteY38" fmla="*/ 2729021 h 2763547"/>
                <a:gd name="connsiteX39" fmla="*/ 1291722 w 3242338"/>
                <a:gd name="connsiteY39" fmla="*/ 1854930 h 2763547"/>
                <a:gd name="connsiteX40" fmla="*/ 1310741 w 3242338"/>
                <a:gd name="connsiteY40" fmla="*/ 1648950 h 2763547"/>
                <a:gd name="connsiteX41" fmla="*/ 1321307 w 3242338"/>
                <a:gd name="connsiteY41" fmla="*/ 1604091 h 2763547"/>
                <a:gd name="connsiteX42" fmla="*/ 1261650 w 3242338"/>
                <a:gd name="connsiteY42" fmla="*/ 1587335 h 2763547"/>
                <a:gd name="connsiteX43" fmla="*/ 1181645 w 3242338"/>
                <a:gd name="connsiteY43" fmla="*/ 1555918 h 2763547"/>
                <a:gd name="connsiteX44" fmla="*/ 910815 w 3242338"/>
                <a:gd name="connsiteY44" fmla="*/ 1361600 h 2763547"/>
                <a:gd name="connsiteX45" fmla="*/ 864208 w 3242338"/>
                <a:gd name="connsiteY45" fmla="*/ 1300512 h 2763547"/>
                <a:gd name="connsiteX46" fmla="*/ 776918 w 3242338"/>
                <a:gd name="connsiteY46" fmla="*/ 1309256 h 2763547"/>
                <a:gd name="connsiteX47" fmla="*/ 445868 w 3242338"/>
                <a:gd name="connsiteY47" fmla="*/ 1242344 h 2763547"/>
                <a:gd name="connsiteX48" fmla="*/ 18969 w 3242338"/>
                <a:gd name="connsiteY48" fmla="*/ 380228 h 2763547"/>
                <a:gd name="connsiteX49" fmla="*/ 20207 w 3242338"/>
                <a:gd name="connsiteY49" fmla="*/ 375816 h 2763547"/>
                <a:gd name="connsiteX50" fmla="*/ 78969 w 3242338"/>
                <a:gd name="connsiteY50" fmla="*/ 311136 h 2763547"/>
                <a:gd name="connsiteX51" fmla="*/ 625108 w 3242338"/>
                <a:gd name="connsiteY51" fmla="*/ 73693 h 2763547"/>
                <a:gd name="connsiteX52" fmla="*/ 880424 w 3242338"/>
                <a:gd name="connsiteY52" fmla="*/ 120441 h 2763547"/>
                <a:gd name="connsiteX53" fmla="*/ 957122 w 3242338"/>
                <a:gd name="connsiteY53" fmla="*/ 154439 h 2763547"/>
                <a:gd name="connsiteX54" fmla="*/ 1031375 w 3242338"/>
                <a:gd name="connsiteY54" fmla="*/ 203687 h 2763547"/>
                <a:gd name="connsiteX55" fmla="*/ 1477614 w 3242338"/>
                <a:gd name="connsiteY55" fmla="*/ 327043 h 2763547"/>
                <a:gd name="connsiteX56" fmla="*/ 2139593 w 3242338"/>
                <a:gd name="connsiteY56" fmla="*/ 27690 h 2763547"/>
                <a:gd name="connsiteX57" fmla="*/ 2162644 w 3242338"/>
                <a:gd name="connsiteY57" fmla="*/ 0 h 2763547"/>
                <a:gd name="connsiteX58" fmla="*/ 2189600 w 3242338"/>
                <a:gd name="connsiteY58" fmla="*/ 2008 h 2763547"/>
                <a:gd name="connsiteX59" fmla="*/ 2421499 w 3242338"/>
                <a:gd name="connsiteY59" fmla="*/ 67356 h 2763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242338" h="2763547">
                  <a:moveTo>
                    <a:pt x="1825588" y="1984943"/>
                  </a:moveTo>
                  <a:lnTo>
                    <a:pt x="1836874" y="1996191"/>
                  </a:lnTo>
                  <a:lnTo>
                    <a:pt x="1849543" y="2005700"/>
                  </a:lnTo>
                  <a:close/>
                  <a:moveTo>
                    <a:pt x="1637945" y="1762963"/>
                  </a:moveTo>
                  <a:lnTo>
                    <a:pt x="1645990" y="1777330"/>
                  </a:lnTo>
                  <a:lnTo>
                    <a:pt x="1655989" y="1790519"/>
                  </a:lnTo>
                  <a:close/>
                  <a:moveTo>
                    <a:pt x="1564403" y="1626628"/>
                  </a:moveTo>
                  <a:lnTo>
                    <a:pt x="1564402" y="1626628"/>
                  </a:lnTo>
                  <a:lnTo>
                    <a:pt x="1569631" y="1639162"/>
                  </a:lnTo>
                  <a:lnTo>
                    <a:pt x="1572574" y="1646220"/>
                  </a:lnTo>
                  <a:lnTo>
                    <a:pt x="1572574" y="1646219"/>
                  </a:lnTo>
                  <a:lnTo>
                    <a:pt x="1569631" y="1639162"/>
                  </a:lnTo>
                  <a:close/>
                  <a:moveTo>
                    <a:pt x="2421499" y="67356"/>
                  </a:moveTo>
                  <a:cubicBezTo>
                    <a:pt x="2774317" y="226755"/>
                    <a:pt x="2955912" y="609360"/>
                    <a:pt x="2874075" y="971945"/>
                  </a:cubicBezTo>
                  <a:lnTo>
                    <a:pt x="2845797" y="1056254"/>
                  </a:lnTo>
                  <a:lnTo>
                    <a:pt x="2827733" y="1053385"/>
                  </a:lnTo>
                  <a:lnTo>
                    <a:pt x="2816928" y="1072024"/>
                  </a:lnTo>
                  <a:lnTo>
                    <a:pt x="2805685" y="1069189"/>
                  </a:lnTo>
                  <a:cubicBezTo>
                    <a:pt x="2785210" y="1065766"/>
                    <a:pt x="2764238" y="1063991"/>
                    <a:pt x="2742888" y="1063991"/>
                  </a:cubicBezTo>
                  <a:cubicBezTo>
                    <a:pt x="2515151" y="1063992"/>
                    <a:pt x="2330534" y="1265966"/>
                    <a:pt x="2330534" y="1515115"/>
                  </a:cubicBezTo>
                  <a:lnTo>
                    <a:pt x="2333357" y="1545752"/>
                  </a:lnTo>
                  <a:lnTo>
                    <a:pt x="2345126" y="1544857"/>
                  </a:lnTo>
                  <a:cubicBezTo>
                    <a:pt x="2373593" y="1544857"/>
                    <a:pt x="2401386" y="1547034"/>
                    <a:pt x="2428230" y="1551179"/>
                  </a:cubicBezTo>
                  <a:lnTo>
                    <a:pt x="2431492" y="1551944"/>
                  </a:lnTo>
                  <a:lnTo>
                    <a:pt x="2450035" y="1486590"/>
                  </a:lnTo>
                  <a:cubicBezTo>
                    <a:pt x="2512634" y="1324675"/>
                    <a:pt x="2659181" y="1211064"/>
                    <a:pt x="2829984" y="1211063"/>
                  </a:cubicBezTo>
                  <a:cubicBezTo>
                    <a:pt x="3057721" y="1211064"/>
                    <a:pt x="3242338" y="1413038"/>
                    <a:pt x="3242338" y="1662187"/>
                  </a:cubicBezTo>
                  <a:cubicBezTo>
                    <a:pt x="3242338" y="1880193"/>
                    <a:pt x="3100991" y="2062081"/>
                    <a:pt x="2913088" y="2104146"/>
                  </a:cubicBezTo>
                  <a:lnTo>
                    <a:pt x="2892857" y="2106378"/>
                  </a:lnTo>
                  <a:lnTo>
                    <a:pt x="2864516" y="2124280"/>
                  </a:lnTo>
                  <a:cubicBezTo>
                    <a:pt x="2803131" y="2158065"/>
                    <a:pt x="2736964" y="2184756"/>
                    <a:pt x="2666629" y="2203185"/>
                  </a:cubicBezTo>
                  <a:cubicBezTo>
                    <a:pt x="2447812" y="2260519"/>
                    <a:pt x="2224921" y="2228378"/>
                    <a:pt x="2031423" y="2128354"/>
                  </a:cubicBezTo>
                  <a:lnTo>
                    <a:pt x="2020176" y="2121836"/>
                  </a:lnTo>
                  <a:lnTo>
                    <a:pt x="1959700" y="2191565"/>
                  </a:lnTo>
                  <a:cubicBezTo>
                    <a:pt x="1918684" y="2250900"/>
                    <a:pt x="1891832" y="2318334"/>
                    <a:pt x="1883024" y="2391451"/>
                  </a:cubicBezTo>
                  <a:cubicBezTo>
                    <a:pt x="1872014" y="2482849"/>
                    <a:pt x="1890500" y="2572313"/>
                    <a:pt x="1932242" y="2653466"/>
                  </a:cubicBezTo>
                  <a:lnTo>
                    <a:pt x="1975533" y="2716102"/>
                  </a:lnTo>
                  <a:lnTo>
                    <a:pt x="1806147" y="2763547"/>
                  </a:lnTo>
                  <a:lnTo>
                    <a:pt x="1742459" y="2729021"/>
                  </a:lnTo>
                  <a:cubicBezTo>
                    <a:pt x="1472231" y="2549764"/>
                    <a:pt x="1291722" y="2225361"/>
                    <a:pt x="1291722" y="1854930"/>
                  </a:cubicBezTo>
                  <a:cubicBezTo>
                    <a:pt x="1291722" y="1784371"/>
                    <a:pt x="1298271" y="1715483"/>
                    <a:pt x="1310741" y="1648950"/>
                  </a:cubicBezTo>
                  <a:lnTo>
                    <a:pt x="1321307" y="1604091"/>
                  </a:lnTo>
                  <a:lnTo>
                    <a:pt x="1261650" y="1587335"/>
                  </a:lnTo>
                  <a:cubicBezTo>
                    <a:pt x="1234755" y="1578311"/>
                    <a:pt x="1208056" y="1567850"/>
                    <a:pt x="1181645" y="1555918"/>
                  </a:cubicBezTo>
                  <a:cubicBezTo>
                    <a:pt x="1076000" y="1508189"/>
                    <a:pt x="984970" y="1441439"/>
                    <a:pt x="910815" y="1361600"/>
                  </a:cubicBezTo>
                  <a:lnTo>
                    <a:pt x="864208" y="1300512"/>
                  </a:lnTo>
                  <a:lnTo>
                    <a:pt x="776918" y="1309256"/>
                  </a:lnTo>
                  <a:cubicBezTo>
                    <a:pt x="666278" y="1312238"/>
                    <a:pt x="553367" y="1290911"/>
                    <a:pt x="445868" y="1242344"/>
                  </a:cubicBezTo>
                  <a:cubicBezTo>
                    <a:pt x="111428" y="1091248"/>
                    <a:pt x="-59804" y="726578"/>
                    <a:pt x="18969" y="380228"/>
                  </a:cubicBezTo>
                  <a:lnTo>
                    <a:pt x="20207" y="375816"/>
                  </a:lnTo>
                  <a:lnTo>
                    <a:pt x="78969" y="311136"/>
                  </a:lnTo>
                  <a:cubicBezTo>
                    <a:pt x="227383" y="162800"/>
                    <a:pt x="417653" y="73693"/>
                    <a:pt x="625108" y="73693"/>
                  </a:cubicBezTo>
                  <a:cubicBezTo>
                    <a:pt x="714017" y="73693"/>
                    <a:pt x="799770" y="90060"/>
                    <a:pt x="880424" y="120441"/>
                  </a:cubicBezTo>
                  <a:lnTo>
                    <a:pt x="957122" y="154439"/>
                  </a:lnTo>
                  <a:lnTo>
                    <a:pt x="1031375" y="203687"/>
                  </a:lnTo>
                  <a:cubicBezTo>
                    <a:pt x="1164025" y="282357"/>
                    <a:pt x="1316039" y="327043"/>
                    <a:pt x="1477614" y="327043"/>
                  </a:cubicBezTo>
                  <a:cubicBezTo>
                    <a:pt x="1736133" y="327043"/>
                    <a:pt x="1970178" y="212645"/>
                    <a:pt x="2139593" y="27690"/>
                  </a:cubicBezTo>
                  <a:lnTo>
                    <a:pt x="2162644" y="0"/>
                  </a:lnTo>
                  <a:lnTo>
                    <a:pt x="2189600" y="2008"/>
                  </a:lnTo>
                  <a:cubicBezTo>
                    <a:pt x="2267797" y="11717"/>
                    <a:pt x="2345895" y="33199"/>
                    <a:pt x="2421499" y="67356"/>
                  </a:cubicBezTo>
                  <a:close/>
                </a:path>
              </a:pathLst>
            </a:custGeom>
            <a:solidFill>
              <a:srgbClr val="45A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任意多边形 23"/>
            <p:cNvSpPr/>
            <p:nvPr/>
          </p:nvSpPr>
          <p:spPr>
            <a:xfrm rot="20141227">
              <a:off x="7329839" y="3043248"/>
              <a:ext cx="908199" cy="1500623"/>
            </a:xfrm>
            <a:custGeom>
              <a:avLst/>
              <a:gdLst>
                <a:gd name="connsiteX0" fmla="*/ 824105 w 986243"/>
                <a:gd name="connsiteY0" fmla="*/ 0 h 1629576"/>
                <a:gd name="connsiteX1" fmla="*/ 868157 w 986243"/>
                <a:gd name="connsiteY1" fmla="*/ 90026 h 1629576"/>
                <a:gd name="connsiteX2" fmla="*/ 986243 w 986243"/>
                <a:gd name="connsiteY2" fmla="*/ 669014 h 1629576"/>
                <a:gd name="connsiteX3" fmla="*/ 630202 w 986243"/>
                <a:gd name="connsiteY3" fmla="*/ 1606320 h 1629576"/>
                <a:gd name="connsiteX4" fmla="*/ 605153 w 986243"/>
                <a:gd name="connsiteY4" fmla="*/ 1629576 h 1629576"/>
                <a:gd name="connsiteX5" fmla="*/ 604483 w 986243"/>
                <a:gd name="connsiteY5" fmla="*/ 1628227 h 1629576"/>
                <a:gd name="connsiteX6" fmla="*/ 351614 w 986243"/>
                <a:gd name="connsiteY6" fmla="*/ 1352163 h 1629576"/>
                <a:gd name="connsiteX7" fmla="*/ 199995 w 986243"/>
                <a:gd name="connsiteY7" fmla="*/ 1262318 h 1629576"/>
                <a:gd name="connsiteX8" fmla="*/ 204950 w 986243"/>
                <a:gd name="connsiteY8" fmla="*/ 1245645 h 1629576"/>
                <a:gd name="connsiteX9" fmla="*/ 234423 w 986243"/>
                <a:gd name="connsiteY9" fmla="*/ 990218 h 1629576"/>
                <a:gd name="connsiteX10" fmla="*/ 20645 w 986243"/>
                <a:gd name="connsiteY10" fmla="*/ 340095 h 1629576"/>
                <a:gd name="connsiteX11" fmla="*/ 0 w 986243"/>
                <a:gd name="connsiteY11" fmla="*/ 315295 h 1629576"/>
                <a:gd name="connsiteX12" fmla="*/ 39112 w 986243"/>
                <a:gd name="connsiteY12" fmla="*/ 284745 h 1629576"/>
                <a:gd name="connsiteX13" fmla="*/ 289737 w 986243"/>
                <a:gd name="connsiteY13" fmla="*/ 212270 h 1629576"/>
                <a:gd name="connsiteX14" fmla="*/ 380077 w 986243"/>
                <a:gd name="connsiteY14" fmla="*/ 220892 h 1629576"/>
                <a:gd name="connsiteX15" fmla="*/ 445353 w 986243"/>
                <a:gd name="connsiteY15" fmla="*/ 240075 h 1629576"/>
                <a:gd name="connsiteX16" fmla="*/ 446769 w 986243"/>
                <a:gd name="connsiteY16" fmla="*/ 241472 h 1629576"/>
                <a:gd name="connsiteX17" fmla="*/ 573435 w 986243"/>
                <a:gd name="connsiteY17" fmla="*/ 287733 h 1629576"/>
                <a:gd name="connsiteX18" fmla="*/ 733630 w 986243"/>
                <a:gd name="connsiteY18" fmla="*/ 208397 h 1629576"/>
                <a:gd name="connsiteX19" fmla="*/ 739243 w 986243"/>
                <a:gd name="connsiteY19" fmla="*/ 198443 h 1629576"/>
                <a:gd name="connsiteX20" fmla="*/ 741315 w 986243"/>
                <a:gd name="connsiteY20" fmla="*/ 198097 h 1629576"/>
                <a:gd name="connsiteX21" fmla="*/ 779811 w 986243"/>
                <a:gd name="connsiteY21" fmla="*/ 134082 h 1629576"/>
                <a:gd name="connsiteX22" fmla="*/ 810358 w 986243"/>
                <a:gd name="connsiteY22" fmla="*/ 54259 h 162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86243" h="1629576">
                  <a:moveTo>
                    <a:pt x="824105" y="0"/>
                  </a:moveTo>
                  <a:lnTo>
                    <a:pt x="868157" y="90026"/>
                  </a:lnTo>
                  <a:cubicBezTo>
                    <a:pt x="943466" y="262138"/>
                    <a:pt x="986243" y="459374"/>
                    <a:pt x="986243" y="669014"/>
                  </a:cubicBezTo>
                  <a:cubicBezTo>
                    <a:pt x="986243" y="1046367"/>
                    <a:pt x="847645" y="1383530"/>
                    <a:pt x="630202" y="1606320"/>
                  </a:cubicBezTo>
                  <a:lnTo>
                    <a:pt x="605153" y="1629576"/>
                  </a:lnTo>
                  <a:lnTo>
                    <a:pt x="604483" y="1628227"/>
                  </a:lnTo>
                  <a:cubicBezTo>
                    <a:pt x="537187" y="1519480"/>
                    <a:pt x="451225" y="1425632"/>
                    <a:pt x="351614" y="1352163"/>
                  </a:cubicBezTo>
                  <a:lnTo>
                    <a:pt x="199995" y="1262318"/>
                  </a:lnTo>
                  <a:lnTo>
                    <a:pt x="204950" y="1245645"/>
                  </a:lnTo>
                  <a:cubicBezTo>
                    <a:pt x="224190" y="1164004"/>
                    <a:pt x="234423" y="1078415"/>
                    <a:pt x="234423" y="990218"/>
                  </a:cubicBezTo>
                  <a:cubicBezTo>
                    <a:pt x="234423" y="743264"/>
                    <a:pt x="154197" y="516766"/>
                    <a:pt x="20645" y="340095"/>
                  </a:cubicBezTo>
                  <a:lnTo>
                    <a:pt x="0" y="315295"/>
                  </a:lnTo>
                  <a:lnTo>
                    <a:pt x="39112" y="284745"/>
                  </a:lnTo>
                  <a:cubicBezTo>
                    <a:pt x="110654" y="238987"/>
                    <a:pt x="196899" y="212270"/>
                    <a:pt x="289737" y="212270"/>
                  </a:cubicBezTo>
                  <a:cubicBezTo>
                    <a:pt x="320683" y="212270"/>
                    <a:pt x="350897" y="215239"/>
                    <a:pt x="380077" y="220892"/>
                  </a:cubicBezTo>
                  <a:lnTo>
                    <a:pt x="445353" y="240075"/>
                  </a:lnTo>
                  <a:lnTo>
                    <a:pt x="446769" y="241472"/>
                  </a:lnTo>
                  <a:cubicBezTo>
                    <a:pt x="482927" y="270679"/>
                    <a:pt x="526515" y="287733"/>
                    <a:pt x="573435" y="287733"/>
                  </a:cubicBezTo>
                  <a:cubicBezTo>
                    <a:pt x="635995" y="287733"/>
                    <a:pt x="692632" y="257414"/>
                    <a:pt x="733630" y="208397"/>
                  </a:cubicBezTo>
                  <a:lnTo>
                    <a:pt x="739243" y="198443"/>
                  </a:lnTo>
                  <a:lnTo>
                    <a:pt x="741315" y="198097"/>
                  </a:lnTo>
                  <a:lnTo>
                    <a:pt x="779811" y="134082"/>
                  </a:lnTo>
                  <a:cubicBezTo>
                    <a:pt x="791670" y="107832"/>
                    <a:pt x="801837" y="81192"/>
                    <a:pt x="810358" y="54259"/>
                  </a:cubicBezTo>
                  <a:close/>
                </a:path>
              </a:pathLst>
            </a:custGeom>
            <a:solidFill>
              <a:srgbClr val="FF66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任意多边形 24"/>
            <p:cNvSpPr/>
            <p:nvPr/>
          </p:nvSpPr>
          <p:spPr>
            <a:xfrm>
              <a:off x="5120554" y="2229778"/>
              <a:ext cx="2477934" cy="1308496"/>
            </a:xfrm>
            <a:custGeom>
              <a:avLst/>
              <a:gdLst>
                <a:gd name="connsiteX0" fmla="*/ 753368 w 2690871"/>
                <a:gd name="connsiteY0" fmla="*/ 0 h 1420939"/>
                <a:gd name="connsiteX1" fmla="*/ 1297698 w 2690871"/>
                <a:gd name="connsiteY1" fmla="*/ 142516 h 1420939"/>
                <a:gd name="connsiteX2" fmla="*/ 1299739 w 2690871"/>
                <a:gd name="connsiteY2" fmla="*/ 143959 h 1420939"/>
                <a:gd name="connsiteX3" fmla="*/ 1338349 w 2690871"/>
                <a:gd name="connsiteY3" fmla="*/ 125997 h 1420939"/>
                <a:gd name="connsiteX4" fmla="*/ 1717305 w 2690871"/>
                <a:gd name="connsiteY4" fmla="*/ 60419 h 1420939"/>
                <a:gd name="connsiteX5" fmla="*/ 2690871 w 2690871"/>
                <a:gd name="connsiteY5" fmla="*/ 894898 h 1420939"/>
                <a:gd name="connsiteX6" fmla="*/ 2682146 w 2690871"/>
                <a:gd name="connsiteY6" fmla="*/ 969085 h 1420939"/>
                <a:gd name="connsiteX7" fmla="*/ 2680400 w 2690871"/>
                <a:gd name="connsiteY7" fmla="*/ 970253 h 1420939"/>
                <a:gd name="connsiteX8" fmla="*/ 2679383 w 2690871"/>
                <a:gd name="connsiteY8" fmla="*/ 981635 h 1420939"/>
                <a:gd name="connsiteX9" fmla="*/ 2566060 w 2690871"/>
                <a:gd name="connsiteY9" fmla="*/ 1119890 h 1420939"/>
                <a:gd name="connsiteX10" fmla="*/ 2431581 w 2690871"/>
                <a:gd name="connsiteY10" fmla="*/ 1129883 h 1420939"/>
                <a:gd name="connsiteX11" fmla="*/ 2429715 w 2690871"/>
                <a:gd name="connsiteY11" fmla="*/ 1129193 h 1420939"/>
                <a:gd name="connsiteX12" fmla="*/ 2362331 w 2690871"/>
                <a:gd name="connsiteY12" fmla="*/ 1138587 h 1420939"/>
                <a:gd name="connsiteX13" fmla="*/ 2276453 w 2690871"/>
                <a:gd name="connsiteY13" fmla="*/ 1167924 h 1420939"/>
                <a:gd name="connsiteX14" fmla="*/ 2077895 w 2690871"/>
                <a:gd name="connsiteY14" fmla="*/ 1337159 h 1420939"/>
                <a:gd name="connsiteX15" fmla="*/ 2048305 w 2690871"/>
                <a:gd name="connsiteY15" fmla="*/ 1393536 h 1420939"/>
                <a:gd name="connsiteX16" fmla="*/ 2000273 w 2690871"/>
                <a:gd name="connsiteY16" fmla="*/ 1384489 h 1420939"/>
                <a:gd name="connsiteX17" fmla="*/ 1723311 w 2690871"/>
                <a:gd name="connsiteY17" fmla="*/ 1397040 h 1420939"/>
                <a:gd name="connsiteX18" fmla="*/ 1633195 w 2690871"/>
                <a:gd name="connsiteY18" fmla="*/ 1420939 h 1420939"/>
                <a:gd name="connsiteX19" fmla="*/ 1628718 w 2690871"/>
                <a:gd name="connsiteY19" fmla="*/ 1395065 h 1420939"/>
                <a:gd name="connsiteX20" fmla="*/ 1475822 w 2690871"/>
                <a:gd name="connsiteY20" fmla="*/ 1103477 h 1420939"/>
                <a:gd name="connsiteX21" fmla="*/ 757097 w 2690871"/>
                <a:gd name="connsiteY21" fmla="*/ 920642 h 1420939"/>
                <a:gd name="connsiteX22" fmla="*/ 695022 w 2690871"/>
                <a:gd name="connsiteY22" fmla="*/ 949410 h 1420939"/>
                <a:gd name="connsiteX23" fmla="*/ 679284 w 2690871"/>
                <a:gd name="connsiteY23" fmla="*/ 915037 h 1420939"/>
                <a:gd name="connsiteX24" fmla="*/ 492527 w 2690871"/>
                <a:gd name="connsiteY24" fmla="*/ 650594 h 1420939"/>
                <a:gd name="connsiteX25" fmla="*/ 63158 w 2690871"/>
                <a:gd name="connsiteY25" fmla="*/ 333688 h 1420939"/>
                <a:gd name="connsiteX26" fmla="*/ 0 w 2690871"/>
                <a:gd name="connsiteY26" fmla="*/ 311891 h 1420939"/>
                <a:gd name="connsiteX27" fmla="*/ 64953 w 2690871"/>
                <a:gd name="connsiteY27" fmla="*/ 244413 h 1420939"/>
                <a:gd name="connsiteX28" fmla="*/ 753368 w 2690871"/>
                <a:gd name="connsiteY28" fmla="*/ 0 h 1420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690871" h="1420939">
                  <a:moveTo>
                    <a:pt x="753368" y="0"/>
                  </a:moveTo>
                  <a:cubicBezTo>
                    <a:pt x="955001" y="0"/>
                    <a:pt x="1142316" y="52539"/>
                    <a:pt x="1297698" y="142516"/>
                  </a:cubicBezTo>
                  <a:lnTo>
                    <a:pt x="1299739" y="143959"/>
                  </a:lnTo>
                  <a:lnTo>
                    <a:pt x="1338349" y="125997"/>
                  </a:lnTo>
                  <a:cubicBezTo>
                    <a:pt x="1454825" y="83770"/>
                    <a:pt x="1582884" y="60419"/>
                    <a:pt x="1717305" y="60419"/>
                  </a:cubicBezTo>
                  <a:cubicBezTo>
                    <a:pt x="2254991" y="60419"/>
                    <a:pt x="2690871" y="434028"/>
                    <a:pt x="2690871" y="894898"/>
                  </a:cubicBezTo>
                  <a:lnTo>
                    <a:pt x="2682146" y="969085"/>
                  </a:lnTo>
                  <a:lnTo>
                    <a:pt x="2680400" y="970253"/>
                  </a:lnTo>
                  <a:lnTo>
                    <a:pt x="2679383" y="981635"/>
                  </a:lnTo>
                  <a:cubicBezTo>
                    <a:pt x="2662203" y="1043185"/>
                    <a:pt x="2623071" y="1094133"/>
                    <a:pt x="2566060" y="1119890"/>
                  </a:cubicBezTo>
                  <a:cubicBezTo>
                    <a:pt x="2523301" y="1139208"/>
                    <a:pt x="2476557" y="1141613"/>
                    <a:pt x="2431581" y="1129883"/>
                  </a:cubicBezTo>
                  <a:lnTo>
                    <a:pt x="2429715" y="1129193"/>
                  </a:lnTo>
                  <a:lnTo>
                    <a:pt x="2362331" y="1138587"/>
                  </a:lnTo>
                  <a:cubicBezTo>
                    <a:pt x="2333411" y="1145449"/>
                    <a:pt x="2304655" y="1155183"/>
                    <a:pt x="2276453" y="1167924"/>
                  </a:cubicBezTo>
                  <a:cubicBezTo>
                    <a:pt x="2191849" y="1206147"/>
                    <a:pt x="2124253" y="1266004"/>
                    <a:pt x="2077895" y="1337159"/>
                  </a:cubicBezTo>
                  <a:lnTo>
                    <a:pt x="2048305" y="1393536"/>
                  </a:lnTo>
                  <a:lnTo>
                    <a:pt x="2000273" y="1384489"/>
                  </a:lnTo>
                  <a:cubicBezTo>
                    <a:pt x="1908307" y="1374242"/>
                    <a:pt x="1815026" y="1378014"/>
                    <a:pt x="1723311" y="1397040"/>
                  </a:cubicBezTo>
                  <a:lnTo>
                    <a:pt x="1633195" y="1420939"/>
                  </a:lnTo>
                  <a:lnTo>
                    <a:pt x="1628718" y="1395065"/>
                  </a:lnTo>
                  <a:cubicBezTo>
                    <a:pt x="1603870" y="1289845"/>
                    <a:pt x="1553092" y="1189338"/>
                    <a:pt x="1475822" y="1103477"/>
                  </a:cubicBezTo>
                  <a:cubicBezTo>
                    <a:pt x="1290375" y="897410"/>
                    <a:pt x="1005003" y="834230"/>
                    <a:pt x="757097" y="920642"/>
                  </a:cubicBezTo>
                  <a:lnTo>
                    <a:pt x="695022" y="949410"/>
                  </a:lnTo>
                  <a:lnTo>
                    <a:pt x="679284" y="915037"/>
                  </a:lnTo>
                  <a:cubicBezTo>
                    <a:pt x="630535" y="824043"/>
                    <a:pt x="568093" y="734561"/>
                    <a:pt x="492527" y="650594"/>
                  </a:cubicBezTo>
                  <a:cubicBezTo>
                    <a:pt x="362987" y="506650"/>
                    <a:pt x="213277" y="399354"/>
                    <a:pt x="63158" y="333688"/>
                  </a:cubicBezTo>
                  <a:lnTo>
                    <a:pt x="0" y="311891"/>
                  </a:lnTo>
                  <a:lnTo>
                    <a:pt x="64953" y="244413"/>
                  </a:lnTo>
                  <a:cubicBezTo>
                    <a:pt x="241134" y="93402"/>
                    <a:pt x="484525" y="0"/>
                    <a:pt x="753368" y="0"/>
                  </a:cubicBezTo>
                  <a:close/>
                </a:path>
              </a:pathLst>
            </a:custGeom>
            <a:solidFill>
              <a:srgbClr val="80A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文本框 25"/>
            <p:cNvSpPr txBox="1"/>
            <p:nvPr/>
          </p:nvSpPr>
          <p:spPr>
            <a:xfrm>
              <a:off x="4589946" y="3085673"/>
              <a:ext cx="184731" cy="584775"/>
            </a:xfrm>
            <a:prstGeom prst="rect">
              <a:avLst/>
            </a:prstGeom>
            <a:noFill/>
            <a:effectLst/>
          </p:spPr>
          <p:txBody>
            <a:bodyPr wrap="none" rtlCol="0">
              <a:spAutoFit/>
            </a:bodyPr>
            <a:lstStyle/>
            <a:p>
              <a:endParaRPr lang="en-US" altLang="zh-CN" sz="3200" b="1" dirty="0" smtClean="0">
                <a:solidFill>
                  <a:schemeClr val="bg1"/>
                </a:solidFill>
                <a:latin typeface="方正姚体" panose="02010601030101010101" pitchFamily="2" charset="-122"/>
                <a:ea typeface="方正姚体" panose="02010601030101010101" pitchFamily="2" charset="-122"/>
              </a:endParaRPr>
            </a:p>
          </p:txBody>
        </p:sp>
        <p:sp>
          <p:nvSpPr>
            <p:cNvPr id="78" name="文本框 26"/>
            <p:cNvSpPr txBox="1"/>
            <p:nvPr/>
          </p:nvSpPr>
          <p:spPr>
            <a:xfrm>
              <a:off x="6338148" y="2406976"/>
              <a:ext cx="184731" cy="584775"/>
            </a:xfrm>
            <a:prstGeom prst="rect">
              <a:avLst/>
            </a:prstGeom>
            <a:noFill/>
            <a:effectLst/>
          </p:spPr>
          <p:txBody>
            <a:bodyPr wrap="none" rtlCol="0">
              <a:spAutoFit/>
            </a:bodyPr>
            <a:lstStyle/>
            <a:p>
              <a:endParaRPr lang="en-US" altLang="zh-CN" sz="3200" b="1" dirty="0" smtClean="0">
                <a:solidFill>
                  <a:schemeClr val="bg1"/>
                </a:solidFill>
                <a:latin typeface="方正姚体" panose="02010601030101010101" pitchFamily="2" charset="-122"/>
                <a:ea typeface="方正姚体" panose="02010601030101010101" pitchFamily="2" charset="-122"/>
              </a:endParaRPr>
            </a:p>
          </p:txBody>
        </p:sp>
        <p:sp>
          <p:nvSpPr>
            <p:cNvPr id="79" name="文本框 27"/>
            <p:cNvSpPr txBox="1"/>
            <p:nvPr/>
          </p:nvSpPr>
          <p:spPr>
            <a:xfrm>
              <a:off x="7539898" y="3408838"/>
              <a:ext cx="184731" cy="584775"/>
            </a:xfrm>
            <a:prstGeom prst="rect">
              <a:avLst/>
            </a:prstGeom>
            <a:noFill/>
            <a:effectLst/>
          </p:spPr>
          <p:txBody>
            <a:bodyPr wrap="none" rtlCol="0">
              <a:spAutoFit/>
            </a:bodyPr>
            <a:lstStyle/>
            <a:p>
              <a:endParaRPr lang="en-US" altLang="zh-CN" sz="3200" b="1" dirty="0" smtClean="0">
                <a:solidFill>
                  <a:schemeClr val="bg1"/>
                </a:solidFill>
                <a:latin typeface="方正姚体" panose="02010601030101010101" pitchFamily="2" charset="-122"/>
                <a:ea typeface="方正姚体" panose="02010601030101010101" pitchFamily="2" charset="-122"/>
              </a:endParaRPr>
            </a:p>
          </p:txBody>
        </p:sp>
        <p:sp>
          <p:nvSpPr>
            <p:cNvPr id="80" name="文本框 28"/>
            <p:cNvSpPr txBox="1"/>
            <p:nvPr/>
          </p:nvSpPr>
          <p:spPr>
            <a:xfrm>
              <a:off x="6240056" y="4341122"/>
              <a:ext cx="184731" cy="584775"/>
            </a:xfrm>
            <a:prstGeom prst="rect">
              <a:avLst/>
            </a:prstGeom>
            <a:noFill/>
            <a:effectLst/>
          </p:spPr>
          <p:txBody>
            <a:bodyPr wrap="none" rtlCol="0">
              <a:spAutoFit/>
            </a:bodyPr>
            <a:lstStyle/>
            <a:p>
              <a:endParaRPr lang="en-US" altLang="zh-CN" sz="3200" b="1" dirty="0" smtClean="0">
                <a:solidFill>
                  <a:schemeClr val="bg1"/>
                </a:solidFill>
                <a:latin typeface="方正姚体" panose="02010601030101010101" pitchFamily="2" charset="-122"/>
                <a:ea typeface="方正姚体" panose="02010601030101010101" pitchFamily="2" charset="-122"/>
              </a:endParaRPr>
            </a:p>
          </p:txBody>
        </p:sp>
      </p:grpSp>
      <p:sp>
        <p:nvSpPr>
          <p:cNvPr id="81" name="Rectangle 2"/>
          <p:cNvSpPr>
            <a:spLocks noChangeArrowheads="1"/>
          </p:cNvSpPr>
          <p:nvPr/>
        </p:nvSpPr>
        <p:spPr bwMode="auto">
          <a:xfrm>
            <a:off x="1906859" y="4575723"/>
            <a:ext cx="1405051"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32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sym typeface="Wingdings" pitchFamily="2" charset="2"/>
              </a:rPr>
              <a:t>Bố</a:t>
            </a:r>
            <a:r>
              <a:rPr kumimoji="0" lang="nl-NL" sz="3200" b="0" i="0" u="none" strike="noStrike" cap="none" normalizeH="0" dirty="0" smtClean="0">
                <a:ln>
                  <a:noFill/>
                </a:ln>
                <a:solidFill>
                  <a:srgbClr val="FF0000"/>
                </a:solidFill>
                <a:effectLst/>
                <a:latin typeface="Times New Roman" pitchFamily="18" charset="0"/>
                <a:ea typeface="Times New Roman" pitchFamily="18" charset="0"/>
                <a:cs typeface="Times New Roman" pitchFamily="18" charset="0"/>
                <a:sym typeface="Wingdings" pitchFamily="2" charset="2"/>
              </a:rPr>
              <a:t> cục bài tả cảnh</a:t>
            </a:r>
            <a:endParaRPr kumimoji="0" lang="en-US" sz="32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sym typeface="Wingdings" pitchFamily="2" charset="2"/>
            </a:endParaRPr>
          </a:p>
        </p:txBody>
      </p:sp>
      <p:sp>
        <p:nvSpPr>
          <p:cNvPr id="82" name="Rectangle 1"/>
          <p:cNvSpPr>
            <a:spLocks noChangeArrowheads="1"/>
          </p:cNvSpPr>
          <p:nvPr/>
        </p:nvSpPr>
        <p:spPr bwMode="auto">
          <a:xfrm>
            <a:off x="4441909" y="4423317"/>
            <a:ext cx="7404409"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nl-NL" sz="2800" dirty="0" smtClean="0">
                <a:solidFill>
                  <a:srgbClr val="00B050"/>
                </a:solidFill>
                <a:latin typeface="Times New Roman" pitchFamily="18" charset="0"/>
                <a:ea typeface="Times New Roman" pitchFamily="18" charset="0"/>
                <a:cs typeface="Times New Roman" pitchFamily="18" charset="0"/>
              </a:rPr>
              <a:t>MB </a:t>
            </a:r>
            <a:r>
              <a:rPr lang="nl-NL" sz="2800" dirty="0" smtClean="0">
                <a:solidFill>
                  <a:srgbClr val="00B050"/>
                </a:solidFill>
                <a:latin typeface="Times New Roman" pitchFamily="18" charset="0"/>
                <a:ea typeface="Times New Roman" pitchFamily="18" charset="0"/>
                <a:cs typeface="Times New Roman" pitchFamily="18" charset="0"/>
                <a:sym typeface="Wingdings" pitchFamily="2" charset="2"/>
              </a:rPr>
              <a:t></a:t>
            </a:r>
            <a:r>
              <a:rPr lang="nl-NL" sz="2800" dirty="0" smtClean="0">
                <a:solidFill>
                  <a:srgbClr val="00B050"/>
                </a:solidFill>
                <a:latin typeface="Times New Roman" pitchFamily="18" charset="0"/>
                <a:ea typeface="Times New Roman" pitchFamily="18" charset="0"/>
                <a:cs typeface="Times New Roman" pitchFamily="18" charset="0"/>
              </a:rPr>
              <a:t> Giới thiệu cảnh được tả</a:t>
            </a:r>
            <a:endParaRPr kumimoji="0" lang="en-US" sz="1600" b="0" i="0" u="none" strike="noStrike" cap="none" normalizeH="0" baseline="0" dirty="0" smtClean="0">
              <a:ln>
                <a:noFill/>
              </a:ln>
              <a:solidFill>
                <a:srgbClr val="00B050"/>
              </a:solidFill>
              <a:effectLst/>
              <a:latin typeface="Times New Roman" pitchFamily="18" charset="0"/>
              <a:cs typeface="Times New Roman" pitchFamily="18" charset="0"/>
              <a:sym typeface="Wingdings" pitchFamily="2" charset="2"/>
            </a:endParaRPr>
          </a:p>
        </p:txBody>
      </p:sp>
      <p:cxnSp>
        <p:nvCxnSpPr>
          <p:cNvPr id="83" name="Straight Arrow Connector 82"/>
          <p:cNvCxnSpPr>
            <a:stCxn id="81" idx="3"/>
            <a:endCxn id="82" idx="1"/>
          </p:cNvCxnSpPr>
          <p:nvPr/>
        </p:nvCxnSpPr>
        <p:spPr>
          <a:xfrm flipV="1">
            <a:off x="3311910" y="4684927"/>
            <a:ext cx="1129999" cy="67562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84" name="Rectangle 1"/>
          <p:cNvSpPr>
            <a:spLocks noChangeArrowheads="1"/>
          </p:cNvSpPr>
          <p:nvPr/>
        </p:nvSpPr>
        <p:spPr bwMode="auto">
          <a:xfrm>
            <a:off x="4434479" y="5110981"/>
            <a:ext cx="7404409"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nl-NL" sz="2800" dirty="0" smtClean="0">
                <a:solidFill>
                  <a:srgbClr val="00B050"/>
                </a:solidFill>
                <a:latin typeface="Times New Roman" pitchFamily="18" charset="0"/>
                <a:ea typeface="Times New Roman" pitchFamily="18" charset="0"/>
                <a:cs typeface="Times New Roman" pitchFamily="18" charset="0"/>
                <a:sym typeface="Wingdings" pitchFamily="2" charset="2"/>
              </a:rPr>
              <a:t>TB </a:t>
            </a:r>
            <a:r>
              <a:rPr lang="nl-NL" sz="2800" dirty="0" smtClean="0">
                <a:solidFill>
                  <a:srgbClr val="00B050"/>
                </a:solidFill>
                <a:latin typeface="Times New Roman" pitchFamily="18" charset="0"/>
                <a:ea typeface="Times New Roman" pitchFamily="18" charset="0"/>
                <a:cs typeface="Times New Roman" pitchFamily="18" charset="0"/>
              </a:rPr>
              <a:t> Tập trung tả cảnh vật chi tiết theo 1 thứ tự</a:t>
            </a:r>
            <a:endParaRPr kumimoji="0" lang="nl-NL" sz="2800" b="0" i="0"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sym typeface="Wingdings" pitchFamily="2" charset="2"/>
            </a:endParaRPr>
          </a:p>
        </p:txBody>
      </p:sp>
      <p:cxnSp>
        <p:nvCxnSpPr>
          <p:cNvPr id="85" name="Straight Arrow Connector 84"/>
          <p:cNvCxnSpPr>
            <a:stCxn id="81" idx="3"/>
            <a:endCxn id="84" idx="1"/>
          </p:cNvCxnSpPr>
          <p:nvPr/>
        </p:nvCxnSpPr>
        <p:spPr>
          <a:xfrm>
            <a:off x="3311910" y="5360553"/>
            <a:ext cx="1122569" cy="1203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86" name="Rectangle 1"/>
          <p:cNvSpPr>
            <a:spLocks noChangeArrowheads="1"/>
          </p:cNvSpPr>
          <p:nvPr/>
        </p:nvSpPr>
        <p:spPr bwMode="auto">
          <a:xfrm>
            <a:off x="4482795" y="5843245"/>
            <a:ext cx="7798413"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nl-NL" sz="2800" dirty="0" smtClean="0">
                <a:solidFill>
                  <a:srgbClr val="00B050"/>
                </a:solidFill>
                <a:latin typeface="Times New Roman" pitchFamily="18" charset="0"/>
                <a:ea typeface="Times New Roman" pitchFamily="18" charset="0"/>
                <a:cs typeface="Times New Roman" pitchFamily="18" charset="0"/>
                <a:sym typeface="Wingdings" pitchFamily="2" charset="2"/>
              </a:rPr>
              <a:t>KB </a:t>
            </a:r>
            <a:r>
              <a:rPr lang="nl-NL" sz="2800" dirty="0" smtClean="0">
                <a:solidFill>
                  <a:srgbClr val="00B050"/>
                </a:solidFill>
                <a:latin typeface="Times New Roman" pitchFamily="18" charset="0"/>
                <a:ea typeface="Times New Roman" pitchFamily="18" charset="0"/>
                <a:cs typeface="Times New Roman" pitchFamily="18" charset="0"/>
              </a:rPr>
              <a:t> Thường phát biểu cảm tưởng về cảnh vật đó.</a:t>
            </a:r>
            <a:r>
              <a:rPr lang="en-US" sz="1600" dirty="0" smtClean="0">
                <a:solidFill>
                  <a:srgbClr val="00B050"/>
                </a:solidFill>
                <a:latin typeface="Times New Roman" pitchFamily="18" charset="0"/>
                <a:cs typeface="Times New Roman" pitchFamily="18" charset="0"/>
                <a:sym typeface="Wingdings" pitchFamily="2" charset="2"/>
              </a:rPr>
              <a:t> </a:t>
            </a:r>
            <a:endParaRPr lang="en-US" sz="2800" dirty="0" smtClean="0">
              <a:solidFill>
                <a:srgbClr val="00B050"/>
              </a:solidFill>
              <a:latin typeface="Times New Roman" pitchFamily="18" charset="0"/>
              <a:ea typeface="Times New Roman" pitchFamily="18" charset="0"/>
              <a:cs typeface="Times New Roman" pitchFamily="18" charset="0"/>
              <a:sym typeface="Wingdings" pitchFamily="2" charset="2"/>
            </a:endParaRPr>
          </a:p>
        </p:txBody>
      </p:sp>
      <p:cxnSp>
        <p:nvCxnSpPr>
          <p:cNvPr id="87" name="Straight Arrow Connector 86"/>
          <p:cNvCxnSpPr>
            <a:stCxn id="81" idx="3"/>
            <a:endCxn id="86" idx="1"/>
          </p:cNvCxnSpPr>
          <p:nvPr/>
        </p:nvCxnSpPr>
        <p:spPr>
          <a:xfrm>
            <a:off x="3311910" y="5360553"/>
            <a:ext cx="1170885" cy="74430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7983492"/>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 calcmode="lin" valueType="num">
                                      <p:cBhvr>
                                        <p:cTn id="12" dur="1000" fill="hold"/>
                                        <p:tgtEl>
                                          <p:spTgt spid="41"/>
                                        </p:tgtEl>
                                        <p:attrNameLst>
                                          <p:attrName>ppt_w</p:attrName>
                                        </p:attrNameLst>
                                      </p:cBhvr>
                                      <p:tavLst>
                                        <p:tav tm="0">
                                          <p:val>
                                            <p:strVal val="#ppt_w*0.70"/>
                                          </p:val>
                                        </p:tav>
                                        <p:tav tm="100000">
                                          <p:val>
                                            <p:strVal val="#ppt_w"/>
                                          </p:val>
                                        </p:tav>
                                      </p:tavLst>
                                    </p:anim>
                                    <p:anim calcmode="lin" valueType="num">
                                      <p:cBhvr>
                                        <p:cTn id="13" dur="1000" fill="hold"/>
                                        <p:tgtEl>
                                          <p:spTgt spid="41"/>
                                        </p:tgtEl>
                                        <p:attrNameLst>
                                          <p:attrName>ppt_h</p:attrName>
                                        </p:attrNameLst>
                                      </p:cBhvr>
                                      <p:tavLst>
                                        <p:tav tm="0">
                                          <p:val>
                                            <p:strVal val="#ppt_h"/>
                                          </p:val>
                                        </p:tav>
                                        <p:tav tm="100000">
                                          <p:val>
                                            <p:strVal val="#ppt_h"/>
                                          </p:val>
                                        </p:tav>
                                      </p:tavLst>
                                    </p:anim>
                                    <p:animEffect transition="in" filter="fade">
                                      <p:cBhvr>
                                        <p:cTn id="14" dur="1000"/>
                                        <p:tgtEl>
                                          <p:spTgt spid="41"/>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nodeType="click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strips(downLeft)">
                                      <p:cBhvr>
                                        <p:cTn id="19" dur="500"/>
                                        <p:tgtEl>
                                          <p:spTgt spid="48"/>
                                        </p:tgtEl>
                                      </p:cBhvr>
                                    </p:animEffect>
                                  </p:childTnLst>
                                </p:cTn>
                              </p:par>
                              <p:par>
                                <p:cTn id="20" presetID="18" presetClass="entr" presetSubtype="12" fill="hold" grpId="0" nodeType="withEffect">
                                  <p:stCondLst>
                                    <p:cond delay="0"/>
                                  </p:stCondLst>
                                  <p:childTnLst>
                                    <p:set>
                                      <p:cBhvr>
                                        <p:cTn id="21" dur="1" fill="hold">
                                          <p:stCondLst>
                                            <p:cond delay="0"/>
                                          </p:stCondLst>
                                        </p:cTn>
                                        <p:tgtEl>
                                          <p:spTgt spid="40961"/>
                                        </p:tgtEl>
                                        <p:attrNameLst>
                                          <p:attrName>style.visibility</p:attrName>
                                        </p:attrNameLst>
                                      </p:cBhvr>
                                      <p:to>
                                        <p:strVal val="visible"/>
                                      </p:to>
                                    </p:set>
                                    <p:animEffect transition="in" filter="strips(downLeft)">
                                      <p:cBhvr>
                                        <p:cTn id="22" dur="500"/>
                                        <p:tgtEl>
                                          <p:spTgt spid="40961"/>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strips(downLeft)">
                                      <p:cBhvr>
                                        <p:cTn id="27" dur="500"/>
                                        <p:tgtEl>
                                          <p:spTgt spid="50"/>
                                        </p:tgtEl>
                                      </p:cBhvr>
                                    </p:animEffect>
                                  </p:childTnLst>
                                </p:cTn>
                              </p:par>
                              <p:par>
                                <p:cTn id="28" presetID="18" presetClass="entr" presetSubtype="12" fill="hold" grpId="0" nodeType="with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strips(downLeft)">
                                      <p:cBhvr>
                                        <p:cTn id="30" dur="500"/>
                                        <p:tgtEl>
                                          <p:spTgt spid="49"/>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12" fill="hold" nodeType="click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strips(downLeft)">
                                      <p:cBhvr>
                                        <p:cTn id="35" dur="500"/>
                                        <p:tgtEl>
                                          <p:spTgt spid="69"/>
                                        </p:tgtEl>
                                      </p:cBhvr>
                                    </p:animEffect>
                                  </p:childTnLst>
                                </p:cTn>
                              </p:par>
                              <p:par>
                                <p:cTn id="36" presetID="18" presetClass="entr" presetSubtype="12" fill="hold" grpId="0" nodeType="withEffect">
                                  <p:stCondLst>
                                    <p:cond delay="0"/>
                                  </p:stCondLst>
                                  <p:childTnLst>
                                    <p:set>
                                      <p:cBhvr>
                                        <p:cTn id="37" dur="1" fill="hold">
                                          <p:stCondLst>
                                            <p:cond delay="0"/>
                                          </p:stCondLst>
                                        </p:cTn>
                                        <p:tgtEl>
                                          <p:spTgt spid="68"/>
                                        </p:tgtEl>
                                        <p:attrNameLst>
                                          <p:attrName>style.visibility</p:attrName>
                                        </p:attrNameLst>
                                      </p:cBhvr>
                                      <p:to>
                                        <p:strVal val="visible"/>
                                      </p:to>
                                    </p:set>
                                    <p:animEffect transition="in" filter="strips(downLeft)">
                                      <p:cBhvr>
                                        <p:cTn id="38" dur="500"/>
                                        <p:tgtEl>
                                          <p:spTgt spid="68"/>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71"/>
                                        </p:tgtEl>
                                        <p:attrNameLst>
                                          <p:attrName>style.visibility</p:attrName>
                                        </p:attrNameLst>
                                      </p:cBhvr>
                                      <p:to>
                                        <p:strVal val="visible"/>
                                      </p:to>
                                    </p:set>
                                    <p:animEffect transition="in" filter="dissolve">
                                      <p:cBhvr>
                                        <p:cTn id="43" dur="500"/>
                                        <p:tgtEl>
                                          <p:spTgt spid="71"/>
                                        </p:tgtEl>
                                      </p:cBhvr>
                                    </p:animEffect>
                                  </p:childTnLst>
                                </p:cTn>
                              </p:par>
                            </p:childTnLst>
                          </p:cTn>
                        </p:par>
                      </p:childTnLst>
                    </p:cTn>
                  </p:par>
                  <p:par>
                    <p:cTn id="44" fill="hold">
                      <p:stCondLst>
                        <p:cond delay="indefinite"/>
                      </p:stCondLst>
                      <p:childTnLst>
                        <p:par>
                          <p:cTn id="45" fill="hold">
                            <p:stCondLst>
                              <p:cond delay="0"/>
                            </p:stCondLst>
                            <p:childTnLst>
                              <p:par>
                                <p:cTn id="46" presetID="55" presetClass="entr" presetSubtype="0" fill="hold" grpId="0" nodeType="clickEffect">
                                  <p:stCondLst>
                                    <p:cond delay="0"/>
                                  </p:stCondLst>
                                  <p:childTnLst>
                                    <p:set>
                                      <p:cBhvr>
                                        <p:cTn id="47" dur="1" fill="hold">
                                          <p:stCondLst>
                                            <p:cond delay="0"/>
                                          </p:stCondLst>
                                        </p:cTn>
                                        <p:tgtEl>
                                          <p:spTgt spid="81"/>
                                        </p:tgtEl>
                                        <p:attrNameLst>
                                          <p:attrName>style.visibility</p:attrName>
                                        </p:attrNameLst>
                                      </p:cBhvr>
                                      <p:to>
                                        <p:strVal val="visible"/>
                                      </p:to>
                                    </p:set>
                                    <p:anim calcmode="lin" valueType="num">
                                      <p:cBhvr>
                                        <p:cTn id="48" dur="1000" fill="hold"/>
                                        <p:tgtEl>
                                          <p:spTgt spid="81"/>
                                        </p:tgtEl>
                                        <p:attrNameLst>
                                          <p:attrName>ppt_w</p:attrName>
                                        </p:attrNameLst>
                                      </p:cBhvr>
                                      <p:tavLst>
                                        <p:tav tm="0">
                                          <p:val>
                                            <p:strVal val="#ppt_w*0.70"/>
                                          </p:val>
                                        </p:tav>
                                        <p:tav tm="100000">
                                          <p:val>
                                            <p:strVal val="#ppt_w"/>
                                          </p:val>
                                        </p:tav>
                                      </p:tavLst>
                                    </p:anim>
                                    <p:anim calcmode="lin" valueType="num">
                                      <p:cBhvr>
                                        <p:cTn id="49" dur="1000" fill="hold"/>
                                        <p:tgtEl>
                                          <p:spTgt spid="81"/>
                                        </p:tgtEl>
                                        <p:attrNameLst>
                                          <p:attrName>ppt_h</p:attrName>
                                        </p:attrNameLst>
                                      </p:cBhvr>
                                      <p:tavLst>
                                        <p:tav tm="0">
                                          <p:val>
                                            <p:strVal val="#ppt_h"/>
                                          </p:val>
                                        </p:tav>
                                        <p:tav tm="100000">
                                          <p:val>
                                            <p:strVal val="#ppt_h"/>
                                          </p:val>
                                        </p:tav>
                                      </p:tavLst>
                                    </p:anim>
                                    <p:animEffect transition="in" filter="fade">
                                      <p:cBhvr>
                                        <p:cTn id="50" dur="1000"/>
                                        <p:tgtEl>
                                          <p:spTgt spid="81"/>
                                        </p:tgtEl>
                                      </p:cBhvr>
                                    </p:animEffect>
                                  </p:childTnLst>
                                </p:cTn>
                              </p:par>
                            </p:childTnLst>
                          </p:cTn>
                        </p:par>
                      </p:childTnLst>
                    </p:cTn>
                  </p:par>
                  <p:par>
                    <p:cTn id="51" fill="hold">
                      <p:stCondLst>
                        <p:cond delay="indefinite"/>
                      </p:stCondLst>
                      <p:childTnLst>
                        <p:par>
                          <p:cTn id="52" fill="hold">
                            <p:stCondLst>
                              <p:cond delay="0"/>
                            </p:stCondLst>
                            <p:childTnLst>
                              <p:par>
                                <p:cTn id="53" presetID="18" presetClass="entr" presetSubtype="12" fill="hold" nodeType="click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strips(downLeft)">
                                      <p:cBhvr>
                                        <p:cTn id="55" dur="500"/>
                                        <p:tgtEl>
                                          <p:spTgt spid="83"/>
                                        </p:tgtEl>
                                      </p:cBhvr>
                                    </p:animEffect>
                                  </p:childTnLst>
                                </p:cTn>
                              </p:par>
                              <p:par>
                                <p:cTn id="56" presetID="18" presetClass="entr" presetSubtype="12" fill="hold" grpId="0" nodeType="withEffect">
                                  <p:stCondLst>
                                    <p:cond delay="0"/>
                                  </p:stCondLst>
                                  <p:childTnLst>
                                    <p:set>
                                      <p:cBhvr>
                                        <p:cTn id="57" dur="1" fill="hold">
                                          <p:stCondLst>
                                            <p:cond delay="0"/>
                                          </p:stCondLst>
                                        </p:cTn>
                                        <p:tgtEl>
                                          <p:spTgt spid="82"/>
                                        </p:tgtEl>
                                        <p:attrNameLst>
                                          <p:attrName>style.visibility</p:attrName>
                                        </p:attrNameLst>
                                      </p:cBhvr>
                                      <p:to>
                                        <p:strVal val="visible"/>
                                      </p:to>
                                    </p:set>
                                    <p:animEffect transition="in" filter="strips(downLeft)">
                                      <p:cBhvr>
                                        <p:cTn id="58" dur="500"/>
                                        <p:tgtEl>
                                          <p:spTgt spid="82"/>
                                        </p:tgtEl>
                                      </p:cBhvr>
                                    </p:animEffect>
                                  </p:childTnLst>
                                </p:cTn>
                              </p:par>
                            </p:childTnLst>
                          </p:cTn>
                        </p:par>
                      </p:childTnLst>
                    </p:cTn>
                  </p:par>
                  <p:par>
                    <p:cTn id="59" fill="hold">
                      <p:stCondLst>
                        <p:cond delay="indefinite"/>
                      </p:stCondLst>
                      <p:childTnLst>
                        <p:par>
                          <p:cTn id="60" fill="hold">
                            <p:stCondLst>
                              <p:cond delay="0"/>
                            </p:stCondLst>
                            <p:childTnLst>
                              <p:par>
                                <p:cTn id="61" presetID="18" presetClass="entr" presetSubtype="12" fill="hold" nodeType="clickEffect">
                                  <p:stCondLst>
                                    <p:cond delay="0"/>
                                  </p:stCondLst>
                                  <p:childTnLst>
                                    <p:set>
                                      <p:cBhvr>
                                        <p:cTn id="62" dur="1" fill="hold">
                                          <p:stCondLst>
                                            <p:cond delay="0"/>
                                          </p:stCondLst>
                                        </p:cTn>
                                        <p:tgtEl>
                                          <p:spTgt spid="85"/>
                                        </p:tgtEl>
                                        <p:attrNameLst>
                                          <p:attrName>style.visibility</p:attrName>
                                        </p:attrNameLst>
                                      </p:cBhvr>
                                      <p:to>
                                        <p:strVal val="visible"/>
                                      </p:to>
                                    </p:set>
                                    <p:animEffect transition="in" filter="strips(downLeft)">
                                      <p:cBhvr>
                                        <p:cTn id="63" dur="500"/>
                                        <p:tgtEl>
                                          <p:spTgt spid="85"/>
                                        </p:tgtEl>
                                      </p:cBhvr>
                                    </p:animEffect>
                                  </p:childTnLst>
                                </p:cTn>
                              </p:par>
                              <p:par>
                                <p:cTn id="64" presetID="18" presetClass="entr" presetSubtype="12" fill="hold" grpId="0" nodeType="withEffect">
                                  <p:stCondLst>
                                    <p:cond delay="0"/>
                                  </p:stCondLst>
                                  <p:childTnLst>
                                    <p:set>
                                      <p:cBhvr>
                                        <p:cTn id="65" dur="1" fill="hold">
                                          <p:stCondLst>
                                            <p:cond delay="0"/>
                                          </p:stCondLst>
                                        </p:cTn>
                                        <p:tgtEl>
                                          <p:spTgt spid="84"/>
                                        </p:tgtEl>
                                        <p:attrNameLst>
                                          <p:attrName>style.visibility</p:attrName>
                                        </p:attrNameLst>
                                      </p:cBhvr>
                                      <p:to>
                                        <p:strVal val="visible"/>
                                      </p:to>
                                    </p:set>
                                    <p:animEffect transition="in" filter="strips(downLeft)">
                                      <p:cBhvr>
                                        <p:cTn id="66" dur="500"/>
                                        <p:tgtEl>
                                          <p:spTgt spid="84"/>
                                        </p:tgtEl>
                                      </p:cBhvr>
                                    </p:animEffect>
                                  </p:childTnLst>
                                </p:cTn>
                              </p:par>
                            </p:childTnLst>
                          </p:cTn>
                        </p:par>
                      </p:childTnLst>
                    </p:cTn>
                  </p:par>
                  <p:par>
                    <p:cTn id="67" fill="hold">
                      <p:stCondLst>
                        <p:cond delay="indefinite"/>
                      </p:stCondLst>
                      <p:childTnLst>
                        <p:par>
                          <p:cTn id="68" fill="hold">
                            <p:stCondLst>
                              <p:cond delay="0"/>
                            </p:stCondLst>
                            <p:childTnLst>
                              <p:par>
                                <p:cTn id="69" presetID="18" presetClass="entr" presetSubtype="12" fill="hold" nodeType="click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strips(downLeft)">
                                      <p:cBhvr>
                                        <p:cTn id="71" dur="500"/>
                                        <p:tgtEl>
                                          <p:spTgt spid="87"/>
                                        </p:tgtEl>
                                      </p:cBhvr>
                                    </p:animEffect>
                                  </p:childTnLst>
                                </p:cTn>
                              </p:par>
                              <p:par>
                                <p:cTn id="72" presetID="18" presetClass="entr" presetSubtype="12" fill="hold" grpId="0" nodeType="withEffect">
                                  <p:stCondLst>
                                    <p:cond delay="0"/>
                                  </p:stCondLst>
                                  <p:childTnLst>
                                    <p:set>
                                      <p:cBhvr>
                                        <p:cTn id="73" dur="1" fill="hold">
                                          <p:stCondLst>
                                            <p:cond delay="0"/>
                                          </p:stCondLst>
                                        </p:cTn>
                                        <p:tgtEl>
                                          <p:spTgt spid="86"/>
                                        </p:tgtEl>
                                        <p:attrNameLst>
                                          <p:attrName>style.visibility</p:attrName>
                                        </p:attrNameLst>
                                      </p:cBhvr>
                                      <p:to>
                                        <p:strVal val="visible"/>
                                      </p:to>
                                    </p:set>
                                    <p:animEffect transition="in" filter="strips(downLeft)">
                                      <p:cBhvr>
                                        <p:cTn id="74"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1" grpId="0"/>
      <p:bldP spid="41" grpId="0"/>
      <p:bldP spid="49" grpId="0"/>
      <p:bldP spid="68" grpId="0"/>
      <p:bldP spid="81" grpId="0"/>
      <p:bldP spid="82" grpId="0"/>
      <p:bldP spid="84" grpId="0"/>
      <p:bldP spid="8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3"/>
          <a:stretch>
            <a:fillRect/>
          </a:stretch>
        </p:blipFill>
        <p:spPr>
          <a:xfrm>
            <a:off x="404616" y="325260"/>
            <a:ext cx="11188006" cy="3592968"/>
          </a:xfrm>
          <a:prstGeom prst="rect">
            <a:avLst/>
          </a:prstGeom>
        </p:spPr>
      </p:pic>
      <p:grpSp>
        <p:nvGrpSpPr>
          <p:cNvPr id="2" name="组合 55"/>
          <p:cNvGrpSpPr/>
          <p:nvPr/>
        </p:nvGrpSpPr>
        <p:grpSpPr>
          <a:xfrm>
            <a:off x="5701658" y="1385707"/>
            <a:ext cx="6024244" cy="2592533"/>
            <a:chOff x="7065141" y="1881946"/>
            <a:chExt cx="3768009" cy="2592533"/>
          </a:xfrm>
        </p:grpSpPr>
        <p:sp>
          <p:nvSpPr>
            <p:cNvPr id="57" name="椭圆 56"/>
            <p:cNvSpPr/>
            <p:nvPr/>
          </p:nvSpPr>
          <p:spPr>
            <a:xfrm>
              <a:off x="7065141" y="1881946"/>
              <a:ext cx="3768009" cy="2592533"/>
            </a:xfrm>
            <a:prstGeom prst="ellipse">
              <a:avLst/>
            </a:prstGeom>
            <a:solidFill>
              <a:srgbClr val="45AFC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a:off x="7248938" y="2016269"/>
              <a:ext cx="3400414" cy="2323886"/>
            </a:xfrm>
            <a:prstGeom prst="ellipse">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 name="图片 3"/>
          <p:cNvPicPr>
            <a:picLocks noChangeAspect="1"/>
          </p:cNvPicPr>
          <p:nvPr/>
        </p:nvPicPr>
        <p:blipFill>
          <a:blip r:embed="rId4"/>
          <a:stretch>
            <a:fillRect/>
          </a:stretch>
        </p:blipFill>
        <p:spPr>
          <a:xfrm>
            <a:off x="0" y="5486400"/>
            <a:ext cx="12163928" cy="1371600"/>
          </a:xfrm>
          <a:prstGeom prst="rect">
            <a:avLst/>
          </a:prstGeom>
        </p:spPr>
      </p:pic>
      <p:pic>
        <p:nvPicPr>
          <p:cNvPr id="5" name="图片 4"/>
          <p:cNvPicPr>
            <a:picLocks noChangeAspect="1"/>
          </p:cNvPicPr>
          <p:nvPr/>
        </p:nvPicPr>
        <p:blipFill>
          <a:blip r:embed="rId5"/>
          <a:stretch>
            <a:fillRect/>
          </a:stretch>
        </p:blipFill>
        <p:spPr>
          <a:xfrm>
            <a:off x="0" y="4125971"/>
            <a:ext cx="12163928" cy="1888463"/>
          </a:xfrm>
          <a:prstGeom prst="rect">
            <a:avLst/>
          </a:prstGeom>
        </p:spPr>
      </p:pic>
      <p:pic>
        <p:nvPicPr>
          <p:cNvPr id="11" name="图片 10"/>
          <p:cNvPicPr>
            <a:picLocks noChangeAspect="1"/>
          </p:cNvPicPr>
          <p:nvPr/>
        </p:nvPicPr>
        <p:blipFill>
          <a:blip r:embed="rId6"/>
          <a:stretch>
            <a:fillRect/>
          </a:stretch>
        </p:blipFill>
        <p:spPr>
          <a:xfrm>
            <a:off x="5437129" y="6136783"/>
            <a:ext cx="663750" cy="247500"/>
          </a:xfrm>
          <a:prstGeom prst="rect">
            <a:avLst/>
          </a:prstGeom>
        </p:spPr>
      </p:pic>
      <p:pic>
        <p:nvPicPr>
          <p:cNvPr id="13" name="图片 12"/>
          <p:cNvPicPr>
            <a:picLocks noChangeAspect="1"/>
          </p:cNvPicPr>
          <p:nvPr/>
        </p:nvPicPr>
        <p:blipFill>
          <a:blip r:embed="rId7"/>
          <a:stretch>
            <a:fillRect/>
          </a:stretch>
        </p:blipFill>
        <p:spPr>
          <a:xfrm>
            <a:off x="6638369" y="6278717"/>
            <a:ext cx="416250" cy="157500"/>
          </a:xfrm>
          <a:prstGeom prst="rect">
            <a:avLst/>
          </a:prstGeom>
        </p:spPr>
      </p:pic>
      <p:pic>
        <p:nvPicPr>
          <p:cNvPr id="17" name="图片 16"/>
          <p:cNvPicPr>
            <a:picLocks noChangeAspect="1"/>
          </p:cNvPicPr>
          <p:nvPr/>
        </p:nvPicPr>
        <p:blipFill>
          <a:blip r:embed="rId8"/>
          <a:stretch>
            <a:fillRect/>
          </a:stretch>
        </p:blipFill>
        <p:spPr>
          <a:xfrm>
            <a:off x="4500467" y="1639613"/>
            <a:ext cx="540000" cy="371250"/>
          </a:xfrm>
          <a:prstGeom prst="rect">
            <a:avLst/>
          </a:prstGeom>
        </p:spPr>
      </p:pic>
      <p:pic>
        <p:nvPicPr>
          <p:cNvPr id="18" name="图片 17"/>
          <p:cNvPicPr>
            <a:picLocks noChangeAspect="1"/>
          </p:cNvPicPr>
          <p:nvPr/>
        </p:nvPicPr>
        <p:blipFill>
          <a:blip r:embed="rId9"/>
          <a:stretch>
            <a:fillRect/>
          </a:stretch>
        </p:blipFill>
        <p:spPr>
          <a:xfrm>
            <a:off x="592427" y="253170"/>
            <a:ext cx="795054" cy="419612"/>
          </a:xfrm>
          <a:prstGeom prst="rect">
            <a:avLst/>
          </a:prstGeom>
        </p:spPr>
      </p:pic>
      <p:pic>
        <p:nvPicPr>
          <p:cNvPr id="19" name="图片 18"/>
          <p:cNvPicPr>
            <a:picLocks noChangeAspect="1"/>
          </p:cNvPicPr>
          <p:nvPr/>
        </p:nvPicPr>
        <p:blipFill>
          <a:blip r:embed="rId10"/>
          <a:stretch>
            <a:fillRect/>
          </a:stretch>
        </p:blipFill>
        <p:spPr>
          <a:xfrm>
            <a:off x="10739068" y="117517"/>
            <a:ext cx="1289800" cy="954787"/>
          </a:xfrm>
          <a:prstGeom prst="rect">
            <a:avLst/>
          </a:prstGeom>
        </p:spPr>
      </p:pic>
      <p:pic>
        <p:nvPicPr>
          <p:cNvPr id="21" name="图片 20"/>
          <p:cNvPicPr>
            <a:picLocks noChangeAspect="1"/>
          </p:cNvPicPr>
          <p:nvPr/>
        </p:nvPicPr>
        <p:blipFill>
          <a:blip r:embed="rId11"/>
          <a:stretch>
            <a:fillRect/>
          </a:stretch>
        </p:blipFill>
        <p:spPr>
          <a:xfrm>
            <a:off x="1277256" y="5987792"/>
            <a:ext cx="2674144" cy="657577"/>
          </a:xfrm>
          <a:prstGeom prst="rect">
            <a:avLst/>
          </a:prstGeom>
        </p:spPr>
      </p:pic>
      <p:pic>
        <p:nvPicPr>
          <p:cNvPr id="10" name="图片 9"/>
          <p:cNvPicPr>
            <a:picLocks noChangeAspect="1"/>
          </p:cNvPicPr>
          <p:nvPr/>
        </p:nvPicPr>
        <p:blipFill>
          <a:blip r:embed="rId12"/>
          <a:stretch>
            <a:fillRect/>
          </a:stretch>
        </p:blipFill>
        <p:spPr>
          <a:xfrm>
            <a:off x="5410216" y="5518558"/>
            <a:ext cx="358788" cy="780892"/>
          </a:xfrm>
          <a:prstGeom prst="rect">
            <a:avLst/>
          </a:prstGeom>
        </p:spPr>
      </p:pic>
      <p:pic>
        <p:nvPicPr>
          <p:cNvPr id="9" name="图片 8"/>
          <p:cNvPicPr>
            <a:picLocks noChangeAspect="1"/>
          </p:cNvPicPr>
          <p:nvPr/>
        </p:nvPicPr>
        <p:blipFill>
          <a:blip r:embed="rId13"/>
          <a:stretch>
            <a:fillRect/>
          </a:stretch>
        </p:blipFill>
        <p:spPr>
          <a:xfrm>
            <a:off x="5734443" y="5486400"/>
            <a:ext cx="400998" cy="865311"/>
          </a:xfrm>
          <a:prstGeom prst="rect">
            <a:avLst/>
          </a:prstGeom>
        </p:spPr>
      </p:pic>
      <p:pic>
        <p:nvPicPr>
          <p:cNvPr id="12" name="图片 11"/>
          <p:cNvPicPr>
            <a:picLocks noChangeAspect="1"/>
          </p:cNvPicPr>
          <p:nvPr/>
        </p:nvPicPr>
        <p:blipFill>
          <a:blip r:embed="rId14"/>
          <a:stretch>
            <a:fillRect/>
          </a:stretch>
        </p:blipFill>
        <p:spPr>
          <a:xfrm>
            <a:off x="6582679" y="5613436"/>
            <a:ext cx="527629" cy="801996"/>
          </a:xfrm>
          <a:prstGeom prst="rect">
            <a:avLst/>
          </a:prstGeom>
        </p:spPr>
      </p:pic>
      <p:sp>
        <p:nvSpPr>
          <p:cNvPr id="23" name="矩形 22"/>
          <p:cNvSpPr/>
          <p:nvPr/>
        </p:nvSpPr>
        <p:spPr>
          <a:xfrm>
            <a:off x="3078479" y="-1465420"/>
            <a:ext cx="694006" cy="1258675"/>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3772485" y="-1465420"/>
            <a:ext cx="694006" cy="1258675"/>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4466491" y="-1465420"/>
            <a:ext cx="694006" cy="1258675"/>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5160498" y="-1465420"/>
            <a:ext cx="694006" cy="1258675"/>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5854504" y="-1465420"/>
            <a:ext cx="694006" cy="1258675"/>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5" name="图片 44"/>
          <p:cNvPicPr>
            <a:picLocks noChangeAspect="1"/>
          </p:cNvPicPr>
          <p:nvPr/>
        </p:nvPicPr>
        <p:blipFill>
          <a:blip r:embed="rId15"/>
          <a:stretch>
            <a:fillRect/>
          </a:stretch>
        </p:blipFill>
        <p:spPr>
          <a:xfrm>
            <a:off x="332129" y="5417100"/>
            <a:ext cx="4661345" cy="709752"/>
          </a:xfrm>
          <a:prstGeom prst="rect">
            <a:avLst/>
          </a:prstGeom>
        </p:spPr>
      </p:pic>
      <p:pic>
        <p:nvPicPr>
          <p:cNvPr id="49" name="图片 48"/>
          <p:cNvPicPr>
            <a:picLocks noChangeAspect="1"/>
          </p:cNvPicPr>
          <p:nvPr/>
        </p:nvPicPr>
        <p:blipFill>
          <a:blip r:embed="rId16"/>
          <a:stretch>
            <a:fillRect/>
          </a:stretch>
        </p:blipFill>
        <p:spPr>
          <a:xfrm flipH="1">
            <a:off x="1263931" y="2967226"/>
            <a:ext cx="2508554" cy="2692107"/>
          </a:xfrm>
          <a:prstGeom prst="rect">
            <a:avLst/>
          </a:prstGeom>
        </p:spPr>
      </p:pic>
      <p:pic>
        <p:nvPicPr>
          <p:cNvPr id="50" name="图片 49"/>
          <p:cNvPicPr>
            <a:picLocks noChangeAspect="1"/>
          </p:cNvPicPr>
          <p:nvPr/>
        </p:nvPicPr>
        <p:blipFill>
          <a:blip r:embed="rId17"/>
          <a:stretch>
            <a:fillRect/>
          </a:stretch>
        </p:blipFill>
        <p:spPr>
          <a:xfrm flipH="1">
            <a:off x="2692679" y="3205793"/>
            <a:ext cx="467320" cy="670503"/>
          </a:xfrm>
          <a:prstGeom prst="rect">
            <a:avLst/>
          </a:prstGeom>
        </p:spPr>
      </p:pic>
      <p:pic>
        <p:nvPicPr>
          <p:cNvPr id="51" name="图片 50"/>
          <p:cNvPicPr>
            <a:picLocks noChangeAspect="1"/>
          </p:cNvPicPr>
          <p:nvPr/>
        </p:nvPicPr>
        <p:blipFill>
          <a:blip r:embed="rId18"/>
          <a:stretch>
            <a:fillRect/>
          </a:stretch>
        </p:blipFill>
        <p:spPr>
          <a:xfrm>
            <a:off x="145774" y="168433"/>
            <a:ext cx="11216940" cy="1414395"/>
          </a:xfrm>
          <a:prstGeom prst="rect">
            <a:avLst/>
          </a:prstGeom>
        </p:spPr>
      </p:pic>
      <p:pic>
        <p:nvPicPr>
          <p:cNvPr id="52" name="图片 51"/>
          <p:cNvPicPr>
            <a:picLocks noChangeAspect="1"/>
          </p:cNvPicPr>
          <p:nvPr/>
        </p:nvPicPr>
        <p:blipFill>
          <a:blip r:embed="rId19"/>
          <a:stretch>
            <a:fillRect/>
          </a:stretch>
        </p:blipFill>
        <p:spPr>
          <a:xfrm>
            <a:off x="1753509" y="1449961"/>
            <a:ext cx="1406490" cy="621047"/>
          </a:xfrm>
          <a:prstGeom prst="rect">
            <a:avLst/>
          </a:prstGeom>
        </p:spPr>
      </p:pic>
      <p:grpSp>
        <p:nvGrpSpPr>
          <p:cNvPr id="3" name="组合 52"/>
          <p:cNvGrpSpPr/>
          <p:nvPr/>
        </p:nvGrpSpPr>
        <p:grpSpPr>
          <a:xfrm>
            <a:off x="3505786" y="1556624"/>
            <a:ext cx="2133600" cy="2048256"/>
            <a:chOff x="3505786" y="1556624"/>
            <a:chExt cx="2133600" cy="2048256"/>
          </a:xfrm>
        </p:grpSpPr>
        <p:pic>
          <p:nvPicPr>
            <p:cNvPr id="54" name="图片 53"/>
            <p:cNvPicPr>
              <a:picLocks noChangeAspect="1"/>
            </p:cNvPicPr>
            <p:nvPr/>
          </p:nvPicPr>
          <p:blipFill>
            <a:blip r:embed="rId20"/>
            <a:stretch>
              <a:fillRect/>
            </a:stretch>
          </p:blipFill>
          <p:spPr>
            <a:xfrm flipH="1">
              <a:off x="3505786" y="1556624"/>
              <a:ext cx="2133600" cy="2048256"/>
            </a:xfrm>
            <a:prstGeom prst="rect">
              <a:avLst/>
            </a:prstGeom>
          </p:spPr>
        </p:pic>
        <p:sp>
          <p:nvSpPr>
            <p:cNvPr id="55" name="文本框 54"/>
            <p:cNvSpPr txBox="1"/>
            <p:nvPr/>
          </p:nvSpPr>
          <p:spPr>
            <a:xfrm>
              <a:off x="4119488" y="1975298"/>
              <a:ext cx="960519" cy="1107996"/>
            </a:xfrm>
            <a:prstGeom prst="rect">
              <a:avLst/>
            </a:prstGeom>
            <a:noFill/>
            <a:effectLst/>
          </p:spPr>
          <p:txBody>
            <a:bodyPr wrap="none" rtlCol="0">
              <a:spAutoFit/>
            </a:bodyPr>
            <a:lstStyle/>
            <a:p>
              <a:r>
                <a:rPr lang="en-US" altLang="zh-CN" sz="6600" dirty="0" smtClean="0">
                  <a:solidFill>
                    <a:schemeClr val="bg1"/>
                  </a:solidFill>
                  <a:latin typeface="Times New Roman" pitchFamily="18" charset="0"/>
                  <a:ea typeface="方正姚体" panose="02010601030101010101" pitchFamily="2" charset="-122"/>
                  <a:cs typeface="Times New Roman" pitchFamily="18" charset="0"/>
                </a:rPr>
                <a:t>II.</a:t>
              </a:r>
              <a:endParaRPr lang="zh-CN" altLang="en-US" sz="6600" dirty="0" smtClean="0">
                <a:solidFill>
                  <a:schemeClr val="bg1"/>
                </a:solidFill>
                <a:latin typeface="Times New Roman" pitchFamily="18" charset="0"/>
                <a:ea typeface="方正姚体" panose="02010601030101010101" pitchFamily="2" charset="-122"/>
                <a:cs typeface="Times New Roman" pitchFamily="18" charset="0"/>
              </a:endParaRPr>
            </a:p>
          </p:txBody>
        </p:sp>
      </p:grpSp>
      <p:pic>
        <p:nvPicPr>
          <p:cNvPr id="8" name="图片 7"/>
          <p:cNvPicPr>
            <a:picLocks noChangeAspect="1"/>
          </p:cNvPicPr>
          <p:nvPr/>
        </p:nvPicPr>
        <p:blipFill>
          <a:blip r:embed="rId21"/>
          <a:stretch>
            <a:fillRect/>
          </a:stretch>
        </p:blipFill>
        <p:spPr>
          <a:xfrm>
            <a:off x="1144771" y="5788547"/>
            <a:ext cx="485419" cy="696471"/>
          </a:xfrm>
          <a:prstGeom prst="rect">
            <a:avLst/>
          </a:prstGeom>
        </p:spPr>
      </p:pic>
      <p:sp>
        <p:nvSpPr>
          <p:cNvPr id="59" name="文本框 58"/>
          <p:cNvSpPr txBox="1"/>
          <p:nvPr/>
        </p:nvSpPr>
        <p:spPr>
          <a:xfrm>
            <a:off x="6582679" y="1785430"/>
            <a:ext cx="4602705" cy="1754326"/>
          </a:xfrm>
          <a:prstGeom prst="rect">
            <a:avLst/>
          </a:prstGeom>
          <a:noFill/>
        </p:spPr>
        <p:txBody>
          <a:bodyPr wrap="square" rtlCol="0">
            <a:spAutoFit/>
          </a:bodyPr>
          <a:lstStyle/>
          <a:p>
            <a:pPr algn="ctr" defTabSz="1218804">
              <a:defRPr/>
            </a:pPr>
            <a:r>
              <a:rPr lang="en-US" altLang="zh-CN" sz="3600" b="1" kern="0" dirty="0" err="1" smtClean="0">
                <a:latin typeface="Times New Roman" pitchFamily="18" charset="0"/>
                <a:ea typeface="幼圆" panose="02010509060101010101" pitchFamily="49" charset="-122"/>
                <a:cs typeface="Times New Roman" pitchFamily="18" charset="0"/>
              </a:rPr>
              <a:t>Luyện</a:t>
            </a:r>
            <a:r>
              <a:rPr lang="en-US" altLang="zh-CN" sz="3600" b="1" kern="0" dirty="0" smtClean="0">
                <a:latin typeface="Times New Roman" pitchFamily="18" charset="0"/>
                <a:ea typeface="幼圆" panose="02010509060101010101" pitchFamily="49" charset="-122"/>
                <a:cs typeface="Times New Roman" pitchFamily="18" charset="0"/>
              </a:rPr>
              <a:t> </a:t>
            </a:r>
            <a:r>
              <a:rPr lang="en-US" altLang="zh-CN" sz="3600" b="1" kern="0" dirty="0" err="1" smtClean="0">
                <a:latin typeface="Times New Roman" pitchFamily="18" charset="0"/>
                <a:ea typeface="幼圆" panose="02010509060101010101" pitchFamily="49" charset="-122"/>
                <a:cs typeface="Times New Roman" pitchFamily="18" charset="0"/>
              </a:rPr>
              <a:t>tập</a:t>
            </a:r>
            <a:r>
              <a:rPr lang="en-US" altLang="zh-CN" sz="3600" b="1" kern="0" dirty="0" smtClean="0">
                <a:latin typeface="Times New Roman" pitchFamily="18" charset="0"/>
                <a:ea typeface="幼圆" panose="02010509060101010101" pitchFamily="49" charset="-122"/>
                <a:cs typeface="Times New Roman" pitchFamily="18" charset="0"/>
              </a:rPr>
              <a:t> </a:t>
            </a:r>
            <a:r>
              <a:rPr lang="en-US" altLang="zh-CN" sz="3600" b="1" kern="0" dirty="0" err="1" smtClean="0">
                <a:latin typeface="Times New Roman" pitchFamily="18" charset="0"/>
                <a:ea typeface="幼圆" panose="02010509060101010101" pitchFamily="49" charset="-122"/>
                <a:cs typeface="Times New Roman" pitchFamily="18" charset="0"/>
              </a:rPr>
              <a:t>phương</a:t>
            </a:r>
            <a:r>
              <a:rPr lang="en-US" altLang="zh-CN" sz="3600" b="1" kern="0" dirty="0" smtClean="0">
                <a:latin typeface="Times New Roman" pitchFamily="18" charset="0"/>
                <a:ea typeface="幼圆" panose="02010509060101010101" pitchFamily="49" charset="-122"/>
                <a:cs typeface="Times New Roman" pitchFamily="18" charset="0"/>
              </a:rPr>
              <a:t> </a:t>
            </a:r>
            <a:r>
              <a:rPr lang="en-US" altLang="zh-CN" sz="3600" b="1" kern="0" dirty="0" err="1" smtClean="0">
                <a:latin typeface="Times New Roman" pitchFamily="18" charset="0"/>
                <a:ea typeface="幼圆" panose="02010509060101010101" pitchFamily="49" charset="-122"/>
                <a:cs typeface="Times New Roman" pitchFamily="18" charset="0"/>
              </a:rPr>
              <a:t>pháp</a:t>
            </a:r>
            <a:r>
              <a:rPr lang="en-US" altLang="zh-CN" sz="3600" b="1" kern="0" dirty="0" smtClean="0">
                <a:latin typeface="Times New Roman" pitchFamily="18" charset="0"/>
                <a:ea typeface="幼圆" panose="02010509060101010101" pitchFamily="49" charset="-122"/>
                <a:cs typeface="Times New Roman" pitchFamily="18" charset="0"/>
              </a:rPr>
              <a:t> </a:t>
            </a:r>
            <a:r>
              <a:rPr lang="en-US" altLang="zh-CN" sz="3600" b="1" kern="0" dirty="0" err="1" smtClean="0">
                <a:latin typeface="Times New Roman" pitchFamily="18" charset="0"/>
                <a:ea typeface="幼圆" panose="02010509060101010101" pitchFamily="49" charset="-122"/>
                <a:cs typeface="Times New Roman" pitchFamily="18" charset="0"/>
              </a:rPr>
              <a:t>viết</a:t>
            </a:r>
            <a:r>
              <a:rPr lang="en-US" altLang="zh-CN" sz="3600" b="1" kern="0" dirty="0" smtClean="0">
                <a:latin typeface="Times New Roman" pitchFamily="18" charset="0"/>
                <a:ea typeface="幼圆" panose="02010509060101010101" pitchFamily="49" charset="-122"/>
                <a:cs typeface="Times New Roman" pitchFamily="18" charset="0"/>
              </a:rPr>
              <a:t> </a:t>
            </a:r>
            <a:r>
              <a:rPr lang="en-US" altLang="zh-CN" sz="3600" b="1" kern="0" dirty="0" err="1" smtClean="0">
                <a:latin typeface="Times New Roman" pitchFamily="18" charset="0"/>
                <a:ea typeface="幼圆" panose="02010509060101010101" pitchFamily="49" charset="-122"/>
                <a:cs typeface="Times New Roman" pitchFamily="18" charset="0"/>
              </a:rPr>
              <a:t>văn</a:t>
            </a:r>
            <a:r>
              <a:rPr lang="en-US" altLang="zh-CN" sz="3600" b="1" kern="0" dirty="0" smtClean="0">
                <a:latin typeface="Times New Roman" pitchFamily="18" charset="0"/>
                <a:ea typeface="幼圆" panose="02010509060101010101" pitchFamily="49" charset="-122"/>
                <a:cs typeface="Times New Roman" pitchFamily="18" charset="0"/>
              </a:rPr>
              <a:t> </a:t>
            </a:r>
            <a:r>
              <a:rPr lang="en-US" altLang="zh-CN" sz="3600" b="1" kern="0" dirty="0" err="1" smtClean="0">
                <a:latin typeface="Times New Roman" pitchFamily="18" charset="0"/>
                <a:ea typeface="幼圆" panose="02010509060101010101" pitchFamily="49" charset="-122"/>
                <a:cs typeface="Times New Roman" pitchFamily="18" charset="0"/>
              </a:rPr>
              <a:t>tả</a:t>
            </a:r>
            <a:r>
              <a:rPr lang="en-US" altLang="zh-CN" sz="3600" b="1" kern="0" dirty="0" smtClean="0">
                <a:latin typeface="Times New Roman" pitchFamily="18" charset="0"/>
                <a:ea typeface="幼圆" panose="02010509060101010101" pitchFamily="49" charset="-122"/>
                <a:cs typeface="Times New Roman" pitchFamily="18" charset="0"/>
              </a:rPr>
              <a:t> </a:t>
            </a:r>
            <a:r>
              <a:rPr lang="en-US" altLang="zh-CN" sz="3600" b="1" kern="0" dirty="0" err="1" smtClean="0">
                <a:latin typeface="Times New Roman" pitchFamily="18" charset="0"/>
                <a:ea typeface="幼圆" panose="02010509060101010101" pitchFamily="49" charset="-122"/>
                <a:cs typeface="Times New Roman" pitchFamily="18" charset="0"/>
              </a:rPr>
              <a:t>cảnh</a:t>
            </a:r>
            <a:r>
              <a:rPr lang="en-US" altLang="zh-CN" sz="3600" b="1" kern="0" dirty="0" smtClean="0">
                <a:latin typeface="Times New Roman" pitchFamily="18" charset="0"/>
                <a:ea typeface="幼圆" panose="02010509060101010101" pitchFamily="49" charset="-122"/>
                <a:cs typeface="Times New Roman" pitchFamily="18" charset="0"/>
              </a:rPr>
              <a:t> </a:t>
            </a:r>
            <a:r>
              <a:rPr lang="en-US" altLang="zh-CN" sz="3600" b="1" kern="0" dirty="0" err="1" smtClean="0">
                <a:latin typeface="Times New Roman" pitchFamily="18" charset="0"/>
                <a:ea typeface="幼圆" panose="02010509060101010101" pitchFamily="49" charset="-122"/>
                <a:cs typeface="Times New Roman" pitchFamily="18" charset="0"/>
              </a:rPr>
              <a:t>và</a:t>
            </a:r>
            <a:r>
              <a:rPr lang="en-US" altLang="zh-CN" sz="3600" b="1" kern="0" dirty="0" smtClean="0">
                <a:latin typeface="Times New Roman" pitchFamily="18" charset="0"/>
                <a:ea typeface="幼圆" panose="02010509060101010101" pitchFamily="49" charset="-122"/>
                <a:cs typeface="Times New Roman" pitchFamily="18" charset="0"/>
              </a:rPr>
              <a:t> </a:t>
            </a:r>
            <a:r>
              <a:rPr lang="en-US" altLang="zh-CN" sz="3600" b="1" kern="0" dirty="0" err="1" smtClean="0">
                <a:latin typeface="Times New Roman" pitchFamily="18" charset="0"/>
                <a:ea typeface="幼圆" panose="02010509060101010101" pitchFamily="49" charset="-122"/>
                <a:cs typeface="Times New Roman" pitchFamily="18" charset="0"/>
              </a:rPr>
              <a:t>bố</a:t>
            </a:r>
            <a:r>
              <a:rPr lang="en-US" altLang="zh-CN" sz="3600" b="1" kern="0" dirty="0" smtClean="0">
                <a:latin typeface="Times New Roman" pitchFamily="18" charset="0"/>
                <a:ea typeface="幼圆" panose="02010509060101010101" pitchFamily="49" charset="-122"/>
                <a:cs typeface="Times New Roman" pitchFamily="18" charset="0"/>
              </a:rPr>
              <a:t> </a:t>
            </a:r>
            <a:r>
              <a:rPr lang="en-US" altLang="zh-CN" sz="3600" b="1" kern="0" dirty="0" err="1" smtClean="0">
                <a:latin typeface="Times New Roman" pitchFamily="18" charset="0"/>
                <a:ea typeface="幼圆" panose="02010509060101010101" pitchFamily="49" charset="-122"/>
                <a:cs typeface="Times New Roman" pitchFamily="18" charset="0"/>
              </a:rPr>
              <a:t>cục</a:t>
            </a:r>
            <a:r>
              <a:rPr lang="en-US" altLang="zh-CN" sz="3600" b="1" kern="0" dirty="0" smtClean="0">
                <a:latin typeface="Times New Roman" pitchFamily="18" charset="0"/>
                <a:ea typeface="幼圆" panose="02010509060101010101" pitchFamily="49" charset="-122"/>
                <a:cs typeface="Times New Roman" pitchFamily="18" charset="0"/>
              </a:rPr>
              <a:t> </a:t>
            </a:r>
            <a:r>
              <a:rPr lang="en-US" altLang="zh-CN" sz="3600" b="1" kern="0" dirty="0" err="1" smtClean="0">
                <a:latin typeface="Times New Roman" pitchFamily="18" charset="0"/>
                <a:ea typeface="幼圆" panose="02010509060101010101" pitchFamily="49" charset="-122"/>
                <a:cs typeface="Times New Roman" pitchFamily="18" charset="0"/>
              </a:rPr>
              <a:t>bài</a:t>
            </a:r>
            <a:r>
              <a:rPr lang="en-US" altLang="zh-CN" sz="3600" b="1" kern="0" dirty="0" smtClean="0">
                <a:latin typeface="Times New Roman" pitchFamily="18" charset="0"/>
                <a:ea typeface="幼圆" panose="02010509060101010101" pitchFamily="49" charset="-122"/>
                <a:cs typeface="Times New Roman" pitchFamily="18" charset="0"/>
              </a:rPr>
              <a:t> </a:t>
            </a:r>
            <a:r>
              <a:rPr lang="en-US" altLang="zh-CN" sz="3600" b="1" kern="0" dirty="0" err="1" smtClean="0">
                <a:latin typeface="Times New Roman" pitchFamily="18" charset="0"/>
                <a:ea typeface="幼圆" panose="02010509060101010101" pitchFamily="49" charset="-122"/>
                <a:cs typeface="Times New Roman" pitchFamily="18" charset="0"/>
              </a:rPr>
              <a:t>tả</a:t>
            </a:r>
            <a:r>
              <a:rPr lang="en-US" altLang="zh-CN" sz="3600" b="1" kern="0" dirty="0" smtClean="0">
                <a:latin typeface="Times New Roman" pitchFamily="18" charset="0"/>
                <a:ea typeface="幼圆" panose="02010509060101010101" pitchFamily="49" charset="-122"/>
                <a:cs typeface="Times New Roman" pitchFamily="18" charset="0"/>
              </a:rPr>
              <a:t> </a:t>
            </a:r>
            <a:r>
              <a:rPr lang="en-US" altLang="zh-CN" sz="3600" b="1" kern="0" dirty="0" err="1" smtClean="0">
                <a:latin typeface="Times New Roman" pitchFamily="18" charset="0"/>
                <a:ea typeface="幼圆" panose="02010509060101010101" pitchFamily="49" charset="-122"/>
                <a:cs typeface="Times New Roman" pitchFamily="18" charset="0"/>
              </a:rPr>
              <a:t>cảnh</a:t>
            </a:r>
            <a:endParaRPr lang="zh-CN" altLang="en-US" sz="3600" b="1" kern="0" dirty="0">
              <a:latin typeface="Times New Roman" pitchFamily="18" charset="0"/>
              <a:ea typeface="幼圆" panose="02010509060101010101" pitchFamily="49" charset="-122"/>
              <a:cs typeface="Times New Roman" pitchFamily="18" charset="0"/>
            </a:endParaRPr>
          </a:p>
        </p:txBody>
      </p:sp>
    </p:spTree>
    <p:extLst>
      <p:ext uri="{BB962C8B-B14F-4D97-AF65-F5344CB8AC3E}">
        <p14:creationId xmlns:p14="http://schemas.microsoft.com/office/powerpoint/2010/main" val="4276829651"/>
      </p:ext>
    </p:extLst>
  </p:cSld>
  <p:clrMapOvr>
    <a:masterClrMapping/>
  </p:clrMapOvr>
  <p:transition spd="slow" advClick="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dissolve">
                                      <p:cBhvr>
                                        <p:cTn id="15" dur="500"/>
                                        <p:tgtEl>
                                          <p:spTgt spid="14"/>
                                        </p:tgtEl>
                                      </p:cBhvr>
                                    </p:animEffect>
                                  </p:childTnLst>
                                </p:cTn>
                              </p:par>
                            </p:childTnLst>
                          </p:cTn>
                        </p:par>
                        <p:par>
                          <p:cTn id="16" fill="hold">
                            <p:stCondLst>
                              <p:cond delay="1500"/>
                            </p:stCondLst>
                            <p:childTnLst>
                              <p:par>
                                <p:cTn id="17" presetID="47"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25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par>
                                <p:cTn id="27" presetID="47" presetClass="entr" presetSubtype="0" fill="hold" nodeType="withEffect">
                                  <p:stCondLst>
                                    <p:cond delay="50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par>
                                <p:cTn id="32" presetID="10" presetClass="entr" presetSubtype="0" fill="hold" nodeType="withEffect">
                                  <p:stCondLst>
                                    <p:cond delay="50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par>
                                <p:cTn id="35" presetID="10" presetClass="entr" presetSubtype="0" fill="hold" nodeType="withEffect">
                                  <p:stCondLst>
                                    <p:cond delay="75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par>
                                <p:cTn id="38" presetID="10" presetClass="entr" presetSubtype="0" fill="hold" nodeType="withEffect">
                                  <p:stCondLst>
                                    <p:cond delay="100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par>
                                <p:cTn id="41" presetID="10" presetClass="entr" presetSubtype="0" fill="hold" nodeType="withEffect">
                                  <p:stCondLst>
                                    <p:cond delay="125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par>
                          <p:cTn id="44" fill="hold">
                            <p:stCondLst>
                              <p:cond delay="3250"/>
                            </p:stCondLst>
                            <p:childTnLst>
                              <p:par>
                                <p:cTn id="45" presetID="10" presetClass="entr" presetSubtype="0" fill="hold"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par>
                                <p:cTn id="48" presetID="10" presetClass="entr" presetSubtype="0" fill="hold"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500"/>
                                        <p:tgtEl>
                                          <p:spTgt spid="13"/>
                                        </p:tgtEl>
                                      </p:cBhvr>
                                    </p:animEffect>
                                  </p:childTnLst>
                                </p:cTn>
                              </p:par>
                              <p:par>
                                <p:cTn id="51" presetID="10" presetClass="entr" presetSubtype="0" fill="hold" nodeType="with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500"/>
                                        <p:tgtEl>
                                          <p:spTgt spid="21"/>
                                        </p:tgtEl>
                                      </p:cBhvr>
                                    </p:animEffect>
                                  </p:childTnLst>
                                </p:cTn>
                              </p:par>
                            </p:childTnLst>
                          </p:cTn>
                        </p:par>
                        <p:par>
                          <p:cTn id="54" fill="hold">
                            <p:stCondLst>
                              <p:cond delay="3750"/>
                            </p:stCondLst>
                            <p:childTnLst>
                              <p:par>
                                <p:cTn id="55" presetID="10" presetClass="entr" presetSubtype="0" fill="hold"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500"/>
                                        <p:tgtEl>
                                          <p:spTgt spid="51"/>
                                        </p:tgtEl>
                                      </p:cBhvr>
                                    </p:animEffect>
                                  </p:childTnLst>
                                </p:cTn>
                              </p:par>
                            </p:childTnLst>
                          </p:cTn>
                        </p:par>
                        <p:par>
                          <p:cTn id="58" fill="hold">
                            <p:stCondLst>
                              <p:cond delay="4250"/>
                            </p:stCondLst>
                            <p:childTnLst>
                              <p:par>
                                <p:cTn id="59" presetID="42" presetClass="entr" presetSubtype="0" fill="hold"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fade">
                                      <p:cBhvr>
                                        <p:cTn id="61" dur="1000"/>
                                        <p:tgtEl>
                                          <p:spTgt spid="49"/>
                                        </p:tgtEl>
                                      </p:cBhvr>
                                    </p:animEffect>
                                    <p:anim calcmode="lin" valueType="num">
                                      <p:cBhvr>
                                        <p:cTn id="62" dur="1000" fill="hold"/>
                                        <p:tgtEl>
                                          <p:spTgt spid="49"/>
                                        </p:tgtEl>
                                        <p:attrNameLst>
                                          <p:attrName>ppt_x</p:attrName>
                                        </p:attrNameLst>
                                      </p:cBhvr>
                                      <p:tavLst>
                                        <p:tav tm="0">
                                          <p:val>
                                            <p:strVal val="#ppt_x"/>
                                          </p:val>
                                        </p:tav>
                                        <p:tav tm="100000">
                                          <p:val>
                                            <p:strVal val="#ppt_x"/>
                                          </p:val>
                                        </p:tav>
                                      </p:tavLst>
                                    </p:anim>
                                    <p:anim calcmode="lin" valueType="num">
                                      <p:cBhvr>
                                        <p:cTn id="63" dur="1000" fill="hold"/>
                                        <p:tgtEl>
                                          <p:spTgt spid="49"/>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16" presetClass="entr" presetSubtype="37" fill="hold"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barn(outVertical)">
                                      <p:cBhvr>
                                        <p:cTn id="67" dur="500"/>
                                        <p:tgtEl>
                                          <p:spTgt spid="45"/>
                                        </p:tgtEl>
                                      </p:cBhvr>
                                    </p:animEffect>
                                  </p:childTnLst>
                                </p:cTn>
                              </p:par>
                            </p:childTnLst>
                          </p:cTn>
                        </p:par>
                        <p:par>
                          <p:cTn id="68" fill="hold">
                            <p:stCondLst>
                              <p:cond delay="5750"/>
                            </p:stCondLst>
                            <p:childTnLst>
                              <p:par>
                                <p:cTn id="69" presetID="10" presetClass="entr" presetSubtype="0" fill="hold"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fade">
                                      <p:cBhvr>
                                        <p:cTn id="71" dur="500"/>
                                        <p:tgtEl>
                                          <p:spTgt spid="50"/>
                                        </p:tgtEl>
                                      </p:cBhvr>
                                    </p:animEffect>
                                  </p:childTnLst>
                                </p:cTn>
                              </p:par>
                            </p:childTnLst>
                          </p:cTn>
                        </p:par>
                        <p:par>
                          <p:cTn id="72" fill="hold">
                            <p:stCondLst>
                              <p:cond delay="6250"/>
                            </p:stCondLst>
                            <p:childTnLst>
                              <p:par>
                                <p:cTn id="73" presetID="10" presetClass="entr" presetSubtype="0" fill="hold" nodeType="afterEffect">
                                  <p:stCondLst>
                                    <p:cond delay="0"/>
                                  </p:stCondLst>
                                  <p:childTnLst>
                                    <p:set>
                                      <p:cBhvr>
                                        <p:cTn id="74" dur="1" fill="hold">
                                          <p:stCondLst>
                                            <p:cond delay="0"/>
                                          </p:stCondLst>
                                        </p:cTn>
                                        <p:tgtEl>
                                          <p:spTgt spid="52"/>
                                        </p:tgtEl>
                                        <p:attrNameLst>
                                          <p:attrName>style.visibility</p:attrName>
                                        </p:attrNameLst>
                                      </p:cBhvr>
                                      <p:to>
                                        <p:strVal val="visible"/>
                                      </p:to>
                                    </p:set>
                                    <p:animEffect transition="in" filter="fade">
                                      <p:cBhvr>
                                        <p:cTn id="75" dur="500"/>
                                        <p:tgtEl>
                                          <p:spTgt spid="52"/>
                                        </p:tgtEl>
                                      </p:cBhvr>
                                    </p:animEffect>
                                  </p:childTnLst>
                                </p:cTn>
                              </p:par>
                            </p:childTnLst>
                          </p:cTn>
                        </p:par>
                        <p:par>
                          <p:cTn id="76" fill="hold">
                            <p:stCondLst>
                              <p:cond delay="6750"/>
                            </p:stCondLst>
                            <p:childTnLst>
                              <p:par>
                                <p:cTn id="77" presetID="2" presetClass="entr" presetSubtype="3" fill="hold" nodeType="afterEffect">
                                  <p:stCondLst>
                                    <p:cond delay="0"/>
                                  </p:stCondLst>
                                  <p:childTnLst>
                                    <p:set>
                                      <p:cBhvr>
                                        <p:cTn id="78" dur="1" fill="hold">
                                          <p:stCondLst>
                                            <p:cond delay="0"/>
                                          </p:stCondLst>
                                        </p:cTn>
                                        <p:tgtEl>
                                          <p:spTgt spid="3"/>
                                        </p:tgtEl>
                                        <p:attrNameLst>
                                          <p:attrName>style.visibility</p:attrName>
                                        </p:attrNameLst>
                                      </p:cBhvr>
                                      <p:to>
                                        <p:strVal val="visible"/>
                                      </p:to>
                                    </p:set>
                                    <p:anim calcmode="lin" valueType="num">
                                      <p:cBhvr additive="base">
                                        <p:cTn id="79" dur="1000" fill="hold"/>
                                        <p:tgtEl>
                                          <p:spTgt spid="3"/>
                                        </p:tgtEl>
                                        <p:attrNameLst>
                                          <p:attrName>ppt_x</p:attrName>
                                        </p:attrNameLst>
                                      </p:cBhvr>
                                      <p:tavLst>
                                        <p:tav tm="0">
                                          <p:val>
                                            <p:strVal val="1+#ppt_w/2"/>
                                          </p:val>
                                        </p:tav>
                                        <p:tav tm="100000">
                                          <p:val>
                                            <p:strVal val="#ppt_x"/>
                                          </p:val>
                                        </p:tav>
                                      </p:tavLst>
                                    </p:anim>
                                    <p:anim calcmode="lin" valueType="num">
                                      <p:cBhvr additive="base">
                                        <p:cTn id="80" dur="1000" fill="hold"/>
                                        <p:tgtEl>
                                          <p:spTgt spid="3"/>
                                        </p:tgtEl>
                                        <p:attrNameLst>
                                          <p:attrName>ppt_y</p:attrName>
                                        </p:attrNameLst>
                                      </p:cBhvr>
                                      <p:tavLst>
                                        <p:tav tm="0">
                                          <p:val>
                                            <p:strVal val="0-#ppt_h/2"/>
                                          </p:val>
                                        </p:tav>
                                        <p:tav tm="100000">
                                          <p:val>
                                            <p:strVal val="#ppt_y"/>
                                          </p:val>
                                        </p:tav>
                                      </p:tavLst>
                                    </p:anim>
                                  </p:childTnLst>
                                </p:cTn>
                              </p:par>
                            </p:childTnLst>
                          </p:cTn>
                        </p:par>
                        <p:par>
                          <p:cTn id="81" fill="hold">
                            <p:stCondLst>
                              <p:cond delay="7750"/>
                            </p:stCondLst>
                            <p:childTnLst>
                              <p:par>
                                <p:cTn id="82" presetID="53" presetClass="entr" presetSubtype="16"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1000" fill="hold"/>
                                        <p:tgtEl>
                                          <p:spTgt spid="2"/>
                                        </p:tgtEl>
                                        <p:attrNameLst>
                                          <p:attrName>ppt_w</p:attrName>
                                        </p:attrNameLst>
                                      </p:cBhvr>
                                      <p:tavLst>
                                        <p:tav tm="0">
                                          <p:val>
                                            <p:fltVal val="0"/>
                                          </p:val>
                                        </p:tav>
                                        <p:tav tm="100000">
                                          <p:val>
                                            <p:strVal val="#ppt_w"/>
                                          </p:val>
                                        </p:tav>
                                      </p:tavLst>
                                    </p:anim>
                                    <p:anim calcmode="lin" valueType="num">
                                      <p:cBhvr>
                                        <p:cTn id="85" dur="1000" fill="hold"/>
                                        <p:tgtEl>
                                          <p:spTgt spid="2"/>
                                        </p:tgtEl>
                                        <p:attrNameLst>
                                          <p:attrName>ppt_h</p:attrName>
                                        </p:attrNameLst>
                                      </p:cBhvr>
                                      <p:tavLst>
                                        <p:tav tm="0">
                                          <p:val>
                                            <p:fltVal val="0"/>
                                          </p:val>
                                        </p:tav>
                                        <p:tav tm="100000">
                                          <p:val>
                                            <p:strVal val="#ppt_h"/>
                                          </p:val>
                                        </p:tav>
                                      </p:tavLst>
                                    </p:anim>
                                    <p:animEffect transition="in" filter="fade">
                                      <p:cBhvr>
                                        <p:cTn id="86" dur="1000"/>
                                        <p:tgtEl>
                                          <p:spTgt spid="2"/>
                                        </p:tgtEl>
                                      </p:cBhvr>
                                    </p:animEffect>
                                  </p:childTnLst>
                                </p:cTn>
                              </p:par>
                            </p:childTnLst>
                          </p:cTn>
                        </p:par>
                        <p:par>
                          <p:cTn id="87" fill="hold">
                            <p:stCondLst>
                              <p:cond delay="8750"/>
                            </p:stCondLst>
                            <p:childTnLst>
                              <p:par>
                                <p:cTn id="88" presetID="10" presetClass="entr" presetSubtype="0" fill="hold" grpId="0" nodeType="afterEffect">
                                  <p:stCondLst>
                                    <p:cond delay="0"/>
                                  </p:stCondLst>
                                  <p:childTnLst>
                                    <p:set>
                                      <p:cBhvr>
                                        <p:cTn id="89" dur="1" fill="hold">
                                          <p:stCondLst>
                                            <p:cond delay="0"/>
                                          </p:stCondLst>
                                        </p:cTn>
                                        <p:tgtEl>
                                          <p:spTgt spid="59"/>
                                        </p:tgtEl>
                                        <p:attrNameLst>
                                          <p:attrName>style.visibility</p:attrName>
                                        </p:attrNameLst>
                                      </p:cBhvr>
                                      <p:to>
                                        <p:strVal val="visible"/>
                                      </p:to>
                                    </p:set>
                                    <p:animEffect transition="in" filter="fade">
                                      <p:cBhvr>
                                        <p:cTn id="90"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p:cNvPicPr>
            <a:picLocks noChangeAspect="1"/>
          </p:cNvPicPr>
          <p:nvPr/>
        </p:nvPicPr>
        <p:blipFill>
          <a:blip r:embed="rId3"/>
          <a:stretch>
            <a:fillRect/>
          </a:stretch>
        </p:blipFill>
        <p:spPr>
          <a:xfrm>
            <a:off x="8488037" y="162210"/>
            <a:ext cx="595376" cy="842513"/>
          </a:xfrm>
          <a:prstGeom prst="rect">
            <a:avLst/>
          </a:prstGeom>
        </p:spPr>
      </p:pic>
      <p:pic>
        <p:nvPicPr>
          <p:cNvPr id="34" name="图片 33"/>
          <p:cNvPicPr>
            <a:picLocks noChangeAspect="1"/>
          </p:cNvPicPr>
          <p:nvPr/>
        </p:nvPicPr>
        <p:blipFill>
          <a:blip r:embed="rId4"/>
          <a:stretch>
            <a:fillRect/>
          </a:stretch>
        </p:blipFill>
        <p:spPr>
          <a:xfrm>
            <a:off x="723219" y="429450"/>
            <a:ext cx="540000" cy="371250"/>
          </a:xfrm>
          <a:prstGeom prst="rect">
            <a:avLst/>
          </a:prstGeom>
        </p:spPr>
      </p:pic>
      <p:pic>
        <p:nvPicPr>
          <p:cNvPr id="35" name="图片 34"/>
          <p:cNvPicPr>
            <a:picLocks noChangeAspect="1"/>
          </p:cNvPicPr>
          <p:nvPr/>
        </p:nvPicPr>
        <p:blipFill>
          <a:blip r:embed="rId5"/>
          <a:stretch>
            <a:fillRect/>
          </a:stretch>
        </p:blipFill>
        <p:spPr>
          <a:xfrm>
            <a:off x="10041151" y="510983"/>
            <a:ext cx="795054" cy="419612"/>
          </a:xfrm>
          <a:prstGeom prst="rect">
            <a:avLst/>
          </a:prstGeom>
        </p:spPr>
      </p:pic>
      <p:pic>
        <p:nvPicPr>
          <p:cNvPr id="36" name="图片 35"/>
          <p:cNvPicPr>
            <a:picLocks noChangeAspect="1"/>
          </p:cNvPicPr>
          <p:nvPr/>
        </p:nvPicPr>
        <p:blipFill>
          <a:blip r:embed="rId6"/>
          <a:stretch>
            <a:fillRect/>
          </a:stretch>
        </p:blipFill>
        <p:spPr>
          <a:xfrm flipH="1">
            <a:off x="2135682" y="-129321"/>
            <a:ext cx="1289800" cy="954787"/>
          </a:xfrm>
          <a:prstGeom prst="rect">
            <a:avLst/>
          </a:prstGeom>
        </p:spPr>
      </p:pic>
      <p:pic>
        <p:nvPicPr>
          <p:cNvPr id="38" name="图片 37"/>
          <p:cNvPicPr>
            <a:picLocks noChangeAspect="1"/>
          </p:cNvPicPr>
          <p:nvPr/>
        </p:nvPicPr>
        <p:blipFill>
          <a:blip r:embed="rId4"/>
          <a:stretch>
            <a:fillRect/>
          </a:stretch>
        </p:blipFill>
        <p:spPr>
          <a:xfrm>
            <a:off x="11322649" y="125278"/>
            <a:ext cx="540000" cy="371250"/>
          </a:xfrm>
          <a:prstGeom prst="rect">
            <a:avLst/>
          </a:prstGeom>
        </p:spPr>
      </p:pic>
      <p:grpSp>
        <p:nvGrpSpPr>
          <p:cNvPr id="2" name="组合 1"/>
          <p:cNvGrpSpPr/>
          <p:nvPr/>
        </p:nvGrpSpPr>
        <p:grpSpPr>
          <a:xfrm>
            <a:off x="-999927" y="1198168"/>
            <a:ext cx="694006" cy="4219993"/>
            <a:chOff x="-999927" y="1198168"/>
            <a:chExt cx="694006" cy="6293375"/>
          </a:xfrm>
        </p:grpSpPr>
        <p:sp>
          <p:nvSpPr>
            <p:cNvPr id="39" name="矩形 38"/>
            <p:cNvSpPr/>
            <p:nvPr/>
          </p:nvSpPr>
          <p:spPr>
            <a:xfrm>
              <a:off x="-999927" y="1198168"/>
              <a:ext cx="694006" cy="1258675"/>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999927" y="2456843"/>
              <a:ext cx="694006" cy="1258675"/>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999927" y="3715518"/>
              <a:ext cx="694006" cy="1258675"/>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999927" y="4974193"/>
              <a:ext cx="694006" cy="1258675"/>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999927" y="6232868"/>
              <a:ext cx="694006" cy="1258675"/>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Shape 6891"/>
          <p:cNvSpPr/>
          <p:nvPr/>
        </p:nvSpPr>
        <p:spPr>
          <a:xfrm flipH="1">
            <a:off x="5638161" y="3735653"/>
            <a:ext cx="1019109" cy="921322"/>
          </a:xfrm>
          <a:custGeom>
            <a:avLst/>
            <a:gdLst/>
            <a:ahLst/>
            <a:cxnLst>
              <a:cxn ang="0">
                <a:pos x="wd2" y="hd2"/>
              </a:cxn>
              <a:cxn ang="5400000">
                <a:pos x="wd2" y="hd2"/>
              </a:cxn>
              <a:cxn ang="10800000">
                <a:pos x="wd2" y="hd2"/>
              </a:cxn>
              <a:cxn ang="16200000">
                <a:pos x="wd2" y="hd2"/>
              </a:cxn>
            </a:cxnLst>
            <a:rect l="0" t="0" r="r" b="b"/>
            <a:pathLst>
              <a:path w="21600" h="21600" extrusionOk="0">
                <a:moveTo>
                  <a:pt x="13507" y="0"/>
                </a:moveTo>
                <a:cubicBezTo>
                  <a:pt x="0" y="0"/>
                  <a:pt x="0" y="0"/>
                  <a:pt x="0" y="0"/>
                </a:cubicBezTo>
                <a:cubicBezTo>
                  <a:pt x="0" y="13507"/>
                  <a:pt x="0" y="13507"/>
                  <a:pt x="0" y="13507"/>
                </a:cubicBezTo>
                <a:cubicBezTo>
                  <a:pt x="0" y="17978"/>
                  <a:pt x="3622" y="21600"/>
                  <a:pt x="8112" y="21600"/>
                </a:cubicBezTo>
                <a:cubicBezTo>
                  <a:pt x="21600" y="21600"/>
                  <a:pt x="21600" y="21600"/>
                  <a:pt x="21600" y="21600"/>
                </a:cubicBezTo>
                <a:cubicBezTo>
                  <a:pt x="21600" y="8112"/>
                  <a:pt x="21600" y="8112"/>
                  <a:pt x="21600" y="8112"/>
                </a:cubicBezTo>
                <a:cubicBezTo>
                  <a:pt x="21600" y="3622"/>
                  <a:pt x="17978" y="0"/>
                  <a:pt x="13507" y="0"/>
                </a:cubicBezTo>
                <a:close/>
              </a:path>
            </a:pathLst>
          </a:custGeom>
          <a:solidFill>
            <a:srgbClr val="E0E0E0">
              <a:alpha val="15000"/>
            </a:srgbClr>
          </a:solidFill>
          <a:ln>
            <a:round/>
          </a:ln>
        </p:spPr>
        <p:txBody>
          <a:bodyPr lIns="0" tIns="0" rIns="0" bIns="0"/>
          <a:lstStyle/>
          <a:p>
            <a:pPr lvl="0">
              <a:buClrTx/>
            </a:pPr>
            <a:endParaRPr sz="2400">
              <a:latin typeface="+mn-ea"/>
            </a:endParaRPr>
          </a:p>
        </p:txBody>
      </p:sp>
      <p:sp>
        <p:nvSpPr>
          <p:cNvPr id="20" name="Shape 6929"/>
          <p:cNvSpPr/>
          <p:nvPr/>
        </p:nvSpPr>
        <p:spPr>
          <a:xfrm flipH="1">
            <a:off x="7669769" y="5437304"/>
            <a:ext cx="968183" cy="1"/>
          </a:xfrm>
          <a:prstGeom prst="line">
            <a:avLst/>
          </a:prstGeom>
          <a:ln w="6350">
            <a:solidFill>
              <a:schemeClr val="bg1">
                <a:lumMod val="65000"/>
              </a:schemeClr>
            </a:solidFill>
            <a:prstDash val="dash"/>
            <a:miter lim="400000"/>
            <a:headEnd type="triangle"/>
          </a:ln>
        </p:spPr>
        <p:txBody>
          <a:bodyPr lIns="0" tIns="0" rIns="0" bIns="0"/>
          <a:lstStyle/>
          <a:p>
            <a:pPr defTabSz="576058">
              <a:defRPr sz="1200">
                <a:uFillTx/>
                <a:latin typeface="Helvetica"/>
                <a:ea typeface="Helvetica"/>
                <a:cs typeface="Helvetica"/>
                <a:sym typeface="Helvetica"/>
              </a:defRPr>
            </a:pPr>
            <a:endParaRPr sz="1600">
              <a:latin typeface="+mn-ea"/>
            </a:endParaRPr>
          </a:p>
        </p:txBody>
      </p:sp>
      <p:sp>
        <p:nvSpPr>
          <p:cNvPr id="24" name="Shape 6929"/>
          <p:cNvSpPr/>
          <p:nvPr/>
        </p:nvSpPr>
        <p:spPr>
          <a:xfrm>
            <a:off x="3803070" y="5392700"/>
            <a:ext cx="968183" cy="1"/>
          </a:xfrm>
          <a:prstGeom prst="line">
            <a:avLst/>
          </a:prstGeom>
          <a:ln w="6350">
            <a:solidFill>
              <a:schemeClr val="bg1">
                <a:lumMod val="65000"/>
              </a:schemeClr>
            </a:solidFill>
            <a:prstDash val="dash"/>
            <a:miter lim="400000"/>
            <a:headEnd type="triangle"/>
          </a:ln>
        </p:spPr>
        <p:txBody>
          <a:bodyPr lIns="0" tIns="0" rIns="0" bIns="0"/>
          <a:lstStyle/>
          <a:p>
            <a:pPr defTabSz="576058">
              <a:defRPr sz="1200">
                <a:uFillTx/>
                <a:latin typeface="Helvetica"/>
                <a:ea typeface="Helvetica"/>
                <a:cs typeface="Helvetica"/>
                <a:sym typeface="Helvetica"/>
              </a:defRPr>
            </a:pPr>
            <a:endParaRPr sz="1600">
              <a:latin typeface="+mn-ea"/>
            </a:endParaRPr>
          </a:p>
        </p:txBody>
      </p:sp>
      <p:sp>
        <p:nvSpPr>
          <p:cNvPr id="30" name="Shape 6929"/>
          <p:cNvSpPr/>
          <p:nvPr/>
        </p:nvSpPr>
        <p:spPr>
          <a:xfrm flipH="1">
            <a:off x="7398423" y="3036076"/>
            <a:ext cx="968183" cy="1"/>
          </a:xfrm>
          <a:prstGeom prst="line">
            <a:avLst/>
          </a:prstGeom>
          <a:ln w="6350">
            <a:solidFill>
              <a:schemeClr val="bg1">
                <a:lumMod val="65000"/>
              </a:schemeClr>
            </a:solidFill>
            <a:prstDash val="dash"/>
            <a:miter lim="400000"/>
            <a:headEnd type="triangle"/>
          </a:ln>
        </p:spPr>
        <p:txBody>
          <a:bodyPr lIns="0" tIns="0" rIns="0" bIns="0"/>
          <a:lstStyle/>
          <a:p>
            <a:pPr defTabSz="576058">
              <a:defRPr sz="1200">
                <a:uFillTx/>
                <a:latin typeface="Helvetica"/>
                <a:ea typeface="Helvetica"/>
                <a:cs typeface="Helvetica"/>
                <a:sym typeface="Helvetica"/>
              </a:defRPr>
            </a:pPr>
            <a:endParaRPr sz="1600">
              <a:latin typeface="+mn-ea"/>
            </a:endParaRPr>
          </a:p>
        </p:txBody>
      </p:sp>
      <p:sp>
        <p:nvSpPr>
          <p:cNvPr id="31" name="Shape 6929"/>
          <p:cNvSpPr/>
          <p:nvPr/>
        </p:nvSpPr>
        <p:spPr>
          <a:xfrm>
            <a:off x="3843959" y="3002622"/>
            <a:ext cx="968183" cy="1"/>
          </a:xfrm>
          <a:prstGeom prst="line">
            <a:avLst/>
          </a:prstGeom>
          <a:ln w="6350">
            <a:solidFill>
              <a:schemeClr val="bg1">
                <a:lumMod val="65000"/>
              </a:schemeClr>
            </a:solidFill>
            <a:prstDash val="dash"/>
            <a:miter lim="400000"/>
            <a:headEnd type="triangle"/>
          </a:ln>
        </p:spPr>
        <p:txBody>
          <a:bodyPr lIns="0" tIns="0" rIns="0" bIns="0"/>
          <a:lstStyle/>
          <a:p>
            <a:pPr defTabSz="576058">
              <a:defRPr sz="1200">
                <a:uFillTx/>
                <a:latin typeface="Helvetica"/>
                <a:ea typeface="Helvetica"/>
                <a:cs typeface="Helvetica"/>
                <a:sym typeface="Helvetica"/>
              </a:defRPr>
            </a:pPr>
            <a:endParaRPr sz="1600">
              <a:latin typeface="+mn-ea"/>
            </a:endParaRPr>
          </a:p>
        </p:txBody>
      </p:sp>
      <p:sp>
        <p:nvSpPr>
          <p:cNvPr id="29" name="Content Placeholder 2"/>
          <p:cNvSpPr txBox="1">
            <a:spLocks/>
          </p:cNvSpPr>
          <p:nvPr/>
        </p:nvSpPr>
        <p:spPr>
          <a:xfrm>
            <a:off x="341393" y="709983"/>
            <a:ext cx="10593535" cy="78926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defRPr/>
            </a:pPr>
            <a:r>
              <a:rPr lang="en-US" b="1" dirty="0" err="1" smtClean="0">
                <a:latin typeface="Times New Roman" pitchFamily="18" charset="0"/>
                <a:cs typeface="Times New Roman" pitchFamily="18" charset="0"/>
              </a:rPr>
              <a:t>Bài</a:t>
            </a:r>
            <a:r>
              <a:rPr lang="en-US" b="1" dirty="0" smtClean="0">
                <a:latin typeface="Times New Roman" pitchFamily="18" charset="0"/>
                <a:cs typeface="Times New Roman" pitchFamily="18" charset="0"/>
              </a:rPr>
              <a:t> 1: </a:t>
            </a:r>
            <a:r>
              <a:rPr lang="en-US" b="1" dirty="0" err="1" smtClean="0">
                <a:latin typeface="Times New Roman" pitchFamily="18" charset="0"/>
                <a:cs typeface="Times New Roman" pitchFamily="18" charset="0"/>
              </a:rPr>
              <a:t>Nếu</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phải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tả</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quang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cảnh</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lớp</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học</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trong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giờ</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viết</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bài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tập</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làm</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văn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thì</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em</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sẽ</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miêu</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tả</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như</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thế</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nào</a:t>
            </a:r>
            <a:r>
              <a:rPr lang="en-US" b="1"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algn="l">
              <a:buFont typeface="Arial" charset="0"/>
              <a:buNone/>
              <a:defRPr/>
            </a:pPr>
            <a:endParaRPr lang="en-US" dirty="0" smtClean="0">
              <a:latin typeface="Times New Roman" pitchFamily="18" charset="0"/>
              <a:cs typeface="Times New Roman" pitchFamily="18" charset="0"/>
            </a:endParaRPr>
          </a:p>
          <a:p>
            <a:pPr algn="l">
              <a:buFontTx/>
              <a:buChar char="-"/>
              <a:defRPr/>
            </a:pPr>
            <a:endParaRPr lang="en-US" dirty="0" smtClean="0">
              <a:latin typeface="Times New Roman" pitchFamily="18" charset="0"/>
              <a:cs typeface="Times New Roman" pitchFamily="18" charset="0"/>
            </a:endParaRPr>
          </a:p>
          <a:p>
            <a:pPr algn="l">
              <a:buFontTx/>
              <a:buChar char="-"/>
              <a:defRPr/>
            </a:pPr>
            <a:endParaRPr lang="en-US" dirty="0" smtClean="0">
              <a:latin typeface="Times New Roman" pitchFamily="18" charset="0"/>
              <a:cs typeface="Times New Roman" pitchFamily="18" charset="0"/>
            </a:endParaRPr>
          </a:p>
          <a:p>
            <a:pPr algn="l">
              <a:buFont typeface="Arial" charset="0"/>
              <a:buNone/>
              <a:defRPr/>
            </a:pPr>
            <a:r>
              <a:rPr lang="en-US" dirty="0" smtClean="0">
                <a:latin typeface="Times New Roman" pitchFamily="18" charset="0"/>
                <a:cs typeface="Times New Roman" pitchFamily="18" charset="0"/>
              </a:rPr>
              <a:t>                                  </a:t>
            </a:r>
          </a:p>
          <a:p>
            <a:pPr algn="l">
              <a:buFont typeface="Arial" charset="0"/>
              <a:buNone/>
              <a:defRPr/>
            </a:pPr>
            <a:r>
              <a:rPr lang="en-US"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p:txBody>
      </p:sp>
      <p:sp>
        <p:nvSpPr>
          <p:cNvPr id="44" name="Content Placeholder 2"/>
          <p:cNvSpPr txBox="1">
            <a:spLocks/>
          </p:cNvSpPr>
          <p:nvPr/>
        </p:nvSpPr>
        <p:spPr>
          <a:xfrm>
            <a:off x="553402" y="1620167"/>
            <a:ext cx="9144000" cy="61722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FontTx/>
              <a:buChar char="-"/>
            </a:pPr>
            <a:r>
              <a:rPr lang="vi-VN"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Quan</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sát</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lựa</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chọn</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hình</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ảnh</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tiêu</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biểu</a:t>
            </a:r>
            <a:r>
              <a:rPr lang="en-US" altLang="en-US" dirty="0" smtClean="0">
                <a:latin typeface="Times New Roman" panose="02020603050405020304" pitchFamily="18" charset="0"/>
                <a:cs typeface="Times New Roman" panose="02020603050405020304" pitchFamily="18" charset="0"/>
              </a:rPr>
              <a:t>:</a:t>
            </a:r>
          </a:p>
          <a:p>
            <a:pPr algn="l"/>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Cảnh</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học</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sinh</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nhận</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đề</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một</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vài</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gương</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mặt</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tiêu</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biểu</a:t>
            </a:r>
            <a:r>
              <a:rPr lang="en-US" altLang="en-US" dirty="0" smtClean="0">
                <a:latin typeface="Times New Roman" panose="02020603050405020304" pitchFamily="18" charset="0"/>
                <a:cs typeface="Times New Roman" panose="02020603050405020304" pitchFamily="18" charset="0"/>
              </a:rPr>
              <a:t>.</a:t>
            </a:r>
          </a:p>
          <a:p>
            <a:pPr algn="l"/>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Cảnh</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học</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sinh</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chăm</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chú</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làm</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bài</a:t>
            </a:r>
            <a:r>
              <a:rPr lang="en-US" altLang="en-US" dirty="0" smtClean="0">
                <a:latin typeface="Times New Roman" panose="02020603050405020304" pitchFamily="18" charset="0"/>
                <a:cs typeface="Times New Roman" panose="02020603050405020304" pitchFamily="18" charset="0"/>
              </a:rPr>
              <a:t>.</a:t>
            </a:r>
          </a:p>
          <a:p>
            <a:pPr algn="l"/>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Hoạt</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động</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của</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giáo</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viên</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khi</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học</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sinh</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làm</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bài</a:t>
            </a:r>
            <a:r>
              <a:rPr lang="en-US" altLang="en-US" dirty="0" smtClean="0">
                <a:latin typeface="Times New Roman" panose="02020603050405020304" pitchFamily="18" charset="0"/>
                <a:cs typeface="Times New Roman" panose="02020603050405020304" pitchFamily="18" charset="0"/>
              </a:rPr>
              <a:t>.</a:t>
            </a:r>
          </a:p>
          <a:p>
            <a:pPr algn="l"/>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Cảnh</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lớp</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học</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bàn</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ghế</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bảng</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đen</a:t>
            </a:r>
            <a:r>
              <a:rPr lang="en-US" altLang="en-US" dirty="0" smtClean="0">
                <a:latin typeface="Times New Roman" panose="02020603050405020304" pitchFamily="18" charset="0"/>
                <a:cs typeface="Times New Roman" panose="02020603050405020304" pitchFamily="18" charset="0"/>
              </a:rPr>
              <a:t>,…</a:t>
            </a:r>
          </a:p>
          <a:p>
            <a:pPr algn="l"/>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Cảnh</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thu</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bài</a:t>
            </a:r>
            <a:r>
              <a:rPr lang="en-US" altLang="en-US" dirty="0" smtClean="0">
                <a:latin typeface="Times New Roman" panose="02020603050405020304" pitchFamily="18" charset="0"/>
                <a:cs typeface="Times New Roman" panose="02020603050405020304" pitchFamily="18" charset="0"/>
              </a:rPr>
              <a:t>.</a:t>
            </a:r>
          </a:p>
          <a:p>
            <a:pPr algn="l"/>
            <a:r>
              <a:rPr lang="en-US" altLang="en-US" dirty="0" smtClean="0">
                <a:latin typeface="Times New Roman" panose="02020603050405020304" pitchFamily="18" charset="0"/>
                <a:cs typeface="Times New Roman" panose="02020603050405020304" pitchFamily="18" charset="0"/>
              </a:rPr>
              <a:t>…</a:t>
            </a:r>
          </a:p>
          <a:p>
            <a:pPr algn="l">
              <a:buFontTx/>
              <a:buChar char="-"/>
            </a:pPr>
            <a:r>
              <a:rPr lang="vi-VN"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Miêu</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tả</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theo</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thứ</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tự</a:t>
            </a:r>
            <a:r>
              <a:rPr lang="en-US" altLang="en-US" dirty="0" smtClean="0">
                <a:latin typeface="Times New Roman" panose="02020603050405020304" pitchFamily="18" charset="0"/>
                <a:cs typeface="Times New Roman" panose="02020603050405020304" pitchFamily="18" charset="0"/>
              </a:rPr>
              <a:t>:</a:t>
            </a:r>
          </a:p>
          <a:p>
            <a:pPr algn="l"/>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Không</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gian</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thời</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gian</a:t>
            </a:r>
            <a:r>
              <a:rPr lang="en-US" altLang="en-US" dirty="0" smtClean="0">
                <a:latin typeface="Times New Roman" panose="02020603050405020304" pitchFamily="18" charset="0"/>
                <a:cs typeface="Times New Roman" panose="02020603050405020304" pitchFamily="18" charset="0"/>
              </a:rPr>
              <a:t>.</a:t>
            </a:r>
          </a:p>
          <a:p>
            <a:pPr algn="l"/>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Từ</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ngoài</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vào</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trong</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từ</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trong</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ra</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ngoài</a:t>
            </a:r>
            <a:r>
              <a:rPr lang="en-US" altLang="en-US" dirty="0" smtClean="0">
                <a:latin typeface="Times New Roman" panose="02020603050405020304" pitchFamily="18" charset="0"/>
                <a:cs typeface="Times New Roman" panose="02020603050405020304" pitchFamily="18" charset="0"/>
              </a:rPr>
              <a:t>.</a:t>
            </a:r>
          </a:p>
          <a:p>
            <a:pPr algn="l"/>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Từ</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trên</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bảng</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xuống</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cuối</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lớp</a:t>
            </a:r>
            <a:r>
              <a:rPr lang="en-US" altLang="en-US" dirty="0" smtClean="0">
                <a:latin typeface="Times New Roman" panose="02020603050405020304" pitchFamily="18" charset="0"/>
                <a:cs typeface="Times New Roman" panose="02020603050405020304" pitchFamily="18" charset="0"/>
              </a:rPr>
              <a:t>.</a:t>
            </a:r>
          </a:p>
          <a:p>
            <a:pPr algn="l"/>
            <a:endParaRPr lang="en-US" altLang="en-US" dirty="0" smtClean="0">
              <a:latin typeface="Times New Roman" panose="02020603050405020304" pitchFamily="18" charset="0"/>
              <a:cs typeface="Times New Roman" panose="02020603050405020304" pitchFamily="18" charset="0"/>
            </a:endParaRPr>
          </a:p>
          <a:p>
            <a:pPr algn="l"/>
            <a:endParaRPr lang="en-US" altLang="en-US" dirty="0" smtClean="0">
              <a:latin typeface="Times New Roman" panose="02020603050405020304" pitchFamily="18" charset="0"/>
              <a:cs typeface="Times New Roman" panose="02020603050405020304" pitchFamily="18" charset="0"/>
            </a:endParaRPr>
          </a:p>
          <a:p>
            <a:pPr algn="l"/>
            <a:endParaRPr lang="en-US" altLang="en-US" dirty="0" smtClean="0">
              <a:latin typeface="Times New Roman" panose="02020603050405020304" pitchFamily="18" charset="0"/>
              <a:cs typeface="Times New Roman" panose="02020603050405020304" pitchFamily="18" charset="0"/>
            </a:endParaRPr>
          </a:p>
          <a:p>
            <a:pPr algn="l"/>
            <a:endParaRPr lang="en-US" altLang="en-US"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1817396"/>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000" fill="hold"/>
                                        <p:tgtEl>
                                          <p:spTgt spid="31"/>
                                        </p:tgtEl>
                                        <p:attrNameLst>
                                          <p:attrName>ppt_w</p:attrName>
                                        </p:attrNameLst>
                                      </p:cBhvr>
                                      <p:tavLst>
                                        <p:tav tm="0">
                                          <p:val>
                                            <p:strVal val="#ppt_w*0.70"/>
                                          </p:val>
                                        </p:tav>
                                        <p:tav tm="100000">
                                          <p:val>
                                            <p:strVal val="#ppt_w"/>
                                          </p:val>
                                        </p:tav>
                                      </p:tavLst>
                                    </p:anim>
                                    <p:anim calcmode="lin" valueType="num">
                                      <p:cBhvr>
                                        <p:cTn id="8" dur="1000" fill="hold"/>
                                        <p:tgtEl>
                                          <p:spTgt spid="31"/>
                                        </p:tgtEl>
                                        <p:attrNameLst>
                                          <p:attrName>ppt_h</p:attrName>
                                        </p:attrNameLst>
                                      </p:cBhvr>
                                      <p:tavLst>
                                        <p:tav tm="0">
                                          <p:val>
                                            <p:strVal val="#ppt_h"/>
                                          </p:val>
                                        </p:tav>
                                        <p:tav tm="100000">
                                          <p:val>
                                            <p:strVal val="#ppt_h"/>
                                          </p:val>
                                        </p:tav>
                                      </p:tavLst>
                                    </p:anim>
                                    <p:animEffect transition="in" filter="fade">
                                      <p:cBhvr>
                                        <p:cTn id="9" dur="1000"/>
                                        <p:tgtEl>
                                          <p:spTgt spid="31"/>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0"/>
                                        </p:tgtEl>
                                        <p:attrNameLst>
                                          <p:attrName>style.visibility</p:attrName>
                                        </p:attrNameLst>
                                      </p:cBhvr>
                                      <p:to>
                                        <p:strVal val="visible"/>
                                      </p:to>
                                    </p:set>
                                    <p:anim calcmode="lin" valueType="num">
                                      <p:cBhvr>
                                        <p:cTn id="14" dur="1000" fill="hold"/>
                                        <p:tgtEl>
                                          <p:spTgt spid="30"/>
                                        </p:tgtEl>
                                        <p:attrNameLst>
                                          <p:attrName>ppt_w</p:attrName>
                                        </p:attrNameLst>
                                      </p:cBhvr>
                                      <p:tavLst>
                                        <p:tav tm="0">
                                          <p:val>
                                            <p:strVal val="#ppt_w*0.70"/>
                                          </p:val>
                                        </p:tav>
                                        <p:tav tm="100000">
                                          <p:val>
                                            <p:strVal val="#ppt_w"/>
                                          </p:val>
                                        </p:tav>
                                      </p:tavLst>
                                    </p:anim>
                                    <p:anim calcmode="lin" valueType="num">
                                      <p:cBhvr>
                                        <p:cTn id="15" dur="1000" fill="hold"/>
                                        <p:tgtEl>
                                          <p:spTgt spid="30"/>
                                        </p:tgtEl>
                                        <p:attrNameLst>
                                          <p:attrName>ppt_h</p:attrName>
                                        </p:attrNameLst>
                                      </p:cBhvr>
                                      <p:tavLst>
                                        <p:tav tm="0">
                                          <p:val>
                                            <p:strVal val="#ppt_h"/>
                                          </p:val>
                                        </p:tav>
                                        <p:tav tm="100000">
                                          <p:val>
                                            <p:strVal val="#ppt_h"/>
                                          </p:val>
                                        </p:tav>
                                      </p:tavLst>
                                    </p:anim>
                                    <p:animEffect transition="in" filter="fade">
                                      <p:cBhvr>
                                        <p:cTn id="16" dur="1000"/>
                                        <p:tgtEl>
                                          <p:spTgt spid="30"/>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1000" fill="hold"/>
                                        <p:tgtEl>
                                          <p:spTgt spid="24"/>
                                        </p:tgtEl>
                                        <p:attrNameLst>
                                          <p:attrName>ppt_w</p:attrName>
                                        </p:attrNameLst>
                                      </p:cBhvr>
                                      <p:tavLst>
                                        <p:tav tm="0">
                                          <p:val>
                                            <p:strVal val="#ppt_w*0.70"/>
                                          </p:val>
                                        </p:tav>
                                        <p:tav tm="100000">
                                          <p:val>
                                            <p:strVal val="#ppt_w"/>
                                          </p:val>
                                        </p:tav>
                                      </p:tavLst>
                                    </p:anim>
                                    <p:anim calcmode="lin" valueType="num">
                                      <p:cBhvr>
                                        <p:cTn id="22" dur="1000" fill="hold"/>
                                        <p:tgtEl>
                                          <p:spTgt spid="24"/>
                                        </p:tgtEl>
                                        <p:attrNameLst>
                                          <p:attrName>ppt_h</p:attrName>
                                        </p:attrNameLst>
                                      </p:cBhvr>
                                      <p:tavLst>
                                        <p:tav tm="0">
                                          <p:val>
                                            <p:strVal val="#ppt_h"/>
                                          </p:val>
                                        </p:tav>
                                        <p:tav tm="100000">
                                          <p:val>
                                            <p:strVal val="#ppt_h"/>
                                          </p:val>
                                        </p:tav>
                                      </p:tavLst>
                                    </p:anim>
                                    <p:animEffect transition="in" filter="fade">
                                      <p:cBhvr>
                                        <p:cTn id="23" dur="10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p:cTn id="28" dur="1000" fill="hold"/>
                                        <p:tgtEl>
                                          <p:spTgt spid="20"/>
                                        </p:tgtEl>
                                        <p:attrNameLst>
                                          <p:attrName>ppt_w</p:attrName>
                                        </p:attrNameLst>
                                      </p:cBhvr>
                                      <p:tavLst>
                                        <p:tav tm="0">
                                          <p:val>
                                            <p:strVal val="#ppt_w*0.70"/>
                                          </p:val>
                                        </p:tav>
                                        <p:tav tm="100000">
                                          <p:val>
                                            <p:strVal val="#ppt_w"/>
                                          </p:val>
                                        </p:tav>
                                      </p:tavLst>
                                    </p:anim>
                                    <p:anim calcmode="lin" valueType="num">
                                      <p:cBhvr>
                                        <p:cTn id="29" dur="1000" fill="hold"/>
                                        <p:tgtEl>
                                          <p:spTgt spid="20"/>
                                        </p:tgtEl>
                                        <p:attrNameLst>
                                          <p:attrName>ppt_h</p:attrName>
                                        </p:attrNameLst>
                                      </p:cBhvr>
                                      <p:tavLst>
                                        <p:tav tm="0">
                                          <p:val>
                                            <p:strVal val="#ppt_h"/>
                                          </p:val>
                                        </p:tav>
                                        <p:tav tm="100000">
                                          <p:val>
                                            <p:strVal val="#ppt_h"/>
                                          </p:val>
                                        </p:tav>
                                      </p:tavLst>
                                    </p:anim>
                                    <p:animEffect transition="in" filter="fade">
                                      <p:cBhvr>
                                        <p:cTn id="30" dur="10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9">
                                            <p:txEl>
                                              <p:pRg st="0" end="0"/>
                                            </p:txEl>
                                          </p:spTgt>
                                        </p:tgtEl>
                                        <p:attrNameLst>
                                          <p:attrName>style.visibility</p:attrName>
                                        </p:attrNameLst>
                                      </p:cBhvr>
                                      <p:to>
                                        <p:strVal val="visible"/>
                                      </p:to>
                                    </p:set>
                                    <p:animEffect transition="in" filter="fade">
                                      <p:cBhvr>
                                        <p:cTn id="35" dur="1000"/>
                                        <p:tgtEl>
                                          <p:spTgt spid="29">
                                            <p:txEl>
                                              <p:pRg st="0" end="0"/>
                                            </p:txEl>
                                          </p:spTgt>
                                        </p:tgtEl>
                                      </p:cBhvr>
                                    </p:animEffect>
                                    <p:anim calcmode="lin" valueType="num">
                                      <p:cBhvr>
                                        <p:cTn id="36"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9">
                                            <p:txEl>
                                              <p:pRg st="5" end="5"/>
                                            </p:txEl>
                                          </p:spTgt>
                                        </p:tgtEl>
                                        <p:attrNameLst>
                                          <p:attrName>style.visibility</p:attrName>
                                        </p:attrNameLst>
                                      </p:cBhvr>
                                      <p:to>
                                        <p:strVal val="visible"/>
                                      </p:to>
                                    </p:set>
                                    <p:animEffect transition="in" filter="fade">
                                      <p:cBhvr>
                                        <p:cTn id="42" dur="2000"/>
                                        <p:tgtEl>
                                          <p:spTgt spid="29">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44">
                                            <p:txEl>
                                              <p:pRg st="0" end="0"/>
                                            </p:txEl>
                                          </p:spTgt>
                                        </p:tgtEl>
                                        <p:attrNameLst>
                                          <p:attrName>style.visibility</p:attrName>
                                        </p:attrNameLst>
                                      </p:cBhvr>
                                      <p:to>
                                        <p:strVal val="visible"/>
                                      </p:to>
                                    </p:set>
                                    <p:animEffect transition="in" filter="fade">
                                      <p:cBhvr>
                                        <p:cTn id="47" dur="1000"/>
                                        <p:tgtEl>
                                          <p:spTgt spid="44">
                                            <p:txEl>
                                              <p:pRg st="0" end="0"/>
                                            </p:txEl>
                                          </p:spTgt>
                                        </p:tgtEl>
                                      </p:cBhvr>
                                    </p:animEffect>
                                    <p:anim calcmode="lin" valueType="num">
                                      <p:cBhvr>
                                        <p:cTn id="48"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44">
                                            <p:txEl>
                                              <p:pRg st="0" end="0"/>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44">
                                            <p:txEl>
                                              <p:pRg st="1" end="1"/>
                                            </p:txEl>
                                          </p:spTgt>
                                        </p:tgtEl>
                                        <p:attrNameLst>
                                          <p:attrName>style.visibility</p:attrName>
                                        </p:attrNameLst>
                                      </p:cBhvr>
                                      <p:to>
                                        <p:strVal val="visible"/>
                                      </p:to>
                                    </p:set>
                                    <p:animEffect transition="in" filter="fade">
                                      <p:cBhvr>
                                        <p:cTn id="52" dur="1000"/>
                                        <p:tgtEl>
                                          <p:spTgt spid="44">
                                            <p:txEl>
                                              <p:pRg st="1" end="1"/>
                                            </p:txEl>
                                          </p:spTgt>
                                        </p:tgtEl>
                                      </p:cBhvr>
                                    </p:animEffect>
                                    <p:anim calcmode="lin" valueType="num">
                                      <p:cBhvr>
                                        <p:cTn id="53"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44">
                                            <p:txEl>
                                              <p:pRg st="1" end="1"/>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44">
                                            <p:txEl>
                                              <p:pRg st="2" end="2"/>
                                            </p:txEl>
                                          </p:spTgt>
                                        </p:tgtEl>
                                        <p:attrNameLst>
                                          <p:attrName>style.visibility</p:attrName>
                                        </p:attrNameLst>
                                      </p:cBhvr>
                                      <p:to>
                                        <p:strVal val="visible"/>
                                      </p:to>
                                    </p:set>
                                    <p:animEffect transition="in" filter="fade">
                                      <p:cBhvr>
                                        <p:cTn id="57" dur="1000"/>
                                        <p:tgtEl>
                                          <p:spTgt spid="44">
                                            <p:txEl>
                                              <p:pRg st="2" end="2"/>
                                            </p:txEl>
                                          </p:spTgt>
                                        </p:tgtEl>
                                      </p:cBhvr>
                                    </p:animEffect>
                                    <p:anim calcmode="lin" valueType="num">
                                      <p:cBhvr>
                                        <p:cTn id="5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44">
                                            <p:txEl>
                                              <p:pRg st="2" end="2"/>
                                            </p:txEl>
                                          </p:spTgt>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44">
                                            <p:txEl>
                                              <p:pRg st="3" end="3"/>
                                            </p:txEl>
                                          </p:spTgt>
                                        </p:tgtEl>
                                        <p:attrNameLst>
                                          <p:attrName>style.visibility</p:attrName>
                                        </p:attrNameLst>
                                      </p:cBhvr>
                                      <p:to>
                                        <p:strVal val="visible"/>
                                      </p:to>
                                    </p:set>
                                    <p:animEffect transition="in" filter="fade">
                                      <p:cBhvr>
                                        <p:cTn id="62" dur="1000"/>
                                        <p:tgtEl>
                                          <p:spTgt spid="44">
                                            <p:txEl>
                                              <p:pRg st="3" end="3"/>
                                            </p:txEl>
                                          </p:spTgt>
                                        </p:tgtEl>
                                      </p:cBhvr>
                                    </p:animEffect>
                                    <p:anim calcmode="lin" valueType="num">
                                      <p:cBhvr>
                                        <p:cTn id="63"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4" dur="1000" fill="hold"/>
                                        <p:tgtEl>
                                          <p:spTgt spid="44">
                                            <p:txEl>
                                              <p:pRg st="3" end="3"/>
                                            </p:txEl>
                                          </p:spTgt>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44">
                                            <p:txEl>
                                              <p:pRg st="4" end="4"/>
                                            </p:txEl>
                                          </p:spTgt>
                                        </p:tgtEl>
                                        <p:attrNameLst>
                                          <p:attrName>style.visibility</p:attrName>
                                        </p:attrNameLst>
                                      </p:cBhvr>
                                      <p:to>
                                        <p:strVal val="visible"/>
                                      </p:to>
                                    </p:set>
                                    <p:animEffect transition="in" filter="fade">
                                      <p:cBhvr>
                                        <p:cTn id="67" dur="1000"/>
                                        <p:tgtEl>
                                          <p:spTgt spid="44">
                                            <p:txEl>
                                              <p:pRg st="4" end="4"/>
                                            </p:txEl>
                                          </p:spTgt>
                                        </p:tgtEl>
                                      </p:cBhvr>
                                    </p:animEffect>
                                    <p:anim calcmode="lin" valueType="num">
                                      <p:cBhvr>
                                        <p:cTn id="68"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9" dur="1000" fill="hold"/>
                                        <p:tgtEl>
                                          <p:spTgt spid="44">
                                            <p:txEl>
                                              <p:pRg st="4" end="4"/>
                                            </p:txEl>
                                          </p:spTgt>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44">
                                            <p:txEl>
                                              <p:pRg st="5" end="5"/>
                                            </p:txEl>
                                          </p:spTgt>
                                        </p:tgtEl>
                                        <p:attrNameLst>
                                          <p:attrName>style.visibility</p:attrName>
                                        </p:attrNameLst>
                                      </p:cBhvr>
                                      <p:to>
                                        <p:strVal val="visible"/>
                                      </p:to>
                                    </p:set>
                                    <p:animEffect transition="in" filter="fade">
                                      <p:cBhvr>
                                        <p:cTn id="72" dur="1000"/>
                                        <p:tgtEl>
                                          <p:spTgt spid="44">
                                            <p:txEl>
                                              <p:pRg st="5" end="5"/>
                                            </p:txEl>
                                          </p:spTgt>
                                        </p:tgtEl>
                                      </p:cBhvr>
                                    </p:animEffect>
                                    <p:anim calcmode="lin" valueType="num">
                                      <p:cBhvr>
                                        <p:cTn id="73" dur="10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74" dur="10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44">
                                            <p:txEl>
                                              <p:pRg st="7" end="7"/>
                                            </p:txEl>
                                          </p:spTgt>
                                        </p:tgtEl>
                                        <p:attrNameLst>
                                          <p:attrName>style.visibility</p:attrName>
                                        </p:attrNameLst>
                                      </p:cBhvr>
                                      <p:to>
                                        <p:strVal val="visible"/>
                                      </p:to>
                                    </p:set>
                                    <p:anim calcmode="lin" valueType="num">
                                      <p:cBhvr additive="base">
                                        <p:cTn id="7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44">
                                            <p:txEl>
                                              <p:pRg st="7" end="7"/>
                                            </p:txEl>
                                          </p:spTgt>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44">
                                            <p:txEl>
                                              <p:pRg st="8" end="8"/>
                                            </p:txEl>
                                          </p:spTgt>
                                        </p:tgtEl>
                                        <p:attrNameLst>
                                          <p:attrName>style.visibility</p:attrName>
                                        </p:attrNameLst>
                                      </p:cBhvr>
                                      <p:to>
                                        <p:strVal val="visible"/>
                                      </p:to>
                                    </p:set>
                                    <p:anim calcmode="lin" valueType="num">
                                      <p:cBhvr additive="base">
                                        <p:cTn id="83" dur="500" fill="hold"/>
                                        <p:tgtEl>
                                          <p:spTgt spid="44">
                                            <p:txEl>
                                              <p:pRg st="8" end="8"/>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44">
                                            <p:txEl>
                                              <p:pRg st="8" end="8"/>
                                            </p:txEl>
                                          </p:spTgt>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44">
                                            <p:txEl>
                                              <p:pRg st="9" end="9"/>
                                            </p:txEl>
                                          </p:spTgt>
                                        </p:tgtEl>
                                        <p:attrNameLst>
                                          <p:attrName>style.visibility</p:attrName>
                                        </p:attrNameLst>
                                      </p:cBhvr>
                                      <p:to>
                                        <p:strVal val="visible"/>
                                      </p:to>
                                    </p:set>
                                    <p:anim calcmode="lin" valueType="num">
                                      <p:cBhvr additive="base">
                                        <p:cTn id="87"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44">
                                            <p:txEl>
                                              <p:pRg st="9" end="9"/>
                                            </p:txEl>
                                          </p:spTgt>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44">
                                            <p:txEl>
                                              <p:pRg st="10" end="10"/>
                                            </p:txEl>
                                          </p:spTgt>
                                        </p:tgtEl>
                                        <p:attrNameLst>
                                          <p:attrName>style.visibility</p:attrName>
                                        </p:attrNameLst>
                                      </p:cBhvr>
                                      <p:to>
                                        <p:strVal val="visible"/>
                                      </p:to>
                                    </p:set>
                                    <p:anim calcmode="lin" valueType="num">
                                      <p:cBhvr additive="base">
                                        <p:cTn id="91" dur="500" fill="hold"/>
                                        <p:tgtEl>
                                          <p:spTgt spid="44">
                                            <p:txEl>
                                              <p:pRg st="10" end="10"/>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44">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4" grpId="0" animBg="1"/>
      <p:bldP spid="30" grpId="0" animBg="1"/>
      <p:bldP spid="3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Arial" panose="020B0604020202020204" pitchFamily="34" charset="0"/>
              <a:buNone/>
            </a:pPr>
            <a:r>
              <a:rPr lang="en-US" altLang="en-US" dirty="0" err="1" smtClean="0">
                <a:latin typeface="Times New Roman" panose="02020603050405020304" pitchFamily="18" charset="0"/>
                <a:cs typeface="Times New Roman" panose="02020603050405020304" pitchFamily="18" charset="0"/>
              </a:rPr>
              <a:t>Viết</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phần</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mở</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bài</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và</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kết</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bài</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cho</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bài</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văn</a:t>
            </a:r>
            <a:r>
              <a:rPr lang="en-US" altLang="en-US" dirty="0" smtClean="0">
                <a:latin typeface="Times New Roman" panose="02020603050405020304" pitchFamily="18" charset="0"/>
                <a:cs typeface="Times New Roman" panose="02020603050405020304" pitchFamily="18" charset="0"/>
              </a:rPr>
              <a:t>.</a:t>
            </a:r>
          </a:p>
          <a:p>
            <a:pPr>
              <a:buFont typeface="Arial" panose="020B0604020202020204" pitchFamily="34" charset="0"/>
              <a:buNone/>
            </a:pP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Mở</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bài</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Giới</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thiệu</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cảnh</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được</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miêu</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tả</a:t>
            </a:r>
            <a:r>
              <a:rPr lang="en-US" altLang="en-US" dirty="0" smtClean="0">
                <a:latin typeface="Times New Roman" panose="02020603050405020304" pitchFamily="18" charset="0"/>
                <a:cs typeface="Times New Roman" panose="02020603050405020304" pitchFamily="18" charset="0"/>
              </a:rPr>
              <a:t>.</a:t>
            </a:r>
          </a:p>
          <a:p>
            <a:pPr>
              <a:buFont typeface="Arial" panose="020B0604020202020204" pitchFamily="34" charset="0"/>
              <a:buNone/>
            </a:pPr>
            <a:r>
              <a:rPr lang="en-US" altLang="en-US" dirty="0" smtClean="0">
                <a:latin typeface="Times New Roman" panose="02020603050405020304" pitchFamily="18" charset="0"/>
                <a:cs typeface="Times New Roman" panose="02020603050405020304" pitchFamily="18" charset="0"/>
              </a:rPr>
              <a:t>   ( </a:t>
            </a:r>
            <a:r>
              <a:rPr lang="en-US" altLang="en-US" dirty="0" err="1" smtClean="0">
                <a:latin typeface="Times New Roman" panose="02020603050405020304" pitchFamily="18" charset="0"/>
                <a:cs typeface="Times New Roman" panose="02020603050405020304" pitchFamily="18" charset="0"/>
              </a:rPr>
              <a:t>Cảnh</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lớp</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học</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trong</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giờ</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viết</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tập</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làm</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văn</a:t>
            </a:r>
            <a:r>
              <a:rPr lang="en-US" altLang="en-US" dirty="0" smtClean="0">
                <a:latin typeface="Times New Roman" panose="02020603050405020304" pitchFamily="18" charset="0"/>
                <a:cs typeface="Times New Roman" panose="02020603050405020304" pitchFamily="18" charset="0"/>
              </a:rPr>
              <a:t>).</a:t>
            </a:r>
          </a:p>
          <a:p>
            <a:pPr>
              <a:buFont typeface="Arial" panose="020B0604020202020204" pitchFamily="34" charset="0"/>
              <a:buNone/>
            </a:pP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Kết</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bài</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Phát</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biểu</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cảm</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tưởng</a:t>
            </a:r>
            <a:r>
              <a:rPr lang="en-US" altLang="en-US" dirty="0" smtClean="0">
                <a:latin typeface="Times New Roman" panose="02020603050405020304" pitchFamily="18" charset="0"/>
                <a:cs typeface="Times New Roman" panose="02020603050405020304" pitchFamily="18" charset="0"/>
              </a:rPr>
              <a:t>.</a:t>
            </a:r>
          </a:p>
        </p:txBody>
      </p:sp>
      <p:pic>
        <p:nvPicPr>
          <p:cNvPr id="4" name="图片 4"/>
          <p:cNvPicPr>
            <a:picLocks noChangeAspect="1"/>
          </p:cNvPicPr>
          <p:nvPr/>
        </p:nvPicPr>
        <p:blipFill>
          <a:blip r:embed="rId2"/>
          <a:stretch>
            <a:fillRect/>
          </a:stretch>
        </p:blipFill>
        <p:spPr>
          <a:xfrm>
            <a:off x="0" y="4125971"/>
            <a:ext cx="12163928" cy="1888463"/>
          </a:xfrm>
          <a:prstGeom prst="rect">
            <a:avLst/>
          </a:prstGeom>
        </p:spPr>
      </p:pic>
    </p:spTree>
    <p:extLst>
      <p:ext uri="{BB962C8B-B14F-4D97-AF65-F5344CB8AC3E}">
        <p14:creationId xmlns:p14="http://schemas.microsoft.com/office/powerpoint/2010/main" val="14307222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3">
                                            <p:txEl>
                                              <p:pRg st="1" end="1"/>
                                            </p:txEl>
                                          </p:spTgt>
                                        </p:tgtEl>
                                      </p:cBhvr>
                                    </p:animEffect>
                                  </p:childTnLst>
                                </p:cTn>
                              </p:par>
                              <p:par>
                                <p:cTn id="16" presetID="53"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p:cTn id="1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0" dur="500"/>
                                        <p:tgtEl>
                                          <p:spTgt spid="3">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838200" y="365125"/>
            <a:ext cx="4164874" cy="1325563"/>
          </a:xfrm>
        </p:spPr>
        <p:txBody>
          <a:bodyPr>
            <a:normAutofit/>
          </a:bodyPr>
          <a:lstStyle/>
          <a:p>
            <a:r>
              <a:rPr lang="en-US" altLang="en-US" sz="4000" dirty="0" err="1" smtClean="0">
                <a:latin typeface="Times New Roman" panose="02020603050405020304" pitchFamily="18" charset="0"/>
                <a:cs typeface="Times New Roman" panose="02020603050405020304" pitchFamily="18" charset="0"/>
              </a:rPr>
              <a:t>Bài</a:t>
            </a:r>
            <a:r>
              <a:rPr lang="en-US" altLang="en-US" sz="4000" dirty="0" smtClean="0">
                <a:latin typeface="Times New Roman" panose="02020603050405020304" pitchFamily="18" charset="0"/>
                <a:cs typeface="Times New Roman" panose="02020603050405020304" pitchFamily="18" charset="0"/>
              </a:rPr>
              <a:t> 3: </a:t>
            </a:r>
            <a:r>
              <a:rPr lang="en-US" altLang="en-US" sz="4000" dirty="0" err="1" smtClean="0">
                <a:latin typeface="Times New Roman" panose="02020603050405020304" pitchFamily="18" charset="0"/>
                <a:cs typeface="Times New Roman" panose="02020603050405020304" pitchFamily="18" charset="0"/>
              </a:rPr>
              <a:t>Lập</a:t>
            </a:r>
            <a:r>
              <a:rPr lang="en-US" altLang="en-US" sz="4000" dirty="0" smtClean="0">
                <a:latin typeface="Times New Roman" panose="02020603050405020304" pitchFamily="18" charset="0"/>
                <a:cs typeface="Times New Roman" panose="02020603050405020304" pitchFamily="18" charset="0"/>
              </a:rPr>
              <a:t> </a:t>
            </a:r>
            <a:r>
              <a:rPr lang="en-US" altLang="en-US" sz="4000" dirty="0" err="1" smtClean="0">
                <a:latin typeface="Times New Roman" panose="02020603050405020304" pitchFamily="18" charset="0"/>
                <a:cs typeface="Times New Roman" panose="02020603050405020304" pitchFamily="18" charset="0"/>
              </a:rPr>
              <a:t>dàn</a:t>
            </a:r>
            <a:r>
              <a:rPr lang="en-US" altLang="en-US" sz="4000" dirty="0" smtClean="0">
                <a:latin typeface="Times New Roman" panose="02020603050405020304" pitchFamily="18" charset="0"/>
                <a:cs typeface="Times New Roman" panose="02020603050405020304" pitchFamily="18" charset="0"/>
              </a:rPr>
              <a:t> </a:t>
            </a:r>
            <a:r>
              <a:rPr lang="en-US" altLang="en-US" sz="4000" dirty="0" smtClean="0">
                <a:latin typeface="Times New Roman" panose="02020603050405020304" pitchFamily="18" charset="0"/>
                <a:cs typeface="Times New Roman" panose="02020603050405020304" pitchFamily="18" charset="0"/>
              </a:rPr>
              <a:t>ý</a:t>
            </a:r>
            <a:endParaRPr lang="en-US" altLang="en-US" sz="4000" dirty="0" smtClean="0">
              <a:latin typeface="Times New Roman" panose="02020603050405020304" pitchFamily="18" charset="0"/>
              <a:cs typeface="Times New Roman" panose="02020603050405020304" pitchFamily="18" charset="0"/>
            </a:endParaRPr>
          </a:p>
        </p:txBody>
      </p:sp>
      <p:pic>
        <p:nvPicPr>
          <p:cNvPr id="37891" name="Content Placeholder 3" descr="CAOEHPB6CA6LZXM2CAYUQ89ECA2K0SLDCAHH5DW0CAM8O2CSCASK3IDKCAT6Z7SLCAW9P3KPCA8B8LC7CAAVA7E2CA2061VECA58HLOJCA2L291PCA2GBJCGCAZ10EF2CAWF0EKGCAPTTTCSCAYDV6NICAF0QE3X.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981200" y="1371600"/>
            <a:ext cx="3886200" cy="2667000"/>
          </a:xfrm>
        </p:spPr>
      </p:pic>
      <p:pic>
        <p:nvPicPr>
          <p:cNvPr id="37892" name="Picture 4" descr="bien-som-5-jpg-1344832159-1344832630_480x0[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1371600"/>
            <a:ext cx="3932238" cy="268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5" descr="CAHGO5DTCA40SYU6CA58SVMOCAPNXILHCADEDY0FCAIQX91VCA0PNVZKCAQO7VE2CAQ8XZLKCAG0OETQCAVZ2BOICAXXB6PYCASP4HWPCA2T1PDSCA2WXFTBCAQX3GK9CAU0RYK0CA42TQ18CAM4ZD75CA4EHZZC.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4267200"/>
            <a:ext cx="39624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6" descr="CAVYY3V3CAMZOVPACABOFBN2CADBB2B2CAPE5T30CAP4NPLUCAPEUTOLCA3M7HG1CA84ONV1CA3VU42LCAQC3BC0CAGMZ7RQCANW5AS6CAHD09FRCA5VPWKICAVHA6UBCA83D6TSCAE7M0LBCAU64EF3CABOD4XO.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4171950"/>
            <a:ext cx="3886200"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32"/>
          <p:cNvPicPr>
            <a:picLocks noChangeAspect="1"/>
          </p:cNvPicPr>
          <p:nvPr/>
        </p:nvPicPr>
        <p:blipFill>
          <a:blip r:embed="rId6"/>
          <a:stretch>
            <a:fillRect/>
          </a:stretch>
        </p:blipFill>
        <p:spPr>
          <a:xfrm>
            <a:off x="8488037" y="162210"/>
            <a:ext cx="595376" cy="842513"/>
          </a:xfrm>
          <a:prstGeom prst="rect">
            <a:avLst/>
          </a:prstGeom>
        </p:spPr>
      </p:pic>
      <p:pic>
        <p:nvPicPr>
          <p:cNvPr id="8" name="图片 33"/>
          <p:cNvPicPr>
            <a:picLocks noChangeAspect="1"/>
          </p:cNvPicPr>
          <p:nvPr/>
        </p:nvPicPr>
        <p:blipFill>
          <a:blip r:embed="rId7"/>
          <a:stretch>
            <a:fillRect/>
          </a:stretch>
        </p:blipFill>
        <p:spPr>
          <a:xfrm>
            <a:off x="723219" y="429450"/>
            <a:ext cx="540000" cy="371250"/>
          </a:xfrm>
          <a:prstGeom prst="rect">
            <a:avLst/>
          </a:prstGeom>
        </p:spPr>
      </p:pic>
      <p:pic>
        <p:nvPicPr>
          <p:cNvPr id="9" name="图片 34"/>
          <p:cNvPicPr>
            <a:picLocks noChangeAspect="1"/>
          </p:cNvPicPr>
          <p:nvPr/>
        </p:nvPicPr>
        <p:blipFill>
          <a:blip r:embed="rId8"/>
          <a:stretch>
            <a:fillRect/>
          </a:stretch>
        </p:blipFill>
        <p:spPr>
          <a:xfrm>
            <a:off x="10041151" y="510983"/>
            <a:ext cx="795054" cy="419612"/>
          </a:xfrm>
          <a:prstGeom prst="rect">
            <a:avLst/>
          </a:prstGeom>
        </p:spPr>
      </p:pic>
      <p:pic>
        <p:nvPicPr>
          <p:cNvPr id="10" name="图片 35"/>
          <p:cNvPicPr>
            <a:picLocks noChangeAspect="1"/>
          </p:cNvPicPr>
          <p:nvPr/>
        </p:nvPicPr>
        <p:blipFill>
          <a:blip r:embed="rId9"/>
          <a:stretch>
            <a:fillRect/>
          </a:stretch>
        </p:blipFill>
        <p:spPr>
          <a:xfrm flipH="1">
            <a:off x="2135682" y="-129321"/>
            <a:ext cx="1289800" cy="954787"/>
          </a:xfrm>
          <a:prstGeom prst="rect">
            <a:avLst/>
          </a:prstGeom>
        </p:spPr>
      </p:pic>
      <p:pic>
        <p:nvPicPr>
          <p:cNvPr id="11" name="图片 37"/>
          <p:cNvPicPr>
            <a:picLocks noChangeAspect="1"/>
          </p:cNvPicPr>
          <p:nvPr/>
        </p:nvPicPr>
        <p:blipFill>
          <a:blip r:embed="rId7"/>
          <a:stretch>
            <a:fillRect/>
          </a:stretch>
        </p:blipFill>
        <p:spPr>
          <a:xfrm>
            <a:off x="11322649" y="125278"/>
            <a:ext cx="540000" cy="371250"/>
          </a:xfrm>
          <a:prstGeom prst="rect">
            <a:avLst/>
          </a:prstGeom>
        </p:spPr>
      </p:pic>
    </p:spTree>
    <p:extLst>
      <p:ext uri="{BB962C8B-B14F-4D97-AF65-F5344CB8AC3E}">
        <p14:creationId xmlns:p14="http://schemas.microsoft.com/office/powerpoint/2010/main" val="20958968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7890"/>
                                        </p:tgtEl>
                                        <p:attrNameLst>
                                          <p:attrName>style.visibility</p:attrName>
                                        </p:attrNameLst>
                                      </p:cBhvr>
                                      <p:to>
                                        <p:strVal val="visible"/>
                                      </p:to>
                                    </p:set>
                                    <p:anim calcmode="lin" valueType="num">
                                      <p:cBhvr>
                                        <p:cTn id="7" dur="500" fill="hold"/>
                                        <p:tgtEl>
                                          <p:spTgt spid="37890"/>
                                        </p:tgtEl>
                                        <p:attrNameLst>
                                          <p:attrName>ppt_w</p:attrName>
                                        </p:attrNameLst>
                                      </p:cBhvr>
                                      <p:tavLst>
                                        <p:tav tm="0">
                                          <p:val>
                                            <p:fltVal val="0"/>
                                          </p:val>
                                        </p:tav>
                                        <p:tav tm="100000">
                                          <p:val>
                                            <p:strVal val="#ppt_w"/>
                                          </p:val>
                                        </p:tav>
                                      </p:tavLst>
                                    </p:anim>
                                    <p:anim calcmode="lin" valueType="num">
                                      <p:cBhvr>
                                        <p:cTn id="8" dur="500" fill="hold"/>
                                        <p:tgtEl>
                                          <p:spTgt spid="3789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0" presetClass="entr" presetSubtype="0" fill="hold" nodeType="clickEffect">
                                  <p:stCondLst>
                                    <p:cond delay="0"/>
                                  </p:stCondLst>
                                  <p:childTnLst>
                                    <p:set>
                                      <p:cBhvr>
                                        <p:cTn id="12" dur="1" fill="hold">
                                          <p:stCondLst>
                                            <p:cond delay="0"/>
                                          </p:stCondLst>
                                        </p:cTn>
                                        <p:tgtEl>
                                          <p:spTgt spid="37891"/>
                                        </p:tgtEl>
                                        <p:attrNameLst>
                                          <p:attrName>style.visibility</p:attrName>
                                        </p:attrNameLst>
                                      </p:cBhvr>
                                      <p:to>
                                        <p:strVal val="visible"/>
                                      </p:to>
                                    </p:set>
                                    <p:animEffect transition="in" filter="wedge">
                                      <p:cBhvr>
                                        <p:cTn id="13" dur="2000"/>
                                        <p:tgtEl>
                                          <p:spTgt spid="3789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nodeType="clickEffect">
                                  <p:stCondLst>
                                    <p:cond delay="0"/>
                                  </p:stCondLst>
                                  <p:childTnLst>
                                    <p:set>
                                      <p:cBhvr>
                                        <p:cTn id="17" dur="1" fill="hold">
                                          <p:stCondLst>
                                            <p:cond delay="0"/>
                                          </p:stCondLst>
                                        </p:cTn>
                                        <p:tgtEl>
                                          <p:spTgt spid="37892"/>
                                        </p:tgtEl>
                                        <p:attrNameLst>
                                          <p:attrName>style.visibility</p:attrName>
                                        </p:attrNameLst>
                                      </p:cBhvr>
                                      <p:to>
                                        <p:strVal val="visible"/>
                                      </p:to>
                                    </p:set>
                                    <p:anim calcmode="lin" valueType="num">
                                      <p:cBhvr>
                                        <p:cTn id="18" dur="500" fill="hold"/>
                                        <p:tgtEl>
                                          <p:spTgt spid="37892"/>
                                        </p:tgtEl>
                                        <p:attrNameLst>
                                          <p:attrName>ppt_w</p:attrName>
                                        </p:attrNameLst>
                                      </p:cBhvr>
                                      <p:tavLst>
                                        <p:tav tm="0">
                                          <p:val>
                                            <p:fltVal val="0"/>
                                          </p:val>
                                        </p:tav>
                                        <p:tav tm="100000">
                                          <p:val>
                                            <p:strVal val="#ppt_w"/>
                                          </p:val>
                                        </p:tav>
                                      </p:tavLst>
                                    </p:anim>
                                    <p:anim calcmode="lin" valueType="num">
                                      <p:cBhvr>
                                        <p:cTn id="19" dur="500" fill="hold"/>
                                        <p:tgtEl>
                                          <p:spTgt spid="37892"/>
                                        </p:tgtEl>
                                        <p:attrNameLst>
                                          <p:attrName>ppt_h</p:attrName>
                                        </p:attrNameLst>
                                      </p:cBhvr>
                                      <p:tavLst>
                                        <p:tav tm="0">
                                          <p:val>
                                            <p:fltVal val="0"/>
                                          </p:val>
                                        </p:tav>
                                        <p:tav tm="100000">
                                          <p:val>
                                            <p:strVal val="#ppt_h"/>
                                          </p:val>
                                        </p:tav>
                                      </p:tavLst>
                                    </p:anim>
                                    <p:animEffect transition="in" filter="fade">
                                      <p:cBhvr>
                                        <p:cTn id="20" dur="500"/>
                                        <p:tgtEl>
                                          <p:spTgt spid="3789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5" presetClass="entr" presetSubtype="0" fill="hold" nodeType="clickEffect">
                                  <p:stCondLst>
                                    <p:cond delay="0"/>
                                  </p:stCondLst>
                                  <p:childTnLst>
                                    <p:set>
                                      <p:cBhvr>
                                        <p:cTn id="24" dur="1" fill="hold">
                                          <p:stCondLst>
                                            <p:cond delay="0"/>
                                          </p:stCondLst>
                                        </p:cTn>
                                        <p:tgtEl>
                                          <p:spTgt spid="37894"/>
                                        </p:tgtEl>
                                        <p:attrNameLst>
                                          <p:attrName>style.visibility</p:attrName>
                                        </p:attrNameLst>
                                      </p:cBhvr>
                                      <p:to>
                                        <p:strVal val="visible"/>
                                      </p:to>
                                    </p:set>
                                    <p:anim calcmode="lin" valueType="num">
                                      <p:cBhvr>
                                        <p:cTn id="25" dur="1000" fill="hold"/>
                                        <p:tgtEl>
                                          <p:spTgt spid="37894"/>
                                        </p:tgtEl>
                                        <p:attrNameLst>
                                          <p:attrName>ppt_w</p:attrName>
                                        </p:attrNameLst>
                                      </p:cBhvr>
                                      <p:tavLst>
                                        <p:tav tm="0">
                                          <p:val>
                                            <p:strVal val="#ppt_w*0.70"/>
                                          </p:val>
                                        </p:tav>
                                        <p:tav tm="100000">
                                          <p:val>
                                            <p:strVal val="#ppt_w"/>
                                          </p:val>
                                        </p:tav>
                                      </p:tavLst>
                                    </p:anim>
                                    <p:anim calcmode="lin" valueType="num">
                                      <p:cBhvr>
                                        <p:cTn id="26" dur="1000" fill="hold"/>
                                        <p:tgtEl>
                                          <p:spTgt spid="37894"/>
                                        </p:tgtEl>
                                        <p:attrNameLst>
                                          <p:attrName>ppt_h</p:attrName>
                                        </p:attrNameLst>
                                      </p:cBhvr>
                                      <p:tavLst>
                                        <p:tav tm="0">
                                          <p:val>
                                            <p:strVal val="#ppt_h"/>
                                          </p:val>
                                        </p:tav>
                                        <p:tav tm="100000">
                                          <p:val>
                                            <p:strVal val="#ppt_h"/>
                                          </p:val>
                                        </p:tav>
                                      </p:tavLst>
                                    </p:anim>
                                    <p:animEffect transition="in" filter="fade">
                                      <p:cBhvr>
                                        <p:cTn id="27" dur="1000"/>
                                        <p:tgtEl>
                                          <p:spTgt spid="3789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3" presetClass="entr" presetSubtype="16" fill="hold" nodeType="clickEffect">
                                  <p:stCondLst>
                                    <p:cond delay="0"/>
                                  </p:stCondLst>
                                  <p:childTnLst>
                                    <p:set>
                                      <p:cBhvr>
                                        <p:cTn id="31" dur="1" fill="hold">
                                          <p:stCondLst>
                                            <p:cond delay="0"/>
                                          </p:stCondLst>
                                        </p:cTn>
                                        <p:tgtEl>
                                          <p:spTgt spid="37893"/>
                                        </p:tgtEl>
                                        <p:attrNameLst>
                                          <p:attrName>style.visibility</p:attrName>
                                        </p:attrNameLst>
                                      </p:cBhvr>
                                      <p:to>
                                        <p:strVal val="visible"/>
                                      </p:to>
                                    </p:set>
                                    <p:anim calcmode="lin" valueType="num">
                                      <p:cBhvr>
                                        <p:cTn id="32" dur="500" fill="hold"/>
                                        <p:tgtEl>
                                          <p:spTgt spid="37893"/>
                                        </p:tgtEl>
                                        <p:attrNameLst>
                                          <p:attrName>ppt_w</p:attrName>
                                        </p:attrNameLst>
                                      </p:cBhvr>
                                      <p:tavLst>
                                        <p:tav tm="0">
                                          <p:val>
                                            <p:fltVal val="0"/>
                                          </p:val>
                                        </p:tav>
                                        <p:tav tm="100000">
                                          <p:val>
                                            <p:strVal val="#ppt_w"/>
                                          </p:val>
                                        </p:tav>
                                      </p:tavLst>
                                    </p:anim>
                                    <p:anim calcmode="lin" valueType="num">
                                      <p:cBhvr>
                                        <p:cTn id="33" dur="500" fill="hold"/>
                                        <p:tgtEl>
                                          <p:spTgt spid="3789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3219" y="615075"/>
            <a:ext cx="9309463" cy="5516563"/>
          </a:xfrm>
        </p:spPr>
        <p:txBody>
          <a:bodyPr rtlCol="0">
            <a:normAutofit/>
          </a:bodyPr>
          <a:lstStyle/>
          <a:p>
            <a:pPr>
              <a:buFont typeface="Wingdings" pitchFamily="2" charset="2"/>
              <a:buChar char="§"/>
              <a:defRPr/>
            </a:pPr>
            <a:r>
              <a:rPr lang="en-US" dirty="0" smtClean="0">
                <a:latin typeface="Times New Roman" pitchFamily="18" charset="0"/>
                <a:cs typeface="Times New Roman" pitchFamily="18" charset="0"/>
              </a:rPr>
              <a:t>Mở bài: </a:t>
            </a:r>
            <a:r>
              <a:rPr lang="en-US" dirty="0" err="1" smtClean="0">
                <a:latin typeface="Times New Roman" pitchFamily="18" charset="0"/>
                <a:cs typeface="Times New Roman" pitchFamily="18" charset="0"/>
              </a:rPr>
              <a:t>Giới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thiệu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cảnh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được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miêu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tả</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Biển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đẹp</a:t>
            </a:r>
            <a:r>
              <a:rPr lang="en-US" dirty="0" smtClean="0">
                <a:latin typeface="Times New Roman" pitchFamily="18" charset="0"/>
                <a:cs typeface="Times New Roman" pitchFamily="18" charset="0"/>
              </a:rPr>
              <a:t>).</a:t>
            </a:r>
          </a:p>
          <a:p>
            <a:pPr>
              <a:buFont typeface="Wingdings" pitchFamily="2" charset="2"/>
              <a:buChar char="§"/>
              <a:defRPr/>
            </a:pPr>
            <a:r>
              <a:rPr lang="en-US" dirty="0" smtClean="0">
                <a:latin typeface="Times New Roman" pitchFamily="18" charset="0"/>
                <a:cs typeface="Times New Roman" pitchFamily="18" charset="0"/>
              </a:rPr>
              <a:t>Thân bài: </a:t>
            </a:r>
            <a:r>
              <a:rPr lang="en-US" dirty="0" err="1" smtClean="0">
                <a:latin typeface="Times New Roman" pitchFamily="18" charset="0"/>
                <a:cs typeface="Times New Roman" pitchFamily="18" charset="0"/>
              </a:rPr>
              <a:t>Tả</a:t>
            </a:r>
            <a:r>
              <a:rPr lang="en-US" dirty="0" smtClean="0">
                <a:latin typeface="Times New Roman" pitchFamily="18" charset="0"/>
                <a:cs typeface="Times New Roman" pitchFamily="18" charset="0"/>
              </a:rPr>
              <a:t> vẻ đẹp và màu sắc của biển ở nhiều thời điểm khác nhau:</a:t>
            </a:r>
          </a:p>
          <a:p>
            <a:pPr>
              <a:buFontTx/>
              <a:buChar char="-"/>
              <a:defRPr/>
            </a:pPr>
            <a:r>
              <a:rPr lang="en-US" dirty="0" smtClean="0">
                <a:latin typeface="Times New Roman" pitchFamily="18" charset="0"/>
                <a:cs typeface="Times New Roman" pitchFamily="18" charset="0"/>
              </a:rPr>
              <a:t>Buổi sáng: </a:t>
            </a:r>
          </a:p>
          <a:p>
            <a:pPr>
              <a:buFontTx/>
              <a:buChar char="-"/>
              <a:defRPr/>
            </a:pPr>
            <a:r>
              <a:rPr lang="en-US" dirty="0" smtClean="0">
                <a:latin typeface="Times New Roman" pitchFamily="18" charset="0"/>
                <a:cs typeface="Times New Roman" pitchFamily="18" charset="0"/>
              </a:rPr>
              <a:t>Buổi chiều:</a:t>
            </a:r>
          </a:p>
          <a:p>
            <a:pPr>
              <a:buFontTx/>
              <a:buChar char="-"/>
              <a:defRPr/>
            </a:pPr>
            <a:r>
              <a:rPr lang="en-US" dirty="0" smtClean="0">
                <a:latin typeface="Times New Roman" pitchFamily="18" charset="0"/>
                <a:cs typeface="Times New Roman" pitchFamily="18" charset="0"/>
              </a:rPr>
              <a:t>Buổi trưa:</a:t>
            </a:r>
          </a:p>
          <a:p>
            <a:pPr>
              <a:buFontTx/>
              <a:buChar char="-"/>
              <a:defRPr/>
            </a:pPr>
            <a:r>
              <a:rPr lang="en-US" dirty="0" smtClean="0">
                <a:latin typeface="Times New Roman" pitchFamily="18" charset="0"/>
                <a:cs typeface="Times New Roman" pitchFamily="18" charset="0"/>
              </a:rPr>
              <a:t>Ngày mưa rào:</a:t>
            </a:r>
          </a:p>
          <a:p>
            <a:pPr>
              <a:buFontTx/>
              <a:buChar char="-"/>
              <a:defRPr/>
            </a:pPr>
            <a:r>
              <a:rPr lang="en-US" dirty="0" smtClean="0">
                <a:latin typeface="Times New Roman" pitchFamily="18" charset="0"/>
                <a:cs typeface="Times New Roman" pitchFamily="18" charset="0"/>
              </a:rPr>
              <a:t>Ngày nắng:</a:t>
            </a:r>
          </a:p>
          <a:p>
            <a:pPr>
              <a:buFont typeface="Wingdings" pitchFamily="2" charset="2"/>
              <a:buChar char="§"/>
              <a:defRPr/>
            </a:pPr>
            <a:r>
              <a:rPr lang="en-US" dirty="0" smtClean="0">
                <a:latin typeface="Times New Roman" pitchFamily="18" charset="0"/>
                <a:cs typeface="Times New Roman" pitchFamily="18" charset="0"/>
              </a:rPr>
              <a:t>Kết bài: </a:t>
            </a:r>
            <a:r>
              <a:rPr lang="en-US" dirty="0" err="1" smtClean="0">
                <a:latin typeface="Times New Roman" pitchFamily="18" charset="0"/>
                <a:cs typeface="Times New Roman" pitchFamily="18" charset="0"/>
              </a:rPr>
              <a:t>Nêu</a:t>
            </a:r>
            <a:r>
              <a:rPr lang="en-US" dirty="0" smtClean="0">
                <a:latin typeface="Times New Roman" pitchFamily="18" charset="0"/>
                <a:cs typeface="Times New Roman" pitchFamily="18" charset="0"/>
              </a:rPr>
              <a:t> nhận xét và suy nghĩ của mình về sự thay đổi cảnh sắc của </a:t>
            </a:r>
            <a:r>
              <a:rPr lang="en-US" dirty="0" err="1" smtClean="0">
                <a:latin typeface="Times New Roman" pitchFamily="18" charset="0"/>
                <a:cs typeface="Times New Roman" pitchFamily="18" charset="0"/>
              </a:rPr>
              <a:t>biển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Biển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nhiều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rất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đẹp</a:t>
            </a: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ánh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sáng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tạo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nên</a:t>
            </a:r>
            <a:r>
              <a:rPr lang="en-US" dirty="0" smtClean="0">
                <a:latin typeface="Times New Roman" pitchFamily="18" charset="0"/>
                <a:cs typeface="Times New Roman" pitchFamily="18" charset="0"/>
              </a:rPr>
              <a:t>).</a:t>
            </a:r>
          </a:p>
        </p:txBody>
      </p:sp>
      <p:pic>
        <p:nvPicPr>
          <p:cNvPr id="4" name="图片 32"/>
          <p:cNvPicPr>
            <a:picLocks noChangeAspect="1"/>
          </p:cNvPicPr>
          <p:nvPr/>
        </p:nvPicPr>
        <p:blipFill>
          <a:blip r:embed="rId2"/>
          <a:stretch>
            <a:fillRect/>
          </a:stretch>
        </p:blipFill>
        <p:spPr>
          <a:xfrm>
            <a:off x="8488037" y="162210"/>
            <a:ext cx="595376" cy="842513"/>
          </a:xfrm>
          <a:prstGeom prst="rect">
            <a:avLst/>
          </a:prstGeom>
        </p:spPr>
      </p:pic>
      <p:pic>
        <p:nvPicPr>
          <p:cNvPr id="5" name="图片 33"/>
          <p:cNvPicPr>
            <a:picLocks noChangeAspect="1"/>
          </p:cNvPicPr>
          <p:nvPr/>
        </p:nvPicPr>
        <p:blipFill>
          <a:blip r:embed="rId3"/>
          <a:stretch>
            <a:fillRect/>
          </a:stretch>
        </p:blipFill>
        <p:spPr>
          <a:xfrm>
            <a:off x="723219" y="429450"/>
            <a:ext cx="540000" cy="371250"/>
          </a:xfrm>
          <a:prstGeom prst="rect">
            <a:avLst/>
          </a:prstGeom>
        </p:spPr>
      </p:pic>
      <p:pic>
        <p:nvPicPr>
          <p:cNvPr id="6" name="图片 34"/>
          <p:cNvPicPr>
            <a:picLocks noChangeAspect="1"/>
          </p:cNvPicPr>
          <p:nvPr/>
        </p:nvPicPr>
        <p:blipFill>
          <a:blip r:embed="rId4"/>
          <a:stretch>
            <a:fillRect/>
          </a:stretch>
        </p:blipFill>
        <p:spPr>
          <a:xfrm>
            <a:off x="10041151" y="510983"/>
            <a:ext cx="795054" cy="419612"/>
          </a:xfrm>
          <a:prstGeom prst="rect">
            <a:avLst/>
          </a:prstGeom>
        </p:spPr>
      </p:pic>
      <p:pic>
        <p:nvPicPr>
          <p:cNvPr id="7" name="图片 35"/>
          <p:cNvPicPr>
            <a:picLocks noChangeAspect="1"/>
          </p:cNvPicPr>
          <p:nvPr/>
        </p:nvPicPr>
        <p:blipFill>
          <a:blip r:embed="rId5"/>
          <a:stretch>
            <a:fillRect/>
          </a:stretch>
        </p:blipFill>
        <p:spPr>
          <a:xfrm flipH="1">
            <a:off x="2135682" y="-129321"/>
            <a:ext cx="1289800" cy="954787"/>
          </a:xfrm>
          <a:prstGeom prst="rect">
            <a:avLst/>
          </a:prstGeom>
        </p:spPr>
      </p:pic>
      <p:pic>
        <p:nvPicPr>
          <p:cNvPr id="8" name="图片 37"/>
          <p:cNvPicPr>
            <a:picLocks noChangeAspect="1"/>
          </p:cNvPicPr>
          <p:nvPr/>
        </p:nvPicPr>
        <p:blipFill>
          <a:blip r:embed="rId3"/>
          <a:stretch>
            <a:fillRect/>
          </a:stretch>
        </p:blipFill>
        <p:spPr>
          <a:xfrm>
            <a:off x="11322649" y="125278"/>
            <a:ext cx="540000" cy="371250"/>
          </a:xfrm>
          <a:prstGeom prst="rect">
            <a:avLst/>
          </a:prstGeom>
        </p:spPr>
      </p:pic>
      <p:pic>
        <p:nvPicPr>
          <p:cNvPr id="9" name="图片 4"/>
          <p:cNvPicPr>
            <a:picLocks noChangeAspect="1"/>
          </p:cNvPicPr>
          <p:nvPr/>
        </p:nvPicPr>
        <p:blipFill>
          <a:blip r:embed="rId6"/>
          <a:stretch>
            <a:fillRect/>
          </a:stretch>
        </p:blipFill>
        <p:spPr>
          <a:xfrm>
            <a:off x="222068" y="5181932"/>
            <a:ext cx="12163928" cy="1888463"/>
          </a:xfrm>
          <a:prstGeom prst="rect">
            <a:avLst/>
          </a:prstGeom>
        </p:spPr>
      </p:pic>
    </p:spTree>
    <p:extLst>
      <p:ext uri="{BB962C8B-B14F-4D97-AF65-F5344CB8AC3E}">
        <p14:creationId xmlns:p14="http://schemas.microsoft.com/office/powerpoint/2010/main" val="40364796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arn(inVertical)">
                                      <p:cBhvr>
                                        <p:cTn id="18" dur="500"/>
                                        <p:tgtEl>
                                          <p:spTgt spid="3">
                                            <p:txEl>
                                              <p:pRg st="3" end="3"/>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arn(inVertical)">
                                      <p:cBhvr>
                                        <p:cTn id="21" dur="500"/>
                                        <p:tgtEl>
                                          <p:spTgt spid="3">
                                            <p:txEl>
                                              <p:pRg st="4" end="4"/>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arn(inVertical)">
                                      <p:cBhvr>
                                        <p:cTn id="24" dur="500"/>
                                        <p:tgtEl>
                                          <p:spTgt spid="3">
                                            <p:txEl>
                                              <p:pRg st="5" end="5"/>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arn(inVertical)">
                                      <p:cBhvr>
                                        <p:cTn id="27" dur="500"/>
                                        <p:tgtEl>
                                          <p:spTgt spid="3">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arn(inVertical)">
                                      <p:cBhvr>
                                        <p:cTn id="32" dur="500"/>
                                        <p:tgtEl>
                                          <p:spTgt spid="3">
                                            <p:txEl>
                                              <p:pRg st="7" end="7"/>
                                            </p:txEl>
                                          </p:spTgt>
                                        </p:tgtEl>
                                      </p:cBhvr>
                                    </p:animEffect>
                                  </p:childTnLst>
                                </p:cTn>
                              </p:par>
                            </p:childTnLst>
                          </p:cTn>
                        </p:par>
                        <p:par>
                          <p:cTn id="33" fill="hold">
                            <p:stCondLst>
                              <p:cond delay="5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p:cNvPicPr>
            <a:picLocks noChangeAspect="1"/>
          </p:cNvPicPr>
          <p:nvPr/>
        </p:nvPicPr>
        <p:blipFill>
          <a:blip r:embed="rId3"/>
          <a:stretch>
            <a:fillRect/>
          </a:stretch>
        </p:blipFill>
        <p:spPr>
          <a:xfrm>
            <a:off x="3284739" y="1"/>
            <a:ext cx="5139530" cy="1393902"/>
          </a:xfrm>
          <a:prstGeom prst="rect">
            <a:avLst/>
          </a:prstGeom>
        </p:spPr>
      </p:pic>
      <p:pic>
        <p:nvPicPr>
          <p:cNvPr id="33" name="图片 32"/>
          <p:cNvPicPr>
            <a:picLocks noChangeAspect="1"/>
          </p:cNvPicPr>
          <p:nvPr/>
        </p:nvPicPr>
        <p:blipFill>
          <a:blip r:embed="rId4"/>
          <a:stretch>
            <a:fillRect/>
          </a:stretch>
        </p:blipFill>
        <p:spPr>
          <a:xfrm>
            <a:off x="8488037" y="162210"/>
            <a:ext cx="595376" cy="842513"/>
          </a:xfrm>
          <a:prstGeom prst="rect">
            <a:avLst/>
          </a:prstGeom>
        </p:spPr>
      </p:pic>
      <p:pic>
        <p:nvPicPr>
          <p:cNvPr id="34" name="图片 33"/>
          <p:cNvPicPr>
            <a:picLocks noChangeAspect="1"/>
          </p:cNvPicPr>
          <p:nvPr/>
        </p:nvPicPr>
        <p:blipFill>
          <a:blip r:embed="rId5"/>
          <a:stretch>
            <a:fillRect/>
          </a:stretch>
        </p:blipFill>
        <p:spPr>
          <a:xfrm>
            <a:off x="723219" y="429450"/>
            <a:ext cx="540000" cy="371250"/>
          </a:xfrm>
          <a:prstGeom prst="rect">
            <a:avLst/>
          </a:prstGeom>
        </p:spPr>
      </p:pic>
      <p:pic>
        <p:nvPicPr>
          <p:cNvPr id="35" name="图片 34"/>
          <p:cNvPicPr>
            <a:picLocks noChangeAspect="1"/>
          </p:cNvPicPr>
          <p:nvPr/>
        </p:nvPicPr>
        <p:blipFill>
          <a:blip r:embed="rId6"/>
          <a:stretch>
            <a:fillRect/>
          </a:stretch>
        </p:blipFill>
        <p:spPr>
          <a:xfrm>
            <a:off x="10041151" y="510983"/>
            <a:ext cx="795054" cy="419612"/>
          </a:xfrm>
          <a:prstGeom prst="rect">
            <a:avLst/>
          </a:prstGeom>
        </p:spPr>
      </p:pic>
      <p:pic>
        <p:nvPicPr>
          <p:cNvPr id="36" name="图片 35"/>
          <p:cNvPicPr>
            <a:picLocks noChangeAspect="1"/>
          </p:cNvPicPr>
          <p:nvPr/>
        </p:nvPicPr>
        <p:blipFill>
          <a:blip r:embed="rId7"/>
          <a:stretch>
            <a:fillRect/>
          </a:stretch>
        </p:blipFill>
        <p:spPr>
          <a:xfrm flipH="1">
            <a:off x="2135682" y="-129321"/>
            <a:ext cx="1289800" cy="954787"/>
          </a:xfrm>
          <a:prstGeom prst="rect">
            <a:avLst/>
          </a:prstGeom>
        </p:spPr>
      </p:pic>
      <p:sp>
        <p:nvSpPr>
          <p:cNvPr id="37" name="文本框 36"/>
          <p:cNvSpPr txBox="1"/>
          <p:nvPr/>
        </p:nvSpPr>
        <p:spPr>
          <a:xfrm>
            <a:off x="3961139" y="335051"/>
            <a:ext cx="3776996" cy="646331"/>
          </a:xfrm>
          <a:prstGeom prst="rect">
            <a:avLst/>
          </a:prstGeom>
          <a:noFill/>
        </p:spPr>
        <p:txBody>
          <a:bodyPr wrap="none" rtlCol="0">
            <a:spAutoFit/>
          </a:bodyPr>
          <a:lstStyle/>
          <a:p>
            <a:r>
              <a:rPr lang="en-US" altLang="zh-CN" sz="3600" b="1" dirty="0" err="1" smtClean="0">
                <a:solidFill>
                  <a:srgbClr val="000033"/>
                </a:solidFill>
                <a:latin typeface="Times New Roman" pitchFamily="18" charset="0"/>
                <a:ea typeface="幼圆" panose="02010509060101010101" pitchFamily="49" charset="-122"/>
                <a:cs typeface="Times New Roman" pitchFamily="18" charset="0"/>
              </a:rPr>
              <a:t>Hướng</a:t>
            </a:r>
            <a:r>
              <a:rPr lang="en-US" altLang="zh-CN" sz="3600" b="1" dirty="0" smtClean="0">
                <a:solidFill>
                  <a:srgbClr val="000033"/>
                </a:solidFill>
                <a:latin typeface="Times New Roman" pitchFamily="18" charset="0"/>
                <a:ea typeface="幼圆" panose="02010509060101010101" pitchFamily="49" charset="-122"/>
                <a:cs typeface="Times New Roman" pitchFamily="18" charset="0"/>
              </a:rPr>
              <a:t> </a:t>
            </a:r>
            <a:r>
              <a:rPr lang="en-US" altLang="zh-CN" sz="3600" b="1" dirty="0" err="1" smtClean="0">
                <a:solidFill>
                  <a:srgbClr val="000033"/>
                </a:solidFill>
                <a:latin typeface="Times New Roman" pitchFamily="18" charset="0"/>
                <a:ea typeface="幼圆" panose="02010509060101010101" pitchFamily="49" charset="-122"/>
                <a:cs typeface="Times New Roman" pitchFamily="18" charset="0"/>
              </a:rPr>
              <a:t>dẫn</a:t>
            </a:r>
            <a:r>
              <a:rPr lang="en-US" altLang="zh-CN" sz="3600" b="1" dirty="0" smtClean="0">
                <a:solidFill>
                  <a:srgbClr val="000033"/>
                </a:solidFill>
                <a:latin typeface="Times New Roman" pitchFamily="18" charset="0"/>
                <a:ea typeface="幼圆" panose="02010509060101010101" pitchFamily="49" charset="-122"/>
                <a:cs typeface="Times New Roman" pitchFamily="18" charset="0"/>
              </a:rPr>
              <a:t> </a:t>
            </a:r>
            <a:r>
              <a:rPr lang="en-US" altLang="zh-CN" sz="3600" b="1" dirty="0" err="1" smtClean="0">
                <a:solidFill>
                  <a:srgbClr val="000033"/>
                </a:solidFill>
                <a:latin typeface="Times New Roman" pitchFamily="18" charset="0"/>
                <a:ea typeface="幼圆" panose="02010509060101010101" pitchFamily="49" charset="-122"/>
                <a:cs typeface="Times New Roman" pitchFamily="18" charset="0"/>
              </a:rPr>
              <a:t>tự</a:t>
            </a:r>
            <a:r>
              <a:rPr lang="en-US" altLang="zh-CN" sz="3600" b="1" dirty="0" smtClean="0">
                <a:solidFill>
                  <a:srgbClr val="000033"/>
                </a:solidFill>
                <a:latin typeface="Times New Roman" pitchFamily="18" charset="0"/>
                <a:ea typeface="幼圆" panose="02010509060101010101" pitchFamily="49" charset="-122"/>
                <a:cs typeface="Times New Roman" pitchFamily="18" charset="0"/>
              </a:rPr>
              <a:t> </a:t>
            </a:r>
            <a:r>
              <a:rPr lang="en-US" altLang="zh-CN" sz="3600" b="1" dirty="0" err="1" smtClean="0">
                <a:solidFill>
                  <a:srgbClr val="000033"/>
                </a:solidFill>
                <a:latin typeface="Times New Roman" pitchFamily="18" charset="0"/>
                <a:ea typeface="幼圆" panose="02010509060101010101" pitchFamily="49" charset="-122"/>
                <a:cs typeface="Times New Roman" pitchFamily="18" charset="0"/>
              </a:rPr>
              <a:t>học</a:t>
            </a:r>
            <a:endParaRPr lang="zh-CN" altLang="en-US" sz="3600" b="1" dirty="0">
              <a:solidFill>
                <a:srgbClr val="000033"/>
              </a:solidFill>
              <a:latin typeface="Times New Roman" pitchFamily="18" charset="0"/>
              <a:ea typeface="幼圆" panose="02010509060101010101" pitchFamily="49" charset="-122"/>
              <a:cs typeface="Times New Roman" pitchFamily="18" charset="0"/>
            </a:endParaRPr>
          </a:p>
        </p:txBody>
      </p:sp>
      <p:pic>
        <p:nvPicPr>
          <p:cNvPr id="38" name="图片 37"/>
          <p:cNvPicPr>
            <a:picLocks noChangeAspect="1"/>
          </p:cNvPicPr>
          <p:nvPr/>
        </p:nvPicPr>
        <p:blipFill>
          <a:blip r:embed="rId5"/>
          <a:stretch>
            <a:fillRect/>
          </a:stretch>
        </p:blipFill>
        <p:spPr>
          <a:xfrm>
            <a:off x="11322649" y="125278"/>
            <a:ext cx="540000" cy="371250"/>
          </a:xfrm>
          <a:prstGeom prst="rect">
            <a:avLst/>
          </a:prstGeom>
        </p:spPr>
      </p:pic>
      <p:grpSp>
        <p:nvGrpSpPr>
          <p:cNvPr id="2" name="组合 1"/>
          <p:cNvGrpSpPr/>
          <p:nvPr/>
        </p:nvGrpSpPr>
        <p:grpSpPr>
          <a:xfrm>
            <a:off x="-999927" y="1198168"/>
            <a:ext cx="694006" cy="4219993"/>
            <a:chOff x="-999927" y="1198168"/>
            <a:chExt cx="694006" cy="6293375"/>
          </a:xfrm>
        </p:grpSpPr>
        <p:sp>
          <p:nvSpPr>
            <p:cNvPr id="39" name="矩形 38"/>
            <p:cNvSpPr/>
            <p:nvPr/>
          </p:nvSpPr>
          <p:spPr>
            <a:xfrm>
              <a:off x="-999927" y="1198168"/>
              <a:ext cx="694006" cy="1258675"/>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999927" y="2456843"/>
              <a:ext cx="694006" cy="1258675"/>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999927" y="3715518"/>
              <a:ext cx="694006" cy="1258675"/>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999927" y="4974193"/>
              <a:ext cx="694006" cy="1258675"/>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999927" y="6232868"/>
              <a:ext cx="694006" cy="1258675"/>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任意多边形 14"/>
          <p:cNvSpPr/>
          <p:nvPr/>
        </p:nvSpPr>
        <p:spPr>
          <a:xfrm>
            <a:off x="1004608" y="2398703"/>
            <a:ext cx="4276725" cy="0"/>
          </a:xfrm>
          <a:custGeom>
            <a:avLst/>
            <a:gdLst>
              <a:gd name="connsiteX0" fmla="*/ 4276725 w 4276725"/>
              <a:gd name="connsiteY0" fmla="*/ 0 h 0"/>
              <a:gd name="connsiteX1" fmla="*/ 0 w 4276725"/>
              <a:gd name="connsiteY1" fmla="*/ 0 h 0"/>
            </a:gdLst>
            <a:ahLst/>
            <a:cxnLst>
              <a:cxn ang="0">
                <a:pos x="connsiteX0" y="connsiteY0"/>
              </a:cxn>
              <a:cxn ang="0">
                <a:pos x="connsiteX1" y="connsiteY1"/>
              </a:cxn>
            </a:cxnLst>
            <a:rect l="l" t="t" r="r" b="b"/>
            <a:pathLst>
              <a:path w="4276725">
                <a:moveTo>
                  <a:pt x="4276725" y="0"/>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a:off x="1004609" y="4770428"/>
            <a:ext cx="3848100" cy="82694"/>
          </a:xfrm>
          <a:custGeom>
            <a:avLst/>
            <a:gdLst>
              <a:gd name="connsiteX0" fmla="*/ 4276725 w 4276725"/>
              <a:gd name="connsiteY0" fmla="*/ 0 h 0"/>
              <a:gd name="connsiteX1" fmla="*/ 0 w 4276725"/>
              <a:gd name="connsiteY1" fmla="*/ 0 h 0"/>
            </a:gdLst>
            <a:ahLst/>
            <a:cxnLst>
              <a:cxn ang="0">
                <a:pos x="connsiteX0" y="connsiteY0"/>
              </a:cxn>
              <a:cxn ang="0">
                <a:pos x="connsiteX1" y="connsiteY1"/>
              </a:cxn>
            </a:cxnLst>
            <a:rect l="l" t="t" r="r" b="b"/>
            <a:pathLst>
              <a:path w="4276725">
                <a:moveTo>
                  <a:pt x="4276725" y="0"/>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a:off x="7081559" y="3383084"/>
            <a:ext cx="3848100" cy="82694"/>
          </a:xfrm>
          <a:custGeom>
            <a:avLst/>
            <a:gdLst>
              <a:gd name="connsiteX0" fmla="*/ 4276725 w 4276725"/>
              <a:gd name="connsiteY0" fmla="*/ 0 h 0"/>
              <a:gd name="connsiteX1" fmla="*/ 0 w 4276725"/>
              <a:gd name="connsiteY1" fmla="*/ 0 h 0"/>
            </a:gdLst>
            <a:ahLst/>
            <a:cxnLst>
              <a:cxn ang="0">
                <a:pos x="connsiteX0" y="connsiteY0"/>
              </a:cxn>
              <a:cxn ang="0">
                <a:pos x="connsiteX1" y="connsiteY1"/>
              </a:cxn>
            </a:cxnLst>
            <a:rect l="l" t="t" r="r" b="b"/>
            <a:pathLst>
              <a:path w="4276725">
                <a:moveTo>
                  <a:pt x="4276725" y="0"/>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a:off x="6395758" y="5819701"/>
            <a:ext cx="4705349" cy="141352"/>
          </a:xfrm>
          <a:custGeom>
            <a:avLst/>
            <a:gdLst>
              <a:gd name="connsiteX0" fmla="*/ 4276725 w 4276725"/>
              <a:gd name="connsiteY0" fmla="*/ 0 h 0"/>
              <a:gd name="connsiteX1" fmla="*/ 0 w 4276725"/>
              <a:gd name="connsiteY1" fmla="*/ 0 h 0"/>
            </a:gdLst>
            <a:ahLst/>
            <a:cxnLst>
              <a:cxn ang="0">
                <a:pos x="connsiteX0" y="connsiteY0"/>
              </a:cxn>
              <a:cxn ang="0">
                <a:pos x="connsiteX1" y="connsiteY1"/>
              </a:cxn>
            </a:cxnLst>
            <a:rect l="l" t="t" r="r" b="b"/>
            <a:pathLst>
              <a:path w="4276725">
                <a:moveTo>
                  <a:pt x="4276725" y="0"/>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18"/>
          <p:cNvGrpSpPr/>
          <p:nvPr/>
        </p:nvGrpSpPr>
        <p:grpSpPr>
          <a:xfrm>
            <a:off x="4264448" y="3383084"/>
            <a:ext cx="1339007" cy="3092320"/>
            <a:chOff x="4412365" y="3032256"/>
            <a:chExt cx="1339007" cy="3092320"/>
          </a:xfrm>
        </p:grpSpPr>
        <p:sp>
          <p:nvSpPr>
            <p:cNvPr id="20" name="任意多边形 19"/>
            <p:cNvSpPr>
              <a:spLocks/>
            </p:cNvSpPr>
            <p:nvPr/>
          </p:nvSpPr>
          <p:spPr bwMode="auto">
            <a:xfrm>
              <a:off x="4412365" y="3032256"/>
              <a:ext cx="1339007" cy="3092320"/>
            </a:xfrm>
            <a:custGeom>
              <a:avLst/>
              <a:gdLst>
                <a:gd name="connsiteX0" fmla="*/ 1703388 w 1703388"/>
                <a:gd name="connsiteY0" fmla="*/ 3200399 h 3933826"/>
                <a:gd name="connsiteX1" fmla="*/ 854076 w 1703388"/>
                <a:gd name="connsiteY1" fmla="*/ 3933826 h 3933826"/>
                <a:gd name="connsiteX2" fmla="*/ 0 w 1703388"/>
                <a:gd name="connsiteY2" fmla="*/ 3200399 h 3933826"/>
                <a:gd name="connsiteX3" fmla="*/ 420688 w 1703388"/>
                <a:gd name="connsiteY3" fmla="*/ 3200399 h 3933826"/>
                <a:gd name="connsiteX4" fmla="*/ 420688 w 1703388"/>
                <a:gd name="connsiteY4" fmla="*/ 679450 h 3933826"/>
                <a:gd name="connsiteX5" fmla="*/ 1285876 w 1703388"/>
                <a:gd name="connsiteY5" fmla="*/ 0 h 3933826"/>
                <a:gd name="connsiteX6" fmla="*/ 1285876 w 1703388"/>
                <a:gd name="connsiteY6" fmla="*/ 3200399 h 3933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3388" h="3933826">
                  <a:moveTo>
                    <a:pt x="1703388" y="3200399"/>
                  </a:moveTo>
                  <a:lnTo>
                    <a:pt x="854076" y="3933826"/>
                  </a:lnTo>
                  <a:lnTo>
                    <a:pt x="0" y="3200399"/>
                  </a:lnTo>
                  <a:lnTo>
                    <a:pt x="420688" y="3200399"/>
                  </a:lnTo>
                  <a:lnTo>
                    <a:pt x="420688" y="679450"/>
                  </a:lnTo>
                  <a:lnTo>
                    <a:pt x="1285876" y="0"/>
                  </a:lnTo>
                  <a:lnTo>
                    <a:pt x="1285876" y="3200399"/>
                  </a:lnTo>
                  <a:close/>
                </a:path>
              </a:pathLst>
            </a:custGeom>
            <a:solidFill>
              <a:srgbClr val="80A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1" name="矩形 20"/>
            <p:cNvSpPr/>
            <p:nvPr/>
          </p:nvSpPr>
          <p:spPr>
            <a:xfrm>
              <a:off x="4716801" y="5225064"/>
              <a:ext cx="729701" cy="523220"/>
            </a:xfrm>
            <a:prstGeom prst="rect">
              <a:avLst/>
            </a:prstGeom>
          </p:spPr>
          <p:txBody>
            <a:bodyPr wrap="square">
              <a:spAutoFit/>
            </a:bodyPr>
            <a:lstStyle/>
            <a:p>
              <a:pPr algn="ctr"/>
              <a:r>
                <a:rPr lang="en-US" altLang="zh-CN" sz="2800" b="1" dirty="0" smtClean="0">
                  <a:solidFill>
                    <a:srgbClr val="FFFFFF"/>
                  </a:solidFill>
                  <a:latin typeface="Agency FB" panose="020B0503020202020204" pitchFamily="34" charset="0"/>
                  <a:ea typeface="微软雅黑" panose="020B0503020204020204" pitchFamily="34" charset="-122"/>
                </a:rPr>
                <a:t>03</a:t>
              </a:r>
              <a:endParaRPr lang="zh-CN" altLang="en-US" sz="2800" b="1" dirty="0">
                <a:solidFill>
                  <a:srgbClr val="FFFFFF"/>
                </a:solidFill>
                <a:latin typeface="Agency FB" panose="020B0503020202020204" pitchFamily="34" charset="0"/>
                <a:ea typeface="微软雅黑" panose="020B0503020204020204" pitchFamily="34" charset="-122"/>
              </a:endParaRPr>
            </a:p>
          </p:txBody>
        </p:sp>
        <p:sp>
          <p:nvSpPr>
            <p:cNvPr id="22" name="Freeform 14"/>
            <p:cNvSpPr>
              <a:spLocks noChangeAspect="1" noEditPoints="1"/>
            </p:cNvSpPr>
            <p:nvPr/>
          </p:nvSpPr>
          <p:spPr bwMode="auto">
            <a:xfrm>
              <a:off x="4871284" y="3832629"/>
              <a:ext cx="350534" cy="349122"/>
            </a:xfrm>
            <a:custGeom>
              <a:avLst/>
              <a:gdLst>
                <a:gd name="T0" fmla="*/ 359 w 605"/>
                <a:gd name="T1" fmla="*/ 39 h 602"/>
                <a:gd name="T2" fmla="*/ 462 w 605"/>
                <a:gd name="T3" fmla="*/ 85 h 602"/>
                <a:gd name="T4" fmla="*/ 537 w 605"/>
                <a:gd name="T5" fmla="*/ 168 h 602"/>
                <a:gd name="T6" fmla="*/ 572 w 605"/>
                <a:gd name="T7" fmla="*/ 275 h 602"/>
                <a:gd name="T8" fmla="*/ 560 w 605"/>
                <a:gd name="T9" fmla="*/ 387 h 602"/>
                <a:gd name="T10" fmla="*/ 504 w 605"/>
                <a:gd name="T11" fmla="*/ 484 h 602"/>
                <a:gd name="T12" fmla="*/ 413 w 605"/>
                <a:gd name="T13" fmla="*/ 551 h 602"/>
                <a:gd name="T14" fmla="*/ 303 w 605"/>
                <a:gd name="T15" fmla="*/ 574 h 602"/>
                <a:gd name="T16" fmla="*/ 193 w 605"/>
                <a:gd name="T17" fmla="*/ 551 h 602"/>
                <a:gd name="T18" fmla="*/ 102 w 605"/>
                <a:gd name="T19" fmla="*/ 484 h 602"/>
                <a:gd name="T20" fmla="*/ 46 w 605"/>
                <a:gd name="T21" fmla="*/ 387 h 602"/>
                <a:gd name="T22" fmla="*/ 34 w 605"/>
                <a:gd name="T23" fmla="*/ 275 h 602"/>
                <a:gd name="T24" fmla="*/ 69 w 605"/>
                <a:gd name="T25" fmla="*/ 168 h 602"/>
                <a:gd name="T26" fmla="*/ 144 w 605"/>
                <a:gd name="T27" fmla="*/ 85 h 602"/>
                <a:gd name="T28" fmla="*/ 247 w 605"/>
                <a:gd name="T29" fmla="*/ 39 h 602"/>
                <a:gd name="T30" fmla="*/ 359 w 605"/>
                <a:gd name="T31" fmla="*/ 39 h 602"/>
                <a:gd name="T32" fmla="*/ 376 w 605"/>
                <a:gd name="T33" fmla="*/ 379 h 602"/>
                <a:gd name="T34" fmla="*/ 376 w 605"/>
                <a:gd name="T35" fmla="*/ 379 h 602"/>
                <a:gd name="T36" fmla="*/ 412 w 605"/>
                <a:gd name="T37" fmla="*/ 419 h 602"/>
                <a:gd name="T38" fmla="*/ 397 w 605"/>
                <a:gd name="T39" fmla="*/ 332 h 602"/>
                <a:gd name="T40" fmla="*/ 376 w 605"/>
                <a:gd name="T41" fmla="*/ 379 h 602"/>
                <a:gd name="T42" fmla="*/ 186 w 605"/>
                <a:gd name="T43" fmla="*/ 222 h 602"/>
                <a:gd name="T44" fmla="*/ 186 w 605"/>
                <a:gd name="T45" fmla="*/ 222 h 602"/>
                <a:gd name="T46" fmla="*/ 221 w 605"/>
                <a:gd name="T47" fmla="*/ 261 h 602"/>
                <a:gd name="T48" fmla="*/ 207 w 605"/>
                <a:gd name="T49" fmla="*/ 175 h 602"/>
                <a:gd name="T50" fmla="*/ 186 w 605"/>
                <a:gd name="T51" fmla="*/ 222 h 602"/>
                <a:gd name="T52" fmla="*/ 141 w 605"/>
                <a:gd name="T53" fmla="*/ 222 h 602"/>
                <a:gd name="T54" fmla="*/ 141 w 605"/>
                <a:gd name="T55" fmla="*/ 222 h 602"/>
                <a:gd name="T56" fmla="*/ 256 w 605"/>
                <a:gd name="T57" fmla="*/ 162 h 602"/>
                <a:gd name="T58" fmla="*/ 208 w 605"/>
                <a:gd name="T59" fmla="*/ 301 h 602"/>
                <a:gd name="T60" fmla="*/ 141 w 605"/>
                <a:gd name="T61" fmla="*/ 222 h 602"/>
                <a:gd name="T62" fmla="*/ 244 w 605"/>
                <a:gd name="T63" fmla="*/ 460 h 602"/>
                <a:gd name="T64" fmla="*/ 244 w 605"/>
                <a:gd name="T65" fmla="*/ 460 h 602"/>
                <a:gd name="T66" fmla="*/ 201 w 605"/>
                <a:gd name="T67" fmla="*/ 460 h 602"/>
                <a:gd name="T68" fmla="*/ 362 w 605"/>
                <a:gd name="T69" fmla="*/ 141 h 602"/>
                <a:gd name="T70" fmla="*/ 404 w 605"/>
                <a:gd name="T71" fmla="*/ 141 h 602"/>
                <a:gd name="T72" fmla="*/ 244 w 605"/>
                <a:gd name="T73" fmla="*/ 460 h 602"/>
                <a:gd name="T74" fmla="*/ 331 w 605"/>
                <a:gd name="T75" fmla="*/ 379 h 602"/>
                <a:gd name="T76" fmla="*/ 331 w 605"/>
                <a:gd name="T77" fmla="*/ 379 h 602"/>
                <a:gd name="T78" fmla="*/ 446 w 605"/>
                <a:gd name="T79" fmla="*/ 319 h 602"/>
                <a:gd name="T80" fmla="*/ 398 w 605"/>
                <a:gd name="T81" fmla="*/ 459 h 602"/>
                <a:gd name="T82" fmla="*/ 331 w 605"/>
                <a:gd name="T83" fmla="*/ 379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5" h="602">
                  <a:moveTo>
                    <a:pt x="359" y="39"/>
                  </a:moveTo>
                  <a:cubicBezTo>
                    <a:pt x="435" y="31"/>
                    <a:pt x="417" y="22"/>
                    <a:pt x="462" y="85"/>
                  </a:cubicBezTo>
                  <a:cubicBezTo>
                    <a:pt x="535" y="108"/>
                    <a:pt x="521" y="93"/>
                    <a:pt x="537" y="168"/>
                  </a:cubicBezTo>
                  <a:cubicBezTo>
                    <a:pt x="594" y="219"/>
                    <a:pt x="588" y="200"/>
                    <a:pt x="572" y="275"/>
                  </a:cubicBezTo>
                  <a:cubicBezTo>
                    <a:pt x="603" y="345"/>
                    <a:pt x="605" y="325"/>
                    <a:pt x="560" y="387"/>
                  </a:cubicBezTo>
                  <a:cubicBezTo>
                    <a:pt x="560" y="464"/>
                    <a:pt x="570" y="446"/>
                    <a:pt x="504" y="484"/>
                  </a:cubicBezTo>
                  <a:cubicBezTo>
                    <a:pt x="473" y="555"/>
                    <a:pt x="489" y="543"/>
                    <a:pt x="413" y="551"/>
                  </a:cubicBezTo>
                  <a:cubicBezTo>
                    <a:pt x="356" y="602"/>
                    <a:pt x="376" y="598"/>
                    <a:pt x="303" y="574"/>
                  </a:cubicBezTo>
                  <a:cubicBezTo>
                    <a:pt x="230" y="598"/>
                    <a:pt x="250" y="602"/>
                    <a:pt x="193" y="551"/>
                  </a:cubicBezTo>
                  <a:cubicBezTo>
                    <a:pt x="116" y="543"/>
                    <a:pt x="133" y="555"/>
                    <a:pt x="102" y="484"/>
                  </a:cubicBezTo>
                  <a:cubicBezTo>
                    <a:pt x="35" y="446"/>
                    <a:pt x="45" y="464"/>
                    <a:pt x="46" y="387"/>
                  </a:cubicBezTo>
                  <a:cubicBezTo>
                    <a:pt x="0" y="325"/>
                    <a:pt x="2" y="345"/>
                    <a:pt x="34" y="275"/>
                  </a:cubicBezTo>
                  <a:cubicBezTo>
                    <a:pt x="18" y="200"/>
                    <a:pt x="11" y="219"/>
                    <a:pt x="69" y="168"/>
                  </a:cubicBezTo>
                  <a:cubicBezTo>
                    <a:pt x="84" y="93"/>
                    <a:pt x="71" y="108"/>
                    <a:pt x="144" y="85"/>
                  </a:cubicBezTo>
                  <a:cubicBezTo>
                    <a:pt x="189" y="22"/>
                    <a:pt x="170" y="31"/>
                    <a:pt x="247" y="39"/>
                  </a:cubicBezTo>
                  <a:cubicBezTo>
                    <a:pt x="313" y="0"/>
                    <a:pt x="293" y="0"/>
                    <a:pt x="359" y="39"/>
                  </a:cubicBezTo>
                  <a:close/>
                  <a:moveTo>
                    <a:pt x="376" y="379"/>
                  </a:moveTo>
                  <a:lnTo>
                    <a:pt x="376" y="379"/>
                  </a:lnTo>
                  <a:cubicBezTo>
                    <a:pt x="376" y="443"/>
                    <a:pt x="406" y="427"/>
                    <a:pt x="412" y="419"/>
                  </a:cubicBezTo>
                  <a:cubicBezTo>
                    <a:pt x="418" y="409"/>
                    <a:pt x="429" y="332"/>
                    <a:pt x="397" y="332"/>
                  </a:cubicBezTo>
                  <a:cubicBezTo>
                    <a:pt x="378" y="332"/>
                    <a:pt x="376" y="356"/>
                    <a:pt x="376" y="379"/>
                  </a:cubicBezTo>
                  <a:close/>
                  <a:moveTo>
                    <a:pt x="186" y="222"/>
                  </a:moveTo>
                  <a:lnTo>
                    <a:pt x="186" y="222"/>
                  </a:lnTo>
                  <a:cubicBezTo>
                    <a:pt x="186" y="286"/>
                    <a:pt x="217" y="268"/>
                    <a:pt x="221" y="261"/>
                  </a:cubicBezTo>
                  <a:cubicBezTo>
                    <a:pt x="228" y="251"/>
                    <a:pt x="238" y="175"/>
                    <a:pt x="207" y="175"/>
                  </a:cubicBezTo>
                  <a:cubicBezTo>
                    <a:pt x="188" y="175"/>
                    <a:pt x="186" y="199"/>
                    <a:pt x="186" y="222"/>
                  </a:cubicBezTo>
                  <a:close/>
                  <a:moveTo>
                    <a:pt x="141" y="222"/>
                  </a:moveTo>
                  <a:lnTo>
                    <a:pt x="141" y="222"/>
                  </a:lnTo>
                  <a:cubicBezTo>
                    <a:pt x="141" y="124"/>
                    <a:pt x="229" y="132"/>
                    <a:pt x="256" y="162"/>
                  </a:cubicBezTo>
                  <a:cubicBezTo>
                    <a:pt x="282" y="190"/>
                    <a:pt x="291" y="301"/>
                    <a:pt x="208" y="301"/>
                  </a:cubicBezTo>
                  <a:cubicBezTo>
                    <a:pt x="160" y="301"/>
                    <a:pt x="141" y="269"/>
                    <a:pt x="141" y="222"/>
                  </a:cubicBezTo>
                  <a:close/>
                  <a:moveTo>
                    <a:pt x="244" y="460"/>
                  </a:moveTo>
                  <a:lnTo>
                    <a:pt x="244" y="460"/>
                  </a:lnTo>
                  <a:cubicBezTo>
                    <a:pt x="230" y="460"/>
                    <a:pt x="216" y="460"/>
                    <a:pt x="201" y="460"/>
                  </a:cubicBezTo>
                  <a:cubicBezTo>
                    <a:pt x="255" y="354"/>
                    <a:pt x="309" y="247"/>
                    <a:pt x="362" y="141"/>
                  </a:cubicBezTo>
                  <a:cubicBezTo>
                    <a:pt x="376" y="141"/>
                    <a:pt x="390" y="141"/>
                    <a:pt x="404" y="141"/>
                  </a:cubicBezTo>
                  <a:cubicBezTo>
                    <a:pt x="351" y="247"/>
                    <a:pt x="298" y="354"/>
                    <a:pt x="244" y="460"/>
                  </a:cubicBezTo>
                  <a:close/>
                  <a:moveTo>
                    <a:pt x="331" y="379"/>
                  </a:moveTo>
                  <a:lnTo>
                    <a:pt x="331" y="379"/>
                  </a:lnTo>
                  <a:cubicBezTo>
                    <a:pt x="331" y="282"/>
                    <a:pt x="419" y="289"/>
                    <a:pt x="446" y="319"/>
                  </a:cubicBezTo>
                  <a:cubicBezTo>
                    <a:pt x="473" y="348"/>
                    <a:pt x="481" y="459"/>
                    <a:pt x="398" y="459"/>
                  </a:cubicBezTo>
                  <a:cubicBezTo>
                    <a:pt x="351" y="459"/>
                    <a:pt x="331" y="427"/>
                    <a:pt x="331" y="379"/>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zh-CN" altLang="en-US">
                <a:solidFill>
                  <a:schemeClr val="accent2"/>
                </a:solidFill>
              </a:endParaRPr>
            </a:p>
          </p:txBody>
        </p:sp>
      </p:grpSp>
      <p:grpSp>
        <p:nvGrpSpPr>
          <p:cNvPr id="23" name="组合 22"/>
          <p:cNvGrpSpPr/>
          <p:nvPr/>
        </p:nvGrpSpPr>
        <p:grpSpPr>
          <a:xfrm>
            <a:off x="4944558" y="2019121"/>
            <a:ext cx="1336511" cy="2834001"/>
            <a:chOff x="5092475" y="1668293"/>
            <a:chExt cx="1336511" cy="2834001"/>
          </a:xfrm>
        </p:grpSpPr>
        <p:sp>
          <p:nvSpPr>
            <p:cNvPr id="24" name="任意多边形 23"/>
            <p:cNvSpPr>
              <a:spLocks/>
            </p:cNvSpPr>
            <p:nvPr/>
          </p:nvSpPr>
          <p:spPr bwMode="auto">
            <a:xfrm>
              <a:off x="5092475" y="1668293"/>
              <a:ext cx="1336511" cy="2834001"/>
            </a:xfrm>
            <a:custGeom>
              <a:avLst/>
              <a:gdLst>
                <a:gd name="connsiteX0" fmla="*/ 1700213 w 1700213"/>
                <a:gd name="connsiteY0" fmla="*/ 731838 h 3605212"/>
                <a:gd name="connsiteX1" fmla="*/ 1282701 w 1700213"/>
                <a:gd name="connsiteY1" fmla="*/ 731838 h 3605212"/>
                <a:gd name="connsiteX2" fmla="*/ 1282701 w 1700213"/>
                <a:gd name="connsiteY2" fmla="*/ 3605212 h 3605212"/>
                <a:gd name="connsiteX3" fmla="*/ 420688 w 1700213"/>
                <a:gd name="connsiteY3" fmla="*/ 2925762 h 3605212"/>
                <a:gd name="connsiteX4" fmla="*/ 420688 w 1700213"/>
                <a:gd name="connsiteY4" fmla="*/ 1735137 h 3605212"/>
                <a:gd name="connsiteX5" fmla="*/ 417513 w 1700213"/>
                <a:gd name="connsiteY5" fmla="*/ 1735137 h 3605212"/>
                <a:gd name="connsiteX6" fmla="*/ 417513 w 1700213"/>
                <a:gd name="connsiteY6" fmla="*/ 731838 h 3605212"/>
                <a:gd name="connsiteX7" fmla="*/ 417513 w 1700213"/>
                <a:gd name="connsiteY7" fmla="*/ 731838 h 3605212"/>
                <a:gd name="connsiteX8" fmla="*/ 0 w 1700213"/>
                <a:gd name="connsiteY8" fmla="*/ 731838 h 3605212"/>
                <a:gd name="connsiteX9" fmla="*/ 849313 w 1700213"/>
                <a:gd name="connsiteY9" fmla="*/ 0 h 360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0213" h="3605212">
                  <a:moveTo>
                    <a:pt x="1700213" y="731838"/>
                  </a:moveTo>
                  <a:lnTo>
                    <a:pt x="1282701" y="731838"/>
                  </a:lnTo>
                  <a:lnTo>
                    <a:pt x="1282701" y="3605212"/>
                  </a:lnTo>
                  <a:lnTo>
                    <a:pt x="420688" y="2925762"/>
                  </a:lnTo>
                  <a:lnTo>
                    <a:pt x="420688" y="1735137"/>
                  </a:lnTo>
                  <a:lnTo>
                    <a:pt x="417513" y="1735137"/>
                  </a:lnTo>
                  <a:lnTo>
                    <a:pt x="417513" y="731838"/>
                  </a:lnTo>
                  <a:lnTo>
                    <a:pt x="417513" y="731838"/>
                  </a:lnTo>
                  <a:lnTo>
                    <a:pt x="0" y="731838"/>
                  </a:lnTo>
                  <a:lnTo>
                    <a:pt x="849313" y="0"/>
                  </a:lnTo>
                  <a:close/>
                </a:path>
              </a:pathLst>
            </a:custGeom>
            <a:solidFill>
              <a:srgbClr val="FEBC3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5" name="矩形 24"/>
            <p:cNvSpPr/>
            <p:nvPr/>
          </p:nvSpPr>
          <p:spPr>
            <a:xfrm>
              <a:off x="5372172" y="2033337"/>
              <a:ext cx="729701" cy="523220"/>
            </a:xfrm>
            <a:prstGeom prst="rect">
              <a:avLst/>
            </a:prstGeom>
          </p:spPr>
          <p:txBody>
            <a:bodyPr wrap="square">
              <a:spAutoFit/>
            </a:bodyPr>
            <a:lstStyle/>
            <a:p>
              <a:pPr algn="ctr"/>
              <a:r>
                <a:rPr lang="en-US" altLang="zh-CN" sz="2800" b="1" dirty="0" smtClean="0">
                  <a:solidFill>
                    <a:srgbClr val="FFFFFF"/>
                  </a:solidFill>
                  <a:latin typeface="Agency FB" panose="020B0503020202020204" pitchFamily="34" charset="0"/>
                  <a:ea typeface="微软雅黑" panose="020B0503020204020204" pitchFamily="34" charset="-122"/>
                </a:rPr>
                <a:t>01</a:t>
              </a:r>
              <a:endParaRPr lang="zh-CN" altLang="en-US" sz="2800" b="1" dirty="0">
                <a:solidFill>
                  <a:srgbClr val="FFFFFF"/>
                </a:solidFill>
                <a:latin typeface="Agency FB" panose="020B0503020202020204" pitchFamily="34" charset="0"/>
                <a:ea typeface="微软雅黑" panose="020B0503020204020204" pitchFamily="34" charset="-122"/>
              </a:endParaRPr>
            </a:p>
          </p:txBody>
        </p:sp>
        <p:sp>
          <p:nvSpPr>
            <p:cNvPr id="26" name="Freeform 26"/>
            <p:cNvSpPr>
              <a:spLocks noEditPoints="1"/>
            </p:cNvSpPr>
            <p:nvPr/>
          </p:nvSpPr>
          <p:spPr bwMode="auto">
            <a:xfrm>
              <a:off x="5620454" y="3510380"/>
              <a:ext cx="296775" cy="311802"/>
            </a:xfrm>
            <a:custGeom>
              <a:avLst/>
              <a:gdLst>
                <a:gd name="T0" fmla="*/ 139 w 577"/>
                <a:gd name="T1" fmla="*/ 87 h 609"/>
                <a:gd name="T2" fmla="*/ 27 w 577"/>
                <a:gd name="T3" fmla="*/ 87 h 609"/>
                <a:gd name="T4" fmla="*/ 27 w 577"/>
                <a:gd name="T5" fmla="*/ 48 h 609"/>
                <a:gd name="T6" fmla="*/ 139 w 577"/>
                <a:gd name="T7" fmla="*/ 48 h 609"/>
                <a:gd name="T8" fmla="*/ 139 w 577"/>
                <a:gd name="T9" fmla="*/ 87 h 609"/>
                <a:gd name="T10" fmla="*/ 139 w 577"/>
                <a:gd name="T11" fmla="*/ 179 h 609"/>
                <a:gd name="T12" fmla="*/ 27 w 577"/>
                <a:gd name="T13" fmla="*/ 179 h 609"/>
                <a:gd name="T14" fmla="*/ 27 w 577"/>
                <a:gd name="T15" fmla="*/ 140 h 609"/>
                <a:gd name="T16" fmla="*/ 139 w 577"/>
                <a:gd name="T17" fmla="*/ 140 h 609"/>
                <a:gd name="T18" fmla="*/ 139 w 577"/>
                <a:gd name="T19" fmla="*/ 179 h 609"/>
                <a:gd name="T20" fmla="*/ 139 w 577"/>
                <a:gd name="T21" fmla="*/ 271 h 609"/>
                <a:gd name="T22" fmla="*/ 27 w 577"/>
                <a:gd name="T23" fmla="*/ 271 h 609"/>
                <a:gd name="T24" fmla="*/ 27 w 577"/>
                <a:gd name="T25" fmla="*/ 232 h 609"/>
                <a:gd name="T26" fmla="*/ 139 w 577"/>
                <a:gd name="T27" fmla="*/ 232 h 609"/>
                <a:gd name="T28" fmla="*/ 139 w 577"/>
                <a:gd name="T29" fmla="*/ 271 h 609"/>
                <a:gd name="T30" fmla="*/ 0 w 577"/>
                <a:gd name="T31" fmla="*/ 609 h 609"/>
                <a:gd name="T32" fmla="*/ 166 w 577"/>
                <a:gd name="T33" fmla="*/ 609 h 609"/>
                <a:gd name="T34" fmla="*/ 166 w 577"/>
                <a:gd name="T35" fmla="*/ 0 h 609"/>
                <a:gd name="T36" fmla="*/ 0 w 577"/>
                <a:gd name="T37" fmla="*/ 0 h 609"/>
                <a:gd name="T38" fmla="*/ 0 w 577"/>
                <a:gd name="T39" fmla="*/ 609 h 609"/>
                <a:gd name="T40" fmla="*/ 344 w 577"/>
                <a:gd name="T41" fmla="*/ 87 h 609"/>
                <a:gd name="T42" fmla="*/ 232 w 577"/>
                <a:gd name="T43" fmla="*/ 87 h 609"/>
                <a:gd name="T44" fmla="*/ 232 w 577"/>
                <a:gd name="T45" fmla="*/ 48 h 609"/>
                <a:gd name="T46" fmla="*/ 344 w 577"/>
                <a:gd name="T47" fmla="*/ 48 h 609"/>
                <a:gd name="T48" fmla="*/ 344 w 577"/>
                <a:gd name="T49" fmla="*/ 87 h 609"/>
                <a:gd name="T50" fmla="*/ 344 w 577"/>
                <a:gd name="T51" fmla="*/ 179 h 609"/>
                <a:gd name="T52" fmla="*/ 232 w 577"/>
                <a:gd name="T53" fmla="*/ 179 h 609"/>
                <a:gd name="T54" fmla="*/ 232 w 577"/>
                <a:gd name="T55" fmla="*/ 140 h 609"/>
                <a:gd name="T56" fmla="*/ 344 w 577"/>
                <a:gd name="T57" fmla="*/ 140 h 609"/>
                <a:gd name="T58" fmla="*/ 344 w 577"/>
                <a:gd name="T59" fmla="*/ 179 h 609"/>
                <a:gd name="T60" fmla="*/ 344 w 577"/>
                <a:gd name="T61" fmla="*/ 271 h 609"/>
                <a:gd name="T62" fmla="*/ 232 w 577"/>
                <a:gd name="T63" fmla="*/ 271 h 609"/>
                <a:gd name="T64" fmla="*/ 232 w 577"/>
                <a:gd name="T65" fmla="*/ 232 h 609"/>
                <a:gd name="T66" fmla="*/ 344 w 577"/>
                <a:gd name="T67" fmla="*/ 232 h 609"/>
                <a:gd name="T68" fmla="*/ 344 w 577"/>
                <a:gd name="T69" fmla="*/ 271 h 609"/>
                <a:gd name="T70" fmla="*/ 205 w 577"/>
                <a:gd name="T71" fmla="*/ 609 h 609"/>
                <a:gd name="T72" fmla="*/ 371 w 577"/>
                <a:gd name="T73" fmla="*/ 609 h 609"/>
                <a:gd name="T74" fmla="*/ 371 w 577"/>
                <a:gd name="T75" fmla="*/ 0 h 609"/>
                <a:gd name="T76" fmla="*/ 205 w 577"/>
                <a:gd name="T77" fmla="*/ 0 h 609"/>
                <a:gd name="T78" fmla="*/ 205 w 577"/>
                <a:gd name="T79" fmla="*/ 609 h 609"/>
                <a:gd name="T80" fmla="*/ 549 w 577"/>
                <a:gd name="T81" fmla="*/ 87 h 609"/>
                <a:gd name="T82" fmla="*/ 437 w 577"/>
                <a:gd name="T83" fmla="*/ 87 h 609"/>
                <a:gd name="T84" fmla="*/ 437 w 577"/>
                <a:gd name="T85" fmla="*/ 48 h 609"/>
                <a:gd name="T86" fmla="*/ 549 w 577"/>
                <a:gd name="T87" fmla="*/ 48 h 609"/>
                <a:gd name="T88" fmla="*/ 549 w 577"/>
                <a:gd name="T89" fmla="*/ 87 h 609"/>
                <a:gd name="T90" fmla="*/ 549 w 577"/>
                <a:gd name="T91" fmla="*/ 179 h 609"/>
                <a:gd name="T92" fmla="*/ 437 w 577"/>
                <a:gd name="T93" fmla="*/ 179 h 609"/>
                <a:gd name="T94" fmla="*/ 437 w 577"/>
                <a:gd name="T95" fmla="*/ 140 h 609"/>
                <a:gd name="T96" fmla="*/ 549 w 577"/>
                <a:gd name="T97" fmla="*/ 140 h 609"/>
                <a:gd name="T98" fmla="*/ 549 w 577"/>
                <a:gd name="T99" fmla="*/ 179 h 609"/>
                <a:gd name="T100" fmla="*/ 549 w 577"/>
                <a:gd name="T101" fmla="*/ 271 h 609"/>
                <a:gd name="T102" fmla="*/ 437 w 577"/>
                <a:gd name="T103" fmla="*/ 271 h 609"/>
                <a:gd name="T104" fmla="*/ 437 w 577"/>
                <a:gd name="T105" fmla="*/ 232 h 609"/>
                <a:gd name="T106" fmla="*/ 549 w 577"/>
                <a:gd name="T107" fmla="*/ 232 h 609"/>
                <a:gd name="T108" fmla="*/ 549 w 577"/>
                <a:gd name="T109" fmla="*/ 271 h 609"/>
                <a:gd name="T110" fmla="*/ 410 w 577"/>
                <a:gd name="T111" fmla="*/ 609 h 609"/>
                <a:gd name="T112" fmla="*/ 577 w 577"/>
                <a:gd name="T113" fmla="*/ 609 h 609"/>
                <a:gd name="T114" fmla="*/ 577 w 577"/>
                <a:gd name="T115" fmla="*/ 0 h 609"/>
                <a:gd name="T116" fmla="*/ 410 w 577"/>
                <a:gd name="T117" fmla="*/ 0 h 609"/>
                <a:gd name="T118" fmla="*/ 410 w 577"/>
                <a:gd name="T119" fmla="*/ 60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7" h="609">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zh-CN" altLang="en-US">
                <a:solidFill>
                  <a:schemeClr val="accent2"/>
                </a:solidFill>
              </a:endParaRPr>
            </a:p>
          </p:txBody>
        </p:sp>
      </p:grpSp>
      <p:grpSp>
        <p:nvGrpSpPr>
          <p:cNvPr id="27" name="组合 26"/>
          <p:cNvGrpSpPr/>
          <p:nvPr/>
        </p:nvGrpSpPr>
        <p:grpSpPr>
          <a:xfrm>
            <a:off x="6293548" y="1658474"/>
            <a:ext cx="1340254" cy="3537823"/>
            <a:chOff x="6441465" y="1307646"/>
            <a:chExt cx="1340254" cy="3537823"/>
          </a:xfrm>
        </p:grpSpPr>
        <p:sp>
          <p:nvSpPr>
            <p:cNvPr id="28" name="任意多边形 27"/>
            <p:cNvSpPr>
              <a:spLocks/>
            </p:cNvSpPr>
            <p:nvPr/>
          </p:nvSpPr>
          <p:spPr bwMode="auto">
            <a:xfrm>
              <a:off x="6441465" y="1307646"/>
              <a:ext cx="1340254" cy="3537823"/>
            </a:xfrm>
            <a:custGeom>
              <a:avLst/>
              <a:gdLst>
                <a:gd name="connsiteX0" fmla="*/ 1704975 w 1704975"/>
                <a:gd name="connsiteY0" fmla="*/ 731838 h 4500563"/>
                <a:gd name="connsiteX1" fmla="*/ 1282701 w 1704975"/>
                <a:gd name="connsiteY1" fmla="*/ 731838 h 4500563"/>
                <a:gd name="connsiteX2" fmla="*/ 1282701 w 1704975"/>
                <a:gd name="connsiteY2" fmla="*/ 3816350 h 4500563"/>
                <a:gd name="connsiteX3" fmla="*/ 422276 w 1704975"/>
                <a:gd name="connsiteY3" fmla="*/ 4500563 h 4500563"/>
                <a:gd name="connsiteX4" fmla="*/ 422276 w 1704975"/>
                <a:gd name="connsiteY4" fmla="*/ 731838 h 4500563"/>
                <a:gd name="connsiteX5" fmla="*/ 422275 w 1704975"/>
                <a:gd name="connsiteY5" fmla="*/ 731838 h 4500563"/>
                <a:gd name="connsiteX6" fmla="*/ 0 w 1704975"/>
                <a:gd name="connsiteY6" fmla="*/ 731838 h 4500563"/>
                <a:gd name="connsiteX7" fmla="*/ 850900 w 1704975"/>
                <a:gd name="connsiteY7" fmla="*/ 0 h 4500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4975" h="4500563">
                  <a:moveTo>
                    <a:pt x="1704975" y="731838"/>
                  </a:moveTo>
                  <a:lnTo>
                    <a:pt x="1282701" y="731838"/>
                  </a:lnTo>
                  <a:lnTo>
                    <a:pt x="1282701" y="3816350"/>
                  </a:lnTo>
                  <a:lnTo>
                    <a:pt x="422276" y="4500563"/>
                  </a:lnTo>
                  <a:lnTo>
                    <a:pt x="422276" y="731838"/>
                  </a:lnTo>
                  <a:lnTo>
                    <a:pt x="422275" y="731838"/>
                  </a:lnTo>
                  <a:lnTo>
                    <a:pt x="0" y="731838"/>
                  </a:lnTo>
                  <a:lnTo>
                    <a:pt x="850900" y="0"/>
                  </a:lnTo>
                  <a:close/>
                </a:path>
              </a:pathLst>
            </a:custGeom>
            <a:solidFill>
              <a:srgbClr val="FF66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9" name="矩形 28"/>
            <p:cNvSpPr/>
            <p:nvPr/>
          </p:nvSpPr>
          <p:spPr>
            <a:xfrm>
              <a:off x="6736758" y="1556394"/>
              <a:ext cx="729701" cy="523220"/>
            </a:xfrm>
            <a:prstGeom prst="rect">
              <a:avLst/>
            </a:prstGeom>
          </p:spPr>
          <p:txBody>
            <a:bodyPr wrap="square">
              <a:spAutoFit/>
            </a:bodyPr>
            <a:lstStyle/>
            <a:p>
              <a:pPr algn="ctr"/>
              <a:r>
                <a:rPr lang="en-US" altLang="zh-CN" sz="2800" b="1" dirty="0" smtClean="0">
                  <a:solidFill>
                    <a:srgbClr val="FFFFFF"/>
                  </a:solidFill>
                  <a:latin typeface="Agency FB" panose="020B0503020202020204" pitchFamily="34" charset="0"/>
                  <a:ea typeface="微软雅黑" panose="020B0503020204020204" pitchFamily="34" charset="-122"/>
                </a:rPr>
                <a:t>02</a:t>
              </a:r>
              <a:endParaRPr lang="zh-CN" altLang="en-US" sz="2800" b="1" dirty="0">
                <a:solidFill>
                  <a:srgbClr val="FFFFFF"/>
                </a:solidFill>
                <a:latin typeface="Agency FB" panose="020B0503020202020204" pitchFamily="34" charset="0"/>
                <a:ea typeface="微软雅黑" panose="020B0503020204020204" pitchFamily="34" charset="-122"/>
              </a:endParaRPr>
            </a:p>
          </p:txBody>
        </p:sp>
        <p:sp>
          <p:nvSpPr>
            <p:cNvPr id="30" name="Freeform 33"/>
            <p:cNvSpPr>
              <a:spLocks noEditPoints="1"/>
            </p:cNvSpPr>
            <p:nvPr/>
          </p:nvSpPr>
          <p:spPr bwMode="auto">
            <a:xfrm>
              <a:off x="6983863" y="3972519"/>
              <a:ext cx="347256" cy="326132"/>
            </a:xfrm>
            <a:custGeom>
              <a:avLst/>
              <a:gdLst>
                <a:gd name="T0" fmla="*/ 21 w 643"/>
                <a:gd name="T1" fmla="*/ 477 h 603"/>
                <a:gd name="T2" fmla="*/ 459 w 643"/>
                <a:gd name="T3" fmla="*/ 359 h 603"/>
                <a:gd name="T4" fmla="*/ 420 w 643"/>
                <a:gd name="T5" fmla="*/ 494 h 603"/>
                <a:gd name="T6" fmla="*/ 407 w 643"/>
                <a:gd name="T7" fmla="*/ 377 h 603"/>
                <a:gd name="T8" fmla="*/ 408 w 643"/>
                <a:gd name="T9" fmla="*/ 272 h 603"/>
                <a:gd name="T10" fmla="*/ 397 w 643"/>
                <a:gd name="T11" fmla="*/ 276 h 603"/>
                <a:gd name="T12" fmla="*/ 405 w 643"/>
                <a:gd name="T13" fmla="*/ 292 h 603"/>
                <a:gd name="T14" fmla="*/ 415 w 643"/>
                <a:gd name="T15" fmla="*/ 288 h 603"/>
                <a:gd name="T16" fmla="*/ 356 w 643"/>
                <a:gd name="T17" fmla="*/ 302 h 603"/>
                <a:gd name="T18" fmla="*/ 360 w 643"/>
                <a:gd name="T19" fmla="*/ 322 h 603"/>
                <a:gd name="T20" fmla="*/ 368 w 643"/>
                <a:gd name="T21" fmla="*/ 315 h 603"/>
                <a:gd name="T22" fmla="*/ 324 w 643"/>
                <a:gd name="T23" fmla="*/ 341 h 603"/>
                <a:gd name="T24" fmla="*/ 319 w 643"/>
                <a:gd name="T25" fmla="*/ 351 h 603"/>
                <a:gd name="T26" fmla="*/ 335 w 643"/>
                <a:gd name="T27" fmla="*/ 359 h 603"/>
                <a:gd name="T28" fmla="*/ 340 w 643"/>
                <a:gd name="T29" fmla="*/ 349 h 603"/>
                <a:gd name="T30" fmla="*/ 305 w 643"/>
                <a:gd name="T31" fmla="*/ 399 h 603"/>
                <a:gd name="T32" fmla="*/ 322 w 643"/>
                <a:gd name="T33" fmla="*/ 411 h 603"/>
                <a:gd name="T34" fmla="*/ 323 w 643"/>
                <a:gd name="T35" fmla="*/ 400 h 603"/>
                <a:gd name="T36" fmla="*/ 308 w 643"/>
                <a:gd name="T37" fmla="*/ 450 h 603"/>
                <a:gd name="T38" fmla="*/ 311 w 643"/>
                <a:gd name="T39" fmla="*/ 461 h 603"/>
                <a:gd name="T40" fmla="*/ 327 w 643"/>
                <a:gd name="T41" fmla="*/ 455 h 603"/>
                <a:gd name="T42" fmla="*/ 324 w 643"/>
                <a:gd name="T43" fmla="*/ 444 h 603"/>
                <a:gd name="T44" fmla="*/ 332 w 643"/>
                <a:gd name="T45" fmla="*/ 505 h 603"/>
                <a:gd name="T46" fmla="*/ 353 w 643"/>
                <a:gd name="T47" fmla="*/ 503 h 603"/>
                <a:gd name="T48" fmla="*/ 346 w 643"/>
                <a:gd name="T49" fmla="*/ 495 h 603"/>
                <a:gd name="T50" fmla="*/ 367 w 643"/>
                <a:gd name="T51" fmla="*/ 541 h 603"/>
                <a:gd name="T52" fmla="*/ 377 w 643"/>
                <a:gd name="T53" fmla="*/ 547 h 603"/>
                <a:gd name="T54" fmla="*/ 386 w 643"/>
                <a:gd name="T55" fmla="*/ 532 h 603"/>
                <a:gd name="T56" fmla="*/ 377 w 643"/>
                <a:gd name="T57" fmla="*/ 526 h 603"/>
                <a:gd name="T58" fmla="*/ 423 w 643"/>
                <a:gd name="T59" fmla="*/ 566 h 603"/>
                <a:gd name="T60" fmla="*/ 434 w 643"/>
                <a:gd name="T61" fmla="*/ 568 h 603"/>
                <a:gd name="T62" fmla="*/ 427 w 643"/>
                <a:gd name="T63" fmla="*/ 549 h 603"/>
                <a:gd name="T64" fmla="*/ 472 w 643"/>
                <a:gd name="T65" fmla="*/ 569 h 603"/>
                <a:gd name="T66" fmla="*/ 484 w 643"/>
                <a:gd name="T67" fmla="*/ 568 h 603"/>
                <a:gd name="T68" fmla="*/ 483 w 643"/>
                <a:gd name="T69" fmla="*/ 550 h 603"/>
                <a:gd name="T70" fmla="*/ 472 w 643"/>
                <a:gd name="T71" fmla="*/ 552 h 603"/>
                <a:gd name="T72" fmla="*/ 530 w 643"/>
                <a:gd name="T73" fmla="*/ 551 h 603"/>
                <a:gd name="T74" fmla="*/ 540 w 643"/>
                <a:gd name="T75" fmla="*/ 545 h 603"/>
                <a:gd name="T76" fmla="*/ 524 w 643"/>
                <a:gd name="T77" fmla="*/ 535 h 603"/>
                <a:gd name="T78" fmla="*/ 570 w 643"/>
                <a:gd name="T79" fmla="*/ 521 h 603"/>
                <a:gd name="T80" fmla="*/ 577 w 643"/>
                <a:gd name="T81" fmla="*/ 512 h 603"/>
                <a:gd name="T82" fmla="*/ 565 w 643"/>
                <a:gd name="T83" fmla="*/ 499 h 603"/>
                <a:gd name="T84" fmla="*/ 559 w 643"/>
                <a:gd name="T85" fmla="*/ 507 h 603"/>
                <a:gd name="T86" fmla="*/ 601 w 643"/>
                <a:gd name="T87" fmla="*/ 469 h 603"/>
                <a:gd name="T88" fmla="*/ 605 w 643"/>
                <a:gd name="T89" fmla="*/ 457 h 603"/>
                <a:gd name="T90" fmla="*/ 586 w 643"/>
                <a:gd name="T91" fmla="*/ 459 h 603"/>
                <a:gd name="T92" fmla="*/ 610 w 643"/>
                <a:gd name="T93" fmla="*/ 419 h 603"/>
                <a:gd name="T94" fmla="*/ 610 w 643"/>
                <a:gd name="T95" fmla="*/ 408 h 603"/>
                <a:gd name="T96" fmla="*/ 592 w 643"/>
                <a:gd name="T97" fmla="*/ 406 h 603"/>
                <a:gd name="T98" fmla="*/ 593 w 643"/>
                <a:gd name="T99" fmla="*/ 417 h 603"/>
                <a:gd name="T100" fmla="*/ 599 w 643"/>
                <a:gd name="T101" fmla="*/ 358 h 603"/>
                <a:gd name="T102" fmla="*/ 594 w 643"/>
                <a:gd name="T103" fmla="*/ 347 h 603"/>
                <a:gd name="T104" fmla="*/ 581 w 643"/>
                <a:gd name="T105" fmla="*/ 363 h 603"/>
                <a:gd name="T106" fmla="*/ 573 w 643"/>
                <a:gd name="T107" fmla="*/ 316 h 603"/>
                <a:gd name="T108" fmla="*/ 565 w 643"/>
                <a:gd name="T109" fmla="*/ 308 h 603"/>
                <a:gd name="T110" fmla="*/ 550 w 643"/>
                <a:gd name="T111" fmla="*/ 318 h 603"/>
                <a:gd name="T112" fmla="*/ 557 w 643"/>
                <a:gd name="T113" fmla="*/ 326 h 603"/>
                <a:gd name="T114" fmla="*/ 524 w 643"/>
                <a:gd name="T115" fmla="*/ 279 h 603"/>
                <a:gd name="T116" fmla="*/ 513 w 643"/>
                <a:gd name="T117" fmla="*/ 274 h 603"/>
                <a:gd name="T118" fmla="*/ 513 w 643"/>
                <a:gd name="T119" fmla="*/ 293 h 603"/>
                <a:gd name="T120" fmla="*/ 457 w 643"/>
                <a:gd name="T121" fmla="*/ 231 h 603"/>
                <a:gd name="T122" fmla="*/ 358 w 643"/>
                <a:gd name="T123" fmla="*/ 9 h 603"/>
                <a:gd name="T124" fmla="*/ 30 w 643"/>
                <a:gd name="T125" fmla="*/ 153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43" h="603">
                  <a:moveTo>
                    <a:pt x="51" y="448"/>
                  </a:moveTo>
                  <a:cubicBezTo>
                    <a:pt x="83" y="445"/>
                    <a:pt x="115" y="443"/>
                    <a:pt x="147" y="442"/>
                  </a:cubicBezTo>
                  <a:cubicBezTo>
                    <a:pt x="127" y="440"/>
                    <a:pt x="108" y="439"/>
                    <a:pt x="88" y="436"/>
                  </a:cubicBezTo>
                  <a:cubicBezTo>
                    <a:pt x="72" y="435"/>
                    <a:pt x="59" y="423"/>
                    <a:pt x="59" y="407"/>
                  </a:cubicBezTo>
                  <a:cubicBezTo>
                    <a:pt x="59" y="383"/>
                    <a:pt x="59" y="359"/>
                    <a:pt x="59" y="335"/>
                  </a:cubicBezTo>
                  <a:cubicBezTo>
                    <a:pt x="59" y="318"/>
                    <a:pt x="72" y="306"/>
                    <a:pt x="88" y="305"/>
                  </a:cubicBezTo>
                  <a:cubicBezTo>
                    <a:pt x="148" y="299"/>
                    <a:pt x="207" y="297"/>
                    <a:pt x="267" y="298"/>
                  </a:cubicBezTo>
                  <a:cubicBezTo>
                    <a:pt x="245" y="333"/>
                    <a:pt x="233" y="373"/>
                    <a:pt x="233" y="417"/>
                  </a:cubicBezTo>
                  <a:cubicBezTo>
                    <a:pt x="233" y="479"/>
                    <a:pt x="258" y="535"/>
                    <a:pt x="299" y="575"/>
                  </a:cubicBezTo>
                  <a:cubicBezTo>
                    <a:pt x="301" y="578"/>
                    <a:pt x="304" y="581"/>
                    <a:pt x="306" y="583"/>
                  </a:cubicBezTo>
                  <a:cubicBezTo>
                    <a:pt x="221" y="590"/>
                    <a:pt x="136" y="588"/>
                    <a:pt x="51" y="579"/>
                  </a:cubicBezTo>
                  <a:cubicBezTo>
                    <a:pt x="35" y="578"/>
                    <a:pt x="21" y="566"/>
                    <a:pt x="21" y="549"/>
                  </a:cubicBezTo>
                  <a:cubicBezTo>
                    <a:pt x="21" y="526"/>
                    <a:pt x="21" y="501"/>
                    <a:pt x="21" y="477"/>
                  </a:cubicBezTo>
                  <a:cubicBezTo>
                    <a:pt x="21" y="461"/>
                    <a:pt x="35" y="449"/>
                    <a:pt x="51" y="448"/>
                  </a:cubicBezTo>
                  <a:close/>
                  <a:moveTo>
                    <a:pt x="442" y="265"/>
                  </a:moveTo>
                  <a:lnTo>
                    <a:pt x="442" y="265"/>
                  </a:lnTo>
                  <a:cubicBezTo>
                    <a:pt x="454" y="263"/>
                    <a:pt x="467" y="262"/>
                    <a:pt x="479" y="265"/>
                  </a:cubicBezTo>
                  <a:cubicBezTo>
                    <a:pt x="478" y="271"/>
                    <a:pt x="478" y="278"/>
                    <a:pt x="477" y="284"/>
                  </a:cubicBezTo>
                  <a:cubicBezTo>
                    <a:pt x="466" y="283"/>
                    <a:pt x="455" y="283"/>
                    <a:pt x="444" y="284"/>
                  </a:cubicBezTo>
                  <a:cubicBezTo>
                    <a:pt x="443" y="278"/>
                    <a:pt x="443" y="271"/>
                    <a:pt x="442" y="265"/>
                  </a:cubicBezTo>
                  <a:close/>
                  <a:moveTo>
                    <a:pt x="510" y="384"/>
                  </a:moveTo>
                  <a:lnTo>
                    <a:pt x="510" y="384"/>
                  </a:lnTo>
                  <a:lnTo>
                    <a:pt x="467" y="384"/>
                  </a:lnTo>
                  <a:lnTo>
                    <a:pt x="467" y="377"/>
                  </a:lnTo>
                  <a:cubicBezTo>
                    <a:pt x="467" y="369"/>
                    <a:pt x="466" y="364"/>
                    <a:pt x="465" y="362"/>
                  </a:cubicBezTo>
                  <a:cubicBezTo>
                    <a:pt x="464" y="360"/>
                    <a:pt x="462" y="359"/>
                    <a:pt x="459" y="359"/>
                  </a:cubicBezTo>
                  <a:cubicBezTo>
                    <a:pt x="456" y="359"/>
                    <a:pt x="454" y="359"/>
                    <a:pt x="453" y="362"/>
                  </a:cubicBezTo>
                  <a:cubicBezTo>
                    <a:pt x="452" y="364"/>
                    <a:pt x="451" y="367"/>
                    <a:pt x="451" y="371"/>
                  </a:cubicBezTo>
                  <a:cubicBezTo>
                    <a:pt x="451" y="377"/>
                    <a:pt x="452" y="382"/>
                    <a:pt x="455" y="385"/>
                  </a:cubicBezTo>
                  <a:cubicBezTo>
                    <a:pt x="458" y="388"/>
                    <a:pt x="466" y="393"/>
                    <a:pt x="478" y="401"/>
                  </a:cubicBezTo>
                  <a:cubicBezTo>
                    <a:pt x="489" y="407"/>
                    <a:pt x="497" y="413"/>
                    <a:pt x="501" y="416"/>
                  </a:cubicBezTo>
                  <a:cubicBezTo>
                    <a:pt x="505" y="420"/>
                    <a:pt x="508" y="425"/>
                    <a:pt x="511" y="431"/>
                  </a:cubicBezTo>
                  <a:cubicBezTo>
                    <a:pt x="514" y="437"/>
                    <a:pt x="515" y="445"/>
                    <a:pt x="515" y="455"/>
                  </a:cubicBezTo>
                  <a:cubicBezTo>
                    <a:pt x="515" y="471"/>
                    <a:pt x="512" y="483"/>
                    <a:pt x="504" y="491"/>
                  </a:cubicBezTo>
                  <a:cubicBezTo>
                    <a:pt x="497" y="500"/>
                    <a:pt x="485" y="506"/>
                    <a:pt x="471" y="508"/>
                  </a:cubicBezTo>
                  <a:lnTo>
                    <a:pt x="471" y="524"/>
                  </a:lnTo>
                  <a:lnTo>
                    <a:pt x="451" y="524"/>
                  </a:lnTo>
                  <a:lnTo>
                    <a:pt x="451" y="507"/>
                  </a:lnTo>
                  <a:cubicBezTo>
                    <a:pt x="439" y="506"/>
                    <a:pt x="429" y="502"/>
                    <a:pt x="420" y="494"/>
                  </a:cubicBezTo>
                  <a:cubicBezTo>
                    <a:pt x="412" y="486"/>
                    <a:pt x="407" y="473"/>
                    <a:pt x="407" y="453"/>
                  </a:cubicBezTo>
                  <a:lnTo>
                    <a:pt x="407" y="445"/>
                  </a:lnTo>
                  <a:lnTo>
                    <a:pt x="451" y="445"/>
                  </a:lnTo>
                  <a:lnTo>
                    <a:pt x="451" y="456"/>
                  </a:lnTo>
                  <a:cubicBezTo>
                    <a:pt x="451" y="467"/>
                    <a:pt x="451" y="474"/>
                    <a:pt x="452" y="477"/>
                  </a:cubicBezTo>
                  <a:cubicBezTo>
                    <a:pt x="453" y="480"/>
                    <a:pt x="455" y="481"/>
                    <a:pt x="458" y="481"/>
                  </a:cubicBezTo>
                  <a:cubicBezTo>
                    <a:pt x="461" y="481"/>
                    <a:pt x="464" y="480"/>
                    <a:pt x="465" y="478"/>
                  </a:cubicBezTo>
                  <a:cubicBezTo>
                    <a:pt x="466" y="476"/>
                    <a:pt x="467" y="473"/>
                    <a:pt x="467" y="470"/>
                  </a:cubicBezTo>
                  <a:cubicBezTo>
                    <a:pt x="467" y="460"/>
                    <a:pt x="466" y="453"/>
                    <a:pt x="465" y="449"/>
                  </a:cubicBezTo>
                  <a:cubicBezTo>
                    <a:pt x="464" y="445"/>
                    <a:pt x="459" y="440"/>
                    <a:pt x="451" y="435"/>
                  </a:cubicBezTo>
                  <a:cubicBezTo>
                    <a:pt x="438" y="427"/>
                    <a:pt x="429" y="421"/>
                    <a:pt x="424" y="417"/>
                  </a:cubicBezTo>
                  <a:cubicBezTo>
                    <a:pt x="420" y="413"/>
                    <a:pt x="415" y="408"/>
                    <a:pt x="412" y="401"/>
                  </a:cubicBezTo>
                  <a:cubicBezTo>
                    <a:pt x="408" y="393"/>
                    <a:pt x="407" y="385"/>
                    <a:pt x="407" y="377"/>
                  </a:cubicBezTo>
                  <a:cubicBezTo>
                    <a:pt x="407" y="364"/>
                    <a:pt x="410" y="354"/>
                    <a:pt x="418" y="346"/>
                  </a:cubicBezTo>
                  <a:cubicBezTo>
                    <a:pt x="425" y="339"/>
                    <a:pt x="436" y="334"/>
                    <a:pt x="451" y="333"/>
                  </a:cubicBezTo>
                  <a:lnTo>
                    <a:pt x="451" y="319"/>
                  </a:lnTo>
                  <a:lnTo>
                    <a:pt x="471" y="319"/>
                  </a:lnTo>
                  <a:lnTo>
                    <a:pt x="471" y="333"/>
                  </a:lnTo>
                  <a:cubicBezTo>
                    <a:pt x="484" y="334"/>
                    <a:pt x="494" y="339"/>
                    <a:pt x="501" y="346"/>
                  </a:cubicBezTo>
                  <a:cubicBezTo>
                    <a:pt x="507" y="353"/>
                    <a:pt x="511" y="363"/>
                    <a:pt x="511" y="376"/>
                  </a:cubicBezTo>
                  <a:cubicBezTo>
                    <a:pt x="511" y="378"/>
                    <a:pt x="510" y="381"/>
                    <a:pt x="510" y="384"/>
                  </a:cubicBezTo>
                  <a:close/>
                  <a:moveTo>
                    <a:pt x="411" y="271"/>
                  </a:moveTo>
                  <a:lnTo>
                    <a:pt x="411" y="271"/>
                  </a:lnTo>
                  <a:lnTo>
                    <a:pt x="410" y="271"/>
                  </a:lnTo>
                  <a:lnTo>
                    <a:pt x="409" y="271"/>
                  </a:lnTo>
                  <a:lnTo>
                    <a:pt x="408" y="272"/>
                  </a:lnTo>
                  <a:lnTo>
                    <a:pt x="407" y="272"/>
                  </a:lnTo>
                  <a:lnTo>
                    <a:pt x="406" y="272"/>
                  </a:lnTo>
                  <a:lnTo>
                    <a:pt x="405" y="273"/>
                  </a:lnTo>
                  <a:lnTo>
                    <a:pt x="405" y="273"/>
                  </a:lnTo>
                  <a:lnTo>
                    <a:pt x="404" y="273"/>
                  </a:lnTo>
                  <a:lnTo>
                    <a:pt x="403" y="274"/>
                  </a:lnTo>
                  <a:lnTo>
                    <a:pt x="402" y="274"/>
                  </a:lnTo>
                  <a:lnTo>
                    <a:pt x="401" y="274"/>
                  </a:lnTo>
                  <a:lnTo>
                    <a:pt x="400" y="275"/>
                  </a:lnTo>
                  <a:lnTo>
                    <a:pt x="399" y="275"/>
                  </a:lnTo>
                  <a:lnTo>
                    <a:pt x="398" y="275"/>
                  </a:lnTo>
                  <a:lnTo>
                    <a:pt x="398" y="276"/>
                  </a:lnTo>
                  <a:lnTo>
                    <a:pt x="397" y="276"/>
                  </a:lnTo>
                  <a:lnTo>
                    <a:pt x="396" y="277"/>
                  </a:lnTo>
                  <a:lnTo>
                    <a:pt x="395" y="277"/>
                  </a:lnTo>
                  <a:lnTo>
                    <a:pt x="394" y="277"/>
                  </a:lnTo>
                  <a:lnTo>
                    <a:pt x="393" y="278"/>
                  </a:lnTo>
                  <a:lnTo>
                    <a:pt x="393" y="278"/>
                  </a:lnTo>
                  <a:lnTo>
                    <a:pt x="401" y="294"/>
                  </a:lnTo>
                  <a:lnTo>
                    <a:pt x="401" y="294"/>
                  </a:lnTo>
                  <a:lnTo>
                    <a:pt x="401" y="293"/>
                  </a:lnTo>
                  <a:lnTo>
                    <a:pt x="402" y="293"/>
                  </a:lnTo>
                  <a:lnTo>
                    <a:pt x="403" y="293"/>
                  </a:lnTo>
                  <a:lnTo>
                    <a:pt x="404" y="292"/>
                  </a:lnTo>
                  <a:lnTo>
                    <a:pt x="404" y="292"/>
                  </a:lnTo>
                  <a:lnTo>
                    <a:pt x="405" y="292"/>
                  </a:lnTo>
                  <a:lnTo>
                    <a:pt x="406" y="291"/>
                  </a:lnTo>
                  <a:lnTo>
                    <a:pt x="407" y="291"/>
                  </a:lnTo>
                  <a:lnTo>
                    <a:pt x="407" y="291"/>
                  </a:lnTo>
                  <a:lnTo>
                    <a:pt x="408" y="290"/>
                  </a:lnTo>
                  <a:lnTo>
                    <a:pt x="409" y="290"/>
                  </a:lnTo>
                  <a:lnTo>
                    <a:pt x="410" y="290"/>
                  </a:lnTo>
                  <a:lnTo>
                    <a:pt x="411" y="290"/>
                  </a:lnTo>
                  <a:lnTo>
                    <a:pt x="411" y="289"/>
                  </a:lnTo>
                  <a:lnTo>
                    <a:pt x="412" y="289"/>
                  </a:lnTo>
                  <a:lnTo>
                    <a:pt x="413" y="289"/>
                  </a:lnTo>
                  <a:lnTo>
                    <a:pt x="414" y="288"/>
                  </a:lnTo>
                  <a:lnTo>
                    <a:pt x="414" y="288"/>
                  </a:lnTo>
                  <a:lnTo>
                    <a:pt x="415" y="288"/>
                  </a:lnTo>
                  <a:lnTo>
                    <a:pt x="416" y="288"/>
                  </a:lnTo>
                  <a:lnTo>
                    <a:pt x="411" y="271"/>
                  </a:lnTo>
                  <a:close/>
                  <a:moveTo>
                    <a:pt x="361" y="297"/>
                  </a:moveTo>
                  <a:lnTo>
                    <a:pt x="361" y="297"/>
                  </a:lnTo>
                  <a:lnTo>
                    <a:pt x="361" y="297"/>
                  </a:lnTo>
                  <a:lnTo>
                    <a:pt x="360" y="298"/>
                  </a:lnTo>
                  <a:lnTo>
                    <a:pt x="360" y="299"/>
                  </a:lnTo>
                  <a:lnTo>
                    <a:pt x="359" y="299"/>
                  </a:lnTo>
                  <a:lnTo>
                    <a:pt x="358" y="300"/>
                  </a:lnTo>
                  <a:lnTo>
                    <a:pt x="358" y="300"/>
                  </a:lnTo>
                  <a:lnTo>
                    <a:pt x="357" y="301"/>
                  </a:lnTo>
                  <a:lnTo>
                    <a:pt x="356" y="302"/>
                  </a:lnTo>
                  <a:lnTo>
                    <a:pt x="356" y="302"/>
                  </a:lnTo>
                  <a:lnTo>
                    <a:pt x="355" y="303"/>
                  </a:lnTo>
                  <a:lnTo>
                    <a:pt x="354" y="304"/>
                  </a:lnTo>
                  <a:lnTo>
                    <a:pt x="354" y="304"/>
                  </a:lnTo>
                  <a:lnTo>
                    <a:pt x="353" y="305"/>
                  </a:lnTo>
                  <a:lnTo>
                    <a:pt x="352" y="305"/>
                  </a:lnTo>
                  <a:lnTo>
                    <a:pt x="352" y="306"/>
                  </a:lnTo>
                  <a:lnTo>
                    <a:pt x="351" y="307"/>
                  </a:lnTo>
                  <a:lnTo>
                    <a:pt x="350" y="307"/>
                  </a:lnTo>
                  <a:lnTo>
                    <a:pt x="350" y="308"/>
                  </a:lnTo>
                  <a:lnTo>
                    <a:pt x="349" y="309"/>
                  </a:lnTo>
                  <a:lnTo>
                    <a:pt x="348" y="309"/>
                  </a:lnTo>
                  <a:lnTo>
                    <a:pt x="348" y="310"/>
                  </a:lnTo>
                  <a:lnTo>
                    <a:pt x="360" y="322"/>
                  </a:lnTo>
                  <a:lnTo>
                    <a:pt x="361" y="322"/>
                  </a:lnTo>
                  <a:lnTo>
                    <a:pt x="361" y="321"/>
                  </a:lnTo>
                  <a:lnTo>
                    <a:pt x="362" y="320"/>
                  </a:lnTo>
                  <a:lnTo>
                    <a:pt x="363" y="320"/>
                  </a:lnTo>
                  <a:lnTo>
                    <a:pt x="363" y="319"/>
                  </a:lnTo>
                  <a:lnTo>
                    <a:pt x="364" y="319"/>
                  </a:lnTo>
                  <a:lnTo>
                    <a:pt x="364" y="318"/>
                  </a:lnTo>
                  <a:lnTo>
                    <a:pt x="365" y="318"/>
                  </a:lnTo>
                  <a:lnTo>
                    <a:pt x="365" y="317"/>
                  </a:lnTo>
                  <a:lnTo>
                    <a:pt x="366" y="317"/>
                  </a:lnTo>
                  <a:lnTo>
                    <a:pt x="367" y="316"/>
                  </a:lnTo>
                  <a:lnTo>
                    <a:pt x="367" y="315"/>
                  </a:lnTo>
                  <a:lnTo>
                    <a:pt x="368" y="315"/>
                  </a:lnTo>
                  <a:lnTo>
                    <a:pt x="368" y="314"/>
                  </a:lnTo>
                  <a:lnTo>
                    <a:pt x="369" y="314"/>
                  </a:lnTo>
                  <a:lnTo>
                    <a:pt x="370" y="313"/>
                  </a:lnTo>
                  <a:lnTo>
                    <a:pt x="370" y="313"/>
                  </a:lnTo>
                  <a:lnTo>
                    <a:pt x="371" y="312"/>
                  </a:lnTo>
                  <a:lnTo>
                    <a:pt x="372" y="312"/>
                  </a:lnTo>
                  <a:lnTo>
                    <a:pt x="372" y="311"/>
                  </a:lnTo>
                  <a:lnTo>
                    <a:pt x="373" y="311"/>
                  </a:lnTo>
                  <a:lnTo>
                    <a:pt x="361" y="297"/>
                  </a:lnTo>
                  <a:close/>
                  <a:moveTo>
                    <a:pt x="325" y="339"/>
                  </a:moveTo>
                  <a:lnTo>
                    <a:pt x="325" y="339"/>
                  </a:lnTo>
                  <a:lnTo>
                    <a:pt x="325" y="340"/>
                  </a:lnTo>
                  <a:lnTo>
                    <a:pt x="324" y="341"/>
                  </a:lnTo>
                  <a:lnTo>
                    <a:pt x="324" y="341"/>
                  </a:lnTo>
                  <a:lnTo>
                    <a:pt x="323" y="342"/>
                  </a:lnTo>
                  <a:lnTo>
                    <a:pt x="323" y="343"/>
                  </a:lnTo>
                  <a:lnTo>
                    <a:pt x="323" y="344"/>
                  </a:lnTo>
                  <a:lnTo>
                    <a:pt x="322" y="345"/>
                  </a:lnTo>
                  <a:lnTo>
                    <a:pt x="322" y="345"/>
                  </a:lnTo>
                  <a:lnTo>
                    <a:pt x="321" y="346"/>
                  </a:lnTo>
                  <a:lnTo>
                    <a:pt x="321" y="347"/>
                  </a:lnTo>
                  <a:lnTo>
                    <a:pt x="320" y="348"/>
                  </a:lnTo>
                  <a:lnTo>
                    <a:pt x="320" y="349"/>
                  </a:lnTo>
                  <a:lnTo>
                    <a:pt x="320" y="350"/>
                  </a:lnTo>
                  <a:lnTo>
                    <a:pt x="319" y="350"/>
                  </a:lnTo>
                  <a:lnTo>
                    <a:pt x="319" y="351"/>
                  </a:lnTo>
                  <a:lnTo>
                    <a:pt x="318" y="352"/>
                  </a:lnTo>
                  <a:lnTo>
                    <a:pt x="318" y="353"/>
                  </a:lnTo>
                  <a:lnTo>
                    <a:pt x="318" y="354"/>
                  </a:lnTo>
                  <a:lnTo>
                    <a:pt x="317" y="355"/>
                  </a:lnTo>
                  <a:lnTo>
                    <a:pt x="317" y="356"/>
                  </a:lnTo>
                  <a:lnTo>
                    <a:pt x="317" y="356"/>
                  </a:lnTo>
                  <a:lnTo>
                    <a:pt x="333" y="363"/>
                  </a:lnTo>
                  <a:lnTo>
                    <a:pt x="333" y="363"/>
                  </a:lnTo>
                  <a:lnTo>
                    <a:pt x="333" y="362"/>
                  </a:lnTo>
                  <a:lnTo>
                    <a:pt x="334" y="361"/>
                  </a:lnTo>
                  <a:lnTo>
                    <a:pt x="334" y="360"/>
                  </a:lnTo>
                  <a:lnTo>
                    <a:pt x="334" y="360"/>
                  </a:lnTo>
                  <a:lnTo>
                    <a:pt x="335" y="359"/>
                  </a:lnTo>
                  <a:lnTo>
                    <a:pt x="335" y="358"/>
                  </a:lnTo>
                  <a:lnTo>
                    <a:pt x="335" y="357"/>
                  </a:lnTo>
                  <a:lnTo>
                    <a:pt x="336" y="357"/>
                  </a:lnTo>
                  <a:lnTo>
                    <a:pt x="336" y="356"/>
                  </a:lnTo>
                  <a:lnTo>
                    <a:pt x="336" y="355"/>
                  </a:lnTo>
                  <a:lnTo>
                    <a:pt x="337" y="354"/>
                  </a:lnTo>
                  <a:lnTo>
                    <a:pt x="337" y="354"/>
                  </a:lnTo>
                  <a:lnTo>
                    <a:pt x="338" y="353"/>
                  </a:lnTo>
                  <a:lnTo>
                    <a:pt x="338" y="352"/>
                  </a:lnTo>
                  <a:lnTo>
                    <a:pt x="338" y="351"/>
                  </a:lnTo>
                  <a:lnTo>
                    <a:pt x="339" y="351"/>
                  </a:lnTo>
                  <a:lnTo>
                    <a:pt x="339" y="350"/>
                  </a:lnTo>
                  <a:lnTo>
                    <a:pt x="340" y="349"/>
                  </a:lnTo>
                  <a:lnTo>
                    <a:pt x="340" y="349"/>
                  </a:lnTo>
                  <a:lnTo>
                    <a:pt x="340" y="348"/>
                  </a:lnTo>
                  <a:lnTo>
                    <a:pt x="325" y="339"/>
                  </a:lnTo>
                  <a:close/>
                  <a:moveTo>
                    <a:pt x="306" y="392"/>
                  </a:moveTo>
                  <a:lnTo>
                    <a:pt x="306" y="392"/>
                  </a:lnTo>
                  <a:lnTo>
                    <a:pt x="306" y="393"/>
                  </a:lnTo>
                  <a:lnTo>
                    <a:pt x="306" y="394"/>
                  </a:lnTo>
                  <a:lnTo>
                    <a:pt x="306" y="394"/>
                  </a:lnTo>
                  <a:lnTo>
                    <a:pt x="306" y="395"/>
                  </a:lnTo>
                  <a:lnTo>
                    <a:pt x="305" y="396"/>
                  </a:lnTo>
                  <a:lnTo>
                    <a:pt x="305" y="397"/>
                  </a:lnTo>
                  <a:lnTo>
                    <a:pt x="305" y="398"/>
                  </a:lnTo>
                  <a:lnTo>
                    <a:pt x="305" y="399"/>
                  </a:lnTo>
                  <a:lnTo>
                    <a:pt x="305" y="400"/>
                  </a:lnTo>
                  <a:lnTo>
                    <a:pt x="305" y="401"/>
                  </a:lnTo>
                  <a:lnTo>
                    <a:pt x="305" y="402"/>
                  </a:lnTo>
                  <a:lnTo>
                    <a:pt x="305" y="403"/>
                  </a:lnTo>
                  <a:lnTo>
                    <a:pt x="305" y="404"/>
                  </a:lnTo>
                  <a:lnTo>
                    <a:pt x="304" y="405"/>
                  </a:lnTo>
                  <a:lnTo>
                    <a:pt x="304" y="406"/>
                  </a:lnTo>
                  <a:lnTo>
                    <a:pt x="304" y="407"/>
                  </a:lnTo>
                  <a:lnTo>
                    <a:pt x="304" y="408"/>
                  </a:lnTo>
                  <a:lnTo>
                    <a:pt x="304" y="409"/>
                  </a:lnTo>
                  <a:lnTo>
                    <a:pt x="304" y="410"/>
                  </a:lnTo>
                  <a:lnTo>
                    <a:pt x="304" y="410"/>
                  </a:lnTo>
                  <a:lnTo>
                    <a:pt x="322" y="411"/>
                  </a:lnTo>
                  <a:lnTo>
                    <a:pt x="322" y="411"/>
                  </a:lnTo>
                  <a:lnTo>
                    <a:pt x="322" y="410"/>
                  </a:lnTo>
                  <a:lnTo>
                    <a:pt x="322" y="409"/>
                  </a:lnTo>
                  <a:lnTo>
                    <a:pt x="322" y="408"/>
                  </a:lnTo>
                  <a:lnTo>
                    <a:pt x="322" y="407"/>
                  </a:lnTo>
                  <a:lnTo>
                    <a:pt x="322" y="406"/>
                  </a:lnTo>
                  <a:lnTo>
                    <a:pt x="322" y="406"/>
                  </a:lnTo>
                  <a:lnTo>
                    <a:pt x="322" y="405"/>
                  </a:lnTo>
                  <a:lnTo>
                    <a:pt x="322" y="404"/>
                  </a:lnTo>
                  <a:lnTo>
                    <a:pt x="322" y="403"/>
                  </a:lnTo>
                  <a:lnTo>
                    <a:pt x="322" y="402"/>
                  </a:lnTo>
                  <a:lnTo>
                    <a:pt x="323" y="401"/>
                  </a:lnTo>
                  <a:lnTo>
                    <a:pt x="323" y="400"/>
                  </a:lnTo>
                  <a:lnTo>
                    <a:pt x="323" y="400"/>
                  </a:lnTo>
                  <a:lnTo>
                    <a:pt x="323" y="399"/>
                  </a:lnTo>
                  <a:lnTo>
                    <a:pt x="323" y="398"/>
                  </a:lnTo>
                  <a:lnTo>
                    <a:pt x="323" y="397"/>
                  </a:lnTo>
                  <a:lnTo>
                    <a:pt x="323" y="396"/>
                  </a:lnTo>
                  <a:lnTo>
                    <a:pt x="323" y="395"/>
                  </a:lnTo>
                  <a:lnTo>
                    <a:pt x="323" y="395"/>
                  </a:lnTo>
                  <a:lnTo>
                    <a:pt x="306" y="392"/>
                  </a:lnTo>
                  <a:close/>
                  <a:moveTo>
                    <a:pt x="307" y="447"/>
                  </a:moveTo>
                  <a:lnTo>
                    <a:pt x="307" y="447"/>
                  </a:lnTo>
                  <a:lnTo>
                    <a:pt x="307" y="448"/>
                  </a:lnTo>
                  <a:lnTo>
                    <a:pt x="307" y="449"/>
                  </a:lnTo>
                  <a:lnTo>
                    <a:pt x="308" y="450"/>
                  </a:lnTo>
                  <a:lnTo>
                    <a:pt x="308" y="450"/>
                  </a:lnTo>
                  <a:lnTo>
                    <a:pt x="308" y="451"/>
                  </a:lnTo>
                  <a:lnTo>
                    <a:pt x="308" y="452"/>
                  </a:lnTo>
                  <a:lnTo>
                    <a:pt x="308" y="453"/>
                  </a:lnTo>
                  <a:lnTo>
                    <a:pt x="309" y="454"/>
                  </a:lnTo>
                  <a:lnTo>
                    <a:pt x="309" y="455"/>
                  </a:lnTo>
                  <a:lnTo>
                    <a:pt x="309" y="456"/>
                  </a:lnTo>
                  <a:lnTo>
                    <a:pt x="309" y="457"/>
                  </a:lnTo>
                  <a:lnTo>
                    <a:pt x="310" y="458"/>
                  </a:lnTo>
                  <a:lnTo>
                    <a:pt x="310" y="459"/>
                  </a:lnTo>
                  <a:lnTo>
                    <a:pt x="310" y="460"/>
                  </a:lnTo>
                  <a:lnTo>
                    <a:pt x="310" y="461"/>
                  </a:lnTo>
                  <a:lnTo>
                    <a:pt x="311" y="461"/>
                  </a:lnTo>
                  <a:lnTo>
                    <a:pt x="311" y="462"/>
                  </a:lnTo>
                  <a:lnTo>
                    <a:pt x="311" y="463"/>
                  </a:lnTo>
                  <a:lnTo>
                    <a:pt x="312" y="464"/>
                  </a:lnTo>
                  <a:lnTo>
                    <a:pt x="312" y="465"/>
                  </a:lnTo>
                  <a:lnTo>
                    <a:pt x="312" y="465"/>
                  </a:lnTo>
                  <a:lnTo>
                    <a:pt x="329" y="460"/>
                  </a:lnTo>
                  <a:lnTo>
                    <a:pt x="328" y="459"/>
                  </a:lnTo>
                  <a:lnTo>
                    <a:pt x="328" y="459"/>
                  </a:lnTo>
                  <a:lnTo>
                    <a:pt x="328" y="458"/>
                  </a:lnTo>
                  <a:lnTo>
                    <a:pt x="328" y="457"/>
                  </a:lnTo>
                  <a:lnTo>
                    <a:pt x="328" y="456"/>
                  </a:lnTo>
                  <a:lnTo>
                    <a:pt x="327" y="456"/>
                  </a:lnTo>
                  <a:lnTo>
                    <a:pt x="327" y="455"/>
                  </a:lnTo>
                  <a:lnTo>
                    <a:pt x="327" y="454"/>
                  </a:lnTo>
                  <a:lnTo>
                    <a:pt x="327" y="453"/>
                  </a:lnTo>
                  <a:lnTo>
                    <a:pt x="326" y="452"/>
                  </a:lnTo>
                  <a:lnTo>
                    <a:pt x="326" y="452"/>
                  </a:lnTo>
                  <a:lnTo>
                    <a:pt x="326" y="451"/>
                  </a:lnTo>
                  <a:lnTo>
                    <a:pt x="326" y="450"/>
                  </a:lnTo>
                  <a:lnTo>
                    <a:pt x="325" y="449"/>
                  </a:lnTo>
                  <a:lnTo>
                    <a:pt x="325" y="448"/>
                  </a:lnTo>
                  <a:lnTo>
                    <a:pt x="325" y="447"/>
                  </a:lnTo>
                  <a:lnTo>
                    <a:pt x="325" y="447"/>
                  </a:lnTo>
                  <a:lnTo>
                    <a:pt x="325" y="446"/>
                  </a:lnTo>
                  <a:lnTo>
                    <a:pt x="325" y="445"/>
                  </a:lnTo>
                  <a:lnTo>
                    <a:pt x="324" y="444"/>
                  </a:lnTo>
                  <a:lnTo>
                    <a:pt x="324" y="444"/>
                  </a:lnTo>
                  <a:lnTo>
                    <a:pt x="307" y="447"/>
                  </a:lnTo>
                  <a:close/>
                  <a:moveTo>
                    <a:pt x="328" y="499"/>
                  </a:moveTo>
                  <a:lnTo>
                    <a:pt x="328" y="499"/>
                  </a:lnTo>
                  <a:lnTo>
                    <a:pt x="328" y="499"/>
                  </a:lnTo>
                  <a:lnTo>
                    <a:pt x="329" y="500"/>
                  </a:lnTo>
                  <a:lnTo>
                    <a:pt x="329" y="501"/>
                  </a:lnTo>
                  <a:lnTo>
                    <a:pt x="330" y="502"/>
                  </a:lnTo>
                  <a:lnTo>
                    <a:pt x="330" y="502"/>
                  </a:lnTo>
                  <a:lnTo>
                    <a:pt x="331" y="503"/>
                  </a:lnTo>
                  <a:lnTo>
                    <a:pt x="331" y="504"/>
                  </a:lnTo>
                  <a:lnTo>
                    <a:pt x="332" y="505"/>
                  </a:lnTo>
                  <a:lnTo>
                    <a:pt x="332" y="505"/>
                  </a:lnTo>
                  <a:lnTo>
                    <a:pt x="333" y="506"/>
                  </a:lnTo>
                  <a:lnTo>
                    <a:pt x="333" y="507"/>
                  </a:lnTo>
                  <a:lnTo>
                    <a:pt x="334" y="508"/>
                  </a:lnTo>
                  <a:lnTo>
                    <a:pt x="334" y="508"/>
                  </a:lnTo>
                  <a:lnTo>
                    <a:pt x="335" y="509"/>
                  </a:lnTo>
                  <a:lnTo>
                    <a:pt x="336" y="510"/>
                  </a:lnTo>
                  <a:lnTo>
                    <a:pt x="336" y="511"/>
                  </a:lnTo>
                  <a:lnTo>
                    <a:pt x="337" y="511"/>
                  </a:lnTo>
                  <a:lnTo>
                    <a:pt x="337" y="512"/>
                  </a:lnTo>
                  <a:lnTo>
                    <a:pt x="338" y="513"/>
                  </a:lnTo>
                  <a:lnTo>
                    <a:pt x="338" y="514"/>
                  </a:lnTo>
                  <a:lnTo>
                    <a:pt x="339" y="514"/>
                  </a:lnTo>
                  <a:lnTo>
                    <a:pt x="353" y="503"/>
                  </a:lnTo>
                  <a:lnTo>
                    <a:pt x="352" y="502"/>
                  </a:lnTo>
                  <a:lnTo>
                    <a:pt x="352" y="502"/>
                  </a:lnTo>
                  <a:lnTo>
                    <a:pt x="351" y="501"/>
                  </a:lnTo>
                  <a:lnTo>
                    <a:pt x="351" y="500"/>
                  </a:lnTo>
                  <a:lnTo>
                    <a:pt x="350" y="500"/>
                  </a:lnTo>
                  <a:lnTo>
                    <a:pt x="350" y="499"/>
                  </a:lnTo>
                  <a:lnTo>
                    <a:pt x="349" y="499"/>
                  </a:lnTo>
                  <a:lnTo>
                    <a:pt x="349" y="498"/>
                  </a:lnTo>
                  <a:lnTo>
                    <a:pt x="348" y="497"/>
                  </a:lnTo>
                  <a:lnTo>
                    <a:pt x="348" y="497"/>
                  </a:lnTo>
                  <a:lnTo>
                    <a:pt x="347" y="496"/>
                  </a:lnTo>
                  <a:lnTo>
                    <a:pt x="347" y="495"/>
                  </a:lnTo>
                  <a:lnTo>
                    <a:pt x="346" y="495"/>
                  </a:lnTo>
                  <a:lnTo>
                    <a:pt x="346" y="494"/>
                  </a:lnTo>
                  <a:lnTo>
                    <a:pt x="345" y="493"/>
                  </a:lnTo>
                  <a:lnTo>
                    <a:pt x="345" y="493"/>
                  </a:lnTo>
                  <a:lnTo>
                    <a:pt x="344" y="492"/>
                  </a:lnTo>
                  <a:lnTo>
                    <a:pt x="344" y="491"/>
                  </a:lnTo>
                  <a:lnTo>
                    <a:pt x="343" y="491"/>
                  </a:lnTo>
                  <a:lnTo>
                    <a:pt x="343" y="490"/>
                  </a:lnTo>
                  <a:lnTo>
                    <a:pt x="343" y="490"/>
                  </a:lnTo>
                  <a:lnTo>
                    <a:pt x="328" y="499"/>
                  </a:lnTo>
                  <a:close/>
                  <a:moveTo>
                    <a:pt x="366" y="540"/>
                  </a:moveTo>
                  <a:lnTo>
                    <a:pt x="366" y="540"/>
                  </a:lnTo>
                  <a:lnTo>
                    <a:pt x="366" y="540"/>
                  </a:lnTo>
                  <a:lnTo>
                    <a:pt x="367" y="541"/>
                  </a:lnTo>
                  <a:lnTo>
                    <a:pt x="368" y="541"/>
                  </a:lnTo>
                  <a:lnTo>
                    <a:pt x="369" y="542"/>
                  </a:lnTo>
                  <a:lnTo>
                    <a:pt x="369" y="542"/>
                  </a:lnTo>
                  <a:lnTo>
                    <a:pt x="370" y="543"/>
                  </a:lnTo>
                  <a:lnTo>
                    <a:pt x="371" y="543"/>
                  </a:lnTo>
                  <a:lnTo>
                    <a:pt x="372" y="544"/>
                  </a:lnTo>
                  <a:lnTo>
                    <a:pt x="372" y="544"/>
                  </a:lnTo>
                  <a:lnTo>
                    <a:pt x="373" y="545"/>
                  </a:lnTo>
                  <a:lnTo>
                    <a:pt x="374" y="545"/>
                  </a:lnTo>
                  <a:lnTo>
                    <a:pt x="375" y="546"/>
                  </a:lnTo>
                  <a:lnTo>
                    <a:pt x="375" y="546"/>
                  </a:lnTo>
                  <a:lnTo>
                    <a:pt x="376" y="547"/>
                  </a:lnTo>
                  <a:lnTo>
                    <a:pt x="377" y="547"/>
                  </a:lnTo>
                  <a:lnTo>
                    <a:pt x="378" y="548"/>
                  </a:lnTo>
                  <a:lnTo>
                    <a:pt x="379" y="548"/>
                  </a:lnTo>
                  <a:lnTo>
                    <a:pt x="379" y="549"/>
                  </a:lnTo>
                  <a:lnTo>
                    <a:pt x="380" y="549"/>
                  </a:lnTo>
                  <a:lnTo>
                    <a:pt x="381" y="550"/>
                  </a:lnTo>
                  <a:lnTo>
                    <a:pt x="382" y="550"/>
                  </a:lnTo>
                  <a:lnTo>
                    <a:pt x="390" y="535"/>
                  </a:lnTo>
                  <a:lnTo>
                    <a:pt x="390" y="534"/>
                  </a:lnTo>
                  <a:lnTo>
                    <a:pt x="389" y="534"/>
                  </a:lnTo>
                  <a:lnTo>
                    <a:pt x="388" y="534"/>
                  </a:lnTo>
                  <a:lnTo>
                    <a:pt x="388" y="533"/>
                  </a:lnTo>
                  <a:lnTo>
                    <a:pt x="387" y="533"/>
                  </a:lnTo>
                  <a:lnTo>
                    <a:pt x="386" y="532"/>
                  </a:lnTo>
                  <a:lnTo>
                    <a:pt x="385" y="532"/>
                  </a:lnTo>
                  <a:lnTo>
                    <a:pt x="385" y="531"/>
                  </a:lnTo>
                  <a:lnTo>
                    <a:pt x="384" y="531"/>
                  </a:lnTo>
                  <a:lnTo>
                    <a:pt x="383" y="531"/>
                  </a:lnTo>
                  <a:lnTo>
                    <a:pt x="383" y="530"/>
                  </a:lnTo>
                  <a:lnTo>
                    <a:pt x="382" y="530"/>
                  </a:lnTo>
                  <a:lnTo>
                    <a:pt x="381" y="529"/>
                  </a:lnTo>
                  <a:lnTo>
                    <a:pt x="381" y="529"/>
                  </a:lnTo>
                  <a:lnTo>
                    <a:pt x="380" y="528"/>
                  </a:lnTo>
                  <a:lnTo>
                    <a:pt x="379" y="528"/>
                  </a:lnTo>
                  <a:lnTo>
                    <a:pt x="379" y="527"/>
                  </a:lnTo>
                  <a:lnTo>
                    <a:pt x="378" y="527"/>
                  </a:lnTo>
                  <a:lnTo>
                    <a:pt x="377" y="526"/>
                  </a:lnTo>
                  <a:lnTo>
                    <a:pt x="377" y="526"/>
                  </a:lnTo>
                  <a:lnTo>
                    <a:pt x="376" y="526"/>
                  </a:lnTo>
                  <a:lnTo>
                    <a:pt x="366" y="540"/>
                  </a:lnTo>
                  <a:close/>
                  <a:moveTo>
                    <a:pt x="416" y="564"/>
                  </a:moveTo>
                  <a:lnTo>
                    <a:pt x="416" y="564"/>
                  </a:lnTo>
                  <a:lnTo>
                    <a:pt x="416" y="564"/>
                  </a:lnTo>
                  <a:lnTo>
                    <a:pt x="417" y="565"/>
                  </a:lnTo>
                  <a:lnTo>
                    <a:pt x="418" y="565"/>
                  </a:lnTo>
                  <a:lnTo>
                    <a:pt x="419" y="565"/>
                  </a:lnTo>
                  <a:lnTo>
                    <a:pt x="420" y="565"/>
                  </a:lnTo>
                  <a:lnTo>
                    <a:pt x="421" y="566"/>
                  </a:lnTo>
                  <a:lnTo>
                    <a:pt x="422" y="566"/>
                  </a:lnTo>
                  <a:lnTo>
                    <a:pt x="423" y="566"/>
                  </a:lnTo>
                  <a:lnTo>
                    <a:pt x="424" y="566"/>
                  </a:lnTo>
                  <a:lnTo>
                    <a:pt x="424" y="566"/>
                  </a:lnTo>
                  <a:lnTo>
                    <a:pt x="425" y="567"/>
                  </a:lnTo>
                  <a:lnTo>
                    <a:pt x="426" y="567"/>
                  </a:lnTo>
                  <a:lnTo>
                    <a:pt x="427" y="567"/>
                  </a:lnTo>
                  <a:lnTo>
                    <a:pt x="428" y="567"/>
                  </a:lnTo>
                  <a:lnTo>
                    <a:pt x="429" y="567"/>
                  </a:lnTo>
                  <a:lnTo>
                    <a:pt x="430" y="568"/>
                  </a:lnTo>
                  <a:lnTo>
                    <a:pt x="431" y="568"/>
                  </a:lnTo>
                  <a:lnTo>
                    <a:pt x="432" y="568"/>
                  </a:lnTo>
                  <a:lnTo>
                    <a:pt x="433" y="568"/>
                  </a:lnTo>
                  <a:lnTo>
                    <a:pt x="434" y="568"/>
                  </a:lnTo>
                  <a:lnTo>
                    <a:pt x="434" y="568"/>
                  </a:lnTo>
                  <a:lnTo>
                    <a:pt x="437" y="551"/>
                  </a:lnTo>
                  <a:lnTo>
                    <a:pt x="437" y="551"/>
                  </a:lnTo>
                  <a:lnTo>
                    <a:pt x="436" y="551"/>
                  </a:lnTo>
                  <a:lnTo>
                    <a:pt x="435" y="551"/>
                  </a:lnTo>
                  <a:lnTo>
                    <a:pt x="434" y="550"/>
                  </a:lnTo>
                  <a:lnTo>
                    <a:pt x="433" y="550"/>
                  </a:lnTo>
                  <a:lnTo>
                    <a:pt x="432" y="550"/>
                  </a:lnTo>
                  <a:lnTo>
                    <a:pt x="431" y="550"/>
                  </a:lnTo>
                  <a:lnTo>
                    <a:pt x="431" y="550"/>
                  </a:lnTo>
                  <a:lnTo>
                    <a:pt x="430" y="550"/>
                  </a:lnTo>
                  <a:lnTo>
                    <a:pt x="429" y="549"/>
                  </a:lnTo>
                  <a:lnTo>
                    <a:pt x="428" y="549"/>
                  </a:lnTo>
                  <a:lnTo>
                    <a:pt x="427" y="549"/>
                  </a:lnTo>
                  <a:lnTo>
                    <a:pt x="427" y="549"/>
                  </a:lnTo>
                  <a:lnTo>
                    <a:pt x="426" y="549"/>
                  </a:lnTo>
                  <a:lnTo>
                    <a:pt x="425" y="548"/>
                  </a:lnTo>
                  <a:lnTo>
                    <a:pt x="424" y="548"/>
                  </a:lnTo>
                  <a:lnTo>
                    <a:pt x="423" y="548"/>
                  </a:lnTo>
                  <a:lnTo>
                    <a:pt x="422" y="548"/>
                  </a:lnTo>
                  <a:lnTo>
                    <a:pt x="422" y="548"/>
                  </a:lnTo>
                  <a:lnTo>
                    <a:pt x="421" y="547"/>
                  </a:lnTo>
                  <a:lnTo>
                    <a:pt x="421" y="547"/>
                  </a:lnTo>
                  <a:lnTo>
                    <a:pt x="416" y="564"/>
                  </a:lnTo>
                  <a:close/>
                  <a:moveTo>
                    <a:pt x="471" y="569"/>
                  </a:moveTo>
                  <a:lnTo>
                    <a:pt x="471" y="569"/>
                  </a:lnTo>
                  <a:lnTo>
                    <a:pt x="472" y="569"/>
                  </a:lnTo>
                  <a:lnTo>
                    <a:pt x="473" y="569"/>
                  </a:lnTo>
                  <a:lnTo>
                    <a:pt x="474" y="569"/>
                  </a:lnTo>
                  <a:lnTo>
                    <a:pt x="475" y="569"/>
                  </a:lnTo>
                  <a:lnTo>
                    <a:pt x="476" y="569"/>
                  </a:lnTo>
                  <a:lnTo>
                    <a:pt x="477" y="569"/>
                  </a:lnTo>
                  <a:lnTo>
                    <a:pt x="478" y="569"/>
                  </a:lnTo>
                  <a:lnTo>
                    <a:pt x="479" y="568"/>
                  </a:lnTo>
                  <a:lnTo>
                    <a:pt x="480" y="568"/>
                  </a:lnTo>
                  <a:lnTo>
                    <a:pt x="480" y="568"/>
                  </a:lnTo>
                  <a:lnTo>
                    <a:pt x="481" y="568"/>
                  </a:lnTo>
                  <a:lnTo>
                    <a:pt x="482" y="568"/>
                  </a:lnTo>
                  <a:lnTo>
                    <a:pt x="483" y="568"/>
                  </a:lnTo>
                  <a:lnTo>
                    <a:pt x="484" y="568"/>
                  </a:lnTo>
                  <a:lnTo>
                    <a:pt x="485" y="567"/>
                  </a:lnTo>
                  <a:lnTo>
                    <a:pt x="486" y="567"/>
                  </a:lnTo>
                  <a:lnTo>
                    <a:pt x="487" y="567"/>
                  </a:lnTo>
                  <a:lnTo>
                    <a:pt x="488" y="567"/>
                  </a:lnTo>
                  <a:lnTo>
                    <a:pt x="489" y="567"/>
                  </a:lnTo>
                  <a:lnTo>
                    <a:pt x="490" y="566"/>
                  </a:lnTo>
                  <a:lnTo>
                    <a:pt x="490" y="566"/>
                  </a:lnTo>
                  <a:lnTo>
                    <a:pt x="486" y="549"/>
                  </a:lnTo>
                  <a:lnTo>
                    <a:pt x="486" y="549"/>
                  </a:lnTo>
                  <a:lnTo>
                    <a:pt x="485" y="549"/>
                  </a:lnTo>
                  <a:lnTo>
                    <a:pt x="485" y="550"/>
                  </a:lnTo>
                  <a:lnTo>
                    <a:pt x="484" y="550"/>
                  </a:lnTo>
                  <a:lnTo>
                    <a:pt x="483" y="550"/>
                  </a:lnTo>
                  <a:lnTo>
                    <a:pt x="482" y="550"/>
                  </a:lnTo>
                  <a:lnTo>
                    <a:pt x="481" y="550"/>
                  </a:lnTo>
                  <a:lnTo>
                    <a:pt x="480" y="550"/>
                  </a:lnTo>
                  <a:lnTo>
                    <a:pt x="479" y="551"/>
                  </a:lnTo>
                  <a:lnTo>
                    <a:pt x="479" y="551"/>
                  </a:lnTo>
                  <a:lnTo>
                    <a:pt x="478" y="551"/>
                  </a:lnTo>
                  <a:lnTo>
                    <a:pt x="477" y="551"/>
                  </a:lnTo>
                  <a:lnTo>
                    <a:pt x="476" y="551"/>
                  </a:lnTo>
                  <a:lnTo>
                    <a:pt x="475" y="551"/>
                  </a:lnTo>
                  <a:lnTo>
                    <a:pt x="474" y="551"/>
                  </a:lnTo>
                  <a:lnTo>
                    <a:pt x="474" y="551"/>
                  </a:lnTo>
                  <a:lnTo>
                    <a:pt x="473" y="551"/>
                  </a:lnTo>
                  <a:lnTo>
                    <a:pt x="472" y="552"/>
                  </a:lnTo>
                  <a:lnTo>
                    <a:pt x="471" y="552"/>
                  </a:lnTo>
                  <a:lnTo>
                    <a:pt x="470" y="552"/>
                  </a:lnTo>
                  <a:lnTo>
                    <a:pt x="470" y="552"/>
                  </a:lnTo>
                  <a:lnTo>
                    <a:pt x="471" y="569"/>
                  </a:lnTo>
                  <a:close/>
                  <a:moveTo>
                    <a:pt x="525" y="554"/>
                  </a:moveTo>
                  <a:lnTo>
                    <a:pt x="525" y="554"/>
                  </a:lnTo>
                  <a:lnTo>
                    <a:pt x="525" y="554"/>
                  </a:lnTo>
                  <a:lnTo>
                    <a:pt x="526" y="554"/>
                  </a:lnTo>
                  <a:lnTo>
                    <a:pt x="527" y="553"/>
                  </a:lnTo>
                  <a:lnTo>
                    <a:pt x="528" y="553"/>
                  </a:lnTo>
                  <a:lnTo>
                    <a:pt x="529" y="552"/>
                  </a:lnTo>
                  <a:lnTo>
                    <a:pt x="529" y="552"/>
                  </a:lnTo>
                  <a:lnTo>
                    <a:pt x="530" y="551"/>
                  </a:lnTo>
                  <a:lnTo>
                    <a:pt x="531" y="551"/>
                  </a:lnTo>
                  <a:lnTo>
                    <a:pt x="532" y="551"/>
                  </a:lnTo>
                  <a:lnTo>
                    <a:pt x="533" y="550"/>
                  </a:lnTo>
                  <a:lnTo>
                    <a:pt x="533" y="550"/>
                  </a:lnTo>
                  <a:lnTo>
                    <a:pt x="534" y="549"/>
                  </a:lnTo>
                  <a:lnTo>
                    <a:pt x="535" y="549"/>
                  </a:lnTo>
                  <a:lnTo>
                    <a:pt x="536" y="548"/>
                  </a:lnTo>
                  <a:lnTo>
                    <a:pt x="537" y="548"/>
                  </a:lnTo>
                  <a:lnTo>
                    <a:pt x="537" y="547"/>
                  </a:lnTo>
                  <a:lnTo>
                    <a:pt x="538" y="547"/>
                  </a:lnTo>
                  <a:lnTo>
                    <a:pt x="539" y="546"/>
                  </a:lnTo>
                  <a:lnTo>
                    <a:pt x="540" y="546"/>
                  </a:lnTo>
                  <a:lnTo>
                    <a:pt x="540" y="545"/>
                  </a:lnTo>
                  <a:lnTo>
                    <a:pt x="541" y="545"/>
                  </a:lnTo>
                  <a:lnTo>
                    <a:pt x="532" y="530"/>
                  </a:lnTo>
                  <a:lnTo>
                    <a:pt x="531" y="531"/>
                  </a:lnTo>
                  <a:lnTo>
                    <a:pt x="530" y="531"/>
                  </a:lnTo>
                  <a:lnTo>
                    <a:pt x="530" y="531"/>
                  </a:lnTo>
                  <a:lnTo>
                    <a:pt x="529" y="532"/>
                  </a:lnTo>
                  <a:lnTo>
                    <a:pt x="528" y="532"/>
                  </a:lnTo>
                  <a:lnTo>
                    <a:pt x="527" y="533"/>
                  </a:lnTo>
                  <a:lnTo>
                    <a:pt x="527" y="533"/>
                  </a:lnTo>
                  <a:lnTo>
                    <a:pt x="526" y="534"/>
                  </a:lnTo>
                  <a:lnTo>
                    <a:pt x="525" y="534"/>
                  </a:lnTo>
                  <a:lnTo>
                    <a:pt x="525" y="534"/>
                  </a:lnTo>
                  <a:lnTo>
                    <a:pt x="524" y="535"/>
                  </a:lnTo>
                  <a:lnTo>
                    <a:pt x="523" y="535"/>
                  </a:lnTo>
                  <a:lnTo>
                    <a:pt x="522" y="536"/>
                  </a:lnTo>
                  <a:lnTo>
                    <a:pt x="522" y="536"/>
                  </a:lnTo>
                  <a:lnTo>
                    <a:pt x="521" y="536"/>
                  </a:lnTo>
                  <a:lnTo>
                    <a:pt x="520" y="537"/>
                  </a:lnTo>
                  <a:lnTo>
                    <a:pt x="520" y="537"/>
                  </a:lnTo>
                  <a:lnTo>
                    <a:pt x="519" y="538"/>
                  </a:lnTo>
                  <a:lnTo>
                    <a:pt x="518" y="538"/>
                  </a:lnTo>
                  <a:lnTo>
                    <a:pt x="517" y="538"/>
                  </a:lnTo>
                  <a:lnTo>
                    <a:pt x="517" y="538"/>
                  </a:lnTo>
                  <a:lnTo>
                    <a:pt x="525" y="554"/>
                  </a:lnTo>
                  <a:close/>
                  <a:moveTo>
                    <a:pt x="570" y="521"/>
                  </a:moveTo>
                  <a:lnTo>
                    <a:pt x="570" y="521"/>
                  </a:lnTo>
                  <a:lnTo>
                    <a:pt x="570" y="520"/>
                  </a:lnTo>
                  <a:lnTo>
                    <a:pt x="570" y="520"/>
                  </a:lnTo>
                  <a:lnTo>
                    <a:pt x="571" y="519"/>
                  </a:lnTo>
                  <a:lnTo>
                    <a:pt x="572" y="518"/>
                  </a:lnTo>
                  <a:lnTo>
                    <a:pt x="572" y="518"/>
                  </a:lnTo>
                  <a:lnTo>
                    <a:pt x="573" y="517"/>
                  </a:lnTo>
                  <a:lnTo>
                    <a:pt x="574" y="516"/>
                  </a:lnTo>
                  <a:lnTo>
                    <a:pt x="574" y="516"/>
                  </a:lnTo>
                  <a:lnTo>
                    <a:pt x="575" y="515"/>
                  </a:lnTo>
                  <a:lnTo>
                    <a:pt x="575" y="514"/>
                  </a:lnTo>
                  <a:lnTo>
                    <a:pt x="576" y="514"/>
                  </a:lnTo>
                  <a:lnTo>
                    <a:pt x="576" y="513"/>
                  </a:lnTo>
                  <a:lnTo>
                    <a:pt x="577" y="512"/>
                  </a:lnTo>
                  <a:lnTo>
                    <a:pt x="578" y="511"/>
                  </a:lnTo>
                  <a:lnTo>
                    <a:pt x="578" y="511"/>
                  </a:lnTo>
                  <a:lnTo>
                    <a:pt x="579" y="510"/>
                  </a:lnTo>
                  <a:lnTo>
                    <a:pt x="579" y="509"/>
                  </a:lnTo>
                  <a:lnTo>
                    <a:pt x="580" y="508"/>
                  </a:lnTo>
                  <a:lnTo>
                    <a:pt x="580" y="508"/>
                  </a:lnTo>
                  <a:lnTo>
                    <a:pt x="581" y="507"/>
                  </a:lnTo>
                  <a:lnTo>
                    <a:pt x="581" y="506"/>
                  </a:lnTo>
                  <a:lnTo>
                    <a:pt x="567" y="496"/>
                  </a:lnTo>
                  <a:lnTo>
                    <a:pt x="567" y="497"/>
                  </a:lnTo>
                  <a:lnTo>
                    <a:pt x="566" y="497"/>
                  </a:lnTo>
                  <a:lnTo>
                    <a:pt x="566" y="498"/>
                  </a:lnTo>
                  <a:lnTo>
                    <a:pt x="565" y="499"/>
                  </a:lnTo>
                  <a:lnTo>
                    <a:pt x="565" y="499"/>
                  </a:lnTo>
                  <a:lnTo>
                    <a:pt x="564" y="500"/>
                  </a:lnTo>
                  <a:lnTo>
                    <a:pt x="564" y="500"/>
                  </a:lnTo>
                  <a:lnTo>
                    <a:pt x="563" y="501"/>
                  </a:lnTo>
                  <a:lnTo>
                    <a:pt x="563" y="502"/>
                  </a:lnTo>
                  <a:lnTo>
                    <a:pt x="562" y="502"/>
                  </a:lnTo>
                  <a:lnTo>
                    <a:pt x="562" y="503"/>
                  </a:lnTo>
                  <a:lnTo>
                    <a:pt x="561" y="504"/>
                  </a:lnTo>
                  <a:lnTo>
                    <a:pt x="561" y="504"/>
                  </a:lnTo>
                  <a:lnTo>
                    <a:pt x="560" y="505"/>
                  </a:lnTo>
                  <a:lnTo>
                    <a:pt x="560" y="505"/>
                  </a:lnTo>
                  <a:lnTo>
                    <a:pt x="559" y="506"/>
                  </a:lnTo>
                  <a:lnTo>
                    <a:pt x="559" y="507"/>
                  </a:lnTo>
                  <a:lnTo>
                    <a:pt x="558" y="507"/>
                  </a:lnTo>
                  <a:lnTo>
                    <a:pt x="557" y="508"/>
                  </a:lnTo>
                  <a:lnTo>
                    <a:pt x="557" y="509"/>
                  </a:lnTo>
                  <a:lnTo>
                    <a:pt x="557" y="509"/>
                  </a:lnTo>
                  <a:lnTo>
                    <a:pt x="570" y="521"/>
                  </a:lnTo>
                  <a:close/>
                  <a:moveTo>
                    <a:pt x="599" y="474"/>
                  </a:moveTo>
                  <a:lnTo>
                    <a:pt x="599" y="474"/>
                  </a:lnTo>
                  <a:lnTo>
                    <a:pt x="600" y="473"/>
                  </a:lnTo>
                  <a:lnTo>
                    <a:pt x="600" y="472"/>
                  </a:lnTo>
                  <a:lnTo>
                    <a:pt x="600" y="471"/>
                  </a:lnTo>
                  <a:lnTo>
                    <a:pt x="601" y="470"/>
                  </a:lnTo>
                  <a:lnTo>
                    <a:pt x="601" y="469"/>
                  </a:lnTo>
                  <a:lnTo>
                    <a:pt x="601" y="469"/>
                  </a:lnTo>
                  <a:lnTo>
                    <a:pt x="602" y="468"/>
                  </a:lnTo>
                  <a:lnTo>
                    <a:pt x="602" y="467"/>
                  </a:lnTo>
                  <a:lnTo>
                    <a:pt x="602" y="466"/>
                  </a:lnTo>
                  <a:lnTo>
                    <a:pt x="603" y="465"/>
                  </a:lnTo>
                  <a:lnTo>
                    <a:pt x="603" y="464"/>
                  </a:lnTo>
                  <a:lnTo>
                    <a:pt x="603" y="463"/>
                  </a:lnTo>
                  <a:lnTo>
                    <a:pt x="603" y="462"/>
                  </a:lnTo>
                  <a:lnTo>
                    <a:pt x="604" y="461"/>
                  </a:lnTo>
                  <a:lnTo>
                    <a:pt x="604" y="461"/>
                  </a:lnTo>
                  <a:lnTo>
                    <a:pt x="604" y="460"/>
                  </a:lnTo>
                  <a:lnTo>
                    <a:pt x="604" y="459"/>
                  </a:lnTo>
                  <a:lnTo>
                    <a:pt x="605" y="458"/>
                  </a:lnTo>
                  <a:lnTo>
                    <a:pt x="605" y="457"/>
                  </a:lnTo>
                  <a:lnTo>
                    <a:pt x="605" y="456"/>
                  </a:lnTo>
                  <a:lnTo>
                    <a:pt x="605" y="456"/>
                  </a:lnTo>
                  <a:lnTo>
                    <a:pt x="588" y="451"/>
                  </a:lnTo>
                  <a:lnTo>
                    <a:pt x="588" y="452"/>
                  </a:lnTo>
                  <a:lnTo>
                    <a:pt x="588" y="452"/>
                  </a:lnTo>
                  <a:lnTo>
                    <a:pt x="588" y="453"/>
                  </a:lnTo>
                  <a:lnTo>
                    <a:pt x="588" y="454"/>
                  </a:lnTo>
                  <a:lnTo>
                    <a:pt x="587" y="455"/>
                  </a:lnTo>
                  <a:lnTo>
                    <a:pt x="587" y="456"/>
                  </a:lnTo>
                  <a:lnTo>
                    <a:pt x="587" y="456"/>
                  </a:lnTo>
                  <a:lnTo>
                    <a:pt x="587" y="457"/>
                  </a:lnTo>
                  <a:lnTo>
                    <a:pt x="586" y="458"/>
                  </a:lnTo>
                  <a:lnTo>
                    <a:pt x="586" y="459"/>
                  </a:lnTo>
                  <a:lnTo>
                    <a:pt x="586" y="459"/>
                  </a:lnTo>
                  <a:lnTo>
                    <a:pt x="586" y="460"/>
                  </a:lnTo>
                  <a:lnTo>
                    <a:pt x="585" y="461"/>
                  </a:lnTo>
                  <a:lnTo>
                    <a:pt x="585" y="462"/>
                  </a:lnTo>
                  <a:lnTo>
                    <a:pt x="585" y="463"/>
                  </a:lnTo>
                  <a:lnTo>
                    <a:pt x="584" y="463"/>
                  </a:lnTo>
                  <a:lnTo>
                    <a:pt x="584" y="464"/>
                  </a:lnTo>
                  <a:lnTo>
                    <a:pt x="584" y="465"/>
                  </a:lnTo>
                  <a:lnTo>
                    <a:pt x="584" y="466"/>
                  </a:lnTo>
                  <a:lnTo>
                    <a:pt x="583" y="467"/>
                  </a:lnTo>
                  <a:lnTo>
                    <a:pt x="583" y="467"/>
                  </a:lnTo>
                  <a:lnTo>
                    <a:pt x="599" y="474"/>
                  </a:lnTo>
                  <a:close/>
                  <a:moveTo>
                    <a:pt x="610" y="419"/>
                  </a:moveTo>
                  <a:lnTo>
                    <a:pt x="610" y="419"/>
                  </a:lnTo>
                  <a:lnTo>
                    <a:pt x="610" y="419"/>
                  </a:lnTo>
                  <a:lnTo>
                    <a:pt x="610" y="418"/>
                  </a:lnTo>
                  <a:lnTo>
                    <a:pt x="610" y="417"/>
                  </a:lnTo>
                  <a:lnTo>
                    <a:pt x="610" y="416"/>
                  </a:lnTo>
                  <a:lnTo>
                    <a:pt x="610" y="415"/>
                  </a:lnTo>
                  <a:lnTo>
                    <a:pt x="610" y="414"/>
                  </a:lnTo>
                  <a:lnTo>
                    <a:pt x="610" y="413"/>
                  </a:lnTo>
                  <a:lnTo>
                    <a:pt x="610" y="412"/>
                  </a:lnTo>
                  <a:lnTo>
                    <a:pt x="610" y="411"/>
                  </a:lnTo>
                  <a:lnTo>
                    <a:pt x="610" y="410"/>
                  </a:lnTo>
                  <a:lnTo>
                    <a:pt x="610" y="409"/>
                  </a:lnTo>
                  <a:lnTo>
                    <a:pt x="610" y="408"/>
                  </a:lnTo>
                  <a:lnTo>
                    <a:pt x="610" y="407"/>
                  </a:lnTo>
                  <a:lnTo>
                    <a:pt x="610" y="406"/>
                  </a:lnTo>
                  <a:lnTo>
                    <a:pt x="610" y="405"/>
                  </a:lnTo>
                  <a:lnTo>
                    <a:pt x="610" y="404"/>
                  </a:lnTo>
                  <a:lnTo>
                    <a:pt x="610" y="403"/>
                  </a:lnTo>
                  <a:lnTo>
                    <a:pt x="610" y="402"/>
                  </a:lnTo>
                  <a:lnTo>
                    <a:pt x="609" y="401"/>
                  </a:lnTo>
                  <a:lnTo>
                    <a:pt x="609" y="400"/>
                  </a:lnTo>
                  <a:lnTo>
                    <a:pt x="592" y="402"/>
                  </a:lnTo>
                  <a:lnTo>
                    <a:pt x="592" y="403"/>
                  </a:lnTo>
                  <a:lnTo>
                    <a:pt x="592" y="404"/>
                  </a:lnTo>
                  <a:lnTo>
                    <a:pt x="592" y="405"/>
                  </a:lnTo>
                  <a:lnTo>
                    <a:pt x="592" y="406"/>
                  </a:lnTo>
                  <a:lnTo>
                    <a:pt x="592" y="406"/>
                  </a:lnTo>
                  <a:lnTo>
                    <a:pt x="592" y="407"/>
                  </a:lnTo>
                  <a:lnTo>
                    <a:pt x="592" y="408"/>
                  </a:lnTo>
                  <a:lnTo>
                    <a:pt x="592" y="409"/>
                  </a:lnTo>
                  <a:lnTo>
                    <a:pt x="592" y="410"/>
                  </a:lnTo>
                  <a:lnTo>
                    <a:pt x="593" y="411"/>
                  </a:lnTo>
                  <a:lnTo>
                    <a:pt x="593" y="412"/>
                  </a:lnTo>
                  <a:lnTo>
                    <a:pt x="593" y="412"/>
                  </a:lnTo>
                  <a:lnTo>
                    <a:pt x="593" y="413"/>
                  </a:lnTo>
                  <a:lnTo>
                    <a:pt x="593" y="414"/>
                  </a:lnTo>
                  <a:lnTo>
                    <a:pt x="593" y="415"/>
                  </a:lnTo>
                  <a:lnTo>
                    <a:pt x="593" y="416"/>
                  </a:lnTo>
                  <a:lnTo>
                    <a:pt x="593" y="417"/>
                  </a:lnTo>
                  <a:lnTo>
                    <a:pt x="593" y="418"/>
                  </a:lnTo>
                  <a:lnTo>
                    <a:pt x="593" y="419"/>
                  </a:lnTo>
                  <a:lnTo>
                    <a:pt x="593" y="419"/>
                  </a:lnTo>
                  <a:lnTo>
                    <a:pt x="610" y="419"/>
                  </a:lnTo>
                  <a:close/>
                  <a:moveTo>
                    <a:pt x="601" y="364"/>
                  </a:moveTo>
                  <a:lnTo>
                    <a:pt x="601" y="364"/>
                  </a:lnTo>
                  <a:lnTo>
                    <a:pt x="601" y="363"/>
                  </a:lnTo>
                  <a:lnTo>
                    <a:pt x="600" y="362"/>
                  </a:lnTo>
                  <a:lnTo>
                    <a:pt x="600" y="362"/>
                  </a:lnTo>
                  <a:lnTo>
                    <a:pt x="600" y="361"/>
                  </a:lnTo>
                  <a:lnTo>
                    <a:pt x="599" y="360"/>
                  </a:lnTo>
                  <a:lnTo>
                    <a:pt x="599" y="359"/>
                  </a:lnTo>
                  <a:lnTo>
                    <a:pt x="599" y="358"/>
                  </a:lnTo>
                  <a:lnTo>
                    <a:pt x="598" y="357"/>
                  </a:lnTo>
                  <a:lnTo>
                    <a:pt x="598" y="356"/>
                  </a:lnTo>
                  <a:lnTo>
                    <a:pt x="598" y="356"/>
                  </a:lnTo>
                  <a:lnTo>
                    <a:pt x="597" y="355"/>
                  </a:lnTo>
                  <a:lnTo>
                    <a:pt x="597" y="354"/>
                  </a:lnTo>
                  <a:lnTo>
                    <a:pt x="596" y="353"/>
                  </a:lnTo>
                  <a:lnTo>
                    <a:pt x="596" y="352"/>
                  </a:lnTo>
                  <a:lnTo>
                    <a:pt x="596" y="351"/>
                  </a:lnTo>
                  <a:lnTo>
                    <a:pt x="595" y="350"/>
                  </a:lnTo>
                  <a:lnTo>
                    <a:pt x="595" y="350"/>
                  </a:lnTo>
                  <a:lnTo>
                    <a:pt x="594" y="349"/>
                  </a:lnTo>
                  <a:lnTo>
                    <a:pt x="594" y="348"/>
                  </a:lnTo>
                  <a:lnTo>
                    <a:pt x="594" y="347"/>
                  </a:lnTo>
                  <a:lnTo>
                    <a:pt x="593" y="347"/>
                  </a:lnTo>
                  <a:lnTo>
                    <a:pt x="578" y="355"/>
                  </a:lnTo>
                  <a:lnTo>
                    <a:pt x="578" y="355"/>
                  </a:lnTo>
                  <a:lnTo>
                    <a:pt x="578" y="356"/>
                  </a:lnTo>
                  <a:lnTo>
                    <a:pt x="579" y="357"/>
                  </a:lnTo>
                  <a:lnTo>
                    <a:pt x="579" y="357"/>
                  </a:lnTo>
                  <a:lnTo>
                    <a:pt x="579" y="358"/>
                  </a:lnTo>
                  <a:lnTo>
                    <a:pt x="580" y="359"/>
                  </a:lnTo>
                  <a:lnTo>
                    <a:pt x="580" y="360"/>
                  </a:lnTo>
                  <a:lnTo>
                    <a:pt x="580" y="360"/>
                  </a:lnTo>
                  <a:lnTo>
                    <a:pt x="581" y="361"/>
                  </a:lnTo>
                  <a:lnTo>
                    <a:pt x="581" y="362"/>
                  </a:lnTo>
                  <a:lnTo>
                    <a:pt x="581" y="363"/>
                  </a:lnTo>
                  <a:lnTo>
                    <a:pt x="582" y="363"/>
                  </a:lnTo>
                  <a:lnTo>
                    <a:pt x="582" y="364"/>
                  </a:lnTo>
                  <a:lnTo>
                    <a:pt x="582" y="365"/>
                  </a:lnTo>
                  <a:lnTo>
                    <a:pt x="583" y="366"/>
                  </a:lnTo>
                  <a:lnTo>
                    <a:pt x="583" y="366"/>
                  </a:lnTo>
                  <a:lnTo>
                    <a:pt x="583" y="367"/>
                  </a:lnTo>
                  <a:lnTo>
                    <a:pt x="584" y="368"/>
                  </a:lnTo>
                  <a:lnTo>
                    <a:pt x="584" y="369"/>
                  </a:lnTo>
                  <a:lnTo>
                    <a:pt x="584" y="369"/>
                  </a:lnTo>
                  <a:lnTo>
                    <a:pt x="584" y="370"/>
                  </a:lnTo>
                  <a:lnTo>
                    <a:pt x="601" y="364"/>
                  </a:lnTo>
                  <a:close/>
                  <a:moveTo>
                    <a:pt x="573" y="316"/>
                  </a:moveTo>
                  <a:lnTo>
                    <a:pt x="573" y="316"/>
                  </a:lnTo>
                  <a:lnTo>
                    <a:pt x="572" y="316"/>
                  </a:lnTo>
                  <a:lnTo>
                    <a:pt x="572" y="315"/>
                  </a:lnTo>
                  <a:lnTo>
                    <a:pt x="571" y="315"/>
                  </a:lnTo>
                  <a:lnTo>
                    <a:pt x="570" y="314"/>
                  </a:lnTo>
                  <a:lnTo>
                    <a:pt x="570" y="313"/>
                  </a:lnTo>
                  <a:lnTo>
                    <a:pt x="569" y="313"/>
                  </a:lnTo>
                  <a:lnTo>
                    <a:pt x="569" y="312"/>
                  </a:lnTo>
                  <a:lnTo>
                    <a:pt x="568" y="311"/>
                  </a:lnTo>
                  <a:lnTo>
                    <a:pt x="567" y="311"/>
                  </a:lnTo>
                  <a:lnTo>
                    <a:pt x="567" y="310"/>
                  </a:lnTo>
                  <a:lnTo>
                    <a:pt x="566" y="309"/>
                  </a:lnTo>
                  <a:lnTo>
                    <a:pt x="565" y="309"/>
                  </a:lnTo>
                  <a:lnTo>
                    <a:pt x="565" y="308"/>
                  </a:lnTo>
                  <a:lnTo>
                    <a:pt x="564" y="307"/>
                  </a:lnTo>
                  <a:lnTo>
                    <a:pt x="563" y="307"/>
                  </a:lnTo>
                  <a:lnTo>
                    <a:pt x="563" y="306"/>
                  </a:lnTo>
                  <a:lnTo>
                    <a:pt x="562" y="305"/>
                  </a:lnTo>
                  <a:lnTo>
                    <a:pt x="561" y="305"/>
                  </a:lnTo>
                  <a:lnTo>
                    <a:pt x="561" y="304"/>
                  </a:lnTo>
                  <a:lnTo>
                    <a:pt x="560" y="304"/>
                  </a:lnTo>
                  <a:lnTo>
                    <a:pt x="559" y="303"/>
                  </a:lnTo>
                  <a:lnTo>
                    <a:pt x="548" y="316"/>
                  </a:lnTo>
                  <a:lnTo>
                    <a:pt x="548" y="317"/>
                  </a:lnTo>
                  <a:lnTo>
                    <a:pt x="549" y="317"/>
                  </a:lnTo>
                  <a:lnTo>
                    <a:pt x="549" y="318"/>
                  </a:lnTo>
                  <a:lnTo>
                    <a:pt x="550" y="318"/>
                  </a:lnTo>
                  <a:lnTo>
                    <a:pt x="551" y="319"/>
                  </a:lnTo>
                  <a:lnTo>
                    <a:pt x="551" y="319"/>
                  </a:lnTo>
                  <a:lnTo>
                    <a:pt x="552" y="320"/>
                  </a:lnTo>
                  <a:lnTo>
                    <a:pt x="552" y="320"/>
                  </a:lnTo>
                  <a:lnTo>
                    <a:pt x="553" y="321"/>
                  </a:lnTo>
                  <a:lnTo>
                    <a:pt x="554" y="322"/>
                  </a:lnTo>
                  <a:lnTo>
                    <a:pt x="554" y="322"/>
                  </a:lnTo>
                  <a:lnTo>
                    <a:pt x="555" y="323"/>
                  </a:lnTo>
                  <a:lnTo>
                    <a:pt x="555" y="323"/>
                  </a:lnTo>
                  <a:lnTo>
                    <a:pt x="556" y="324"/>
                  </a:lnTo>
                  <a:lnTo>
                    <a:pt x="556" y="325"/>
                  </a:lnTo>
                  <a:lnTo>
                    <a:pt x="557" y="325"/>
                  </a:lnTo>
                  <a:lnTo>
                    <a:pt x="557" y="326"/>
                  </a:lnTo>
                  <a:lnTo>
                    <a:pt x="558" y="326"/>
                  </a:lnTo>
                  <a:lnTo>
                    <a:pt x="559" y="327"/>
                  </a:lnTo>
                  <a:lnTo>
                    <a:pt x="559" y="328"/>
                  </a:lnTo>
                  <a:lnTo>
                    <a:pt x="559" y="328"/>
                  </a:lnTo>
                  <a:lnTo>
                    <a:pt x="573" y="316"/>
                  </a:lnTo>
                  <a:close/>
                  <a:moveTo>
                    <a:pt x="529" y="282"/>
                  </a:moveTo>
                  <a:lnTo>
                    <a:pt x="529" y="282"/>
                  </a:lnTo>
                  <a:lnTo>
                    <a:pt x="529" y="281"/>
                  </a:lnTo>
                  <a:lnTo>
                    <a:pt x="528" y="281"/>
                  </a:lnTo>
                  <a:lnTo>
                    <a:pt x="527" y="280"/>
                  </a:lnTo>
                  <a:lnTo>
                    <a:pt x="526" y="280"/>
                  </a:lnTo>
                  <a:lnTo>
                    <a:pt x="525" y="280"/>
                  </a:lnTo>
                  <a:lnTo>
                    <a:pt x="524" y="279"/>
                  </a:lnTo>
                  <a:lnTo>
                    <a:pt x="524" y="279"/>
                  </a:lnTo>
                  <a:lnTo>
                    <a:pt x="523" y="278"/>
                  </a:lnTo>
                  <a:lnTo>
                    <a:pt x="522" y="278"/>
                  </a:lnTo>
                  <a:lnTo>
                    <a:pt x="521" y="278"/>
                  </a:lnTo>
                  <a:lnTo>
                    <a:pt x="520" y="277"/>
                  </a:lnTo>
                  <a:lnTo>
                    <a:pt x="519" y="277"/>
                  </a:lnTo>
                  <a:lnTo>
                    <a:pt x="518" y="277"/>
                  </a:lnTo>
                  <a:lnTo>
                    <a:pt x="518" y="276"/>
                  </a:lnTo>
                  <a:lnTo>
                    <a:pt x="517" y="276"/>
                  </a:lnTo>
                  <a:lnTo>
                    <a:pt x="516" y="275"/>
                  </a:lnTo>
                  <a:lnTo>
                    <a:pt x="515" y="275"/>
                  </a:lnTo>
                  <a:lnTo>
                    <a:pt x="514" y="275"/>
                  </a:lnTo>
                  <a:lnTo>
                    <a:pt x="513" y="274"/>
                  </a:lnTo>
                  <a:lnTo>
                    <a:pt x="512" y="274"/>
                  </a:lnTo>
                  <a:lnTo>
                    <a:pt x="512" y="274"/>
                  </a:lnTo>
                  <a:lnTo>
                    <a:pt x="506" y="290"/>
                  </a:lnTo>
                  <a:lnTo>
                    <a:pt x="506" y="290"/>
                  </a:lnTo>
                  <a:lnTo>
                    <a:pt x="507" y="291"/>
                  </a:lnTo>
                  <a:lnTo>
                    <a:pt x="508" y="291"/>
                  </a:lnTo>
                  <a:lnTo>
                    <a:pt x="508" y="291"/>
                  </a:lnTo>
                  <a:lnTo>
                    <a:pt x="509" y="292"/>
                  </a:lnTo>
                  <a:lnTo>
                    <a:pt x="510" y="292"/>
                  </a:lnTo>
                  <a:lnTo>
                    <a:pt x="511" y="292"/>
                  </a:lnTo>
                  <a:lnTo>
                    <a:pt x="511" y="293"/>
                  </a:lnTo>
                  <a:lnTo>
                    <a:pt x="512" y="293"/>
                  </a:lnTo>
                  <a:lnTo>
                    <a:pt x="513" y="293"/>
                  </a:lnTo>
                  <a:lnTo>
                    <a:pt x="514" y="294"/>
                  </a:lnTo>
                  <a:lnTo>
                    <a:pt x="514" y="294"/>
                  </a:lnTo>
                  <a:lnTo>
                    <a:pt x="515" y="294"/>
                  </a:lnTo>
                  <a:lnTo>
                    <a:pt x="516" y="295"/>
                  </a:lnTo>
                  <a:lnTo>
                    <a:pt x="517" y="295"/>
                  </a:lnTo>
                  <a:lnTo>
                    <a:pt x="517" y="295"/>
                  </a:lnTo>
                  <a:lnTo>
                    <a:pt x="518" y="296"/>
                  </a:lnTo>
                  <a:lnTo>
                    <a:pt x="519" y="296"/>
                  </a:lnTo>
                  <a:lnTo>
                    <a:pt x="520" y="297"/>
                  </a:lnTo>
                  <a:lnTo>
                    <a:pt x="520" y="297"/>
                  </a:lnTo>
                  <a:lnTo>
                    <a:pt x="521" y="297"/>
                  </a:lnTo>
                  <a:lnTo>
                    <a:pt x="529" y="282"/>
                  </a:lnTo>
                  <a:close/>
                  <a:moveTo>
                    <a:pt x="457" y="231"/>
                  </a:moveTo>
                  <a:lnTo>
                    <a:pt x="457" y="231"/>
                  </a:lnTo>
                  <a:cubicBezTo>
                    <a:pt x="354" y="231"/>
                    <a:pt x="271" y="314"/>
                    <a:pt x="271" y="417"/>
                  </a:cubicBezTo>
                  <a:cubicBezTo>
                    <a:pt x="271" y="520"/>
                    <a:pt x="354" y="603"/>
                    <a:pt x="457" y="603"/>
                  </a:cubicBezTo>
                  <a:cubicBezTo>
                    <a:pt x="560" y="603"/>
                    <a:pt x="643" y="520"/>
                    <a:pt x="643" y="417"/>
                  </a:cubicBezTo>
                  <a:cubicBezTo>
                    <a:pt x="643" y="314"/>
                    <a:pt x="560" y="231"/>
                    <a:pt x="457" y="231"/>
                  </a:cubicBezTo>
                  <a:close/>
                  <a:moveTo>
                    <a:pt x="30" y="153"/>
                  </a:moveTo>
                  <a:lnTo>
                    <a:pt x="30" y="153"/>
                  </a:lnTo>
                  <a:cubicBezTo>
                    <a:pt x="66" y="150"/>
                    <a:pt x="102" y="148"/>
                    <a:pt x="138" y="147"/>
                  </a:cubicBezTo>
                  <a:cubicBezTo>
                    <a:pt x="114" y="146"/>
                    <a:pt x="89" y="144"/>
                    <a:pt x="65" y="141"/>
                  </a:cubicBezTo>
                  <a:cubicBezTo>
                    <a:pt x="49" y="139"/>
                    <a:pt x="35" y="128"/>
                    <a:pt x="35" y="111"/>
                  </a:cubicBezTo>
                  <a:cubicBezTo>
                    <a:pt x="35" y="87"/>
                    <a:pt x="35" y="63"/>
                    <a:pt x="35" y="39"/>
                  </a:cubicBezTo>
                  <a:cubicBezTo>
                    <a:pt x="35" y="23"/>
                    <a:pt x="49" y="11"/>
                    <a:pt x="65" y="9"/>
                  </a:cubicBezTo>
                  <a:cubicBezTo>
                    <a:pt x="163" y="0"/>
                    <a:pt x="260" y="0"/>
                    <a:pt x="358" y="9"/>
                  </a:cubicBezTo>
                  <a:cubicBezTo>
                    <a:pt x="374" y="11"/>
                    <a:pt x="388" y="23"/>
                    <a:pt x="388" y="39"/>
                  </a:cubicBezTo>
                  <a:cubicBezTo>
                    <a:pt x="388" y="63"/>
                    <a:pt x="388" y="87"/>
                    <a:pt x="388" y="111"/>
                  </a:cubicBezTo>
                  <a:cubicBezTo>
                    <a:pt x="388" y="128"/>
                    <a:pt x="374" y="139"/>
                    <a:pt x="358" y="141"/>
                  </a:cubicBezTo>
                  <a:cubicBezTo>
                    <a:pt x="323" y="145"/>
                    <a:pt x="287" y="147"/>
                    <a:pt x="252" y="148"/>
                  </a:cubicBezTo>
                  <a:cubicBezTo>
                    <a:pt x="276" y="150"/>
                    <a:pt x="299" y="151"/>
                    <a:pt x="323" y="153"/>
                  </a:cubicBezTo>
                  <a:cubicBezTo>
                    <a:pt x="339" y="155"/>
                    <a:pt x="353" y="167"/>
                    <a:pt x="353" y="183"/>
                  </a:cubicBezTo>
                  <a:lnTo>
                    <a:pt x="353" y="218"/>
                  </a:lnTo>
                  <a:cubicBezTo>
                    <a:pt x="333" y="229"/>
                    <a:pt x="314" y="242"/>
                    <a:pt x="299" y="258"/>
                  </a:cubicBezTo>
                  <a:cubicBezTo>
                    <a:pt x="289" y="268"/>
                    <a:pt x="280" y="278"/>
                    <a:pt x="272" y="290"/>
                  </a:cubicBezTo>
                  <a:cubicBezTo>
                    <a:pt x="191" y="296"/>
                    <a:pt x="111" y="294"/>
                    <a:pt x="30" y="285"/>
                  </a:cubicBezTo>
                  <a:cubicBezTo>
                    <a:pt x="13" y="283"/>
                    <a:pt x="0" y="272"/>
                    <a:pt x="0" y="255"/>
                  </a:cubicBezTo>
                  <a:cubicBezTo>
                    <a:pt x="0" y="231"/>
                    <a:pt x="0" y="207"/>
                    <a:pt x="0" y="183"/>
                  </a:cubicBezTo>
                  <a:cubicBezTo>
                    <a:pt x="0" y="167"/>
                    <a:pt x="13" y="155"/>
                    <a:pt x="30" y="153"/>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zh-CN" altLang="en-US">
                <a:solidFill>
                  <a:schemeClr val="accent2"/>
                </a:solidFill>
              </a:endParaRPr>
            </a:p>
          </p:txBody>
        </p:sp>
      </p:grpSp>
      <p:grpSp>
        <p:nvGrpSpPr>
          <p:cNvPr id="31" name="组合 30"/>
          <p:cNvGrpSpPr/>
          <p:nvPr/>
        </p:nvGrpSpPr>
        <p:grpSpPr>
          <a:xfrm>
            <a:off x="5620925" y="3296979"/>
            <a:ext cx="1340254" cy="2752888"/>
            <a:chOff x="5768842" y="2946151"/>
            <a:chExt cx="1340254" cy="2752888"/>
          </a:xfrm>
        </p:grpSpPr>
        <p:sp>
          <p:nvSpPr>
            <p:cNvPr id="44" name="任意多边形 43"/>
            <p:cNvSpPr>
              <a:spLocks/>
            </p:cNvSpPr>
            <p:nvPr/>
          </p:nvSpPr>
          <p:spPr bwMode="auto">
            <a:xfrm>
              <a:off x="5768842" y="2946151"/>
              <a:ext cx="1340254" cy="2752888"/>
            </a:xfrm>
            <a:custGeom>
              <a:avLst/>
              <a:gdLst>
                <a:gd name="connsiteX0" fmla="*/ 1704975 w 1704975"/>
                <a:gd name="connsiteY0" fmla="*/ 2768600 h 3502025"/>
                <a:gd name="connsiteX1" fmla="*/ 854075 w 1704975"/>
                <a:gd name="connsiteY1" fmla="*/ 3502025 h 3502025"/>
                <a:gd name="connsiteX2" fmla="*/ 0 w 1704975"/>
                <a:gd name="connsiteY2" fmla="*/ 2768600 h 3502025"/>
                <a:gd name="connsiteX3" fmla="*/ 422275 w 1704975"/>
                <a:gd name="connsiteY3" fmla="*/ 2768600 h 3502025"/>
                <a:gd name="connsiteX4" fmla="*/ 422276 w 1704975"/>
                <a:gd name="connsiteY4" fmla="*/ 2768600 h 3502025"/>
                <a:gd name="connsiteX5" fmla="*/ 422276 w 1704975"/>
                <a:gd name="connsiteY5" fmla="*/ 0 h 3502025"/>
                <a:gd name="connsiteX6" fmla="*/ 1282701 w 1704975"/>
                <a:gd name="connsiteY6" fmla="*/ 684213 h 3502025"/>
                <a:gd name="connsiteX7" fmla="*/ 1282701 w 1704975"/>
                <a:gd name="connsiteY7" fmla="*/ 2768600 h 350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4975" h="3502025">
                  <a:moveTo>
                    <a:pt x="1704975" y="2768600"/>
                  </a:moveTo>
                  <a:lnTo>
                    <a:pt x="854075" y="3502025"/>
                  </a:lnTo>
                  <a:lnTo>
                    <a:pt x="0" y="2768600"/>
                  </a:lnTo>
                  <a:lnTo>
                    <a:pt x="422275" y="2768600"/>
                  </a:lnTo>
                  <a:lnTo>
                    <a:pt x="422276" y="2768600"/>
                  </a:lnTo>
                  <a:lnTo>
                    <a:pt x="422276" y="0"/>
                  </a:lnTo>
                  <a:lnTo>
                    <a:pt x="1282701" y="684213"/>
                  </a:lnTo>
                  <a:lnTo>
                    <a:pt x="1282701" y="2768600"/>
                  </a:lnTo>
                  <a:close/>
                </a:path>
              </a:pathLst>
            </a:custGeom>
            <a:solidFill>
              <a:srgbClr val="A883B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5" name="矩形 44"/>
            <p:cNvSpPr/>
            <p:nvPr/>
          </p:nvSpPr>
          <p:spPr>
            <a:xfrm>
              <a:off x="6074735" y="4839056"/>
              <a:ext cx="729701" cy="523220"/>
            </a:xfrm>
            <a:prstGeom prst="rect">
              <a:avLst/>
            </a:prstGeom>
          </p:spPr>
          <p:txBody>
            <a:bodyPr wrap="square">
              <a:spAutoFit/>
            </a:bodyPr>
            <a:lstStyle/>
            <a:p>
              <a:pPr algn="ctr"/>
              <a:r>
                <a:rPr lang="en-US" altLang="zh-CN" sz="2800" b="1" dirty="0" smtClean="0">
                  <a:solidFill>
                    <a:srgbClr val="FFFFFF"/>
                  </a:solidFill>
                  <a:latin typeface="Agency FB" panose="020B0503020202020204" pitchFamily="34" charset="0"/>
                  <a:ea typeface="微软雅黑" panose="020B0503020204020204" pitchFamily="34" charset="-122"/>
                </a:rPr>
                <a:t>04</a:t>
              </a:r>
              <a:endParaRPr lang="zh-CN" altLang="en-US" sz="2800" b="1" dirty="0">
                <a:solidFill>
                  <a:srgbClr val="FFFFFF"/>
                </a:solidFill>
                <a:latin typeface="Agency FB" panose="020B0503020202020204" pitchFamily="34" charset="0"/>
                <a:ea typeface="微软雅黑" panose="020B0503020204020204" pitchFamily="34" charset="-122"/>
              </a:endParaRPr>
            </a:p>
          </p:txBody>
        </p:sp>
        <p:sp>
          <p:nvSpPr>
            <p:cNvPr id="46" name="Freeform 22"/>
            <p:cNvSpPr>
              <a:spLocks noChangeAspect="1" noEditPoints="1"/>
            </p:cNvSpPr>
            <p:nvPr/>
          </p:nvSpPr>
          <p:spPr bwMode="auto">
            <a:xfrm>
              <a:off x="6282131" y="3510380"/>
              <a:ext cx="318667" cy="374225"/>
            </a:xfrm>
            <a:custGeom>
              <a:avLst/>
              <a:gdLst>
                <a:gd name="T0" fmla="*/ 90 w 641"/>
                <a:gd name="T1" fmla="*/ 424 h 748"/>
                <a:gd name="T2" fmla="*/ 158 w 641"/>
                <a:gd name="T3" fmla="*/ 424 h 748"/>
                <a:gd name="T4" fmla="*/ 205 w 641"/>
                <a:gd name="T5" fmla="*/ 408 h 748"/>
                <a:gd name="T6" fmla="*/ 291 w 641"/>
                <a:gd name="T7" fmla="*/ 588 h 748"/>
                <a:gd name="T8" fmla="*/ 312 w 641"/>
                <a:gd name="T9" fmla="*/ 475 h 748"/>
                <a:gd name="T10" fmla="*/ 297 w 641"/>
                <a:gd name="T11" fmla="*/ 468 h 748"/>
                <a:gd name="T12" fmla="*/ 298 w 641"/>
                <a:gd name="T13" fmla="*/ 452 h 748"/>
                <a:gd name="T14" fmla="*/ 360 w 641"/>
                <a:gd name="T15" fmla="*/ 452 h 748"/>
                <a:gd name="T16" fmla="*/ 360 w 641"/>
                <a:gd name="T17" fmla="*/ 468 h 748"/>
                <a:gd name="T18" fmla="*/ 346 w 641"/>
                <a:gd name="T19" fmla="*/ 475 h 748"/>
                <a:gd name="T20" fmla="*/ 365 w 641"/>
                <a:gd name="T21" fmla="*/ 583 h 748"/>
                <a:gd name="T22" fmla="*/ 439 w 641"/>
                <a:gd name="T23" fmla="*/ 415 h 748"/>
                <a:gd name="T24" fmla="*/ 482 w 641"/>
                <a:gd name="T25" fmla="*/ 420 h 748"/>
                <a:gd name="T26" fmla="*/ 545 w 641"/>
                <a:gd name="T27" fmla="*/ 420 h 748"/>
                <a:gd name="T28" fmla="*/ 632 w 641"/>
                <a:gd name="T29" fmla="*/ 691 h 748"/>
                <a:gd name="T30" fmla="*/ 544 w 641"/>
                <a:gd name="T31" fmla="*/ 722 h 748"/>
                <a:gd name="T32" fmla="*/ 532 w 641"/>
                <a:gd name="T33" fmla="*/ 681 h 748"/>
                <a:gd name="T34" fmla="*/ 504 w 641"/>
                <a:gd name="T35" fmla="*/ 729 h 748"/>
                <a:gd name="T36" fmla="*/ 123 w 641"/>
                <a:gd name="T37" fmla="*/ 731 h 748"/>
                <a:gd name="T38" fmla="*/ 94 w 641"/>
                <a:gd name="T39" fmla="*/ 681 h 748"/>
                <a:gd name="T40" fmla="*/ 81 w 641"/>
                <a:gd name="T41" fmla="*/ 724 h 748"/>
                <a:gd name="T42" fmla="*/ 0 w 641"/>
                <a:gd name="T43" fmla="*/ 691 h 748"/>
                <a:gd name="T44" fmla="*/ 90 w 641"/>
                <a:gd name="T45" fmla="*/ 424 h 748"/>
                <a:gd name="T46" fmla="*/ 185 w 641"/>
                <a:gd name="T47" fmla="*/ 289 h 748"/>
                <a:gd name="T48" fmla="*/ 185 w 641"/>
                <a:gd name="T49" fmla="*/ 289 h 748"/>
                <a:gd name="T50" fmla="*/ 163 w 641"/>
                <a:gd name="T51" fmla="*/ 264 h 748"/>
                <a:gd name="T52" fmla="*/ 155 w 641"/>
                <a:gd name="T53" fmla="*/ 214 h 748"/>
                <a:gd name="T54" fmla="*/ 155 w 641"/>
                <a:gd name="T55" fmla="*/ 207 h 748"/>
                <a:gd name="T56" fmla="*/ 160 w 641"/>
                <a:gd name="T57" fmla="*/ 204 h 748"/>
                <a:gd name="T58" fmla="*/ 164 w 641"/>
                <a:gd name="T59" fmla="*/ 202 h 748"/>
                <a:gd name="T60" fmla="*/ 199 w 641"/>
                <a:gd name="T61" fmla="*/ 47 h 748"/>
                <a:gd name="T62" fmla="*/ 423 w 641"/>
                <a:gd name="T63" fmla="*/ 43 h 748"/>
                <a:gd name="T64" fmla="*/ 466 w 641"/>
                <a:gd name="T65" fmla="*/ 200 h 748"/>
                <a:gd name="T66" fmla="*/ 472 w 641"/>
                <a:gd name="T67" fmla="*/ 204 h 748"/>
                <a:gd name="T68" fmla="*/ 478 w 641"/>
                <a:gd name="T69" fmla="*/ 207 h 748"/>
                <a:gd name="T70" fmla="*/ 478 w 641"/>
                <a:gd name="T71" fmla="*/ 214 h 748"/>
                <a:gd name="T72" fmla="*/ 471 w 641"/>
                <a:gd name="T73" fmla="*/ 263 h 748"/>
                <a:gd name="T74" fmla="*/ 449 w 641"/>
                <a:gd name="T75" fmla="*/ 288 h 748"/>
                <a:gd name="T76" fmla="*/ 328 w 641"/>
                <a:gd name="T77" fmla="*/ 397 h 748"/>
                <a:gd name="T78" fmla="*/ 299 w 641"/>
                <a:gd name="T79" fmla="*/ 395 h 748"/>
                <a:gd name="T80" fmla="*/ 185 w 641"/>
                <a:gd name="T81" fmla="*/ 289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1" h="748">
                  <a:moveTo>
                    <a:pt x="90" y="424"/>
                  </a:moveTo>
                  <a:cubicBezTo>
                    <a:pt x="114" y="424"/>
                    <a:pt x="137" y="424"/>
                    <a:pt x="158" y="424"/>
                  </a:cubicBezTo>
                  <a:cubicBezTo>
                    <a:pt x="178" y="425"/>
                    <a:pt x="194" y="421"/>
                    <a:pt x="205" y="408"/>
                  </a:cubicBezTo>
                  <a:lnTo>
                    <a:pt x="291" y="588"/>
                  </a:lnTo>
                  <a:lnTo>
                    <a:pt x="312" y="475"/>
                  </a:lnTo>
                  <a:lnTo>
                    <a:pt x="297" y="468"/>
                  </a:lnTo>
                  <a:lnTo>
                    <a:pt x="298" y="452"/>
                  </a:lnTo>
                  <a:lnTo>
                    <a:pt x="360" y="452"/>
                  </a:lnTo>
                  <a:lnTo>
                    <a:pt x="360" y="468"/>
                  </a:lnTo>
                  <a:lnTo>
                    <a:pt x="346" y="475"/>
                  </a:lnTo>
                  <a:lnTo>
                    <a:pt x="365" y="583"/>
                  </a:lnTo>
                  <a:lnTo>
                    <a:pt x="439" y="415"/>
                  </a:lnTo>
                  <a:cubicBezTo>
                    <a:pt x="450" y="420"/>
                    <a:pt x="464" y="422"/>
                    <a:pt x="482" y="420"/>
                  </a:cubicBezTo>
                  <a:cubicBezTo>
                    <a:pt x="502" y="420"/>
                    <a:pt x="523" y="420"/>
                    <a:pt x="545" y="420"/>
                  </a:cubicBezTo>
                  <a:cubicBezTo>
                    <a:pt x="604" y="475"/>
                    <a:pt x="641" y="606"/>
                    <a:pt x="632" y="691"/>
                  </a:cubicBezTo>
                  <a:cubicBezTo>
                    <a:pt x="614" y="704"/>
                    <a:pt x="583" y="714"/>
                    <a:pt x="544" y="722"/>
                  </a:cubicBezTo>
                  <a:lnTo>
                    <a:pt x="532" y="681"/>
                  </a:lnTo>
                  <a:lnTo>
                    <a:pt x="504" y="729"/>
                  </a:lnTo>
                  <a:cubicBezTo>
                    <a:pt x="390" y="746"/>
                    <a:pt x="233" y="748"/>
                    <a:pt x="123" y="731"/>
                  </a:cubicBezTo>
                  <a:lnTo>
                    <a:pt x="94" y="681"/>
                  </a:lnTo>
                  <a:lnTo>
                    <a:pt x="81" y="724"/>
                  </a:lnTo>
                  <a:cubicBezTo>
                    <a:pt x="43" y="716"/>
                    <a:pt x="14" y="705"/>
                    <a:pt x="0" y="691"/>
                  </a:cubicBezTo>
                  <a:cubicBezTo>
                    <a:pt x="1" y="616"/>
                    <a:pt x="15" y="489"/>
                    <a:pt x="90" y="424"/>
                  </a:cubicBezTo>
                  <a:close/>
                  <a:moveTo>
                    <a:pt x="185" y="289"/>
                  </a:moveTo>
                  <a:lnTo>
                    <a:pt x="185" y="289"/>
                  </a:lnTo>
                  <a:cubicBezTo>
                    <a:pt x="175" y="284"/>
                    <a:pt x="168" y="275"/>
                    <a:pt x="163" y="264"/>
                  </a:cubicBezTo>
                  <a:cubicBezTo>
                    <a:pt x="157" y="251"/>
                    <a:pt x="155" y="234"/>
                    <a:pt x="155" y="214"/>
                  </a:cubicBezTo>
                  <a:lnTo>
                    <a:pt x="155" y="207"/>
                  </a:lnTo>
                  <a:lnTo>
                    <a:pt x="160" y="204"/>
                  </a:lnTo>
                  <a:cubicBezTo>
                    <a:pt x="162" y="203"/>
                    <a:pt x="163" y="202"/>
                    <a:pt x="164" y="202"/>
                  </a:cubicBezTo>
                  <a:cubicBezTo>
                    <a:pt x="152" y="117"/>
                    <a:pt x="162" y="78"/>
                    <a:pt x="199" y="47"/>
                  </a:cubicBezTo>
                  <a:cubicBezTo>
                    <a:pt x="256" y="0"/>
                    <a:pt x="365" y="0"/>
                    <a:pt x="423" y="43"/>
                  </a:cubicBezTo>
                  <a:cubicBezTo>
                    <a:pt x="463" y="72"/>
                    <a:pt x="477" y="123"/>
                    <a:pt x="466" y="200"/>
                  </a:cubicBezTo>
                  <a:cubicBezTo>
                    <a:pt x="468" y="201"/>
                    <a:pt x="470" y="202"/>
                    <a:pt x="472" y="204"/>
                  </a:cubicBezTo>
                  <a:lnTo>
                    <a:pt x="478" y="207"/>
                  </a:lnTo>
                  <a:lnTo>
                    <a:pt x="478" y="214"/>
                  </a:lnTo>
                  <a:cubicBezTo>
                    <a:pt x="478" y="233"/>
                    <a:pt x="476" y="250"/>
                    <a:pt x="471" y="263"/>
                  </a:cubicBezTo>
                  <a:cubicBezTo>
                    <a:pt x="466" y="275"/>
                    <a:pt x="459" y="283"/>
                    <a:pt x="449" y="288"/>
                  </a:cubicBezTo>
                  <a:cubicBezTo>
                    <a:pt x="434" y="338"/>
                    <a:pt x="381" y="392"/>
                    <a:pt x="328" y="397"/>
                  </a:cubicBezTo>
                  <a:cubicBezTo>
                    <a:pt x="319" y="398"/>
                    <a:pt x="308" y="398"/>
                    <a:pt x="299" y="395"/>
                  </a:cubicBezTo>
                  <a:cubicBezTo>
                    <a:pt x="241" y="374"/>
                    <a:pt x="203" y="350"/>
                    <a:pt x="185" y="289"/>
                  </a:cubicBezTo>
                  <a:close/>
                </a:path>
              </a:pathLst>
            </a:custGeom>
            <a:solidFill>
              <a:srgbClr val="FEFEFE"/>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sp>
        <p:nvSpPr>
          <p:cNvPr id="47" name="文本框 46"/>
          <p:cNvSpPr txBox="1"/>
          <p:nvPr/>
        </p:nvSpPr>
        <p:spPr>
          <a:xfrm>
            <a:off x="1273754" y="2431861"/>
            <a:ext cx="3239990" cy="1077218"/>
          </a:xfrm>
          <a:prstGeom prst="rect">
            <a:avLst/>
          </a:prstGeom>
          <a:noFill/>
          <a:effectLst/>
        </p:spPr>
        <p:txBody>
          <a:bodyPr wrap="none" rtlCol="0">
            <a:spAutoFit/>
          </a:bodyPr>
          <a:lstStyle/>
          <a:p>
            <a:pPr algn="ctr"/>
            <a:r>
              <a:rPr lang="en-US" altLang="zh-CN" sz="3200" dirty="0" err="1" smtClean="0">
                <a:solidFill>
                  <a:srgbClr val="004C80"/>
                </a:solidFill>
                <a:latin typeface="Times New Roman" pitchFamily="18" charset="0"/>
                <a:ea typeface="微软雅黑" panose="020B0503020204020204" pitchFamily="34" charset="-122"/>
                <a:cs typeface="Times New Roman" pitchFamily="18" charset="0"/>
              </a:rPr>
              <a:t>Học</a:t>
            </a:r>
            <a:r>
              <a:rPr lang="en-US" altLang="zh-CN" sz="3200" dirty="0" smtClean="0">
                <a:solidFill>
                  <a:srgbClr val="004C80"/>
                </a:solidFill>
                <a:latin typeface="Times New Roman" pitchFamily="18" charset="0"/>
                <a:ea typeface="微软雅黑" panose="020B0503020204020204" pitchFamily="34" charset="-122"/>
                <a:cs typeface="Times New Roman" pitchFamily="18" charset="0"/>
              </a:rPr>
              <a:t> </a:t>
            </a:r>
            <a:r>
              <a:rPr lang="en-US" altLang="zh-CN" sz="3200" dirty="0" err="1" smtClean="0">
                <a:solidFill>
                  <a:srgbClr val="004C80"/>
                </a:solidFill>
                <a:latin typeface="Times New Roman" pitchFamily="18" charset="0"/>
                <a:ea typeface="微软雅黑" panose="020B0503020204020204" pitchFamily="34" charset="-122"/>
                <a:cs typeface="Times New Roman" pitchFamily="18" charset="0"/>
              </a:rPr>
              <a:t>thuộc</a:t>
            </a:r>
            <a:r>
              <a:rPr lang="en-US" altLang="zh-CN" sz="3200" dirty="0" smtClean="0">
                <a:solidFill>
                  <a:srgbClr val="004C80"/>
                </a:solidFill>
                <a:latin typeface="Times New Roman" pitchFamily="18" charset="0"/>
                <a:ea typeface="微软雅黑" panose="020B0503020204020204" pitchFamily="34" charset="-122"/>
                <a:cs typeface="Times New Roman" pitchFamily="18" charset="0"/>
              </a:rPr>
              <a:t> </a:t>
            </a:r>
            <a:r>
              <a:rPr lang="en-US" altLang="zh-CN" sz="3200" dirty="0" err="1" smtClean="0">
                <a:solidFill>
                  <a:srgbClr val="004C80"/>
                </a:solidFill>
                <a:latin typeface="Times New Roman" pitchFamily="18" charset="0"/>
                <a:ea typeface="微软雅黑" panose="020B0503020204020204" pitchFamily="34" charset="-122"/>
                <a:cs typeface="Times New Roman" pitchFamily="18" charset="0"/>
              </a:rPr>
              <a:t>ghi</a:t>
            </a:r>
            <a:r>
              <a:rPr lang="en-US" altLang="zh-CN" sz="3200" dirty="0" smtClean="0">
                <a:solidFill>
                  <a:srgbClr val="004C80"/>
                </a:solidFill>
                <a:latin typeface="Times New Roman" pitchFamily="18" charset="0"/>
                <a:ea typeface="微软雅黑" panose="020B0503020204020204" pitchFamily="34" charset="-122"/>
                <a:cs typeface="Times New Roman" pitchFamily="18" charset="0"/>
              </a:rPr>
              <a:t> </a:t>
            </a:r>
            <a:r>
              <a:rPr lang="en-US" altLang="zh-CN" sz="3200" dirty="0" err="1" smtClean="0">
                <a:solidFill>
                  <a:srgbClr val="004C80"/>
                </a:solidFill>
                <a:latin typeface="Times New Roman" pitchFamily="18" charset="0"/>
                <a:ea typeface="微软雅黑" panose="020B0503020204020204" pitchFamily="34" charset="-122"/>
                <a:cs typeface="Times New Roman" pitchFamily="18" charset="0"/>
              </a:rPr>
              <a:t>nhớ</a:t>
            </a:r>
            <a:endParaRPr lang="en-US" altLang="zh-CN" sz="3200" dirty="0" smtClean="0">
              <a:solidFill>
                <a:srgbClr val="004C80"/>
              </a:solidFill>
              <a:latin typeface="Times New Roman" pitchFamily="18" charset="0"/>
              <a:ea typeface="微软雅黑" panose="020B0503020204020204" pitchFamily="34" charset="-122"/>
              <a:cs typeface="Times New Roman" pitchFamily="18" charset="0"/>
            </a:endParaRPr>
          </a:p>
          <a:p>
            <a:pPr algn="ctr"/>
            <a:r>
              <a:rPr lang="en-US" altLang="zh-CN" sz="3200" dirty="0" smtClean="0">
                <a:solidFill>
                  <a:srgbClr val="004C80"/>
                </a:solidFill>
                <a:latin typeface="Times New Roman" pitchFamily="18" charset="0"/>
                <a:ea typeface="微软雅黑" panose="020B0503020204020204" pitchFamily="34" charset="-122"/>
                <a:cs typeface="Times New Roman" pitchFamily="18" charset="0"/>
              </a:rPr>
              <a:t>(</a:t>
            </a:r>
            <a:r>
              <a:rPr lang="en-US" altLang="zh-CN" sz="3200" dirty="0" err="1" smtClean="0">
                <a:solidFill>
                  <a:srgbClr val="004C80"/>
                </a:solidFill>
                <a:latin typeface="Times New Roman" pitchFamily="18" charset="0"/>
                <a:ea typeface="微软雅黑" panose="020B0503020204020204" pitchFamily="34" charset="-122"/>
                <a:cs typeface="Times New Roman" pitchFamily="18" charset="0"/>
              </a:rPr>
              <a:t>sgk</a:t>
            </a:r>
            <a:r>
              <a:rPr lang="en-US" altLang="zh-CN" sz="3200" dirty="0" smtClean="0">
                <a:solidFill>
                  <a:srgbClr val="004C80"/>
                </a:solidFill>
                <a:latin typeface="Times New Roman" pitchFamily="18" charset="0"/>
                <a:ea typeface="微软雅黑" panose="020B0503020204020204" pitchFamily="34" charset="-122"/>
                <a:cs typeface="Times New Roman" pitchFamily="18" charset="0"/>
              </a:rPr>
              <a:t> – </a:t>
            </a:r>
            <a:r>
              <a:rPr lang="en-US" altLang="zh-CN" sz="3200" dirty="0" err="1" smtClean="0">
                <a:solidFill>
                  <a:srgbClr val="004C80"/>
                </a:solidFill>
                <a:latin typeface="Times New Roman" pitchFamily="18" charset="0"/>
                <a:ea typeface="微软雅黑" panose="020B0503020204020204" pitchFamily="34" charset="-122"/>
                <a:cs typeface="Times New Roman" pitchFamily="18" charset="0"/>
              </a:rPr>
              <a:t>tr</a:t>
            </a:r>
            <a:r>
              <a:rPr lang="en-US" altLang="zh-CN" sz="3200" dirty="0" smtClean="0">
                <a:solidFill>
                  <a:srgbClr val="004C80"/>
                </a:solidFill>
                <a:latin typeface="Times New Roman" pitchFamily="18" charset="0"/>
                <a:ea typeface="微软雅黑" panose="020B0503020204020204" pitchFamily="34" charset="-122"/>
                <a:cs typeface="Times New Roman" pitchFamily="18" charset="0"/>
              </a:rPr>
              <a:t> 47)</a:t>
            </a:r>
            <a:endParaRPr lang="en-US" altLang="zh-CN" sz="3200" dirty="0">
              <a:solidFill>
                <a:schemeClr val="tx1">
                  <a:lumMod val="75000"/>
                  <a:lumOff val="25000"/>
                </a:schemeClr>
              </a:solidFill>
              <a:latin typeface="Times New Roman" pitchFamily="18" charset="0"/>
              <a:ea typeface="微软雅黑" panose="020B0503020204020204" pitchFamily="34" charset="-122"/>
              <a:cs typeface="Times New Roman" pitchFamily="18" charset="0"/>
            </a:endParaRPr>
          </a:p>
        </p:txBody>
      </p:sp>
      <p:sp>
        <p:nvSpPr>
          <p:cNvPr id="48" name="文本框 47"/>
          <p:cNvSpPr txBox="1"/>
          <p:nvPr/>
        </p:nvSpPr>
        <p:spPr>
          <a:xfrm>
            <a:off x="735980" y="4892595"/>
            <a:ext cx="3691054" cy="1077218"/>
          </a:xfrm>
          <a:prstGeom prst="rect">
            <a:avLst/>
          </a:prstGeom>
          <a:noFill/>
          <a:effectLst/>
        </p:spPr>
        <p:txBody>
          <a:bodyPr wrap="square" rtlCol="0">
            <a:spAutoFit/>
          </a:bodyPr>
          <a:lstStyle/>
          <a:p>
            <a:pPr algn="ctr"/>
            <a:r>
              <a:rPr lang="zh-CN" altLang="en-US" sz="3200" dirty="0" smtClean="0">
                <a:solidFill>
                  <a:srgbClr val="004C80"/>
                </a:solidFill>
                <a:latin typeface="Times New Roman" pitchFamily="18" charset="0"/>
                <a:ea typeface="微软雅黑" panose="020B0503020204020204" pitchFamily="34" charset="-122"/>
                <a:cs typeface="Times New Roman" pitchFamily="18" charset="0"/>
              </a:rPr>
              <a:t> </a:t>
            </a:r>
            <a:r>
              <a:rPr lang="en-US" altLang="zh-CN" sz="3200" dirty="0" err="1" smtClean="0">
                <a:solidFill>
                  <a:schemeClr val="tx1">
                    <a:lumMod val="75000"/>
                    <a:lumOff val="25000"/>
                  </a:schemeClr>
                </a:solidFill>
                <a:latin typeface="Times New Roman" pitchFamily="18" charset="0"/>
                <a:ea typeface="微软雅黑" panose="020B0503020204020204" pitchFamily="34" charset="-122"/>
                <a:cs typeface="Times New Roman" pitchFamily="18" charset="0"/>
              </a:rPr>
              <a:t>Tìm</a:t>
            </a:r>
            <a:r>
              <a:rPr lang="en-US" altLang="zh-CN" sz="3200" dirty="0" smtClean="0">
                <a:solidFill>
                  <a:schemeClr val="tx1">
                    <a:lumMod val="75000"/>
                    <a:lumOff val="25000"/>
                  </a:schemeClr>
                </a:solidFill>
                <a:latin typeface="Times New Roman" pitchFamily="18" charset="0"/>
                <a:ea typeface="微软雅黑" panose="020B0503020204020204" pitchFamily="34" charset="-122"/>
                <a:cs typeface="Times New Roman" pitchFamily="18" charset="0"/>
              </a:rPr>
              <a:t> </a:t>
            </a:r>
            <a:r>
              <a:rPr lang="en-US" altLang="zh-CN" sz="3200" dirty="0" err="1" smtClean="0">
                <a:solidFill>
                  <a:schemeClr val="tx1">
                    <a:lumMod val="75000"/>
                    <a:lumOff val="25000"/>
                  </a:schemeClr>
                </a:solidFill>
                <a:latin typeface="Times New Roman" pitchFamily="18" charset="0"/>
                <a:ea typeface="微软雅黑" panose="020B0503020204020204" pitchFamily="34" charset="-122"/>
                <a:cs typeface="Times New Roman" pitchFamily="18" charset="0"/>
              </a:rPr>
              <a:t>đọc</a:t>
            </a:r>
            <a:r>
              <a:rPr lang="en-US" altLang="zh-CN" sz="3200" dirty="0" smtClean="0">
                <a:solidFill>
                  <a:schemeClr val="tx1">
                    <a:lumMod val="75000"/>
                    <a:lumOff val="25000"/>
                  </a:schemeClr>
                </a:solidFill>
                <a:latin typeface="Times New Roman" pitchFamily="18" charset="0"/>
                <a:ea typeface="微软雅黑" panose="020B0503020204020204" pitchFamily="34" charset="-122"/>
                <a:cs typeface="Times New Roman" pitchFamily="18" charset="0"/>
              </a:rPr>
              <a:t> </a:t>
            </a:r>
            <a:r>
              <a:rPr lang="en-US" altLang="zh-CN" sz="3200" dirty="0" err="1" smtClean="0">
                <a:solidFill>
                  <a:schemeClr val="tx1">
                    <a:lumMod val="75000"/>
                    <a:lumOff val="25000"/>
                  </a:schemeClr>
                </a:solidFill>
                <a:latin typeface="Times New Roman" pitchFamily="18" charset="0"/>
                <a:ea typeface="微软雅黑" panose="020B0503020204020204" pitchFamily="34" charset="-122"/>
                <a:cs typeface="Times New Roman" pitchFamily="18" charset="0"/>
              </a:rPr>
              <a:t>những</a:t>
            </a:r>
            <a:r>
              <a:rPr lang="en-US" altLang="zh-CN" sz="3200" dirty="0" smtClean="0">
                <a:solidFill>
                  <a:schemeClr val="tx1">
                    <a:lumMod val="75000"/>
                    <a:lumOff val="25000"/>
                  </a:schemeClr>
                </a:solidFill>
                <a:latin typeface="Times New Roman" pitchFamily="18" charset="0"/>
                <a:ea typeface="微软雅黑" panose="020B0503020204020204" pitchFamily="34" charset="-122"/>
                <a:cs typeface="Times New Roman" pitchFamily="18" charset="0"/>
              </a:rPr>
              <a:t> </a:t>
            </a:r>
            <a:r>
              <a:rPr lang="en-US" altLang="zh-CN" sz="3200" dirty="0" err="1" smtClean="0">
                <a:solidFill>
                  <a:schemeClr val="tx1">
                    <a:lumMod val="75000"/>
                    <a:lumOff val="25000"/>
                  </a:schemeClr>
                </a:solidFill>
                <a:latin typeface="Times New Roman" pitchFamily="18" charset="0"/>
                <a:ea typeface="微软雅黑" panose="020B0503020204020204" pitchFamily="34" charset="-122"/>
                <a:cs typeface="Times New Roman" pitchFamily="18" charset="0"/>
              </a:rPr>
              <a:t>đoạn</a:t>
            </a:r>
            <a:r>
              <a:rPr lang="en-US" altLang="zh-CN" sz="3200" dirty="0" smtClean="0">
                <a:solidFill>
                  <a:schemeClr val="tx1">
                    <a:lumMod val="75000"/>
                    <a:lumOff val="25000"/>
                  </a:schemeClr>
                </a:solidFill>
                <a:latin typeface="Times New Roman" pitchFamily="18" charset="0"/>
                <a:ea typeface="微软雅黑" panose="020B0503020204020204" pitchFamily="34" charset="-122"/>
                <a:cs typeface="Times New Roman" pitchFamily="18" charset="0"/>
              </a:rPr>
              <a:t> </a:t>
            </a:r>
            <a:r>
              <a:rPr lang="en-US" altLang="zh-CN" sz="3200" dirty="0" err="1" smtClean="0">
                <a:solidFill>
                  <a:schemeClr val="tx1">
                    <a:lumMod val="75000"/>
                    <a:lumOff val="25000"/>
                  </a:schemeClr>
                </a:solidFill>
                <a:latin typeface="Times New Roman" pitchFamily="18" charset="0"/>
                <a:ea typeface="微软雅黑" panose="020B0503020204020204" pitchFamily="34" charset="-122"/>
                <a:cs typeface="Times New Roman" pitchFamily="18" charset="0"/>
              </a:rPr>
              <a:t>văn</a:t>
            </a:r>
            <a:r>
              <a:rPr lang="en-US" altLang="zh-CN" sz="3200" dirty="0" smtClean="0">
                <a:solidFill>
                  <a:schemeClr val="tx1">
                    <a:lumMod val="75000"/>
                    <a:lumOff val="25000"/>
                  </a:schemeClr>
                </a:solidFill>
                <a:latin typeface="Times New Roman" pitchFamily="18" charset="0"/>
                <a:ea typeface="微软雅黑" panose="020B0503020204020204" pitchFamily="34" charset="-122"/>
                <a:cs typeface="Times New Roman" pitchFamily="18" charset="0"/>
              </a:rPr>
              <a:t> </a:t>
            </a:r>
            <a:r>
              <a:rPr lang="en-US" altLang="zh-CN" sz="3200" dirty="0" err="1" smtClean="0">
                <a:solidFill>
                  <a:schemeClr val="tx1">
                    <a:lumMod val="75000"/>
                    <a:lumOff val="25000"/>
                  </a:schemeClr>
                </a:solidFill>
                <a:latin typeface="Times New Roman" pitchFamily="18" charset="0"/>
                <a:ea typeface="微软雅黑" panose="020B0503020204020204" pitchFamily="34" charset="-122"/>
                <a:cs typeface="Times New Roman" pitchFamily="18" charset="0"/>
              </a:rPr>
              <a:t>tả</a:t>
            </a:r>
            <a:r>
              <a:rPr lang="en-US" altLang="zh-CN" sz="3200" dirty="0" smtClean="0">
                <a:solidFill>
                  <a:schemeClr val="tx1">
                    <a:lumMod val="75000"/>
                    <a:lumOff val="25000"/>
                  </a:schemeClr>
                </a:solidFill>
                <a:latin typeface="Times New Roman" pitchFamily="18" charset="0"/>
                <a:ea typeface="微软雅黑" panose="020B0503020204020204" pitchFamily="34" charset="-122"/>
                <a:cs typeface="Times New Roman" pitchFamily="18" charset="0"/>
              </a:rPr>
              <a:t> </a:t>
            </a:r>
            <a:r>
              <a:rPr lang="en-US" altLang="zh-CN" sz="3200" dirty="0" err="1" smtClean="0">
                <a:solidFill>
                  <a:schemeClr val="tx1">
                    <a:lumMod val="75000"/>
                    <a:lumOff val="25000"/>
                  </a:schemeClr>
                </a:solidFill>
                <a:latin typeface="Times New Roman" pitchFamily="18" charset="0"/>
                <a:ea typeface="微软雅黑" panose="020B0503020204020204" pitchFamily="34" charset="-122"/>
                <a:cs typeface="Times New Roman" pitchFamily="18" charset="0"/>
              </a:rPr>
              <a:t>cảnh</a:t>
            </a:r>
            <a:r>
              <a:rPr lang="en-US" altLang="zh-CN" sz="3200" dirty="0" smtClean="0">
                <a:solidFill>
                  <a:schemeClr val="tx1">
                    <a:lumMod val="75000"/>
                    <a:lumOff val="25000"/>
                  </a:schemeClr>
                </a:solidFill>
                <a:latin typeface="Times New Roman" pitchFamily="18" charset="0"/>
                <a:ea typeface="微软雅黑" panose="020B0503020204020204" pitchFamily="34" charset="-122"/>
                <a:cs typeface="Times New Roman" pitchFamily="18" charset="0"/>
              </a:rPr>
              <a:t> hay</a:t>
            </a:r>
            <a:endParaRPr lang="en-US" altLang="zh-CN" sz="3200" dirty="0">
              <a:solidFill>
                <a:schemeClr val="tx1">
                  <a:lumMod val="75000"/>
                  <a:lumOff val="25000"/>
                </a:schemeClr>
              </a:solidFill>
              <a:latin typeface="Times New Roman" pitchFamily="18" charset="0"/>
              <a:ea typeface="微软雅黑" panose="020B0503020204020204" pitchFamily="34" charset="-122"/>
              <a:cs typeface="Times New Roman" pitchFamily="18" charset="0"/>
            </a:endParaRPr>
          </a:p>
        </p:txBody>
      </p:sp>
      <p:sp>
        <p:nvSpPr>
          <p:cNvPr id="49" name="文本框 48"/>
          <p:cNvSpPr txBox="1"/>
          <p:nvPr/>
        </p:nvSpPr>
        <p:spPr>
          <a:xfrm>
            <a:off x="7848897" y="2251577"/>
            <a:ext cx="3536503" cy="1569660"/>
          </a:xfrm>
          <a:prstGeom prst="rect">
            <a:avLst/>
          </a:prstGeom>
          <a:noFill/>
          <a:effectLst/>
        </p:spPr>
        <p:txBody>
          <a:bodyPr wrap="square" rtlCol="0">
            <a:spAutoFit/>
          </a:bodyPr>
          <a:lstStyle/>
          <a:p>
            <a:pPr algn="ctr"/>
            <a:r>
              <a:rPr lang="zh-CN" altLang="en-US" sz="3200" dirty="0" smtClean="0">
                <a:solidFill>
                  <a:srgbClr val="004C80"/>
                </a:solidFill>
                <a:latin typeface="Times New Roman" pitchFamily="18" charset="0"/>
                <a:ea typeface="微软雅黑" panose="020B0503020204020204" pitchFamily="34" charset="-122"/>
                <a:cs typeface="Times New Roman" pitchFamily="18" charset="0"/>
              </a:rPr>
              <a:t> </a:t>
            </a:r>
            <a:r>
              <a:rPr lang="en-US" altLang="zh-CN" sz="3200" dirty="0" err="1" smtClean="0">
                <a:solidFill>
                  <a:schemeClr val="tx1">
                    <a:lumMod val="75000"/>
                    <a:lumOff val="25000"/>
                  </a:schemeClr>
                </a:solidFill>
                <a:latin typeface="Times New Roman" pitchFamily="18" charset="0"/>
                <a:ea typeface="微软雅黑" panose="020B0503020204020204" pitchFamily="34" charset="-122"/>
                <a:cs typeface="Times New Roman" pitchFamily="18" charset="0"/>
              </a:rPr>
              <a:t>Làm</a:t>
            </a:r>
            <a:r>
              <a:rPr lang="en-US" altLang="zh-CN" sz="3200" dirty="0" smtClean="0">
                <a:solidFill>
                  <a:schemeClr val="tx1">
                    <a:lumMod val="75000"/>
                    <a:lumOff val="25000"/>
                  </a:schemeClr>
                </a:solidFill>
                <a:latin typeface="Times New Roman" pitchFamily="18" charset="0"/>
                <a:ea typeface="微软雅黑" panose="020B0503020204020204" pitchFamily="34" charset="-122"/>
                <a:cs typeface="Times New Roman" pitchFamily="18" charset="0"/>
              </a:rPr>
              <a:t> BTVN + </a:t>
            </a:r>
            <a:r>
              <a:rPr lang="en-US" altLang="zh-CN" sz="3200" dirty="0" err="1" smtClean="0">
                <a:solidFill>
                  <a:schemeClr val="tx1">
                    <a:lumMod val="75000"/>
                    <a:lumOff val="25000"/>
                  </a:schemeClr>
                </a:solidFill>
                <a:latin typeface="Times New Roman" pitchFamily="18" charset="0"/>
                <a:ea typeface="微软雅黑" panose="020B0503020204020204" pitchFamily="34" charset="-122"/>
                <a:cs typeface="Times New Roman" pitchFamily="18" charset="0"/>
              </a:rPr>
              <a:t>Bài</a:t>
            </a:r>
            <a:r>
              <a:rPr lang="en-US" altLang="zh-CN" sz="3200" dirty="0" smtClean="0">
                <a:solidFill>
                  <a:schemeClr val="tx1">
                    <a:lumMod val="75000"/>
                    <a:lumOff val="25000"/>
                  </a:schemeClr>
                </a:solidFill>
                <a:latin typeface="Times New Roman" pitchFamily="18" charset="0"/>
                <a:ea typeface="微软雅黑" panose="020B0503020204020204" pitchFamily="34" charset="-122"/>
                <a:cs typeface="Times New Roman" pitchFamily="18" charset="0"/>
              </a:rPr>
              <a:t> 3 (SGK – </a:t>
            </a:r>
            <a:r>
              <a:rPr lang="en-US" altLang="zh-CN" sz="3200" dirty="0" err="1" smtClean="0">
                <a:solidFill>
                  <a:schemeClr val="tx1">
                    <a:lumMod val="75000"/>
                    <a:lumOff val="25000"/>
                  </a:schemeClr>
                </a:solidFill>
                <a:latin typeface="Times New Roman" pitchFamily="18" charset="0"/>
                <a:ea typeface="微软雅黑" panose="020B0503020204020204" pitchFamily="34" charset="-122"/>
                <a:cs typeface="Times New Roman" pitchFamily="18" charset="0"/>
              </a:rPr>
              <a:t>tr</a:t>
            </a:r>
            <a:r>
              <a:rPr lang="en-US" altLang="zh-CN" sz="3200" dirty="0" smtClean="0">
                <a:solidFill>
                  <a:schemeClr val="tx1">
                    <a:lumMod val="75000"/>
                    <a:lumOff val="25000"/>
                  </a:schemeClr>
                </a:solidFill>
                <a:latin typeface="Times New Roman" pitchFamily="18" charset="0"/>
                <a:ea typeface="微软雅黑" panose="020B0503020204020204" pitchFamily="34" charset="-122"/>
                <a:cs typeface="Times New Roman" pitchFamily="18" charset="0"/>
              </a:rPr>
              <a:t> 47 + 48)</a:t>
            </a:r>
            <a:endParaRPr lang="en-US" altLang="zh-CN" sz="3200" dirty="0">
              <a:solidFill>
                <a:schemeClr val="tx1">
                  <a:lumMod val="75000"/>
                  <a:lumOff val="25000"/>
                </a:schemeClr>
              </a:solidFill>
              <a:latin typeface="Times New Roman" pitchFamily="18" charset="0"/>
              <a:ea typeface="微软雅黑" panose="020B0503020204020204" pitchFamily="34" charset="-122"/>
              <a:cs typeface="Times New Roman" pitchFamily="18" charset="0"/>
            </a:endParaRPr>
          </a:p>
          <a:p>
            <a:pPr algn="ctr"/>
            <a:endParaRPr lang="en-US" altLang="zh-CN" sz="3200" dirty="0">
              <a:solidFill>
                <a:schemeClr val="tx1">
                  <a:lumMod val="75000"/>
                  <a:lumOff val="25000"/>
                </a:schemeClr>
              </a:solidFill>
              <a:latin typeface="Times New Roman" pitchFamily="18" charset="0"/>
              <a:ea typeface="微软雅黑" panose="020B0503020204020204" pitchFamily="34" charset="-122"/>
              <a:cs typeface="Times New Roman" pitchFamily="18" charset="0"/>
            </a:endParaRPr>
          </a:p>
        </p:txBody>
      </p:sp>
    </p:spTree>
    <p:extLst>
      <p:ext uri="{BB962C8B-B14F-4D97-AF65-F5344CB8AC3E}">
        <p14:creationId xmlns:p14="http://schemas.microsoft.com/office/powerpoint/2010/main" val="4185100288"/>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50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75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1000"/>
                                        <p:tgtEl>
                                          <p:spTgt spid="27"/>
                                        </p:tgtEl>
                                      </p:cBhvr>
                                    </p:animEffect>
                                    <p:anim calcmode="lin" valueType="num">
                                      <p:cBhvr>
                                        <p:cTn id="23" dur="1000" fill="hold"/>
                                        <p:tgtEl>
                                          <p:spTgt spid="27"/>
                                        </p:tgtEl>
                                        <p:attrNameLst>
                                          <p:attrName>ppt_x</p:attrName>
                                        </p:attrNameLst>
                                      </p:cBhvr>
                                      <p:tavLst>
                                        <p:tav tm="0">
                                          <p:val>
                                            <p:strVal val="#ppt_x"/>
                                          </p:val>
                                        </p:tav>
                                        <p:tav tm="100000">
                                          <p:val>
                                            <p:strVal val="#ppt_x"/>
                                          </p:val>
                                        </p:tav>
                                      </p:tavLst>
                                    </p:anim>
                                    <p:anim calcmode="lin" valueType="num">
                                      <p:cBhvr>
                                        <p:cTn id="24" dur="1000" fill="hold"/>
                                        <p:tgtEl>
                                          <p:spTgt spid="27"/>
                                        </p:tgtEl>
                                        <p:attrNameLst>
                                          <p:attrName>ppt_y</p:attrName>
                                        </p:attrNameLst>
                                      </p:cBhvr>
                                      <p:tavLst>
                                        <p:tav tm="0">
                                          <p:val>
                                            <p:strVal val="#ppt_y+.1"/>
                                          </p:val>
                                        </p:tav>
                                        <p:tav tm="100000">
                                          <p:val>
                                            <p:strVal val="#ppt_y"/>
                                          </p:val>
                                        </p:tav>
                                      </p:tavLst>
                                    </p:anim>
                                  </p:childTnLst>
                                </p:cTn>
                              </p:par>
                            </p:childTnLst>
                          </p:cTn>
                        </p:par>
                        <p:par>
                          <p:cTn id="25" fill="hold">
                            <p:stCondLst>
                              <p:cond delay="1750"/>
                            </p:stCondLst>
                            <p:childTnLst>
                              <p:par>
                                <p:cTn id="26" presetID="22" presetClass="entr" presetSubtype="2"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right)">
                                      <p:cBhvr>
                                        <p:cTn id="28" dur="500"/>
                                        <p:tgtEl>
                                          <p:spTgt spid="16"/>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right)">
                                      <p:cBhvr>
                                        <p:cTn id="31" dur="500"/>
                                        <p:tgtEl>
                                          <p:spTgt spid="15"/>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left)">
                                      <p:cBhvr>
                                        <p:cTn id="34" dur="500"/>
                                        <p:tgtEl>
                                          <p:spTgt spid="17"/>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left)">
                                      <p:cBhvr>
                                        <p:cTn id="37" dur="500"/>
                                        <p:tgtEl>
                                          <p:spTgt spid="18"/>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47"/>
                                        </p:tgtEl>
                                        <p:attrNameLst>
                                          <p:attrName>style.visibility</p:attrName>
                                        </p:attrNameLst>
                                      </p:cBhvr>
                                      <p:to>
                                        <p:strVal val="visible"/>
                                      </p:to>
                                    </p:set>
                                    <p:animEffect transition="in" filter="fade">
                                      <p:cBhvr>
                                        <p:cTn id="40" dur="500"/>
                                        <p:tgtEl>
                                          <p:spTgt spid="47"/>
                                        </p:tgtEl>
                                      </p:cBhvr>
                                    </p:animEffect>
                                  </p:childTnLst>
                                </p:cTn>
                              </p:par>
                              <p:par>
                                <p:cTn id="41" presetID="10" presetClass="entr" presetSubtype="0" fill="hold" grpId="0" nodeType="withEffect">
                                  <p:stCondLst>
                                    <p:cond delay="750"/>
                                  </p:stCondLst>
                                  <p:childTnLst>
                                    <p:set>
                                      <p:cBhvr>
                                        <p:cTn id="42" dur="1" fill="hold">
                                          <p:stCondLst>
                                            <p:cond delay="0"/>
                                          </p:stCondLst>
                                        </p:cTn>
                                        <p:tgtEl>
                                          <p:spTgt spid="49"/>
                                        </p:tgtEl>
                                        <p:attrNameLst>
                                          <p:attrName>style.visibility</p:attrName>
                                        </p:attrNameLst>
                                      </p:cBhvr>
                                      <p:to>
                                        <p:strVal val="visible"/>
                                      </p:to>
                                    </p:set>
                                    <p:animEffect transition="in" filter="fade">
                                      <p:cBhvr>
                                        <p:cTn id="43" dur="500"/>
                                        <p:tgtEl>
                                          <p:spTgt spid="49"/>
                                        </p:tgtEl>
                                      </p:cBhvr>
                                    </p:animEffect>
                                  </p:childTnLst>
                                </p:cTn>
                              </p:par>
                              <p:par>
                                <p:cTn id="44" presetID="10" presetClass="entr" presetSubtype="0" fill="hold" grpId="0" nodeType="withEffect">
                                  <p:stCondLst>
                                    <p:cond delay="1000"/>
                                  </p:stCondLst>
                                  <p:childTnLst>
                                    <p:set>
                                      <p:cBhvr>
                                        <p:cTn id="45" dur="1" fill="hold">
                                          <p:stCondLst>
                                            <p:cond delay="0"/>
                                          </p:stCondLst>
                                        </p:cTn>
                                        <p:tgtEl>
                                          <p:spTgt spid="48"/>
                                        </p:tgtEl>
                                        <p:attrNameLst>
                                          <p:attrName>style.visibility</p:attrName>
                                        </p:attrNameLst>
                                      </p:cBhvr>
                                      <p:to>
                                        <p:strVal val="visible"/>
                                      </p:to>
                                    </p:set>
                                    <p:animEffect transition="in" filter="fade">
                                      <p:cBhvr>
                                        <p:cTn id="46"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47" grpId="0"/>
      <p:bldP spid="48" grpId="0"/>
      <p:bldP spid="4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AutoShape 2" descr="Kết quả hình ảnh cho bầu trời trong xanh&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6564" name="Picture 4" descr="Kết quả hình ảnh cho cánh đồng hoa lavender&quot;"/>
          <p:cNvPicPr>
            <a:picLocks noChangeAspect="1" noChangeArrowheads="1"/>
          </p:cNvPicPr>
          <p:nvPr/>
        </p:nvPicPr>
        <p:blipFill>
          <a:blip r:embed="rId2"/>
          <a:srcRect b="10604"/>
          <a:stretch>
            <a:fillRect/>
          </a:stretch>
        </p:blipFill>
        <p:spPr bwMode="auto">
          <a:xfrm>
            <a:off x="-1" y="0"/>
            <a:ext cx="12192001" cy="6858000"/>
          </a:xfrm>
          <a:prstGeom prst="rect">
            <a:avLst/>
          </a:prstGeom>
          <a:noFill/>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3"/>
          <a:stretch>
            <a:fillRect/>
          </a:stretch>
        </p:blipFill>
        <p:spPr>
          <a:xfrm>
            <a:off x="404616" y="325260"/>
            <a:ext cx="11188006" cy="3592968"/>
          </a:xfrm>
          <a:prstGeom prst="rect">
            <a:avLst/>
          </a:prstGeom>
        </p:spPr>
      </p:pic>
      <p:pic>
        <p:nvPicPr>
          <p:cNvPr id="4" name="图片 3"/>
          <p:cNvPicPr>
            <a:picLocks noChangeAspect="1"/>
          </p:cNvPicPr>
          <p:nvPr/>
        </p:nvPicPr>
        <p:blipFill>
          <a:blip r:embed="rId4"/>
          <a:stretch>
            <a:fillRect/>
          </a:stretch>
        </p:blipFill>
        <p:spPr>
          <a:xfrm>
            <a:off x="0" y="5486400"/>
            <a:ext cx="12163928" cy="1371600"/>
          </a:xfrm>
          <a:prstGeom prst="rect">
            <a:avLst/>
          </a:prstGeom>
        </p:spPr>
      </p:pic>
      <p:pic>
        <p:nvPicPr>
          <p:cNvPr id="5" name="图片 4"/>
          <p:cNvPicPr>
            <a:picLocks noChangeAspect="1"/>
          </p:cNvPicPr>
          <p:nvPr/>
        </p:nvPicPr>
        <p:blipFill>
          <a:blip r:embed="rId5"/>
          <a:stretch>
            <a:fillRect/>
          </a:stretch>
        </p:blipFill>
        <p:spPr>
          <a:xfrm>
            <a:off x="0" y="4125971"/>
            <a:ext cx="12163928" cy="1888463"/>
          </a:xfrm>
          <a:prstGeom prst="rect">
            <a:avLst/>
          </a:prstGeom>
        </p:spPr>
      </p:pic>
      <p:pic>
        <p:nvPicPr>
          <p:cNvPr id="11" name="图片 10"/>
          <p:cNvPicPr>
            <a:picLocks noChangeAspect="1"/>
          </p:cNvPicPr>
          <p:nvPr/>
        </p:nvPicPr>
        <p:blipFill>
          <a:blip r:embed="rId6"/>
          <a:stretch>
            <a:fillRect/>
          </a:stretch>
        </p:blipFill>
        <p:spPr>
          <a:xfrm>
            <a:off x="5437129" y="6136783"/>
            <a:ext cx="663750" cy="247500"/>
          </a:xfrm>
          <a:prstGeom prst="rect">
            <a:avLst/>
          </a:prstGeom>
        </p:spPr>
      </p:pic>
      <p:pic>
        <p:nvPicPr>
          <p:cNvPr id="13" name="图片 12"/>
          <p:cNvPicPr>
            <a:picLocks noChangeAspect="1"/>
          </p:cNvPicPr>
          <p:nvPr/>
        </p:nvPicPr>
        <p:blipFill>
          <a:blip r:embed="rId7"/>
          <a:stretch>
            <a:fillRect/>
          </a:stretch>
        </p:blipFill>
        <p:spPr>
          <a:xfrm>
            <a:off x="6638369" y="6278717"/>
            <a:ext cx="416250" cy="157500"/>
          </a:xfrm>
          <a:prstGeom prst="rect">
            <a:avLst/>
          </a:prstGeom>
        </p:spPr>
      </p:pic>
      <p:pic>
        <p:nvPicPr>
          <p:cNvPr id="15" name="图片 14"/>
          <p:cNvPicPr>
            <a:picLocks noChangeAspect="1"/>
          </p:cNvPicPr>
          <p:nvPr/>
        </p:nvPicPr>
        <p:blipFill>
          <a:blip r:embed="rId8"/>
          <a:stretch>
            <a:fillRect/>
          </a:stretch>
        </p:blipFill>
        <p:spPr>
          <a:xfrm>
            <a:off x="10032605" y="1815921"/>
            <a:ext cx="1048307" cy="1483454"/>
          </a:xfrm>
          <a:prstGeom prst="rect">
            <a:avLst/>
          </a:prstGeom>
        </p:spPr>
      </p:pic>
      <p:pic>
        <p:nvPicPr>
          <p:cNvPr id="17" name="图片 16"/>
          <p:cNvPicPr>
            <a:picLocks noChangeAspect="1"/>
          </p:cNvPicPr>
          <p:nvPr/>
        </p:nvPicPr>
        <p:blipFill>
          <a:blip r:embed="rId9"/>
          <a:stretch>
            <a:fillRect/>
          </a:stretch>
        </p:blipFill>
        <p:spPr>
          <a:xfrm>
            <a:off x="4500467" y="1639613"/>
            <a:ext cx="540000" cy="371250"/>
          </a:xfrm>
          <a:prstGeom prst="rect">
            <a:avLst/>
          </a:prstGeom>
        </p:spPr>
      </p:pic>
      <p:pic>
        <p:nvPicPr>
          <p:cNvPr id="18" name="图片 17"/>
          <p:cNvPicPr>
            <a:picLocks noChangeAspect="1"/>
          </p:cNvPicPr>
          <p:nvPr/>
        </p:nvPicPr>
        <p:blipFill>
          <a:blip r:embed="rId10"/>
          <a:stretch>
            <a:fillRect/>
          </a:stretch>
        </p:blipFill>
        <p:spPr>
          <a:xfrm>
            <a:off x="592427" y="253170"/>
            <a:ext cx="795054" cy="419612"/>
          </a:xfrm>
          <a:prstGeom prst="rect">
            <a:avLst/>
          </a:prstGeom>
        </p:spPr>
      </p:pic>
      <p:pic>
        <p:nvPicPr>
          <p:cNvPr id="19" name="图片 18"/>
          <p:cNvPicPr>
            <a:picLocks noChangeAspect="1"/>
          </p:cNvPicPr>
          <p:nvPr/>
        </p:nvPicPr>
        <p:blipFill>
          <a:blip r:embed="rId11"/>
          <a:stretch>
            <a:fillRect/>
          </a:stretch>
        </p:blipFill>
        <p:spPr>
          <a:xfrm>
            <a:off x="10739068" y="117517"/>
            <a:ext cx="1289800" cy="954787"/>
          </a:xfrm>
          <a:prstGeom prst="rect">
            <a:avLst/>
          </a:prstGeom>
        </p:spPr>
      </p:pic>
      <p:pic>
        <p:nvPicPr>
          <p:cNvPr id="21" name="图片 20"/>
          <p:cNvPicPr>
            <a:picLocks noChangeAspect="1"/>
          </p:cNvPicPr>
          <p:nvPr/>
        </p:nvPicPr>
        <p:blipFill>
          <a:blip r:embed="rId12"/>
          <a:stretch>
            <a:fillRect/>
          </a:stretch>
        </p:blipFill>
        <p:spPr>
          <a:xfrm>
            <a:off x="1277256" y="5987792"/>
            <a:ext cx="2674144" cy="657577"/>
          </a:xfrm>
          <a:prstGeom prst="rect">
            <a:avLst/>
          </a:prstGeom>
        </p:spPr>
      </p:pic>
      <p:pic>
        <p:nvPicPr>
          <p:cNvPr id="10" name="图片 9"/>
          <p:cNvPicPr>
            <a:picLocks noChangeAspect="1"/>
          </p:cNvPicPr>
          <p:nvPr/>
        </p:nvPicPr>
        <p:blipFill>
          <a:blip r:embed="rId13"/>
          <a:stretch>
            <a:fillRect/>
          </a:stretch>
        </p:blipFill>
        <p:spPr>
          <a:xfrm>
            <a:off x="5410216" y="5518558"/>
            <a:ext cx="358788" cy="780892"/>
          </a:xfrm>
          <a:prstGeom prst="rect">
            <a:avLst/>
          </a:prstGeom>
        </p:spPr>
      </p:pic>
      <p:pic>
        <p:nvPicPr>
          <p:cNvPr id="9" name="图片 8"/>
          <p:cNvPicPr>
            <a:picLocks noChangeAspect="1"/>
          </p:cNvPicPr>
          <p:nvPr/>
        </p:nvPicPr>
        <p:blipFill>
          <a:blip r:embed="rId14"/>
          <a:stretch>
            <a:fillRect/>
          </a:stretch>
        </p:blipFill>
        <p:spPr>
          <a:xfrm>
            <a:off x="5734443" y="5486400"/>
            <a:ext cx="400998" cy="865311"/>
          </a:xfrm>
          <a:prstGeom prst="rect">
            <a:avLst/>
          </a:prstGeom>
        </p:spPr>
      </p:pic>
      <p:pic>
        <p:nvPicPr>
          <p:cNvPr id="12" name="图片 11"/>
          <p:cNvPicPr>
            <a:picLocks noChangeAspect="1"/>
          </p:cNvPicPr>
          <p:nvPr/>
        </p:nvPicPr>
        <p:blipFill>
          <a:blip r:embed="rId15"/>
          <a:stretch>
            <a:fillRect/>
          </a:stretch>
        </p:blipFill>
        <p:spPr>
          <a:xfrm>
            <a:off x="6582679" y="5613436"/>
            <a:ext cx="527629" cy="801996"/>
          </a:xfrm>
          <a:prstGeom prst="rect">
            <a:avLst/>
          </a:prstGeom>
        </p:spPr>
      </p:pic>
      <p:pic>
        <p:nvPicPr>
          <p:cNvPr id="8" name="图片 7"/>
          <p:cNvPicPr>
            <a:picLocks noChangeAspect="1"/>
          </p:cNvPicPr>
          <p:nvPr/>
        </p:nvPicPr>
        <p:blipFill>
          <a:blip r:embed="rId16"/>
          <a:stretch>
            <a:fillRect/>
          </a:stretch>
        </p:blipFill>
        <p:spPr>
          <a:xfrm>
            <a:off x="1144771" y="5788547"/>
            <a:ext cx="485419" cy="696471"/>
          </a:xfrm>
          <a:prstGeom prst="rect">
            <a:avLst/>
          </a:prstGeom>
        </p:spPr>
      </p:pic>
      <p:pic>
        <p:nvPicPr>
          <p:cNvPr id="6" name="图片 5"/>
          <p:cNvPicPr>
            <a:picLocks noChangeAspect="1"/>
          </p:cNvPicPr>
          <p:nvPr/>
        </p:nvPicPr>
        <p:blipFill>
          <a:blip r:embed="rId17"/>
          <a:stretch>
            <a:fillRect/>
          </a:stretch>
        </p:blipFill>
        <p:spPr>
          <a:xfrm>
            <a:off x="489889" y="1306542"/>
            <a:ext cx="4056353" cy="4707892"/>
          </a:xfrm>
          <a:prstGeom prst="rect">
            <a:avLst/>
          </a:prstGeom>
        </p:spPr>
      </p:pic>
      <p:sp>
        <p:nvSpPr>
          <p:cNvPr id="23" name="矩形 22"/>
          <p:cNvSpPr/>
          <p:nvPr/>
        </p:nvSpPr>
        <p:spPr>
          <a:xfrm>
            <a:off x="3078479" y="-1465420"/>
            <a:ext cx="694006" cy="1258675"/>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3772485" y="-1465420"/>
            <a:ext cx="694006" cy="1258675"/>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4466491" y="-1465420"/>
            <a:ext cx="694006" cy="1258675"/>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5160498" y="-1465420"/>
            <a:ext cx="694006" cy="1258675"/>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5854504" y="-1465420"/>
            <a:ext cx="694006" cy="1258675"/>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5015154" y="790906"/>
            <a:ext cx="5186213" cy="2554545"/>
          </a:xfrm>
          <a:prstGeom prst="rect">
            <a:avLst/>
          </a:prstGeom>
          <a:noFill/>
        </p:spPr>
        <p:txBody>
          <a:bodyPr wrap="square" rtlCol="0">
            <a:spAutoFit/>
          </a:bodyPr>
          <a:lstStyle/>
          <a:p>
            <a:pPr algn="ctr"/>
            <a:r>
              <a:rPr lang="en-US" altLang="zh-CN" sz="8000" b="1" i="1" dirty="0" err="1" smtClean="0">
                <a:solidFill>
                  <a:srgbClr val="000033"/>
                </a:solidFill>
                <a:latin typeface="Times New Roman" pitchFamily="18" charset="0"/>
                <a:ea typeface="幼圆" panose="02010509060101010101" pitchFamily="49" charset="-122"/>
                <a:cs typeface="Times New Roman" pitchFamily="18" charset="0"/>
              </a:rPr>
              <a:t>Tạm</a:t>
            </a:r>
            <a:r>
              <a:rPr lang="en-US" altLang="zh-CN" sz="8000" b="1" i="1" dirty="0" smtClean="0">
                <a:solidFill>
                  <a:srgbClr val="000033"/>
                </a:solidFill>
                <a:latin typeface="Times New Roman" pitchFamily="18" charset="0"/>
                <a:ea typeface="幼圆" panose="02010509060101010101" pitchFamily="49" charset="-122"/>
                <a:cs typeface="Times New Roman" pitchFamily="18" charset="0"/>
              </a:rPr>
              <a:t> </a:t>
            </a:r>
            <a:r>
              <a:rPr lang="en-US" altLang="zh-CN" sz="8000" b="1" i="1" dirty="0" err="1" smtClean="0">
                <a:solidFill>
                  <a:srgbClr val="000033"/>
                </a:solidFill>
                <a:latin typeface="Times New Roman" pitchFamily="18" charset="0"/>
                <a:ea typeface="幼圆" panose="02010509060101010101" pitchFamily="49" charset="-122"/>
                <a:cs typeface="Times New Roman" pitchFamily="18" charset="0"/>
              </a:rPr>
              <a:t>biệt</a:t>
            </a:r>
            <a:r>
              <a:rPr lang="en-US" altLang="zh-CN" sz="8000" b="1" i="1" dirty="0" smtClean="0">
                <a:solidFill>
                  <a:srgbClr val="000033"/>
                </a:solidFill>
                <a:latin typeface="Times New Roman" pitchFamily="18" charset="0"/>
                <a:ea typeface="幼圆" panose="02010509060101010101" pitchFamily="49" charset="-122"/>
                <a:cs typeface="Times New Roman" pitchFamily="18" charset="0"/>
              </a:rPr>
              <a:t> </a:t>
            </a:r>
            <a:r>
              <a:rPr lang="en-US" altLang="zh-CN" sz="8000" b="1" i="1" dirty="0" err="1" smtClean="0">
                <a:solidFill>
                  <a:srgbClr val="000033"/>
                </a:solidFill>
                <a:latin typeface="Times New Roman" pitchFamily="18" charset="0"/>
                <a:ea typeface="幼圆" panose="02010509060101010101" pitchFamily="49" charset="-122"/>
                <a:cs typeface="Times New Roman" pitchFamily="18" charset="0"/>
              </a:rPr>
              <a:t>các</a:t>
            </a:r>
            <a:r>
              <a:rPr lang="en-US" altLang="zh-CN" sz="8000" b="1" i="1" dirty="0" smtClean="0">
                <a:solidFill>
                  <a:srgbClr val="000033"/>
                </a:solidFill>
                <a:latin typeface="Times New Roman" pitchFamily="18" charset="0"/>
                <a:ea typeface="幼圆" panose="02010509060101010101" pitchFamily="49" charset="-122"/>
                <a:cs typeface="Times New Roman" pitchFamily="18" charset="0"/>
              </a:rPr>
              <a:t> </a:t>
            </a:r>
            <a:r>
              <a:rPr lang="en-US" altLang="zh-CN" sz="8000" b="1" i="1" dirty="0" err="1" smtClean="0">
                <a:solidFill>
                  <a:srgbClr val="000033"/>
                </a:solidFill>
                <a:latin typeface="Times New Roman" pitchFamily="18" charset="0"/>
                <a:ea typeface="幼圆" panose="02010509060101010101" pitchFamily="49" charset="-122"/>
                <a:cs typeface="Times New Roman" pitchFamily="18" charset="0"/>
              </a:rPr>
              <a:t>em</a:t>
            </a:r>
            <a:r>
              <a:rPr lang="en-US" altLang="zh-CN" sz="8000" b="1" i="1" dirty="0" smtClean="0">
                <a:solidFill>
                  <a:srgbClr val="000033"/>
                </a:solidFill>
                <a:latin typeface="Times New Roman" pitchFamily="18" charset="0"/>
                <a:ea typeface="幼圆" panose="02010509060101010101" pitchFamily="49" charset="-122"/>
                <a:cs typeface="Times New Roman" pitchFamily="18" charset="0"/>
              </a:rPr>
              <a:t>!</a:t>
            </a:r>
            <a:endParaRPr lang="zh-CN" altLang="en-US" sz="8000" b="1" i="1" dirty="0">
              <a:solidFill>
                <a:srgbClr val="000033"/>
              </a:solidFill>
              <a:latin typeface="Times New Roman" pitchFamily="18" charset="0"/>
              <a:ea typeface="幼圆" panose="02010509060101010101" pitchFamily="49" charset="-122"/>
              <a:cs typeface="Times New Roman" pitchFamily="18" charset="0"/>
            </a:endParaRPr>
          </a:p>
        </p:txBody>
      </p:sp>
    </p:spTree>
    <p:extLst>
      <p:ext uri="{BB962C8B-B14F-4D97-AF65-F5344CB8AC3E}">
        <p14:creationId xmlns:p14="http://schemas.microsoft.com/office/powerpoint/2010/main" val="3741406317"/>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par>
                          <p:cTn id="18" fill="hold">
                            <p:stCondLst>
                              <p:cond delay="2000"/>
                            </p:stCondLst>
                            <p:childTnLst>
                              <p:par>
                                <p:cTn id="19" presetID="9" presetClass="entr" presetSubtype="0"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dissolve">
                                      <p:cBhvr>
                                        <p:cTn id="21" dur="500"/>
                                        <p:tgtEl>
                                          <p:spTgt spid="14"/>
                                        </p:tgtEl>
                                      </p:cBhvr>
                                    </p:animEffect>
                                  </p:childTnLst>
                                </p:cTn>
                              </p:par>
                            </p:childTnLst>
                          </p:cTn>
                        </p:par>
                        <p:par>
                          <p:cTn id="22" fill="hold">
                            <p:stCondLst>
                              <p:cond delay="2500"/>
                            </p:stCondLst>
                            <p:childTnLst>
                              <p:par>
                                <p:cTn id="23" presetID="47" presetClass="entr" presetSubtype="0"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par>
                                <p:cTn id="28" presetID="47" presetClass="entr" presetSubtype="0" fill="hold" nodeType="withEffect">
                                  <p:stCondLst>
                                    <p:cond delay="25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1000"/>
                                        <p:tgtEl>
                                          <p:spTgt spid="18"/>
                                        </p:tgtEl>
                                      </p:cBhvr>
                                    </p:animEffect>
                                    <p:anim calcmode="lin" valueType="num">
                                      <p:cBhvr>
                                        <p:cTn id="31" dur="1000" fill="hold"/>
                                        <p:tgtEl>
                                          <p:spTgt spid="18"/>
                                        </p:tgtEl>
                                        <p:attrNameLst>
                                          <p:attrName>ppt_x</p:attrName>
                                        </p:attrNameLst>
                                      </p:cBhvr>
                                      <p:tavLst>
                                        <p:tav tm="0">
                                          <p:val>
                                            <p:strVal val="#ppt_x"/>
                                          </p:val>
                                        </p:tav>
                                        <p:tav tm="100000">
                                          <p:val>
                                            <p:strVal val="#ppt_x"/>
                                          </p:val>
                                        </p:tav>
                                      </p:tavLst>
                                    </p:anim>
                                    <p:anim calcmode="lin" valueType="num">
                                      <p:cBhvr>
                                        <p:cTn id="32" dur="1000" fill="hold"/>
                                        <p:tgtEl>
                                          <p:spTgt spid="18"/>
                                        </p:tgtEl>
                                        <p:attrNameLst>
                                          <p:attrName>ppt_y</p:attrName>
                                        </p:attrNameLst>
                                      </p:cBhvr>
                                      <p:tavLst>
                                        <p:tav tm="0">
                                          <p:val>
                                            <p:strVal val="#ppt_y-.1"/>
                                          </p:val>
                                        </p:tav>
                                        <p:tav tm="100000">
                                          <p:val>
                                            <p:strVal val="#ppt_y"/>
                                          </p:val>
                                        </p:tav>
                                      </p:tavLst>
                                    </p:anim>
                                  </p:childTnLst>
                                </p:cTn>
                              </p:par>
                              <p:par>
                                <p:cTn id="33" presetID="47" presetClass="entr" presetSubtype="0" fill="hold" nodeType="withEffect">
                                  <p:stCondLst>
                                    <p:cond delay="50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1000" fill="hold"/>
                                        <p:tgtEl>
                                          <p:spTgt spid="17"/>
                                        </p:tgtEl>
                                        <p:attrNameLst>
                                          <p:attrName>ppt_y</p:attrName>
                                        </p:attrNameLst>
                                      </p:cBhvr>
                                      <p:tavLst>
                                        <p:tav tm="0">
                                          <p:val>
                                            <p:strVal val="#ppt_y-.1"/>
                                          </p:val>
                                        </p:tav>
                                        <p:tav tm="100000">
                                          <p:val>
                                            <p:strVal val="#ppt_y"/>
                                          </p:val>
                                        </p:tav>
                                      </p:tavLst>
                                    </p:anim>
                                  </p:childTnLst>
                                </p:cTn>
                              </p:par>
                              <p:par>
                                <p:cTn id="38" presetID="10" presetClass="entr" presetSubtype="0" fill="hold" nodeType="withEffect">
                                  <p:stCondLst>
                                    <p:cond delay="50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par>
                                <p:cTn id="41" presetID="10" presetClass="entr" presetSubtype="0" fill="hold" nodeType="withEffect">
                                  <p:stCondLst>
                                    <p:cond delay="75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par>
                                <p:cTn id="44" presetID="10" presetClass="entr" presetSubtype="0" fill="hold" nodeType="withEffect">
                                  <p:stCondLst>
                                    <p:cond delay="100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500"/>
                                        <p:tgtEl>
                                          <p:spTgt spid="9"/>
                                        </p:tgtEl>
                                      </p:cBhvr>
                                    </p:animEffect>
                                  </p:childTnLst>
                                </p:cTn>
                              </p:par>
                              <p:par>
                                <p:cTn id="47" presetID="10" presetClass="entr" presetSubtype="0" fill="hold" nodeType="withEffect">
                                  <p:stCondLst>
                                    <p:cond delay="125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500"/>
                                        <p:tgtEl>
                                          <p:spTgt spid="12"/>
                                        </p:tgtEl>
                                      </p:cBhvr>
                                    </p:animEffect>
                                  </p:childTnLst>
                                </p:cTn>
                              </p:par>
                            </p:childTnLst>
                          </p:cTn>
                        </p:par>
                        <p:par>
                          <p:cTn id="50" fill="hold">
                            <p:stCondLst>
                              <p:cond delay="4250"/>
                            </p:stCondLst>
                            <p:childTnLst>
                              <p:par>
                                <p:cTn id="51" presetID="42" presetClass="entr" presetSubtype="0" fill="hold"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1000"/>
                                        <p:tgtEl>
                                          <p:spTgt spid="15"/>
                                        </p:tgtEl>
                                      </p:cBhvr>
                                    </p:animEffect>
                                    <p:anim calcmode="lin" valueType="num">
                                      <p:cBhvr>
                                        <p:cTn id="54" dur="1000" fill="hold"/>
                                        <p:tgtEl>
                                          <p:spTgt spid="15"/>
                                        </p:tgtEl>
                                        <p:attrNameLst>
                                          <p:attrName>ppt_x</p:attrName>
                                        </p:attrNameLst>
                                      </p:cBhvr>
                                      <p:tavLst>
                                        <p:tav tm="0">
                                          <p:val>
                                            <p:strVal val="#ppt_x"/>
                                          </p:val>
                                        </p:tav>
                                        <p:tav tm="100000">
                                          <p:val>
                                            <p:strVal val="#ppt_x"/>
                                          </p:val>
                                        </p:tav>
                                      </p:tavLst>
                                    </p:anim>
                                    <p:anim calcmode="lin" valueType="num">
                                      <p:cBhvr>
                                        <p:cTn id="55" dur="1000" fill="hold"/>
                                        <p:tgtEl>
                                          <p:spTgt spid="15"/>
                                        </p:tgtEl>
                                        <p:attrNameLst>
                                          <p:attrName>ppt_y</p:attrName>
                                        </p:attrNameLst>
                                      </p:cBhvr>
                                      <p:tavLst>
                                        <p:tav tm="0">
                                          <p:val>
                                            <p:strVal val="#ppt_y+.1"/>
                                          </p:val>
                                        </p:tav>
                                        <p:tav tm="100000">
                                          <p:val>
                                            <p:strVal val="#ppt_y"/>
                                          </p:val>
                                        </p:tav>
                                      </p:tavLst>
                                    </p:anim>
                                  </p:childTnLst>
                                </p:cTn>
                              </p:par>
                            </p:childTnLst>
                          </p:cTn>
                        </p:par>
                        <p:par>
                          <p:cTn id="56" fill="hold">
                            <p:stCondLst>
                              <p:cond delay="5250"/>
                            </p:stCondLst>
                            <p:childTnLst>
                              <p:par>
                                <p:cTn id="57" presetID="10" presetClass="entr" presetSubtype="0"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500"/>
                                        <p:tgtEl>
                                          <p:spTgt spid="11"/>
                                        </p:tgtEl>
                                      </p:cBhvr>
                                    </p:animEffect>
                                  </p:childTnLst>
                                </p:cTn>
                              </p:par>
                              <p:par>
                                <p:cTn id="60" presetID="10" presetClass="entr" presetSubtype="0" fill="hold" nodeType="with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500"/>
                                        <p:tgtEl>
                                          <p:spTgt spid="13"/>
                                        </p:tgtEl>
                                      </p:cBhvr>
                                    </p:animEffect>
                                  </p:childTnLst>
                                </p:cTn>
                              </p:par>
                              <p:par>
                                <p:cTn id="63" presetID="10" presetClass="entr" presetSubtype="0" fill="hold" nodeType="with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500"/>
                                        <p:tgtEl>
                                          <p:spTgt spid="21"/>
                                        </p:tgtEl>
                                      </p:cBhvr>
                                    </p:animEffect>
                                  </p:childTnLst>
                                </p:cTn>
                              </p:par>
                            </p:childTnLst>
                          </p:cTn>
                        </p:par>
                        <p:par>
                          <p:cTn id="66" fill="hold">
                            <p:stCondLst>
                              <p:cond delay="5750"/>
                            </p:stCondLst>
                            <p:childTnLst>
                              <p:par>
                                <p:cTn id="67" presetID="38" presetClass="entr" presetSubtype="0" accel="50000" fill="hold" grpId="0" nodeType="afterEffect">
                                  <p:stCondLst>
                                    <p:cond delay="0"/>
                                  </p:stCondLst>
                                  <p:iterate type="lt">
                                    <p:tmPct val="50000"/>
                                  </p:iterate>
                                  <p:childTnLst>
                                    <p:set>
                                      <p:cBhvr>
                                        <p:cTn id="68" dur="1" fill="hold">
                                          <p:stCondLst>
                                            <p:cond delay="0"/>
                                          </p:stCondLst>
                                        </p:cTn>
                                        <p:tgtEl>
                                          <p:spTgt spid="28"/>
                                        </p:tgtEl>
                                        <p:attrNameLst>
                                          <p:attrName>style.visibility</p:attrName>
                                        </p:attrNameLst>
                                      </p:cBhvr>
                                      <p:to>
                                        <p:strVal val="visible"/>
                                      </p:to>
                                    </p:set>
                                    <p:set>
                                      <p:cBhvr>
                                        <p:cTn id="69" dur="341" fill="hold">
                                          <p:stCondLst>
                                            <p:cond delay="0"/>
                                          </p:stCondLst>
                                        </p:cTn>
                                        <p:tgtEl>
                                          <p:spTgt spid="28"/>
                                        </p:tgtEl>
                                        <p:attrNameLst>
                                          <p:attrName>style.rotation</p:attrName>
                                        </p:attrNameLst>
                                      </p:cBhvr>
                                      <p:to>
                                        <p:strVal val="-45.0"/>
                                      </p:to>
                                    </p:set>
                                    <p:anim calcmode="lin" valueType="num">
                                      <p:cBhvr>
                                        <p:cTn id="70" dur="341" fill="hold">
                                          <p:stCondLst>
                                            <p:cond delay="341"/>
                                          </p:stCondLst>
                                        </p:cTn>
                                        <p:tgtEl>
                                          <p:spTgt spid="28"/>
                                        </p:tgtEl>
                                        <p:attrNameLst>
                                          <p:attrName>style.rotation</p:attrName>
                                        </p:attrNameLst>
                                      </p:cBhvr>
                                      <p:tavLst>
                                        <p:tav tm="0">
                                          <p:val>
                                            <p:fltVal val="-45"/>
                                          </p:val>
                                        </p:tav>
                                        <p:tav tm="69900">
                                          <p:val>
                                            <p:fltVal val="45"/>
                                          </p:val>
                                        </p:tav>
                                        <p:tav tm="100000">
                                          <p:val>
                                            <p:fltVal val="0"/>
                                          </p:val>
                                        </p:tav>
                                      </p:tavLst>
                                    </p:anim>
                                    <p:anim calcmode="lin" valueType="num">
                                      <p:cBhvr>
                                        <p:cTn id="71" dur="341" fill="hold">
                                          <p:stCondLst>
                                            <p:cond delay="0"/>
                                          </p:stCondLst>
                                        </p:cTn>
                                        <p:tgtEl>
                                          <p:spTgt spid="28"/>
                                        </p:tgtEl>
                                        <p:attrNameLst>
                                          <p:attrName>ppt_y</p:attrName>
                                        </p:attrNameLst>
                                      </p:cBhvr>
                                      <p:tavLst>
                                        <p:tav tm="0">
                                          <p:val>
                                            <p:strVal val="#ppt_y-1"/>
                                          </p:val>
                                        </p:tav>
                                        <p:tav tm="100000">
                                          <p:val>
                                            <p:strVal val="#ppt_y-(0.354*#ppt_w-0.172*#ppt_h)"/>
                                          </p:val>
                                        </p:tav>
                                      </p:tavLst>
                                    </p:anim>
                                    <p:anim calcmode="lin" valueType="num">
                                      <p:cBhvr>
                                        <p:cTn id="72" dur="117" decel="50000" autoRev="1" fill="hold">
                                          <p:stCondLst>
                                            <p:cond delay="341"/>
                                          </p:stCondLst>
                                        </p:cTn>
                                        <p:tgtEl>
                                          <p:spTgt spid="28"/>
                                        </p:tgtEl>
                                        <p:attrNameLst>
                                          <p:attrName>ppt_y</p:attrName>
                                        </p:attrNameLst>
                                      </p:cBhvr>
                                      <p:tavLst>
                                        <p:tav tm="0">
                                          <p:val>
                                            <p:strVal val="#ppt_y-(0.354*#ppt_w-0.172*#ppt_h)"/>
                                          </p:val>
                                        </p:tav>
                                        <p:tav tm="100000">
                                          <p:val>
                                            <p:strVal val="#ppt_y-(0.354*#ppt_w-0.172*#ppt_h)-#ppt_h/2"/>
                                          </p:val>
                                        </p:tav>
                                      </p:tavLst>
                                    </p:anim>
                                    <p:anim calcmode="lin" valueType="num">
                                      <p:cBhvr>
                                        <p:cTn id="73" dur="102" fill="hold">
                                          <p:stCondLst>
                                            <p:cond delay="648"/>
                                          </p:stCondLst>
                                        </p:cTn>
                                        <p:tgtEl>
                                          <p:spTgt spid="28"/>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7b83b89f-7cfe-40e2-85a8-19bea388ec16.jpg_wh1200.jpg"/>
          <p:cNvPicPr>
            <a:picLocks noChangeAspect="1"/>
          </p:cNvPicPr>
          <p:nvPr/>
        </p:nvPicPr>
        <p:blipFill>
          <a:blip r:embed="rId2"/>
          <a:stretch>
            <a:fillRect/>
          </a:stretch>
        </p:blipFill>
        <p:spPr>
          <a:xfrm>
            <a:off x="0" y="0"/>
            <a:ext cx="12192000" cy="6858000"/>
          </a:xfrm>
          <a:prstGeom prst="rect">
            <a:avLst/>
          </a:prstGeom>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AutoShape 2" descr="Kết quả hình ảnh cho cảnh cắm trại&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7588" name="AutoShape 4" descr="Kết quả hình ảnh cho cảnh cắm trại&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 name="Picture 5" descr="tugo27-9-815x459.jpg"/>
          <p:cNvPicPr>
            <a:picLocks noChangeAspect="1"/>
          </p:cNvPicPr>
          <p:nvPr/>
        </p:nvPicPr>
        <p:blipFill>
          <a:blip r:embed="rId2"/>
          <a:stretch>
            <a:fillRect/>
          </a:stretch>
        </p:blipFill>
        <p:spPr>
          <a:xfrm>
            <a:off x="0" y="0"/>
            <a:ext cx="12177059" cy="6858000"/>
          </a:xfrm>
          <a:prstGeom prst="rect">
            <a:avLst/>
          </a:prstGeom>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AutoShape 2" descr="Kết quả hình ảnh cho cảnh lặn ngắm san hô&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 name="Picture 4" descr="lan-ngam-san-ho-cu-lao-cau.jpg"/>
          <p:cNvPicPr>
            <a:picLocks noChangeAspect="1"/>
          </p:cNvPicPr>
          <p:nvPr/>
        </p:nvPicPr>
        <p:blipFill>
          <a:blip r:embed="rId2"/>
          <a:stretch>
            <a:fillRect/>
          </a:stretch>
        </p:blipFill>
        <p:spPr>
          <a:xfrm>
            <a:off x="-1" y="0"/>
            <a:ext cx="12192001" cy="6857999"/>
          </a:xfrm>
          <a:prstGeom prst="rect">
            <a:avLst/>
          </a:prstGeom>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5"/>
          <a:stretch>
            <a:fillRect/>
          </a:stretch>
        </p:blipFill>
        <p:spPr>
          <a:xfrm>
            <a:off x="260501" y="160021"/>
            <a:ext cx="11188006" cy="3592968"/>
          </a:xfrm>
          <a:prstGeom prst="rect">
            <a:avLst/>
          </a:prstGeom>
        </p:spPr>
      </p:pic>
      <p:pic>
        <p:nvPicPr>
          <p:cNvPr id="4" name="图片 3"/>
          <p:cNvPicPr>
            <a:picLocks noChangeAspect="1"/>
          </p:cNvPicPr>
          <p:nvPr/>
        </p:nvPicPr>
        <p:blipFill>
          <a:blip r:embed="rId6"/>
          <a:stretch>
            <a:fillRect/>
          </a:stretch>
        </p:blipFill>
        <p:spPr>
          <a:xfrm>
            <a:off x="0" y="5486400"/>
            <a:ext cx="12163928" cy="1371600"/>
          </a:xfrm>
          <a:prstGeom prst="rect">
            <a:avLst/>
          </a:prstGeom>
        </p:spPr>
      </p:pic>
      <p:pic>
        <p:nvPicPr>
          <p:cNvPr id="5" name="图片 4"/>
          <p:cNvPicPr>
            <a:picLocks noChangeAspect="1"/>
          </p:cNvPicPr>
          <p:nvPr/>
        </p:nvPicPr>
        <p:blipFill>
          <a:blip r:embed="rId7"/>
          <a:stretch>
            <a:fillRect/>
          </a:stretch>
        </p:blipFill>
        <p:spPr>
          <a:xfrm>
            <a:off x="0" y="4125971"/>
            <a:ext cx="12163928" cy="1888463"/>
          </a:xfrm>
          <a:prstGeom prst="rect">
            <a:avLst/>
          </a:prstGeom>
        </p:spPr>
      </p:pic>
      <p:pic>
        <p:nvPicPr>
          <p:cNvPr id="11" name="图片 10"/>
          <p:cNvPicPr>
            <a:picLocks noChangeAspect="1"/>
          </p:cNvPicPr>
          <p:nvPr/>
        </p:nvPicPr>
        <p:blipFill>
          <a:blip r:embed="rId8"/>
          <a:stretch>
            <a:fillRect/>
          </a:stretch>
        </p:blipFill>
        <p:spPr>
          <a:xfrm>
            <a:off x="5437129" y="6136783"/>
            <a:ext cx="663750" cy="247500"/>
          </a:xfrm>
          <a:prstGeom prst="rect">
            <a:avLst/>
          </a:prstGeom>
        </p:spPr>
      </p:pic>
      <p:pic>
        <p:nvPicPr>
          <p:cNvPr id="13" name="图片 12"/>
          <p:cNvPicPr>
            <a:picLocks noChangeAspect="1"/>
          </p:cNvPicPr>
          <p:nvPr/>
        </p:nvPicPr>
        <p:blipFill>
          <a:blip r:embed="rId9"/>
          <a:stretch>
            <a:fillRect/>
          </a:stretch>
        </p:blipFill>
        <p:spPr>
          <a:xfrm>
            <a:off x="6638369" y="6278717"/>
            <a:ext cx="416250" cy="157500"/>
          </a:xfrm>
          <a:prstGeom prst="rect">
            <a:avLst/>
          </a:prstGeom>
        </p:spPr>
      </p:pic>
      <p:pic>
        <p:nvPicPr>
          <p:cNvPr id="15" name="图片 14"/>
          <p:cNvPicPr>
            <a:picLocks noChangeAspect="1"/>
          </p:cNvPicPr>
          <p:nvPr/>
        </p:nvPicPr>
        <p:blipFill>
          <a:blip r:embed="rId10"/>
          <a:stretch>
            <a:fillRect/>
          </a:stretch>
        </p:blipFill>
        <p:spPr>
          <a:xfrm>
            <a:off x="10238285" y="1835555"/>
            <a:ext cx="1048307" cy="1483454"/>
          </a:xfrm>
          <a:prstGeom prst="rect">
            <a:avLst/>
          </a:prstGeom>
        </p:spPr>
      </p:pic>
      <p:pic>
        <p:nvPicPr>
          <p:cNvPr id="17" name="图片 16"/>
          <p:cNvPicPr>
            <a:picLocks noChangeAspect="1"/>
          </p:cNvPicPr>
          <p:nvPr/>
        </p:nvPicPr>
        <p:blipFill>
          <a:blip r:embed="rId11"/>
          <a:stretch>
            <a:fillRect/>
          </a:stretch>
        </p:blipFill>
        <p:spPr>
          <a:xfrm>
            <a:off x="4500467" y="1639613"/>
            <a:ext cx="540000" cy="371250"/>
          </a:xfrm>
          <a:prstGeom prst="rect">
            <a:avLst/>
          </a:prstGeom>
        </p:spPr>
      </p:pic>
      <p:pic>
        <p:nvPicPr>
          <p:cNvPr id="18" name="图片 17"/>
          <p:cNvPicPr>
            <a:picLocks noChangeAspect="1"/>
          </p:cNvPicPr>
          <p:nvPr/>
        </p:nvPicPr>
        <p:blipFill>
          <a:blip r:embed="rId12"/>
          <a:stretch>
            <a:fillRect/>
          </a:stretch>
        </p:blipFill>
        <p:spPr>
          <a:xfrm>
            <a:off x="592427" y="253170"/>
            <a:ext cx="795054" cy="419612"/>
          </a:xfrm>
          <a:prstGeom prst="rect">
            <a:avLst/>
          </a:prstGeom>
        </p:spPr>
      </p:pic>
      <p:pic>
        <p:nvPicPr>
          <p:cNvPr id="19" name="图片 18"/>
          <p:cNvPicPr>
            <a:picLocks noChangeAspect="1"/>
          </p:cNvPicPr>
          <p:nvPr/>
        </p:nvPicPr>
        <p:blipFill>
          <a:blip r:embed="rId13"/>
          <a:stretch>
            <a:fillRect/>
          </a:stretch>
        </p:blipFill>
        <p:spPr>
          <a:xfrm>
            <a:off x="10739068" y="117517"/>
            <a:ext cx="1289800" cy="954787"/>
          </a:xfrm>
          <a:prstGeom prst="rect">
            <a:avLst/>
          </a:prstGeom>
        </p:spPr>
      </p:pic>
      <p:pic>
        <p:nvPicPr>
          <p:cNvPr id="21" name="图片 20"/>
          <p:cNvPicPr>
            <a:picLocks noChangeAspect="1"/>
          </p:cNvPicPr>
          <p:nvPr/>
        </p:nvPicPr>
        <p:blipFill>
          <a:blip r:embed="rId14"/>
          <a:stretch>
            <a:fillRect/>
          </a:stretch>
        </p:blipFill>
        <p:spPr>
          <a:xfrm>
            <a:off x="1277256" y="5987792"/>
            <a:ext cx="2674144" cy="657577"/>
          </a:xfrm>
          <a:prstGeom prst="rect">
            <a:avLst/>
          </a:prstGeom>
        </p:spPr>
      </p:pic>
      <p:pic>
        <p:nvPicPr>
          <p:cNvPr id="10" name="图片 9"/>
          <p:cNvPicPr>
            <a:picLocks noChangeAspect="1"/>
          </p:cNvPicPr>
          <p:nvPr/>
        </p:nvPicPr>
        <p:blipFill>
          <a:blip r:embed="rId15"/>
          <a:stretch>
            <a:fillRect/>
          </a:stretch>
        </p:blipFill>
        <p:spPr>
          <a:xfrm>
            <a:off x="5410216" y="5518558"/>
            <a:ext cx="358788" cy="780892"/>
          </a:xfrm>
          <a:prstGeom prst="rect">
            <a:avLst/>
          </a:prstGeom>
        </p:spPr>
      </p:pic>
      <p:pic>
        <p:nvPicPr>
          <p:cNvPr id="9" name="图片 8"/>
          <p:cNvPicPr>
            <a:picLocks noChangeAspect="1"/>
          </p:cNvPicPr>
          <p:nvPr/>
        </p:nvPicPr>
        <p:blipFill>
          <a:blip r:embed="rId16"/>
          <a:stretch>
            <a:fillRect/>
          </a:stretch>
        </p:blipFill>
        <p:spPr>
          <a:xfrm>
            <a:off x="5734443" y="5486400"/>
            <a:ext cx="400998" cy="865311"/>
          </a:xfrm>
          <a:prstGeom prst="rect">
            <a:avLst/>
          </a:prstGeom>
        </p:spPr>
      </p:pic>
      <p:pic>
        <p:nvPicPr>
          <p:cNvPr id="12" name="图片 11"/>
          <p:cNvPicPr>
            <a:picLocks noChangeAspect="1"/>
          </p:cNvPicPr>
          <p:nvPr/>
        </p:nvPicPr>
        <p:blipFill>
          <a:blip r:embed="rId17"/>
          <a:stretch>
            <a:fillRect/>
          </a:stretch>
        </p:blipFill>
        <p:spPr>
          <a:xfrm>
            <a:off x="6582679" y="5613436"/>
            <a:ext cx="527629" cy="801996"/>
          </a:xfrm>
          <a:prstGeom prst="rect">
            <a:avLst/>
          </a:prstGeom>
        </p:spPr>
      </p:pic>
      <p:pic>
        <p:nvPicPr>
          <p:cNvPr id="8" name="图片 7"/>
          <p:cNvPicPr>
            <a:picLocks noChangeAspect="1"/>
          </p:cNvPicPr>
          <p:nvPr/>
        </p:nvPicPr>
        <p:blipFill>
          <a:blip r:embed="rId18"/>
          <a:stretch>
            <a:fillRect/>
          </a:stretch>
        </p:blipFill>
        <p:spPr>
          <a:xfrm>
            <a:off x="1144771" y="5788547"/>
            <a:ext cx="485419" cy="696471"/>
          </a:xfrm>
          <a:prstGeom prst="rect">
            <a:avLst/>
          </a:prstGeom>
        </p:spPr>
      </p:pic>
      <p:pic>
        <p:nvPicPr>
          <p:cNvPr id="6" name="图片 5"/>
          <p:cNvPicPr>
            <a:picLocks noChangeAspect="1"/>
          </p:cNvPicPr>
          <p:nvPr/>
        </p:nvPicPr>
        <p:blipFill>
          <a:blip r:embed="rId19"/>
          <a:stretch>
            <a:fillRect/>
          </a:stretch>
        </p:blipFill>
        <p:spPr>
          <a:xfrm>
            <a:off x="489889" y="1306542"/>
            <a:ext cx="4056353" cy="4707892"/>
          </a:xfrm>
          <a:prstGeom prst="rect">
            <a:avLst/>
          </a:prstGeom>
        </p:spPr>
      </p:pic>
      <p:sp>
        <p:nvSpPr>
          <p:cNvPr id="22" name="文本框 21"/>
          <p:cNvSpPr txBox="1"/>
          <p:nvPr/>
        </p:nvSpPr>
        <p:spPr>
          <a:xfrm>
            <a:off x="3109543" y="1685433"/>
            <a:ext cx="8177049" cy="2123658"/>
          </a:xfrm>
          <a:prstGeom prst="rect">
            <a:avLst/>
          </a:prstGeom>
          <a:noFill/>
        </p:spPr>
        <p:txBody>
          <a:bodyPr wrap="square" rtlCol="0">
            <a:spAutoFit/>
          </a:bodyPr>
          <a:lstStyle/>
          <a:p>
            <a:pPr algn="ctr"/>
            <a:r>
              <a:rPr lang="vi-VN" altLang="zh-CN" sz="6600" b="1" dirty="0" smtClean="0">
                <a:solidFill>
                  <a:srgbClr val="000033"/>
                </a:solidFill>
                <a:latin typeface="Times New Roman" pitchFamily="18" charset="0"/>
                <a:ea typeface="幼圆" panose="02010509060101010101" pitchFamily="49" charset="-122"/>
                <a:cs typeface="Times New Roman" pitchFamily="18" charset="0"/>
              </a:rPr>
              <a:t>Tiết 88: </a:t>
            </a:r>
          </a:p>
          <a:p>
            <a:pPr algn="ctr"/>
            <a:r>
              <a:rPr lang="en-US" altLang="zh-CN" sz="6600" b="1" dirty="0" err="1" smtClean="0">
                <a:solidFill>
                  <a:srgbClr val="000033"/>
                </a:solidFill>
                <a:latin typeface="Times New Roman" pitchFamily="18" charset="0"/>
                <a:ea typeface="幼圆" panose="02010509060101010101" pitchFamily="49" charset="-122"/>
                <a:cs typeface="Times New Roman" pitchFamily="18" charset="0"/>
              </a:rPr>
              <a:t>Phương</a:t>
            </a:r>
            <a:r>
              <a:rPr lang="en-US" altLang="zh-CN" sz="6600" b="1" dirty="0" smtClean="0">
                <a:solidFill>
                  <a:srgbClr val="000033"/>
                </a:solidFill>
                <a:latin typeface="Times New Roman" pitchFamily="18" charset="0"/>
                <a:ea typeface="幼圆" panose="02010509060101010101" pitchFamily="49" charset="-122"/>
                <a:cs typeface="Times New Roman" pitchFamily="18" charset="0"/>
              </a:rPr>
              <a:t> </a:t>
            </a:r>
            <a:r>
              <a:rPr lang="en-US" altLang="zh-CN" sz="6600" b="1" dirty="0" err="1" smtClean="0">
                <a:solidFill>
                  <a:srgbClr val="000033"/>
                </a:solidFill>
                <a:latin typeface="Times New Roman" pitchFamily="18" charset="0"/>
                <a:ea typeface="幼圆" panose="02010509060101010101" pitchFamily="49" charset="-122"/>
                <a:cs typeface="Times New Roman" pitchFamily="18" charset="0"/>
              </a:rPr>
              <a:t>pháp</a:t>
            </a:r>
            <a:r>
              <a:rPr lang="en-US" altLang="zh-CN" sz="6600" b="1" dirty="0" smtClean="0">
                <a:solidFill>
                  <a:srgbClr val="000033"/>
                </a:solidFill>
                <a:latin typeface="Times New Roman" pitchFamily="18" charset="0"/>
                <a:ea typeface="幼圆" panose="02010509060101010101" pitchFamily="49" charset="-122"/>
                <a:cs typeface="Times New Roman" pitchFamily="18" charset="0"/>
              </a:rPr>
              <a:t> </a:t>
            </a:r>
            <a:r>
              <a:rPr lang="en-US" altLang="zh-CN" sz="6600" b="1" dirty="0" err="1" smtClean="0">
                <a:solidFill>
                  <a:srgbClr val="000033"/>
                </a:solidFill>
                <a:latin typeface="Times New Roman" pitchFamily="18" charset="0"/>
                <a:ea typeface="幼圆" panose="02010509060101010101" pitchFamily="49" charset="-122"/>
                <a:cs typeface="Times New Roman" pitchFamily="18" charset="0"/>
              </a:rPr>
              <a:t>tả</a:t>
            </a:r>
            <a:r>
              <a:rPr lang="en-US" altLang="zh-CN" sz="6600" b="1" dirty="0" smtClean="0">
                <a:solidFill>
                  <a:srgbClr val="000033"/>
                </a:solidFill>
                <a:latin typeface="Times New Roman" pitchFamily="18" charset="0"/>
                <a:ea typeface="幼圆" panose="02010509060101010101" pitchFamily="49" charset="-122"/>
                <a:cs typeface="Times New Roman" pitchFamily="18" charset="0"/>
              </a:rPr>
              <a:t> </a:t>
            </a:r>
            <a:r>
              <a:rPr lang="en-US" altLang="zh-CN" sz="6600" b="1" dirty="0" err="1" smtClean="0">
                <a:solidFill>
                  <a:srgbClr val="000033"/>
                </a:solidFill>
                <a:latin typeface="Times New Roman" pitchFamily="18" charset="0"/>
                <a:ea typeface="幼圆" panose="02010509060101010101" pitchFamily="49" charset="-122"/>
                <a:cs typeface="Times New Roman" pitchFamily="18" charset="0"/>
              </a:rPr>
              <a:t>cảnh</a:t>
            </a:r>
            <a:endParaRPr lang="zh-CN" altLang="en-US" sz="6600" b="1" dirty="0">
              <a:solidFill>
                <a:srgbClr val="000033"/>
              </a:solidFill>
              <a:latin typeface="Times New Roman" pitchFamily="18" charset="0"/>
              <a:ea typeface="幼圆" panose="02010509060101010101" pitchFamily="49" charset="-122"/>
              <a:cs typeface="Times New Roman" pitchFamily="18" charset="0"/>
            </a:endParaRPr>
          </a:p>
        </p:txBody>
      </p:sp>
      <p:sp>
        <p:nvSpPr>
          <p:cNvPr id="23" name="矩形 22"/>
          <p:cNvSpPr/>
          <p:nvPr/>
        </p:nvSpPr>
        <p:spPr>
          <a:xfrm>
            <a:off x="3078479" y="-1465420"/>
            <a:ext cx="694006" cy="1258675"/>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3772485" y="-1465420"/>
            <a:ext cx="694006" cy="1258675"/>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4466491" y="-1465420"/>
            <a:ext cx="694006" cy="1258675"/>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5160498" y="-1465420"/>
            <a:ext cx="694006" cy="1258675"/>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5854504" y="-1465420"/>
            <a:ext cx="694006" cy="1258675"/>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Lenka-The Show">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0" cstate="print"/>
          <a:stretch>
            <a:fillRect/>
          </a:stretch>
        </p:blipFill>
        <p:spPr>
          <a:xfrm>
            <a:off x="6846493" y="-898861"/>
            <a:ext cx="609600" cy="609600"/>
          </a:xfrm>
          <a:prstGeom prst="rect">
            <a:avLst/>
          </a:prstGeom>
        </p:spPr>
      </p:pic>
    </p:spTree>
    <p:extLst>
      <p:ext uri="{BB962C8B-B14F-4D97-AF65-F5344CB8AC3E}">
        <p14:creationId xmlns:p14="http://schemas.microsoft.com/office/powerpoint/2010/main" val="2451589710"/>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par>
                                <p:cTn id="7" presetID="22" presetClass="entr" presetSubtype="8"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wipe(left)">
                                      <p:cBhvr>
                                        <p:cTn id="9" dur="500"/>
                                        <p:tgtEl>
                                          <p:spTgt spid="4"/>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par>
                          <p:cTn id="20" fill="hold">
                            <p:stCondLst>
                              <p:cond delay="2000"/>
                            </p:stCondLst>
                            <p:childTnLst>
                              <p:par>
                                <p:cTn id="21" presetID="9" presetClass="entr" presetSubtype="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dissolve">
                                      <p:cBhvr>
                                        <p:cTn id="23" dur="500"/>
                                        <p:tgtEl>
                                          <p:spTgt spid="14"/>
                                        </p:tgtEl>
                                      </p:cBhvr>
                                    </p:animEffect>
                                  </p:childTnLst>
                                </p:cTn>
                              </p:par>
                            </p:childTnLst>
                          </p:cTn>
                        </p:par>
                        <p:par>
                          <p:cTn id="24" fill="hold">
                            <p:stCondLst>
                              <p:cond delay="2500"/>
                            </p:stCondLst>
                            <p:childTnLst>
                              <p:par>
                                <p:cTn id="25" presetID="47" presetClass="entr" presetSubtype="0"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anim calcmode="lin" valueType="num">
                                      <p:cBhvr>
                                        <p:cTn id="28" dur="1000" fill="hold"/>
                                        <p:tgtEl>
                                          <p:spTgt spid="19"/>
                                        </p:tgtEl>
                                        <p:attrNameLst>
                                          <p:attrName>ppt_x</p:attrName>
                                        </p:attrNameLst>
                                      </p:cBhvr>
                                      <p:tavLst>
                                        <p:tav tm="0">
                                          <p:val>
                                            <p:strVal val="#ppt_x"/>
                                          </p:val>
                                        </p:tav>
                                        <p:tav tm="100000">
                                          <p:val>
                                            <p:strVal val="#ppt_x"/>
                                          </p:val>
                                        </p:tav>
                                      </p:tavLst>
                                    </p:anim>
                                    <p:anim calcmode="lin" valueType="num">
                                      <p:cBhvr>
                                        <p:cTn id="29" dur="1000" fill="hold"/>
                                        <p:tgtEl>
                                          <p:spTgt spid="19"/>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25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50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1000"/>
                                        <p:tgtEl>
                                          <p:spTgt spid="17"/>
                                        </p:tgtEl>
                                      </p:cBhvr>
                                    </p:animEffect>
                                    <p:anim calcmode="lin" valueType="num">
                                      <p:cBhvr>
                                        <p:cTn id="38" dur="1000" fill="hold"/>
                                        <p:tgtEl>
                                          <p:spTgt spid="17"/>
                                        </p:tgtEl>
                                        <p:attrNameLst>
                                          <p:attrName>ppt_x</p:attrName>
                                        </p:attrNameLst>
                                      </p:cBhvr>
                                      <p:tavLst>
                                        <p:tav tm="0">
                                          <p:val>
                                            <p:strVal val="#ppt_x"/>
                                          </p:val>
                                        </p:tav>
                                        <p:tav tm="100000">
                                          <p:val>
                                            <p:strVal val="#ppt_x"/>
                                          </p:val>
                                        </p:tav>
                                      </p:tavLst>
                                    </p:anim>
                                    <p:anim calcmode="lin" valueType="num">
                                      <p:cBhvr>
                                        <p:cTn id="39" dur="1000" fill="hold"/>
                                        <p:tgtEl>
                                          <p:spTgt spid="17"/>
                                        </p:tgtEl>
                                        <p:attrNameLst>
                                          <p:attrName>ppt_y</p:attrName>
                                        </p:attrNameLst>
                                      </p:cBhvr>
                                      <p:tavLst>
                                        <p:tav tm="0">
                                          <p:val>
                                            <p:strVal val="#ppt_y-.1"/>
                                          </p:val>
                                        </p:tav>
                                        <p:tav tm="100000">
                                          <p:val>
                                            <p:strVal val="#ppt_y"/>
                                          </p:val>
                                        </p:tav>
                                      </p:tavLst>
                                    </p:anim>
                                  </p:childTnLst>
                                </p:cTn>
                              </p:par>
                              <p:par>
                                <p:cTn id="40" presetID="10" presetClass="entr" presetSubtype="0" fill="hold" nodeType="withEffect">
                                  <p:stCondLst>
                                    <p:cond delay="50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par>
                                <p:cTn id="43" presetID="10" presetClass="entr" presetSubtype="0" fill="hold" nodeType="withEffect">
                                  <p:stCondLst>
                                    <p:cond delay="75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childTnLst>
                                </p:cTn>
                              </p:par>
                              <p:par>
                                <p:cTn id="46" presetID="10" presetClass="entr" presetSubtype="0" fill="hold" nodeType="withEffect">
                                  <p:stCondLst>
                                    <p:cond delay="100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500"/>
                                        <p:tgtEl>
                                          <p:spTgt spid="9"/>
                                        </p:tgtEl>
                                      </p:cBhvr>
                                    </p:animEffect>
                                  </p:childTnLst>
                                </p:cTn>
                              </p:par>
                              <p:par>
                                <p:cTn id="49" presetID="10" presetClass="entr" presetSubtype="0" fill="hold" nodeType="withEffect">
                                  <p:stCondLst>
                                    <p:cond delay="125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500"/>
                                        <p:tgtEl>
                                          <p:spTgt spid="12"/>
                                        </p:tgtEl>
                                      </p:cBhvr>
                                    </p:animEffect>
                                  </p:childTnLst>
                                </p:cTn>
                              </p:par>
                            </p:childTnLst>
                          </p:cTn>
                        </p:par>
                        <p:par>
                          <p:cTn id="52" fill="hold">
                            <p:stCondLst>
                              <p:cond delay="4250"/>
                            </p:stCondLst>
                            <p:childTnLst>
                              <p:par>
                                <p:cTn id="53" presetID="42" presetClass="entr" presetSubtype="0"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1000"/>
                                        <p:tgtEl>
                                          <p:spTgt spid="15"/>
                                        </p:tgtEl>
                                      </p:cBhvr>
                                    </p:animEffect>
                                    <p:anim calcmode="lin" valueType="num">
                                      <p:cBhvr>
                                        <p:cTn id="56" dur="1000" fill="hold"/>
                                        <p:tgtEl>
                                          <p:spTgt spid="15"/>
                                        </p:tgtEl>
                                        <p:attrNameLst>
                                          <p:attrName>ppt_x</p:attrName>
                                        </p:attrNameLst>
                                      </p:cBhvr>
                                      <p:tavLst>
                                        <p:tav tm="0">
                                          <p:val>
                                            <p:strVal val="#ppt_x"/>
                                          </p:val>
                                        </p:tav>
                                        <p:tav tm="100000">
                                          <p:val>
                                            <p:strVal val="#ppt_x"/>
                                          </p:val>
                                        </p:tav>
                                      </p:tavLst>
                                    </p:anim>
                                    <p:anim calcmode="lin" valueType="num">
                                      <p:cBhvr>
                                        <p:cTn id="57" dur="1000" fill="hold"/>
                                        <p:tgtEl>
                                          <p:spTgt spid="15"/>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10" presetClass="entr" presetSubtype="0"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500"/>
                                        <p:tgtEl>
                                          <p:spTgt spid="11"/>
                                        </p:tgtEl>
                                      </p:cBhvr>
                                    </p:animEffect>
                                  </p:childTnLst>
                                </p:cTn>
                              </p:par>
                              <p:par>
                                <p:cTn id="62" presetID="10" presetClass="entr" presetSubtype="0" fill="hold" nodeType="with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fade">
                                      <p:cBhvr>
                                        <p:cTn id="64" dur="500"/>
                                        <p:tgtEl>
                                          <p:spTgt spid="13"/>
                                        </p:tgtEl>
                                      </p:cBhvr>
                                    </p:animEffect>
                                  </p:childTnLst>
                                </p:cTn>
                              </p:par>
                              <p:par>
                                <p:cTn id="65" presetID="10" presetClass="entr" presetSubtype="0" fill="hold"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500"/>
                                        <p:tgtEl>
                                          <p:spTgt spid="21"/>
                                        </p:tgtEl>
                                      </p:cBhvr>
                                    </p:animEffect>
                                  </p:childTnLst>
                                </p:cTn>
                              </p:par>
                            </p:childTnLst>
                          </p:cTn>
                        </p:par>
                        <p:par>
                          <p:cTn id="68" fill="hold">
                            <p:stCondLst>
                              <p:cond delay="5750"/>
                            </p:stCondLst>
                            <p:childTnLst>
                              <p:par>
                                <p:cTn id="69" presetID="38" presetClass="entr" presetSubtype="0" accel="50000" fill="hold" grpId="0" nodeType="afterEffect">
                                  <p:stCondLst>
                                    <p:cond delay="0"/>
                                  </p:stCondLst>
                                  <p:iterate type="lt">
                                    <p:tmPct val="50000"/>
                                  </p:iterate>
                                  <p:childTnLst>
                                    <p:set>
                                      <p:cBhvr>
                                        <p:cTn id="70" dur="1" fill="hold">
                                          <p:stCondLst>
                                            <p:cond delay="0"/>
                                          </p:stCondLst>
                                        </p:cTn>
                                        <p:tgtEl>
                                          <p:spTgt spid="22"/>
                                        </p:tgtEl>
                                        <p:attrNameLst>
                                          <p:attrName>style.visibility</p:attrName>
                                        </p:attrNameLst>
                                      </p:cBhvr>
                                      <p:to>
                                        <p:strVal val="visible"/>
                                      </p:to>
                                    </p:set>
                                    <p:set>
                                      <p:cBhvr>
                                        <p:cTn id="71" dur="341" fill="hold">
                                          <p:stCondLst>
                                            <p:cond delay="0"/>
                                          </p:stCondLst>
                                        </p:cTn>
                                        <p:tgtEl>
                                          <p:spTgt spid="22"/>
                                        </p:tgtEl>
                                        <p:attrNameLst>
                                          <p:attrName>style.rotation</p:attrName>
                                        </p:attrNameLst>
                                      </p:cBhvr>
                                      <p:to>
                                        <p:strVal val="-45.0"/>
                                      </p:to>
                                    </p:set>
                                    <p:anim calcmode="lin" valueType="num">
                                      <p:cBhvr>
                                        <p:cTn id="72" dur="341" fill="hold">
                                          <p:stCondLst>
                                            <p:cond delay="341"/>
                                          </p:stCondLst>
                                        </p:cTn>
                                        <p:tgtEl>
                                          <p:spTgt spid="22"/>
                                        </p:tgtEl>
                                        <p:attrNameLst>
                                          <p:attrName>style.rotation</p:attrName>
                                        </p:attrNameLst>
                                      </p:cBhvr>
                                      <p:tavLst>
                                        <p:tav tm="0">
                                          <p:val>
                                            <p:fltVal val="-45"/>
                                          </p:val>
                                        </p:tav>
                                        <p:tav tm="69900">
                                          <p:val>
                                            <p:fltVal val="45"/>
                                          </p:val>
                                        </p:tav>
                                        <p:tav tm="100000">
                                          <p:val>
                                            <p:fltVal val="0"/>
                                          </p:val>
                                        </p:tav>
                                      </p:tavLst>
                                    </p:anim>
                                    <p:anim calcmode="lin" valueType="num">
                                      <p:cBhvr>
                                        <p:cTn id="73" dur="341" fill="hold">
                                          <p:stCondLst>
                                            <p:cond delay="0"/>
                                          </p:stCondLst>
                                        </p:cTn>
                                        <p:tgtEl>
                                          <p:spTgt spid="22"/>
                                        </p:tgtEl>
                                        <p:attrNameLst>
                                          <p:attrName>ppt_y</p:attrName>
                                        </p:attrNameLst>
                                      </p:cBhvr>
                                      <p:tavLst>
                                        <p:tav tm="0">
                                          <p:val>
                                            <p:strVal val="#ppt_y-1"/>
                                          </p:val>
                                        </p:tav>
                                        <p:tav tm="100000">
                                          <p:val>
                                            <p:strVal val="#ppt_y-(0.354*#ppt_w-0.172*#ppt_h)"/>
                                          </p:val>
                                        </p:tav>
                                      </p:tavLst>
                                    </p:anim>
                                    <p:anim calcmode="lin" valueType="num">
                                      <p:cBhvr>
                                        <p:cTn id="74" dur="117" decel="50000" autoRev="1" fill="hold">
                                          <p:stCondLst>
                                            <p:cond delay="341"/>
                                          </p:stCondLst>
                                        </p:cTn>
                                        <p:tgtEl>
                                          <p:spTgt spid="22"/>
                                        </p:tgtEl>
                                        <p:attrNameLst>
                                          <p:attrName>ppt_y</p:attrName>
                                        </p:attrNameLst>
                                      </p:cBhvr>
                                      <p:tavLst>
                                        <p:tav tm="0">
                                          <p:val>
                                            <p:strVal val="#ppt_y-(0.354*#ppt_w-0.172*#ppt_h)"/>
                                          </p:val>
                                        </p:tav>
                                        <p:tav tm="100000">
                                          <p:val>
                                            <p:strVal val="#ppt_y-(0.354*#ppt_w-0.172*#ppt_h)-#ppt_h/2"/>
                                          </p:val>
                                        </p:tav>
                                      </p:tavLst>
                                    </p:anim>
                                    <p:anim calcmode="lin" valueType="num">
                                      <p:cBhvr>
                                        <p:cTn id="75" dur="102" fill="hold">
                                          <p:stCondLst>
                                            <p:cond delay="648"/>
                                          </p:stCondLst>
                                        </p:cTn>
                                        <p:tgtEl>
                                          <p:spTgt spid="22"/>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6" repeatCount="indefinite" fill="hold" display="0">
                  <p:stCondLst>
                    <p:cond delay="indefinite"/>
                  </p:stCondLst>
                  <p:endCondLst>
                    <p:cond evt="onStopAudio" delay="0">
                      <p:tgtEl>
                        <p:sldTgt/>
                      </p:tgtEl>
                    </p:cond>
                  </p:endCondLst>
                </p:cTn>
                <p:tgtEl>
                  <p:spTgt spid="2"/>
                </p:tgtEl>
              </p:cMediaNode>
            </p:audio>
          </p:childTnLst>
        </p:cTn>
      </p:par>
    </p:tnLst>
    <p:bldLst>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3"/>
          <a:stretch>
            <a:fillRect/>
          </a:stretch>
        </p:blipFill>
        <p:spPr>
          <a:xfrm>
            <a:off x="404616" y="325260"/>
            <a:ext cx="11188006" cy="3592968"/>
          </a:xfrm>
          <a:prstGeom prst="rect">
            <a:avLst/>
          </a:prstGeom>
        </p:spPr>
      </p:pic>
      <p:grpSp>
        <p:nvGrpSpPr>
          <p:cNvPr id="56" name="组合 55"/>
          <p:cNvGrpSpPr/>
          <p:nvPr/>
        </p:nvGrpSpPr>
        <p:grpSpPr>
          <a:xfrm>
            <a:off x="5997236" y="1482522"/>
            <a:ext cx="5171507" cy="2592533"/>
            <a:chOff x="7065141" y="1881946"/>
            <a:chExt cx="3768009" cy="2592533"/>
          </a:xfrm>
        </p:grpSpPr>
        <p:sp>
          <p:nvSpPr>
            <p:cNvPr id="57" name="椭圆 56"/>
            <p:cNvSpPr/>
            <p:nvPr/>
          </p:nvSpPr>
          <p:spPr>
            <a:xfrm>
              <a:off x="7065141" y="1881946"/>
              <a:ext cx="3768009" cy="2592533"/>
            </a:xfrm>
            <a:prstGeom prst="ellipse">
              <a:avLst/>
            </a:prstGeom>
            <a:solidFill>
              <a:srgbClr val="83B34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a:off x="7248938" y="2016269"/>
              <a:ext cx="3400414" cy="2323886"/>
            </a:xfrm>
            <a:prstGeom prst="ellipse">
              <a:avLst/>
            </a:prstGeom>
            <a:solidFill>
              <a:srgbClr val="83B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 name="图片 3"/>
          <p:cNvPicPr>
            <a:picLocks noChangeAspect="1"/>
          </p:cNvPicPr>
          <p:nvPr/>
        </p:nvPicPr>
        <p:blipFill>
          <a:blip r:embed="rId4"/>
          <a:stretch>
            <a:fillRect/>
          </a:stretch>
        </p:blipFill>
        <p:spPr>
          <a:xfrm>
            <a:off x="0" y="5486400"/>
            <a:ext cx="12163928" cy="1371600"/>
          </a:xfrm>
          <a:prstGeom prst="rect">
            <a:avLst/>
          </a:prstGeom>
        </p:spPr>
      </p:pic>
      <p:pic>
        <p:nvPicPr>
          <p:cNvPr id="5" name="图片 4"/>
          <p:cNvPicPr>
            <a:picLocks noChangeAspect="1"/>
          </p:cNvPicPr>
          <p:nvPr/>
        </p:nvPicPr>
        <p:blipFill>
          <a:blip r:embed="rId5"/>
          <a:stretch>
            <a:fillRect/>
          </a:stretch>
        </p:blipFill>
        <p:spPr>
          <a:xfrm>
            <a:off x="0" y="4125971"/>
            <a:ext cx="12163928" cy="1888463"/>
          </a:xfrm>
          <a:prstGeom prst="rect">
            <a:avLst/>
          </a:prstGeom>
        </p:spPr>
      </p:pic>
      <p:pic>
        <p:nvPicPr>
          <p:cNvPr id="11" name="图片 10"/>
          <p:cNvPicPr>
            <a:picLocks noChangeAspect="1"/>
          </p:cNvPicPr>
          <p:nvPr/>
        </p:nvPicPr>
        <p:blipFill>
          <a:blip r:embed="rId6"/>
          <a:stretch>
            <a:fillRect/>
          </a:stretch>
        </p:blipFill>
        <p:spPr>
          <a:xfrm>
            <a:off x="5437129" y="6136783"/>
            <a:ext cx="663750" cy="247500"/>
          </a:xfrm>
          <a:prstGeom prst="rect">
            <a:avLst/>
          </a:prstGeom>
        </p:spPr>
      </p:pic>
      <p:pic>
        <p:nvPicPr>
          <p:cNvPr id="13" name="图片 12"/>
          <p:cNvPicPr>
            <a:picLocks noChangeAspect="1"/>
          </p:cNvPicPr>
          <p:nvPr/>
        </p:nvPicPr>
        <p:blipFill>
          <a:blip r:embed="rId7"/>
          <a:stretch>
            <a:fillRect/>
          </a:stretch>
        </p:blipFill>
        <p:spPr>
          <a:xfrm>
            <a:off x="6638369" y="6278717"/>
            <a:ext cx="416250" cy="157500"/>
          </a:xfrm>
          <a:prstGeom prst="rect">
            <a:avLst/>
          </a:prstGeom>
        </p:spPr>
      </p:pic>
      <p:pic>
        <p:nvPicPr>
          <p:cNvPr id="17" name="图片 16"/>
          <p:cNvPicPr>
            <a:picLocks noChangeAspect="1"/>
          </p:cNvPicPr>
          <p:nvPr/>
        </p:nvPicPr>
        <p:blipFill>
          <a:blip r:embed="rId8"/>
          <a:stretch>
            <a:fillRect/>
          </a:stretch>
        </p:blipFill>
        <p:spPr>
          <a:xfrm>
            <a:off x="4500467" y="1639613"/>
            <a:ext cx="540000" cy="371250"/>
          </a:xfrm>
          <a:prstGeom prst="rect">
            <a:avLst/>
          </a:prstGeom>
        </p:spPr>
      </p:pic>
      <p:pic>
        <p:nvPicPr>
          <p:cNvPr id="18" name="图片 17"/>
          <p:cNvPicPr>
            <a:picLocks noChangeAspect="1"/>
          </p:cNvPicPr>
          <p:nvPr/>
        </p:nvPicPr>
        <p:blipFill>
          <a:blip r:embed="rId9"/>
          <a:stretch>
            <a:fillRect/>
          </a:stretch>
        </p:blipFill>
        <p:spPr>
          <a:xfrm>
            <a:off x="592427" y="253170"/>
            <a:ext cx="795054" cy="419612"/>
          </a:xfrm>
          <a:prstGeom prst="rect">
            <a:avLst/>
          </a:prstGeom>
        </p:spPr>
      </p:pic>
      <p:pic>
        <p:nvPicPr>
          <p:cNvPr id="19" name="图片 18"/>
          <p:cNvPicPr>
            <a:picLocks noChangeAspect="1"/>
          </p:cNvPicPr>
          <p:nvPr/>
        </p:nvPicPr>
        <p:blipFill>
          <a:blip r:embed="rId10"/>
          <a:stretch>
            <a:fillRect/>
          </a:stretch>
        </p:blipFill>
        <p:spPr>
          <a:xfrm>
            <a:off x="10739068" y="117517"/>
            <a:ext cx="1289800" cy="954787"/>
          </a:xfrm>
          <a:prstGeom prst="rect">
            <a:avLst/>
          </a:prstGeom>
        </p:spPr>
      </p:pic>
      <p:pic>
        <p:nvPicPr>
          <p:cNvPr id="21" name="图片 20"/>
          <p:cNvPicPr>
            <a:picLocks noChangeAspect="1"/>
          </p:cNvPicPr>
          <p:nvPr/>
        </p:nvPicPr>
        <p:blipFill>
          <a:blip r:embed="rId11"/>
          <a:stretch>
            <a:fillRect/>
          </a:stretch>
        </p:blipFill>
        <p:spPr>
          <a:xfrm>
            <a:off x="1277256" y="5987792"/>
            <a:ext cx="2674144" cy="657577"/>
          </a:xfrm>
          <a:prstGeom prst="rect">
            <a:avLst/>
          </a:prstGeom>
        </p:spPr>
      </p:pic>
      <p:pic>
        <p:nvPicPr>
          <p:cNvPr id="10" name="图片 9"/>
          <p:cNvPicPr>
            <a:picLocks noChangeAspect="1"/>
          </p:cNvPicPr>
          <p:nvPr/>
        </p:nvPicPr>
        <p:blipFill>
          <a:blip r:embed="rId12"/>
          <a:stretch>
            <a:fillRect/>
          </a:stretch>
        </p:blipFill>
        <p:spPr>
          <a:xfrm>
            <a:off x="5410216" y="5518558"/>
            <a:ext cx="358788" cy="780892"/>
          </a:xfrm>
          <a:prstGeom prst="rect">
            <a:avLst/>
          </a:prstGeom>
        </p:spPr>
      </p:pic>
      <p:pic>
        <p:nvPicPr>
          <p:cNvPr id="9" name="图片 8"/>
          <p:cNvPicPr>
            <a:picLocks noChangeAspect="1"/>
          </p:cNvPicPr>
          <p:nvPr/>
        </p:nvPicPr>
        <p:blipFill>
          <a:blip r:embed="rId13"/>
          <a:stretch>
            <a:fillRect/>
          </a:stretch>
        </p:blipFill>
        <p:spPr>
          <a:xfrm>
            <a:off x="5734443" y="5486400"/>
            <a:ext cx="400998" cy="865311"/>
          </a:xfrm>
          <a:prstGeom prst="rect">
            <a:avLst/>
          </a:prstGeom>
        </p:spPr>
      </p:pic>
      <p:pic>
        <p:nvPicPr>
          <p:cNvPr id="12" name="图片 11"/>
          <p:cNvPicPr>
            <a:picLocks noChangeAspect="1"/>
          </p:cNvPicPr>
          <p:nvPr/>
        </p:nvPicPr>
        <p:blipFill>
          <a:blip r:embed="rId14"/>
          <a:stretch>
            <a:fillRect/>
          </a:stretch>
        </p:blipFill>
        <p:spPr>
          <a:xfrm>
            <a:off x="6582679" y="5613436"/>
            <a:ext cx="527629" cy="801996"/>
          </a:xfrm>
          <a:prstGeom prst="rect">
            <a:avLst/>
          </a:prstGeom>
        </p:spPr>
      </p:pic>
      <p:sp>
        <p:nvSpPr>
          <p:cNvPr id="23" name="矩形 22"/>
          <p:cNvSpPr/>
          <p:nvPr/>
        </p:nvSpPr>
        <p:spPr>
          <a:xfrm>
            <a:off x="3078479" y="-1465420"/>
            <a:ext cx="694006" cy="1258675"/>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3772485" y="-1465420"/>
            <a:ext cx="694006" cy="1258675"/>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4466491" y="-1465420"/>
            <a:ext cx="694006" cy="1258675"/>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5160498" y="-1465420"/>
            <a:ext cx="694006" cy="1258675"/>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5854504" y="-1465420"/>
            <a:ext cx="694006" cy="1258675"/>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5" name="图片 44"/>
          <p:cNvPicPr>
            <a:picLocks noChangeAspect="1"/>
          </p:cNvPicPr>
          <p:nvPr/>
        </p:nvPicPr>
        <p:blipFill>
          <a:blip r:embed="rId15"/>
          <a:stretch>
            <a:fillRect/>
          </a:stretch>
        </p:blipFill>
        <p:spPr>
          <a:xfrm>
            <a:off x="332129" y="5417100"/>
            <a:ext cx="4661345" cy="709752"/>
          </a:xfrm>
          <a:prstGeom prst="rect">
            <a:avLst/>
          </a:prstGeom>
        </p:spPr>
      </p:pic>
      <p:pic>
        <p:nvPicPr>
          <p:cNvPr id="49" name="图片 48"/>
          <p:cNvPicPr>
            <a:picLocks noChangeAspect="1"/>
          </p:cNvPicPr>
          <p:nvPr/>
        </p:nvPicPr>
        <p:blipFill>
          <a:blip r:embed="rId16"/>
          <a:stretch>
            <a:fillRect/>
          </a:stretch>
        </p:blipFill>
        <p:spPr>
          <a:xfrm flipH="1">
            <a:off x="1263931" y="2967226"/>
            <a:ext cx="2508554" cy="2692107"/>
          </a:xfrm>
          <a:prstGeom prst="rect">
            <a:avLst/>
          </a:prstGeom>
        </p:spPr>
      </p:pic>
      <p:pic>
        <p:nvPicPr>
          <p:cNvPr id="50" name="图片 49"/>
          <p:cNvPicPr>
            <a:picLocks noChangeAspect="1"/>
          </p:cNvPicPr>
          <p:nvPr/>
        </p:nvPicPr>
        <p:blipFill>
          <a:blip r:embed="rId17"/>
          <a:stretch>
            <a:fillRect/>
          </a:stretch>
        </p:blipFill>
        <p:spPr>
          <a:xfrm flipH="1">
            <a:off x="2692679" y="3205793"/>
            <a:ext cx="467320" cy="670503"/>
          </a:xfrm>
          <a:prstGeom prst="rect">
            <a:avLst/>
          </a:prstGeom>
        </p:spPr>
      </p:pic>
      <p:pic>
        <p:nvPicPr>
          <p:cNvPr id="51" name="图片 50"/>
          <p:cNvPicPr>
            <a:picLocks noChangeAspect="1"/>
          </p:cNvPicPr>
          <p:nvPr/>
        </p:nvPicPr>
        <p:blipFill>
          <a:blip r:embed="rId18"/>
          <a:stretch>
            <a:fillRect/>
          </a:stretch>
        </p:blipFill>
        <p:spPr>
          <a:xfrm>
            <a:off x="145774" y="168433"/>
            <a:ext cx="11216940" cy="1414395"/>
          </a:xfrm>
          <a:prstGeom prst="rect">
            <a:avLst/>
          </a:prstGeom>
        </p:spPr>
      </p:pic>
      <p:pic>
        <p:nvPicPr>
          <p:cNvPr id="52" name="图片 51"/>
          <p:cNvPicPr>
            <a:picLocks noChangeAspect="1"/>
          </p:cNvPicPr>
          <p:nvPr/>
        </p:nvPicPr>
        <p:blipFill>
          <a:blip r:embed="rId19"/>
          <a:stretch>
            <a:fillRect/>
          </a:stretch>
        </p:blipFill>
        <p:spPr>
          <a:xfrm>
            <a:off x="1753509" y="1449961"/>
            <a:ext cx="1406490" cy="621047"/>
          </a:xfrm>
          <a:prstGeom prst="rect">
            <a:avLst/>
          </a:prstGeom>
        </p:spPr>
      </p:pic>
      <p:grpSp>
        <p:nvGrpSpPr>
          <p:cNvPr id="53" name="组合 52"/>
          <p:cNvGrpSpPr/>
          <p:nvPr/>
        </p:nvGrpSpPr>
        <p:grpSpPr>
          <a:xfrm>
            <a:off x="3505786" y="1556624"/>
            <a:ext cx="2133600" cy="2048256"/>
            <a:chOff x="3505786" y="1556624"/>
            <a:chExt cx="2133600" cy="2048256"/>
          </a:xfrm>
        </p:grpSpPr>
        <p:pic>
          <p:nvPicPr>
            <p:cNvPr id="54" name="图片 53"/>
            <p:cNvPicPr>
              <a:picLocks noChangeAspect="1"/>
            </p:cNvPicPr>
            <p:nvPr/>
          </p:nvPicPr>
          <p:blipFill>
            <a:blip r:embed="rId20"/>
            <a:stretch>
              <a:fillRect/>
            </a:stretch>
          </p:blipFill>
          <p:spPr>
            <a:xfrm flipH="1">
              <a:off x="3505786" y="1556624"/>
              <a:ext cx="2133600" cy="2048256"/>
            </a:xfrm>
            <a:prstGeom prst="rect">
              <a:avLst/>
            </a:prstGeom>
          </p:spPr>
        </p:pic>
        <p:sp>
          <p:nvSpPr>
            <p:cNvPr id="55" name="文本框 54"/>
            <p:cNvSpPr txBox="1"/>
            <p:nvPr/>
          </p:nvSpPr>
          <p:spPr>
            <a:xfrm>
              <a:off x="4261006" y="1975298"/>
              <a:ext cx="724878" cy="1107996"/>
            </a:xfrm>
            <a:prstGeom prst="rect">
              <a:avLst/>
            </a:prstGeom>
            <a:noFill/>
            <a:effectLst/>
          </p:spPr>
          <p:txBody>
            <a:bodyPr wrap="none" rtlCol="0">
              <a:spAutoFit/>
            </a:bodyPr>
            <a:lstStyle/>
            <a:p>
              <a:r>
                <a:rPr lang="en-US" altLang="zh-CN" sz="6600" b="1" dirty="0" smtClean="0">
                  <a:solidFill>
                    <a:schemeClr val="bg1"/>
                  </a:solidFill>
                  <a:latin typeface="Times New Roman" pitchFamily="18" charset="0"/>
                  <a:ea typeface="方正姚体" panose="02010601030101010101" pitchFamily="2" charset="-122"/>
                  <a:cs typeface="Times New Roman" pitchFamily="18" charset="0"/>
                </a:rPr>
                <a:t>I.</a:t>
              </a:r>
              <a:endParaRPr lang="zh-CN" altLang="en-US" sz="6600" b="1" dirty="0" smtClean="0">
                <a:solidFill>
                  <a:schemeClr val="bg1"/>
                </a:solidFill>
                <a:latin typeface="Times New Roman" pitchFamily="18" charset="0"/>
                <a:ea typeface="方正姚体" panose="02010601030101010101" pitchFamily="2" charset="-122"/>
                <a:cs typeface="Times New Roman" pitchFamily="18" charset="0"/>
              </a:endParaRPr>
            </a:p>
          </p:txBody>
        </p:sp>
      </p:grpSp>
      <p:pic>
        <p:nvPicPr>
          <p:cNvPr id="8" name="图片 7"/>
          <p:cNvPicPr>
            <a:picLocks noChangeAspect="1"/>
          </p:cNvPicPr>
          <p:nvPr/>
        </p:nvPicPr>
        <p:blipFill>
          <a:blip r:embed="rId21"/>
          <a:stretch>
            <a:fillRect/>
          </a:stretch>
        </p:blipFill>
        <p:spPr>
          <a:xfrm>
            <a:off x="1144771" y="5788547"/>
            <a:ext cx="485419" cy="696471"/>
          </a:xfrm>
          <a:prstGeom prst="rect">
            <a:avLst/>
          </a:prstGeom>
        </p:spPr>
      </p:pic>
      <p:sp>
        <p:nvSpPr>
          <p:cNvPr id="59" name="文本框 58"/>
          <p:cNvSpPr txBox="1"/>
          <p:nvPr/>
        </p:nvSpPr>
        <p:spPr>
          <a:xfrm>
            <a:off x="6873655" y="1897698"/>
            <a:ext cx="3434310" cy="1938992"/>
          </a:xfrm>
          <a:prstGeom prst="rect">
            <a:avLst/>
          </a:prstGeom>
          <a:noFill/>
        </p:spPr>
        <p:txBody>
          <a:bodyPr wrap="square" rtlCol="0">
            <a:spAutoFit/>
          </a:bodyPr>
          <a:lstStyle/>
          <a:p>
            <a:pPr algn="ctr" defTabSz="1218804">
              <a:defRPr/>
            </a:pPr>
            <a:r>
              <a:rPr lang="en-US" altLang="zh-CN" sz="4000" b="1" kern="0" dirty="0" err="1" smtClean="0">
                <a:latin typeface="Times New Roman" pitchFamily="18" charset="0"/>
                <a:ea typeface="幼圆" panose="02010509060101010101" pitchFamily="49" charset="-122"/>
                <a:cs typeface="Times New Roman" pitchFamily="18" charset="0"/>
              </a:rPr>
              <a:t>Phương</a:t>
            </a:r>
            <a:r>
              <a:rPr lang="en-US" altLang="zh-CN" sz="4000" b="1" kern="0" dirty="0" smtClean="0">
                <a:latin typeface="Times New Roman" pitchFamily="18" charset="0"/>
                <a:ea typeface="幼圆" panose="02010509060101010101" pitchFamily="49" charset="-122"/>
                <a:cs typeface="Times New Roman" pitchFamily="18" charset="0"/>
              </a:rPr>
              <a:t> </a:t>
            </a:r>
            <a:r>
              <a:rPr lang="en-US" altLang="zh-CN" sz="4000" b="1" kern="0" dirty="0" err="1" smtClean="0">
                <a:latin typeface="Times New Roman" pitchFamily="18" charset="0"/>
                <a:ea typeface="幼圆" panose="02010509060101010101" pitchFamily="49" charset="-122"/>
                <a:cs typeface="Times New Roman" pitchFamily="18" charset="0"/>
              </a:rPr>
              <a:t>pháp</a:t>
            </a:r>
            <a:r>
              <a:rPr lang="en-US" altLang="zh-CN" sz="4000" b="1" kern="0" dirty="0" smtClean="0">
                <a:latin typeface="Times New Roman" pitchFamily="18" charset="0"/>
                <a:ea typeface="幼圆" panose="02010509060101010101" pitchFamily="49" charset="-122"/>
                <a:cs typeface="Times New Roman" pitchFamily="18" charset="0"/>
              </a:rPr>
              <a:t> </a:t>
            </a:r>
            <a:r>
              <a:rPr lang="en-US" altLang="zh-CN" sz="4000" b="1" kern="0" dirty="0" err="1" smtClean="0">
                <a:latin typeface="Times New Roman" pitchFamily="18" charset="0"/>
                <a:ea typeface="幼圆" panose="02010509060101010101" pitchFamily="49" charset="-122"/>
                <a:cs typeface="Times New Roman" pitchFamily="18" charset="0"/>
              </a:rPr>
              <a:t>viết</a:t>
            </a:r>
            <a:r>
              <a:rPr lang="en-US" altLang="zh-CN" sz="4000" b="1" kern="0" dirty="0" smtClean="0">
                <a:latin typeface="Times New Roman" pitchFamily="18" charset="0"/>
                <a:ea typeface="幼圆" panose="02010509060101010101" pitchFamily="49" charset="-122"/>
                <a:cs typeface="Times New Roman" pitchFamily="18" charset="0"/>
              </a:rPr>
              <a:t> </a:t>
            </a:r>
            <a:r>
              <a:rPr lang="en-US" altLang="zh-CN" sz="4000" b="1" kern="0" dirty="0" err="1" smtClean="0">
                <a:latin typeface="Times New Roman" pitchFamily="18" charset="0"/>
                <a:ea typeface="幼圆" panose="02010509060101010101" pitchFamily="49" charset="-122"/>
                <a:cs typeface="Times New Roman" pitchFamily="18" charset="0"/>
              </a:rPr>
              <a:t>văn</a:t>
            </a:r>
            <a:r>
              <a:rPr lang="en-US" altLang="zh-CN" sz="4000" b="1" kern="0" dirty="0" smtClean="0">
                <a:latin typeface="Times New Roman" pitchFamily="18" charset="0"/>
                <a:ea typeface="幼圆" panose="02010509060101010101" pitchFamily="49" charset="-122"/>
                <a:cs typeface="Times New Roman" pitchFamily="18" charset="0"/>
              </a:rPr>
              <a:t> </a:t>
            </a:r>
            <a:r>
              <a:rPr lang="en-US" altLang="zh-CN" sz="4000" b="1" kern="0" dirty="0" err="1" smtClean="0">
                <a:latin typeface="Times New Roman" pitchFamily="18" charset="0"/>
                <a:ea typeface="幼圆" panose="02010509060101010101" pitchFamily="49" charset="-122"/>
                <a:cs typeface="Times New Roman" pitchFamily="18" charset="0"/>
              </a:rPr>
              <a:t>tả</a:t>
            </a:r>
            <a:r>
              <a:rPr lang="en-US" altLang="zh-CN" sz="4000" b="1" kern="0" dirty="0" smtClean="0">
                <a:latin typeface="Times New Roman" pitchFamily="18" charset="0"/>
                <a:ea typeface="幼圆" panose="02010509060101010101" pitchFamily="49" charset="-122"/>
                <a:cs typeface="Times New Roman" pitchFamily="18" charset="0"/>
              </a:rPr>
              <a:t> </a:t>
            </a:r>
            <a:r>
              <a:rPr lang="en-US" altLang="zh-CN" sz="4000" b="1" kern="0" dirty="0" err="1" smtClean="0">
                <a:latin typeface="Times New Roman" pitchFamily="18" charset="0"/>
                <a:ea typeface="幼圆" panose="02010509060101010101" pitchFamily="49" charset="-122"/>
                <a:cs typeface="Times New Roman" pitchFamily="18" charset="0"/>
              </a:rPr>
              <a:t>cảnh</a:t>
            </a:r>
            <a:endParaRPr lang="zh-CN" altLang="en-US" sz="4000" b="1" kern="0" dirty="0">
              <a:latin typeface="Times New Roman" pitchFamily="18" charset="0"/>
              <a:ea typeface="幼圆" panose="02010509060101010101" pitchFamily="49" charset="-122"/>
              <a:cs typeface="Times New Roman" pitchFamily="18" charset="0"/>
            </a:endParaRPr>
          </a:p>
        </p:txBody>
      </p:sp>
    </p:spTree>
    <p:extLst>
      <p:ext uri="{BB962C8B-B14F-4D97-AF65-F5344CB8AC3E}">
        <p14:creationId xmlns:p14="http://schemas.microsoft.com/office/powerpoint/2010/main" val="3916379754"/>
      </p:ext>
    </p:extLst>
  </p:cSld>
  <p:clrMapOvr>
    <a:masterClrMapping/>
  </p:clrMapOvr>
  <p:transition spd="slow" advClick="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dissolve">
                                      <p:cBhvr>
                                        <p:cTn id="15" dur="500"/>
                                        <p:tgtEl>
                                          <p:spTgt spid="14"/>
                                        </p:tgtEl>
                                      </p:cBhvr>
                                    </p:animEffect>
                                  </p:childTnLst>
                                </p:cTn>
                              </p:par>
                            </p:childTnLst>
                          </p:cTn>
                        </p:par>
                        <p:par>
                          <p:cTn id="16" fill="hold">
                            <p:stCondLst>
                              <p:cond delay="1500"/>
                            </p:stCondLst>
                            <p:childTnLst>
                              <p:par>
                                <p:cTn id="17" presetID="47"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25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par>
                                <p:cTn id="27" presetID="47" presetClass="entr" presetSubtype="0" fill="hold" nodeType="withEffect">
                                  <p:stCondLst>
                                    <p:cond delay="50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par>
                                <p:cTn id="32" presetID="10" presetClass="entr" presetSubtype="0" fill="hold" nodeType="withEffect">
                                  <p:stCondLst>
                                    <p:cond delay="50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par>
                                <p:cTn id="35" presetID="10" presetClass="entr" presetSubtype="0" fill="hold" nodeType="withEffect">
                                  <p:stCondLst>
                                    <p:cond delay="75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par>
                                <p:cTn id="38" presetID="10" presetClass="entr" presetSubtype="0" fill="hold" nodeType="withEffect">
                                  <p:stCondLst>
                                    <p:cond delay="100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par>
                                <p:cTn id="41" presetID="10" presetClass="entr" presetSubtype="0" fill="hold" nodeType="withEffect">
                                  <p:stCondLst>
                                    <p:cond delay="125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par>
                          <p:cTn id="44" fill="hold">
                            <p:stCondLst>
                              <p:cond delay="3250"/>
                            </p:stCondLst>
                            <p:childTnLst>
                              <p:par>
                                <p:cTn id="45" presetID="10" presetClass="entr" presetSubtype="0" fill="hold"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par>
                                <p:cTn id="48" presetID="10" presetClass="entr" presetSubtype="0" fill="hold"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500"/>
                                        <p:tgtEl>
                                          <p:spTgt spid="13"/>
                                        </p:tgtEl>
                                      </p:cBhvr>
                                    </p:animEffect>
                                  </p:childTnLst>
                                </p:cTn>
                              </p:par>
                              <p:par>
                                <p:cTn id="51" presetID="10" presetClass="entr" presetSubtype="0" fill="hold" nodeType="with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500"/>
                                        <p:tgtEl>
                                          <p:spTgt spid="21"/>
                                        </p:tgtEl>
                                      </p:cBhvr>
                                    </p:animEffect>
                                  </p:childTnLst>
                                </p:cTn>
                              </p:par>
                            </p:childTnLst>
                          </p:cTn>
                        </p:par>
                        <p:par>
                          <p:cTn id="54" fill="hold">
                            <p:stCondLst>
                              <p:cond delay="3750"/>
                            </p:stCondLst>
                            <p:childTnLst>
                              <p:par>
                                <p:cTn id="55" presetID="10" presetClass="entr" presetSubtype="0" fill="hold"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500"/>
                                        <p:tgtEl>
                                          <p:spTgt spid="51"/>
                                        </p:tgtEl>
                                      </p:cBhvr>
                                    </p:animEffect>
                                  </p:childTnLst>
                                </p:cTn>
                              </p:par>
                            </p:childTnLst>
                          </p:cTn>
                        </p:par>
                        <p:par>
                          <p:cTn id="58" fill="hold">
                            <p:stCondLst>
                              <p:cond delay="4250"/>
                            </p:stCondLst>
                            <p:childTnLst>
                              <p:par>
                                <p:cTn id="59" presetID="42" presetClass="entr" presetSubtype="0" fill="hold"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fade">
                                      <p:cBhvr>
                                        <p:cTn id="61" dur="1000"/>
                                        <p:tgtEl>
                                          <p:spTgt spid="49"/>
                                        </p:tgtEl>
                                      </p:cBhvr>
                                    </p:animEffect>
                                    <p:anim calcmode="lin" valueType="num">
                                      <p:cBhvr>
                                        <p:cTn id="62" dur="1000" fill="hold"/>
                                        <p:tgtEl>
                                          <p:spTgt spid="49"/>
                                        </p:tgtEl>
                                        <p:attrNameLst>
                                          <p:attrName>ppt_x</p:attrName>
                                        </p:attrNameLst>
                                      </p:cBhvr>
                                      <p:tavLst>
                                        <p:tav tm="0">
                                          <p:val>
                                            <p:strVal val="#ppt_x"/>
                                          </p:val>
                                        </p:tav>
                                        <p:tav tm="100000">
                                          <p:val>
                                            <p:strVal val="#ppt_x"/>
                                          </p:val>
                                        </p:tav>
                                      </p:tavLst>
                                    </p:anim>
                                    <p:anim calcmode="lin" valueType="num">
                                      <p:cBhvr>
                                        <p:cTn id="63" dur="1000" fill="hold"/>
                                        <p:tgtEl>
                                          <p:spTgt spid="49"/>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16" presetClass="entr" presetSubtype="37" fill="hold"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barn(outVertical)">
                                      <p:cBhvr>
                                        <p:cTn id="67" dur="500"/>
                                        <p:tgtEl>
                                          <p:spTgt spid="45"/>
                                        </p:tgtEl>
                                      </p:cBhvr>
                                    </p:animEffect>
                                  </p:childTnLst>
                                </p:cTn>
                              </p:par>
                            </p:childTnLst>
                          </p:cTn>
                        </p:par>
                        <p:par>
                          <p:cTn id="68" fill="hold">
                            <p:stCondLst>
                              <p:cond delay="5750"/>
                            </p:stCondLst>
                            <p:childTnLst>
                              <p:par>
                                <p:cTn id="69" presetID="10" presetClass="entr" presetSubtype="0" fill="hold"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fade">
                                      <p:cBhvr>
                                        <p:cTn id="71" dur="500"/>
                                        <p:tgtEl>
                                          <p:spTgt spid="50"/>
                                        </p:tgtEl>
                                      </p:cBhvr>
                                    </p:animEffect>
                                  </p:childTnLst>
                                </p:cTn>
                              </p:par>
                            </p:childTnLst>
                          </p:cTn>
                        </p:par>
                        <p:par>
                          <p:cTn id="72" fill="hold">
                            <p:stCondLst>
                              <p:cond delay="6250"/>
                            </p:stCondLst>
                            <p:childTnLst>
                              <p:par>
                                <p:cTn id="73" presetID="10" presetClass="entr" presetSubtype="0" fill="hold" nodeType="afterEffect">
                                  <p:stCondLst>
                                    <p:cond delay="0"/>
                                  </p:stCondLst>
                                  <p:childTnLst>
                                    <p:set>
                                      <p:cBhvr>
                                        <p:cTn id="74" dur="1" fill="hold">
                                          <p:stCondLst>
                                            <p:cond delay="0"/>
                                          </p:stCondLst>
                                        </p:cTn>
                                        <p:tgtEl>
                                          <p:spTgt spid="52"/>
                                        </p:tgtEl>
                                        <p:attrNameLst>
                                          <p:attrName>style.visibility</p:attrName>
                                        </p:attrNameLst>
                                      </p:cBhvr>
                                      <p:to>
                                        <p:strVal val="visible"/>
                                      </p:to>
                                    </p:set>
                                    <p:animEffect transition="in" filter="fade">
                                      <p:cBhvr>
                                        <p:cTn id="75" dur="500"/>
                                        <p:tgtEl>
                                          <p:spTgt spid="52"/>
                                        </p:tgtEl>
                                      </p:cBhvr>
                                    </p:animEffect>
                                  </p:childTnLst>
                                </p:cTn>
                              </p:par>
                            </p:childTnLst>
                          </p:cTn>
                        </p:par>
                        <p:par>
                          <p:cTn id="76" fill="hold">
                            <p:stCondLst>
                              <p:cond delay="6750"/>
                            </p:stCondLst>
                            <p:childTnLst>
                              <p:par>
                                <p:cTn id="77" presetID="2" presetClass="entr" presetSubtype="3" fill="hold" nodeType="afterEffect">
                                  <p:stCondLst>
                                    <p:cond delay="0"/>
                                  </p:stCondLst>
                                  <p:childTnLst>
                                    <p:set>
                                      <p:cBhvr>
                                        <p:cTn id="78" dur="1" fill="hold">
                                          <p:stCondLst>
                                            <p:cond delay="0"/>
                                          </p:stCondLst>
                                        </p:cTn>
                                        <p:tgtEl>
                                          <p:spTgt spid="53"/>
                                        </p:tgtEl>
                                        <p:attrNameLst>
                                          <p:attrName>style.visibility</p:attrName>
                                        </p:attrNameLst>
                                      </p:cBhvr>
                                      <p:to>
                                        <p:strVal val="visible"/>
                                      </p:to>
                                    </p:set>
                                    <p:anim calcmode="lin" valueType="num">
                                      <p:cBhvr additive="base">
                                        <p:cTn id="79" dur="1000" fill="hold"/>
                                        <p:tgtEl>
                                          <p:spTgt spid="53"/>
                                        </p:tgtEl>
                                        <p:attrNameLst>
                                          <p:attrName>ppt_x</p:attrName>
                                        </p:attrNameLst>
                                      </p:cBhvr>
                                      <p:tavLst>
                                        <p:tav tm="0">
                                          <p:val>
                                            <p:strVal val="1+#ppt_w/2"/>
                                          </p:val>
                                        </p:tav>
                                        <p:tav tm="100000">
                                          <p:val>
                                            <p:strVal val="#ppt_x"/>
                                          </p:val>
                                        </p:tav>
                                      </p:tavLst>
                                    </p:anim>
                                    <p:anim calcmode="lin" valueType="num">
                                      <p:cBhvr additive="base">
                                        <p:cTn id="80" dur="1000" fill="hold"/>
                                        <p:tgtEl>
                                          <p:spTgt spid="53"/>
                                        </p:tgtEl>
                                        <p:attrNameLst>
                                          <p:attrName>ppt_y</p:attrName>
                                        </p:attrNameLst>
                                      </p:cBhvr>
                                      <p:tavLst>
                                        <p:tav tm="0">
                                          <p:val>
                                            <p:strVal val="0-#ppt_h/2"/>
                                          </p:val>
                                        </p:tav>
                                        <p:tav tm="100000">
                                          <p:val>
                                            <p:strVal val="#ppt_y"/>
                                          </p:val>
                                        </p:tav>
                                      </p:tavLst>
                                    </p:anim>
                                  </p:childTnLst>
                                </p:cTn>
                              </p:par>
                            </p:childTnLst>
                          </p:cTn>
                        </p:par>
                        <p:par>
                          <p:cTn id="81" fill="hold">
                            <p:stCondLst>
                              <p:cond delay="7750"/>
                            </p:stCondLst>
                            <p:childTnLst>
                              <p:par>
                                <p:cTn id="82" presetID="53" presetClass="entr" presetSubtype="16" fill="hold" nodeType="afterEffect">
                                  <p:stCondLst>
                                    <p:cond delay="0"/>
                                  </p:stCondLst>
                                  <p:childTnLst>
                                    <p:set>
                                      <p:cBhvr>
                                        <p:cTn id="83" dur="1" fill="hold">
                                          <p:stCondLst>
                                            <p:cond delay="0"/>
                                          </p:stCondLst>
                                        </p:cTn>
                                        <p:tgtEl>
                                          <p:spTgt spid="56"/>
                                        </p:tgtEl>
                                        <p:attrNameLst>
                                          <p:attrName>style.visibility</p:attrName>
                                        </p:attrNameLst>
                                      </p:cBhvr>
                                      <p:to>
                                        <p:strVal val="visible"/>
                                      </p:to>
                                    </p:set>
                                    <p:anim calcmode="lin" valueType="num">
                                      <p:cBhvr>
                                        <p:cTn id="84" dur="1000" fill="hold"/>
                                        <p:tgtEl>
                                          <p:spTgt spid="56"/>
                                        </p:tgtEl>
                                        <p:attrNameLst>
                                          <p:attrName>ppt_w</p:attrName>
                                        </p:attrNameLst>
                                      </p:cBhvr>
                                      <p:tavLst>
                                        <p:tav tm="0">
                                          <p:val>
                                            <p:fltVal val="0"/>
                                          </p:val>
                                        </p:tav>
                                        <p:tav tm="100000">
                                          <p:val>
                                            <p:strVal val="#ppt_w"/>
                                          </p:val>
                                        </p:tav>
                                      </p:tavLst>
                                    </p:anim>
                                    <p:anim calcmode="lin" valueType="num">
                                      <p:cBhvr>
                                        <p:cTn id="85" dur="1000" fill="hold"/>
                                        <p:tgtEl>
                                          <p:spTgt spid="56"/>
                                        </p:tgtEl>
                                        <p:attrNameLst>
                                          <p:attrName>ppt_h</p:attrName>
                                        </p:attrNameLst>
                                      </p:cBhvr>
                                      <p:tavLst>
                                        <p:tav tm="0">
                                          <p:val>
                                            <p:fltVal val="0"/>
                                          </p:val>
                                        </p:tav>
                                        <p:tav tm="100000">
                                          <p:val>
                                            <p:strVal val="#ppt_h"/>
                                          </p:val>
                                        </p:tav>
                                      </p:tavLst>
                                    </p:anim>
                                    <p:animEffect transition="in" filter="fade">
                                      <p:cBhvr>
                                        <p:cTn id="86" dur="1000"/>
                                        <p:tgtEl>
                                          <p:spTgt spid="56"/>
                                        </p:tgtEl>
                                      </p:cBhvr>
                                    </p:animEffect>
                                  </p:childTnLst>
                                </p:cTn>
                              </p:par>
                            </p:childTnLst>
                          </p:cTn>
                        </p:par>
                        <p:par>
                          <p:cTn id="87" fill="hold">
                            <p:stCondLst>
                              <p:cond delay="8750"/>
                            </p:stCondLst>
                            <p:childTnLst>
                              <p:par>
                                <p:cTn id="88" presetID="10" presetClass="entr" presetSubtype="0" fill="hold" grpId="0" nodeType="afterEffect">
                                  <p:stCondLst>
                                    <p:cond delay="0"/>
                                  </p:stCondLst>
                                  <p:childTnLst>
                                    <p:set>
                                      <p:cBhvr>
                                        <p:cTn id="89" dur="1" fill="hold">
                                          <p:stCondLst>
                                            <p:cond delay="0"/>
                                          </p:stCondLst>
                                        </p:cTn>
                                        <p:tgtEl>
                                          <p:spTgt spid="59"/>
                                        </p:tgtEl>
                                        <p:attrNameLst>
                                          <p:attrName>style.visibility</p:attrName>
                                        </p:attrNameLst>
                                      </p:cBhvr>
                                      <p:to>
                                        <p:strVal val="visible"/>
                                      </p:to>
                                    </p:set>
                                    <p:animEffect transition="in" filter="fade">
                                      <p:cBhvr>
                                        <p:cTn id="90"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p:cNvSpPr/>
          <p:nvPr/>
        </p:nvSpPr>
        <p:spPr>
          <a:xfrm>
            <a:off x="413656" y="709859"/>
            <a:ext cx="10678886" cy="2308324"/>
          </a:xfrm>
          <a:prstGeom prst="rect">
            <a:avLst/>
          </a:prstGeom>
        </p:spPr>
        <p:txBody>
          <a:bodyPr wrap="square">
            <a:spAutoFit/>
          </a:bodyPr>
          <a:lstStyle/>
          <a:p>
            <a:pPr algn="just"/>
            <a:r>
              <a:rPr lang="en-US" sz="2400" i="1" dirty="0" smtClean="0">
                <a:latin typeface="Times New Roman" pitchFamily="18" charset="0"/>
                <a:cs typeface="Times New Roman" pitchFamily="18" charset="0"/>
              </a:rPr>
              <a:t>	</a:t>
            </a:r>
            <a:r>
              <a:rPr lang="vi-VN" sz="2400" i="1" dirty="0" smtClean="0">
                <a:latin typeface="Times New Roman" pitchFamily="18" charset="0"/>
                <a:cs typeface="Times New Roman" pitchFamily="18" charset="0"/>
              </a:rPr>
              <a:t>a. </a:t>
            </a:r>
            <a:r>
              <a:rPr lang="en-US" sz="2400" i="1" dirty="0" smtClean="0">
                <a:latin typeface="Times New Roman" pitchFamily="18" charset="0"/>
                <a:cs typeface="Times New Roman" pitchFamily="18" charset="0"/>
              </a:rPr>
              <a:t>N</a:t>
            </a:r>
            <a:r>
              <a:rPr lang="vi-VN" sz="2400" i="1" dirty="0" smtClean="0">
                <a:latin typeface="Times New Roman" pitchFamily="18" charset="0"/>
                <a:cs typeface="Times New Roman" pitchFamily="18" charset="0"/>
              </a:rPr>
              <a:t>hững động tác thả sào,</a:t>
            </a:r>
            <a:r>
              <a:rPr lang="en-US" sz="2400" i="1" dirty="0" smtClean="0">
                <a:latin typeface="Times New Roman" pitchFamily="18" charset="0"/>
                <a:cs typeface="Times New Roman" pitchFamily="18" charset="0"/>
              </a:rPr>
              <a:t> </a:t>
            </a:r>
            <a:r>
              <a:rPr lang="vi-VN" sz="2400" i="1" dirty="0" smtClean="0">
                <a:latin typeface="Times New Roman" pitchFamily="18" charset="0"/>
                <a:cs typeface="Times New Roman" pitchFamily="18" charset="0"/>
              </a:rPr>
              <a:t>rút sào rập ràng nhanh như cắt. Thuyền cố lấn lên. Dượng Hương Thư như một pho tượng đồng đúc,các bắp thịt cuồn cuộn,</a:t>
            </a:r>
            <a:r>
              <a:rPr lang="en-US" sz="2400" i="1" dirty="0" smtClean="0">
                <a:latin typeface="Times New Roman" pitchFamily="18" charset="0"/>
                <a:cs typeface="Times New Roman" pitchFamily="18" charset="0"/>
              </a:rPr>
              <a:t> </a:t>
            </a:r>
            <a:r>
              <a:rPr lang="vi-VN" sz="2400" i="1" dirty="0" smtClean="0">
                <a:latin typeface="Times New Roman" pitchFamily="18" charset="0"/>
                <a:cs typeface="Times New Roman" pitchFamily="18" charset="0"/>
              </a:rPr>
              <a:t>hai hàm răng cắn chặt,</a:t>
            </a:r>
            <a:r>
              <a:rPr lang="en-US" sz="2400" i="1" dirty="0" smtClean="0">
                <a:latin typeface="Times New Roman" pitchFamily="18" charset="0"/>
                <a:cs typeface="Times New Roman" pitchFamily="18" charset="0"/>
              </a:rPr>
              <a:t> </a:t>
            </a:r>
            <a:r>
              <a:rPr lang="vi-VN" sz="2400" i="1" dirty="0" smtClean="0">
                <a:latin typeface="Times New Roman" pitchFamily="18" charset="0"/>
                <a:cs typeface="Times New Roman" pitchFamily="18" charset="0"/>
              </a:rPr>
              <a:t>quai hàm bạnh ra,</a:t>
            </a:r>
            <a:r>
              <a:rPr lang="en-US" sz="2400" i="1" dirty="0" smtClean="0">
                <a:latin typeface="Times New Roman" pitchFamily="18" charset="0"/>
                <a:cs typeface="Times New Roman" pitchFamily="18" charset="0"/>
              </a:rPr>
              <a:t> </a:t>
            </a:r>
            <a:r>
              <a:rPr lang="vi-VN" sz="2400" i="1" dirty="0" smtClean="0">
                <a:latin typeface="Times New Roman" pitchFamily="18" charset="0"/>
                <a:cs typeface="Times New Roman" pitchFamily="18" charset="0"/>
              </a:rPr>
              <a:t>cặp mắt nảy lủa ghì trên ngọn sào giống như một hiệp sĩ của Trường Sơn oai linh hùng vĩ. Dượng Hương Thư như đang vượt thác khác hẳn Dượng Hương Thư ơ nhà,</a:t>
            </a:r>
            <a:r>
              <a:rPr lang="en-US" sz="2400" i="1" dirty="0" smtClean="0">
                <a:latin typeface="Times New Roman" pitchFamily="18" charset="0"/>
                <a:cs typeface="Times New Roman" pitchFamily="18" charset="0"/>
              </a:rPr>
              <a:t> </a:t>
            </a:r>
            <a:r>
              <a:rPr lang="vi-VN" sz="2400" i="1" dirty="0" smtClean="0">
                <a:latin typeface="Times New Roman" pitchFamily="18" charset="0"/>
                <a:cs typeface="Times New Roman" pitchFamily="18" charset="0"/>
              </a:rPr>
              <a:t>nói năng nhỏ nhẻ,</a:t>
            </a:r>
            <a:r>
              <a:rPr lang="en-US" sz="2400" i="1" dirty="0" smtClean="0">
                <a:latin typeface="Times New Roman" pitchFamily="18" charset="0"/>
                <a:cs typeface="Times New Roman" pitchFamily="18" charset="0"/>
              </a:rPr>
              <a:t> </a:t>
            </a:r>
            <a:r>
              <a:rPr lang="vi-VN" sz="2400" i="1" dirty="0" smtClean="0">
                <a:latin typeface="Times New Roman" pitchFamily="18" charset="0"/>
                <a:cs typeface="Times New Roman" pitchFamily="18" charset="0"/>
              </a:rPr>
              <a:t>tính nết nhu mì,</a:t>
            </a:r>
            <a:r>
              <a:rPr lang="en-US" sz="2400" i="1" dirty="0" smtClean="0">
                <a:latin typeface="Times New Roman" pitchFamily="18" charset="0"/>
                <a:cs typeface="Times New Roman" pitchFamily="18" charset="0"/>
              </a:rPr>
              <a:t> </a:t>
            </a:r>
            <a:r>
              <a:rPr lang="vi-VN" sz="2400" i="1" dirty="0" smtClean="0">
                <a:latin typeface="Times New Roman" pitchFamily="18" charset="0"/>
                <a:cs typeface="Times New Roman" pitchFamily="18" charset="0"/>
              </a:rPr>
              <a:t>ai gọi cũng vâng vâng dạ dạ.</a:t>
            </a:r>
            <a:endParaRPr lang="vi-VN" sz="2400" i="1" dirty="0">
              <a:latin typeface="Times New Roman" pitchFamily="18" charset="0"/>
              <a:cs typeface="Times New Roman" pitchFamily="18" charset="0"/>
            </a:endParaRPr>
          </a:p>
        </p:txBody>
      </p:sp>
      <p:sp>
        <p:nvSpPr>
          <p:cNvPr id="2" name="TextBox 1"/>
          <p:cNvSpPr txBox="1"/>
          <p:nvPr/>
        </p:nvSpPr>
        <p:spPr>
          <a:xfrm>
            <a:off x="1084218" y="248194"/>
            <a:ext cx="3004456" cy="461665"/>
          </a:xfrm>
          <a:prstGeom prst="rect">
            <a:avLst/>
          </a:prstGeom>
          <a:noFill/>
        </p:spPr>
        <p:txBody>
          <a:bodyPr wrap="square" rtlCol="0">
            <a:spAutoFit/>
          </a:bodyPr>
          <a:lstStyle/>
          <a:p>
            <a:r>
              <a:rPr lang="vi-VN" sz="2400" b="1" dirty="0" smtClean="0">
                <a:latin typeface="+mj-lt"/>
              </a:rPr>
              <a:t>1. Ví dụ và nhận xét:</a:t>
            </a:r>
            <a:endParaRPr lang="en-US" sz="2400" b="1" dirty="0">
              <a:latin typeface="+mj-l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3729" y="2920939"/>
            <a:ext cx="5338019" cy="3687038"/>
          </a:xfrm>
          <a:prstGeom prst="rect">
            <a:avLst/>
          </a:prstGeom>
        </p:spPr>
      </p:pic>
    </p:spTree>
    <p:extLst>
      <p:ext uri="{BB962C8B-B14F-4D97-AF65-F5344CB8AC3E}">
        <p14:creationId xmlns:p14="http://schemas.microsoft.com/office/powerpoint/2010/main" val="3071047010"/>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1000" fill="hold"/>
                                        <p:tgtEl>
                                          <p:spTgt spid="53"/>
                                        </p:tgtEl>
                                        <p:attrNameLst>
                                          <p:attrName>ppt_w</p:attrName>
                                        </p:attrNameLst>
                                      </p:cBhvr>
                                      <p:tavLst>
                                        <p:tav tm="0">
                                          <p:val>
                                            <p:strVal val="#ppt_w*0.70"/>
                                          </p:val>
                                        </p:tav>
                                        <p:tav tm="100000">
                                          <p:val>
                                            <p:strVal val="#ppt_w"/>
                                          </p:val>
                                        </p:tav>
                                      </p:tavLst>
                                    </p:anim>
                                    <p:anim calcmode="lin" valueType="num">
                                      <p:cBhvr>
                                        <p:cTn id="8" dur="1000" fill="hold"/>
                                        <p:tgtEl>
                                          <p:spTgt spid="53"/>
                                        </p:tgtEl>
                                        <p:attrNameLst>
                                          <p:attrName>ppt_h</p:attrName>
                                        </p:attrNameLst>
                                      </p:cBhvr>
                                      <p:tavLst>
                                        <p:tav tm="0">
                                          <p:val>
                                            <p:strVal val="#ppt_h"/>
                                          </p:val>
                                        </p:tav>
                                        <p:tav tm="100000">
                                          <p:val>
                                            <p:strVal val="#ppt_h"/>
                                          </p:val>
                                        </p:tav>
                                      </p:tavLst>
                                    </p:anim>
                                    <p:animEffect transition="in" filter="fade">
                                      <p:cBhvr>
                                        <p:cTn id="9" dur="1000"/>
                                        <p:tgtEl>
                                          <p:spTgt spid="53"/>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heel(1)">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p:cNvPicPr>
            <a:picLocks noChangeAspect="1"/>
          </p:cNvPicPr>
          <p:nvPr/>
        </p:nvPicPr>
        <p:blipFill>
          <a:blip r:embed="rId3"/>
          <a:stretch>
            <a:fillRect/>
          </a:stretch>
        </p:blipFill>
        <p:spPr>
          <a:xfrm>
            <a:off x="3284739" y="0"/>
            <a:ext cx="5139530" cy="1650533"/>
          </a:xfrm>
          <a:prstGeom prst="rect">
            <a:avLst/>
          </a:prstGeom>
        </p:spPr>
      </p:pic>
      <p:pic>
        <p:nvPicPr>
          <p:cNvPr id="33" name="图片 32"/>
          <p:cNvPicPr>
            <a:picLocks noChangeAspect="1"/>
          </p:cNvPicPr>
          <p:nvPr/>
        </p:nvPicPr>
        <p:blipFill>
          <a:blip r:embed="rId4"/>
          <a:stretch>
            <a:fillRect/>
          </a:stretch>
        </p:blipFill>
        <p:spPr>
          <a:xfrm>
            <a:off x="8488037" y="162210"/>
            <a:ext cx="595376" cy="842513"/>
          </a:xfrm>
          <a:prstGeom prst="rect">
            <a:avLst/>
          </a:prstGeom>
        </p:spPr>
      </p:pic>
      <p:pic>
        <p:nvPicPr>
          <p:cNvPr id="34" name="图片 33"/>
          <p:cNvPicPr>
            <a:picLocks noChangeAspect="1"/>
          </p:cNvPicPr>
          <p:nvPr/>
        </p:nvPicPr>
        <p:blipFill>
          <a:blip r:embed="rId5"/>
          <a:stretch>
            <a:fillRect/>
          </a:stretch>
        </p:blipFill>
        <p:spPr>
          <a:xfrm>
            <a:off x="723219" y="429450"/>
            <a:ext cx="540000" cy="371250"/>
          </a:xfrm>
          <a:prstGeom prst="rect">
            <a:avLst/>
          </a:prstGeom>
        </p:spPr>
      </p:pic>
      <p:pic>
        <p:nvPicPr>
          <p:cNvPr id="35" name="图片 34"/>
          <p:cNvPicPr>
            <a:picLocks noChangeAspect="1"/>
          </p:cNvPicPr>
          <p:nvPr/>
        </p:nvPicPr>
        <p:blipFill>
          <a:blip r:embed="rId6"/>
          <a:stretch>
            <a:fillRect/>
          </a:stretch>
        </p:blipFill>
        <p:spPr>
          <a:xfrm>
            <a:off x="10041151" y="510983"/>
            <a:ext cx="795054" cy="419612"/>
          </a:xfrm>
          <a:prstGeom prst="rect">
            <a:avLst/>
          </a:prstGeom>
        </p:spPr>
      </p:pic>
      <p:pic>
        <p:nvPicPr>
          <p:cNvPr id="36" name="图片 35"/>
          <p:cNvPicPr>
            <a:picLocks noChangeAspect="1"/>
          </p:cNvPicPr>
          <p:nvPr/>
        </p:nvPicPr>
        <p:blipFill>
          <a:blip r:embed="rId7"/>
          <a:stretch>
            <a:fillRect/>
          </a:stretch>
        </p:blipFill>
        <p:spPr>
          <a:xfrm flipH="1">
            <a:off x="2135682" y="-129321"/>
            <a:ext cx="1289800" cy="954787"/>
          </a:xfrm>
          <a:prstGeom prst="rect">
            <a:avLst/>
          </a:prstGeom>
        </p:spPr>
      </p:pic>
      <p:sp>
        <p:nvSpPr>
          <p:cNvPr id="37" name="文本框 36"/>
          <p:cNvSpPr txBox="1"/>
          <p:nvPr/>
        </p:nvSpPr>
        <p:spPr>
          <a:xfrm>
            <a:off x="3749266" y="335051"/>
            <a:ext cx="4118435" cy="830997"/>
          </a:xfrm>
          <a:prstGeom prst="rect">
            <a:avLst/>
          </a:prstGeom>
          <a:noFill/>
        </p:spPr>
        <p:txBody>
          <a:bodyPr wrap="none" rtlCol="0">
            <a:spAutoFit/>
          </a:bodyPr>
          <a:lstStyle/>
          <a:p>
            <a:r>
              <a:rPr lang="en-US" altLang="zh-CN" sz="4800" b="1" i="1" dirty="0" err="1" smtClean="0">
                <a:solidFill>
                  <a:srgbClr val="000033"/>
                </a:solidFill>
                <a:latin typeface="Times New Roman" pitchFamily="18" charset="0"/>
                <a:ea typeface="幼圆" panose="02010509060101010101" pitchFamily="49" charset="-122"/>
                <a:cs typeface="Times New Roman" pitchFamily="18" charset="0"/>
              </a:rPr>
              <a:t>Làm</a:t>
            </a:r>
            <a:r>
              <a:rPr lang="en-US" altLang="zh-CN" sz="4800" b="1" i="1" dirty="0" smtClean="0">
                <a:solidFill>
                  <a:srgbClr val="000033"/>
                </a:solidFill>
                <a:latin typeface="Times New Roman" pitchFamily="18" charset="0"/>
                <a:ea typeface="幼圆" panose="02010509060101010101" pitchFamily="49" charset="-122"/>
                <a:cs typeface="Times New Roman" pitchFamily="18" charset="0"/>
              </a:rPr>
              <a:t> </a:t>
            </a:r>
            <a:r>
              <a:rPr lang="en-US" altLang="zh-CN" sz="4800" b="1" i="1" dirty="0" err="1" smtClean="0">
                <a:solidFill>
                  <a:srgbClr val="000033"/>
                </a:solidFill>
                <a:latin typeface="Times New Roman" pitchFamily="18" charset="0"/>
                <a:ea typeface="幼圆" panose="02010509060101010101" pitchFamily="49" charset="-122"/>
                <a:cs typeface="Times New Roman" pitchFamily="18" charset="0"/>
              </a:rPr>
              <a:t>việc</a:t>
            </a:r>
            <a:r>
              <a:rPr lang="en-US" altLang="zh-CN" sz="4800" b="1" i="1" dirty="0" smtClean="0">
                <a:solidFill>
                  <a:srgbClr val="000033"/>
                </a:solidFill>
                <a:latin typeface="Times New Roman" pitchFamily="18" charset="0"/>
                <a:ea typeface="幼圆" panose="02010509060101010101" pitchFamily="49" charset="-122"/>
                <a:cs typeface="Times New Roman" pitchFamily="18" charset="0"/>
              </a:rPr>
              <a:t> </a:t>
            </a:r>
            <a:r>
              <a:rPr lang="en-US" altLang="zh-CN" sz="4800" b="1" i="1" dirty="0" err="1" smtClean="0">
                <a:solidFill>
                  <a:srgbClr val="000033"/>
                </a:solidFill>
                <a:latin typeface="Times New Roman" pitchFamily="18" charset="0"/>
                <a:ea typeface="幼圆" panose="02010509060101010101" pitchFamily="49" charset="-122"/>
                <a:cs typeface="Times New Roman" pitchFamily="18" charset="0"/>
              </a:rPr>
              <a:t>nhóm</a:t>
            </a:r>
            <a:endParaRPr lang="zh-CN" altLang="en-US" sz="4800" b="1" i="1" dirty="0">
              <a:solidFill>
                <a:srgbClr val="000033"/>
              </a:solidFill>
              <a:latin typeface="Times New Roman" pitchFamily="18" charset="0"/>
              <a:ea typeface="幼圆" panose="02010509060101010101" pitchFamily="49" charset="-122"/>
              <a:cs typeface="Times New Roman" pitchFamily="18" charset="0"/>
            </a:endParaRPr>
          </a:p>
        </p:txBody>
      </p:sp>
      <p:pic>
        <p:nvPicPr>
          <p:cNvPr id="38" name="图片 37"/>
          <p:cNvPicPr>
            <a:picLocks noChangeAspect="1"/>
          </p:cNvPicPr>
          <p:nvPr/>
        </p:nvPicPr>
        <p:blipFill>
          <a:blip r:embed="rId5"/>
          <a:stretch>
            <a:fillRect/>
          </a:stretch>
        </p:blipFill>
        <p:spPr>
          <a:xfrm>
            <a:off x="11322649" y="125278"/>
            <a:ext cx="540000" cy="371250"/>
          </a:xfrm>
          <a:prstGeom prst="rect">
            <a:avLst/>
          </a:prstGeom>
        </p:spPr>
      </p:pic>
      <p:pic>
        <p:nvPicPr>
          <p:cNvPr id="11" name="图片 3"/>
          <p:cNvPicPr>
            <a:picLocks noChangeAspect="1"/>
          </p:cNvPicPr>
          <p:nvPr/>
        </p:nvPicPr>
        <p:blipFill rotWithShape="1">
          <a:blip r:embed="rId8">
            <a:extLst>
              <a:ext uri="{28A0092B-C50C-407E-A947-70E740481C1C}">
                <a14:useLocalDpi xmlns:a14="http://schemas.microsoft.com/office/drawing/2010/main" val="0"/>
              </a:ext>
            </a:extLst>
          </a:blip>
          <a:srcRect b="3774"/>
          <a:stretch/>
        </p:blipFill>
        <p:spPr>
          <a:xfrm>
            <a:off x="683160" y="2168127"/>
            <a:ext cx="2408381" cy="1732763"/>
          </a:xfrm>
          <a:prstGeom prst="rect">
            <a:avLst/>
          </a:prstGeom>
        </p:spPr>
      </p:pic>
      <p:sp>
        <p:nvSpPr>
          <p:cNvPr id="13" name="Rounded Rectangle 12"/>
          <p:cNvSpPr/>
          <p:nvPr/>
        </p:nvSpPr>
        <p:spPr>
          <a:xfrm>
            <a:off x="696685" y="5519055"/>
            <a:ext cx="2906486" cy="1012373"/>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dirty="0" err="1" smtClean="0">
                <a:latin typeface="Times New Roman" pitchFamily="18" charset="0"/>
                <a:cs typeface="Times New Roman" pitchFamily="18" charset="0"/>
              </a:rPr>
              <a:t>Văn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bản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tả</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ai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Đang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gì</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pic>
        <p:nvPicPr>
          <p:cNvPr id="14" name="图片 54">
            <a:extLst>
              <a:ext uri="{FF2B5EF4-FFF2-40B4-BE49-F238E27FC236}">
                <a16:creationId xmlns:a16="http://schemas.microsoft.com/office/drawing/2014/main" id="{BE3C4967-E637-4D54-86A6-381709160C63}"/>
              </a:ext>
            </a:extLst>
          </p:cNvPr>
          <p:cNvPicPr>
            <a:picLocks noChangeAspect="1"/>
          </p:cNvPicPr>
          <p:nvPr/>
        </p:nvPicPr>
        <p:blipFill>
          <a:blip r:embed="rId9">
            <a:extLst>
              <a:ext uri="{28A0092B-C50C-407E-A947-70E740481C1C}">
                <a14:useLocalDpi xmlns:a14="http://schemas.microsoft.com/office/drawing/2010/main" val="0"/>
              </a:ext>
            </a:extLst>
          </a:blip>
          <a:srcRect l="39304"/>
          <a:stretch>
            <a:fillRect/>
          </a:stretch>
        </p:blipFill>
        <p:spPr>
          <a:xfrm rot="21413799" flipH="1">
            <a:off x="2482446" y="4377173"/>
            <a:ext cx="1325536" cy="970372"/>
          </a:xfrm>
          <a:prstGeom prst="rect">
            <a:avLst/>
          </a:prstGeom>
        </p:spPr>
      </p:pic>
      <p:sp>
        <p:nvSpPr>
          <p:cNvPr id="15" name="Rounded Rectangle 14"/>
          <p:cNvSpPr/>
          <p:nvPr/>
        </p:nvSpPr>
        <p:spPr>
          <a:xfrm>
            <a:off x="3853539" y="4049479"/>
            <a:ext cx="4582887" cy="1273633"/>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it-IT" sz="2800" dirty="0" smtClean="0">
                <a:solidFill>
                  <a:schemeClr val="tx1"/>
                </a:solidFill>
                <a:latin typeface="Times New Roman" pitchFamily="18" charset="0"/>
                <a:ea typeface="Times New Roman" pitchFamily="18" charset="0"/>
                <a:cs typeface="Times New Roman" pitchFamily="18" charset="0"/>
              </a:rPr>
              <a:t>Nhận xét của em về người vượt thác? Những chi tiết nào thể hiện điều đó?</a:t>
            </a:r>
            <a:endParaRPr lang="en-US" sz="2800" dirty="0">
              <a:latin typeface="Times New Roman" pitchFamily="18" charset="0"/>
              <a:cs typeface="Times New Roman" pitchFamily="18" charset="0"/>
            </a:endParaRPr>
          </a:p>
        </p:txBody>
      </p:sp>
      <p:pic>
        <p:nvPicPr>
          <p:cNvPr id="16" name="图片 54">
            <a:extLst>
              <a:ext uri="{FF2B5EF4-FFF2-40B4-BE49-F238E27FC236}">
                <a16:creationId xmlns:a16="http://schemas.microsoft.com/office/drawing/2014/main" id="{BE3C4967-E637-4D54-86A6-381709160C63}"/>
              </a:ext>
            </a:extLst>
          </p:cNvPr>
          <p:cNvPicPr>
            <a:picLocks noChangeAspect="1"/>
          </p:cNvPicPr>
          <p:nvPr/>
        </p:nvPicPr>
        <p:blipFill>
          <a:blip r:embed="rId9">
            <a:extLst>
              <a:ext uri="{28A0092B-C50C-407E-A947-70E740481C1C}">
                <a14:useLocalDpi xmlns:a14="http://schemas.microsoft.com/office/drawing/2010/main" val="0"/>
              </a:ext>
            </a:extLst>
          </a:blip>
          <a:srcRect l="39304"/>
          <a:stretch>
            <a:fillRect/>
          </a:stretch>
        </p:blipFill>
        <p:spPr>
          <a:xfrm rot="21413799" flipH="1">
            <a:off x="5432474" y="2831402"/>
            <a:ext cx="1325536" cy="970372"/>
          </a:xfrm>
          <a:prstGeom prst="rect">
            <a:avLst/>
          </a:prstGeom>
        </p:spPr>
      </p:pic>
      <p:sp>
        <p:nvSpPr>
          <p:cNvPr id="17" name="Rounded Rectangle 16"/>
          <p:cNvSpPr/>
          <p:nvPr/>
        </p:nvSpPr>
        <p:spPr>
          <a:xfrm>
            <a:off x="7075711" y="2177135"/>
            <a:ext cx="4582887" cy="1273633"/>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it-IT" sz="2800" dirty="0" smtClean="0">
                <a:solidFill>
                  <a:schemeClr val="tx1"/>
                </a:solidFill>
                <a:latin typeface="Times New Roman" pitchFamily="18" charset="0"/>
                <a:ea typeface="Times New Roman" pitchFamily="18" charset="0"/>
                <a:cs typeface="Times New Roman" pitchFamily="18" charset="0"/>
              </a:rPr>
              <a:t>Qua nhân vật DHT vượt thác em hình dung khúc sông đó như thế nào?</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071047010"/>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dissolve">
                                      <p:cBhvr>
                                        <p:cTn id="7" dur="500"/>
                                        <p:tgtEl>
                                          <p:spTgt spid="37"/>
                                        </p:tgtEl>
                                      </p:cBhvr>
                                    </p:animEffect>
                                  </p:childTnLst>
                                </p:cTn>
                              </p:par>
                              <p:par>
                                <p:cTn id="8" presetID="9" presetClass="entr" presetSubtype="0"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dissolve">
                                      <p:cBhvr>
                                        <p:cTn id="10" dur="500"/>
                                        <p:tgtEl>
                                          <p:spTgt spid="32"/>
                                        </p:tgtEl>
                                      </p:cBhvr>
                                    </p:animEffect>
                                  </p:childTnLst>
                                </p:cTn>
                              </p:par>
                            </p:childTnLst>
                          </p:cTn>
                        </p:par>
                        <p:par>
                          <p:cTn id="11" fill="hold">
                            <p:stCondLst>
                              <p:cond delay="500"/>
                            </p:stCondLst>
                            <p:childTnLst>
                              <p:par>
                                <p:cTn id="12" presetID="2" presetClass="entr" presetSubtype="2" decel="44000"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750" fill="hold"/>
                                        <p:tgtEl>
                                          <p:spTgt spid="11"/>
                                        </p:tgtEl>
                                        <p:attrNameLst>
                                          <p:attrName>ppt_x</p:attrName>
                                        </p:attrNameLst>
                                      </p:cBhvr>
                                      <p:tavLst>
                                        <p:tav tm="0">
                                          <p:val>
                                            <p:strVal val="1+#ppt_w/2"/>
                                          </p:val>
                                        </p:tav>
                                        <p:tav tm="100000">
                                          <p:val>
                                            <p:strVal val="#ppt_x"/>
                                          </p:val>
                                        </p:tav>
                                      </p:tavLst>
                                    </p:anim>
                                    <p:anim calcmode="lin" valueType="num">
                                      <p:cBhvr additive="base">
                                        <p:cTn id="15" dur="75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1000" fill="hold"/>
                                        <p:tgtEl>
                                          <p:spTgt spid="13"/>
                                        </p:tgtEl>
                                        <p:attrNameLst>
                                          <p:attrName>ppt_w</p:attrName>
                                        </p:attrNameLst>
                                      </p:cBhvr>
                                      <p:tavLst>
                                        <p:tav tm="0">
                                          <p:val>
                                            <p:strVal val="#ppt_w*0.70"/>
                                          </p:val>
                                        </p:tav>
                                        <p:tav tm="100000">
                                          <p:val>
                                            <p:strVal val="#ppt_w"/>
                                          </p:val>
                                        </p:tav>
                                      </p:tavLst>
                                    </p:anim>
                                    <p:anim calcmode="lin" valueType="num">
                                      <p:cBhvr>
                                        <p:cTn id="21" dur="1000" fill="hold"/>
                                        <p:tgtEl>
                                          <p:spTgt spid="13"/>
                                        </p:tgtEl>
                                        <p:attrNameLst>
                                          <p:attrName>ppt_h</p:attrName>
                                        </p:attrNameLst>
                                      </p:cBhvr>
                                      <p:tavLst>
                                        <p:tav tm="0">
                                          <p:val>
                                            <p:strVal val="#ppt_h"/>
                                          </p:val>
                                        </p:tav>
                                        <p:tav tm="100000">
                                          <p:val>
                                            <p:strVal val="#ppt_h"/>
                                          </p:val>
                                        </p:tav>
                                      </p:tavLst>
                                    </p:anim>
                                    <p:animEffect transition="in" filter="fade">
                                      <p:cBhvr>
                                        <p:cTn id="22" dur="1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dissolve">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dissolve">
                                      <p:cBhvr>
                                        <p:cTn id="35" dur="500"/>
                                        <p:tgtEl>
                                          <p:spTgt spid="16"/>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dissolve">
                                      <p:cBhvr>
                                        <p:cTn id="3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13" grpId="0" animBg="1"/>
      <p:bldP spid="15" grpId="0" animBg="1"/>
      <p:bldP spid="1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卡通儿童"/>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373</TotalTime>
  <Words>810</Words>
  <Application>Microsoft Office PowerPoint</Application>
  <PresentationFormat>Widescreen</PresentationFormat>
  <Paragraphs>115</Paragraphs>
  <Slides>20</Slides>
  <Notes>12</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微软雅黑</vt:lpstr>
      <vt:lpstr>Agency FB</vt:lpstr>
      <vt:lpstr>Arial</vt:lpstr>
      <vt:lpstr>等线</vt:lpstr>
      <vt:lpstr>等线 Light</vt:lpstr>
      <vt:lpstr>方正姚体</vt:lpstr>
      <vt:lpstr>Helvetica</vt:lpstr>
      <vt:lpstr>Times New Roman</vt:lpstr>
      <vt:lpstr>Wingdings</vt:lpstr>
      <vt:lpstr>幼圆</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3: Lập dàn ý</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卡通儿童</dc:title>
  <dc:creator>PC</dc:creator>
  <cp:lastModifiedBy>Nga</cp:lastModifiedBy>
  <cp:revision>27</cp:revision>
  <dcterms:created xsi:type="dcterms:W3CDTF">2017-04-28T08:28:55Z</dcterms:created>
  <dcterms:modified xsi:type="dcterms:W3CDTF">2021-02-16T11:33:00Z</dcterms:modified>
</cp:coreProperties>
</file>