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3.wav" ContentType="audio/x-wav"/>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4" r:id="rId4"/>
    <p:sldMasterId id="2147483726" r:id="rId5"/>
    <p:sldMasterId id="2147483738" r:id="rId6"/>
    <p:sldMasterId id="2147483774" r:id="rId7"/>
    <p:sldMasterId id="2147483786" r:id="rId8"/>
  </p:sldMasterIdLst>
  <p:notesMasterIdLst>
    <p:notesMasterId r:id="rId30"/>
  </p:notesMasterIdLst>
  <p:sldIdLst>
    <p:sldId id="301" r:id="rId9"/>
    <p:sldId id="302" r:id="rId10"/>
    <p:sldId id="306" r:id="rId11"/>
    <p:sldId id="260" r:id="rId12"/>
    <p:sldId id="275" r:id="rId13"/>
    <p:sldId id="279" r:id="rId14"/>
    <p:sldId id="290" r:id="rId15"/>
    <p:sldId id="276" r:id="rId16"/>
    <p:sldId id="285" r:id="rId17"/>
    <p:sldId id="287" r:id="rId18"/>
    <p:sldId id="289" r:id="rId19"/>
    <p:sldId id="305" r:id="rId20"/>
    <p:sldId id="259" r:id="rId21"/>
    <p:sldId id="267" r:id="rId22"/>
    <p:sldId id="268" r:id="rId23"/>
    <p:sldId id="270" r:id="rId24"/>
    <p:sldId id="269" r:id="rId25"/>
    <p:sldId id="271" r:id="rId26"/>
    <p:sldId id="272" r:id="rId27"/>
    <p:sldId id="298" r:id="rId28"/>
    <p:sldId id="2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66"/>
    <a:srgbClr val="006600"/>
    <a:srgbClr val="33CC3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2" d="100"/>
          <a:sy n="62" d="100"/>
        </p:scale>
        <p:origin x="-1020"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DA201-31F1-4407-8550-180B6425F555}"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3A27A-8E18-4096-A4BB-3F594012E6F2}" type="slidenum">
              <a:rPr lang="en-US" smtClean="0"/>
              <a:t>‹#›</a:t>
            </a:fld>
            <a:endParaRPr lang="en-US"/>
          </a:p>
        </p:txBody>
      </p:sp>
    </p:spTree>
    <p:extLst>
      <p:ext uri="{BB962C8B-B14F-4D97-AF65-F5344CB8AC3E}">
        <p14:creationId xmlns:p14="http://schemas.microsoft.com/office/powerpoint/2010/main" val="318282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12DC9-E2C1-46EC-A172-F2A2191958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FA8F4C-4F3C-43AE-817A-C0C2D87327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EF11680-F0C5-414C-A64C-13A63866B37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C27CE511-34BF-4E5F-931F-645001C700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8C740E65-7FE9-448E-9EBB-5D6D8C4313DE}"/>
              </a:ext>
            </a:extLst>
          </p:cNvPr>
          <p:cNvSpPr>
            <a:spLocks noGrp="1"/>
          </p:cNvSpPr>
          <p:nvPr>
            <p:ph type="sldNum" sz="quarter" idx="12"/>
          </p:nvPr>
        </p:nvSpPr>
        <p:spPr/>
        <p:txBody>
          <a:bodyPr/>
          <a:lstStyle>
            <a:lvl1pPr>
              <a:defRPr/>
            </a:lvl1pPr>
          </a:lstStyle>
          <a:p>
            <a:fld id="{90776E23-B74F-41F1-8325-CDECB333F20C}" type="slidenum">
              <a:rPr lang="en-US" altLang="en-US"/>
              <a:pPr/>
              <a:t>‹#›</a:t>
            </a:fld>
            <a:endParaRPr lang="en-US" altLang="en-US"/>
          </a:p>
        </p:txBody>
      </p:sp>
    </p:spTree>
    <p:extLst>
      <p:ext uri="{BB962C8B-B14F-4D97-AF65-F5344CB8AC3E}">
        <p14:creationId xmlns:p14="http://schemas.microsoft.com/office/powerpoint/2010/main" val="189359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E03CF-470F-4A03-BB18-EC3B8764B6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DD02276-D978-46F6-98BF-42B00CD3B1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D4EDF5-BBE4-43B0-9B14-B4FF33EC5F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5981DBA0-3805-479D-AD82-233159550FD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35DDDA57-CD52-44EC-BD57-7527CD1658DC}"/>
              </a:ext>
            </a:extLst>
          </p:cNvPr>
          <p:cNvSpPr>
            <a:spLocks noGrp="1"/>
          </p:cNvSpPr>
          <p:nvPr>
            <p:ph type="sldNum" sz="quarter" idx="12"/>
          </p:nvPr>
        </p:nvSpPr>
        <p:spPr/>
        <p:txBody>
          <a:bodyPr/>
          <a:lstStyle>
            <a:lvl1pPr>
              <a:defRPr/>
            </a:lvl1pPr>
          </a:lstStyle>
          <a:p>
            <a:fld id="{8A2233BE-BA49-4DBB-95AA-24D6C6B7D7FD}" type="slidenum">
              <a:rPr lang="en-US" altLang="en-US"/>
              <a:pPr/>
              <a:t>‹#›</a:t>
            </a:fld>
            <a:endParaRPr lang="en-US" altLang="en-US"/>
          </a:p>
        </p:txBody>
      </p:sp>
    </p:spTree>
    <p:extLst>
      <p:ext uri="{BB962C8B-B14F-4D97-AF65-F5344CB8AC3E}">
        <p14:creationId xmlns:p14="http://schemas.microsoft.com/office/powerpoint/2010/main" val="403224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AB413AD-F15D-4781-9606-C92AC7BDF864}"/>
              </a:ext>
            </a:extLst>
          </p:cNvPr>
          <p:cNvSpPr>
            <a:spLocks noGrp="1"/>
          </p:cNvSpPr>
          <p:nvPr>
            <p:ph type="title" orient="vert"/>
          </p:nvPr>
        </p:nvSpPr>
        <p:spPr>
          <a:xfrm>
            <a:off x="8839200" y="27472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9517EB9-3E4F-4145-90CA-1FD7E9D1A99E}"/>
              </a:ext>
            </a:extLst>
          </p:cNvPr>
          <p:cNvSpPr>
            <a:spLocks noGrp="1"/>
          </p:cNvSpPr>
          <p:nvPr>
            <p:ph type="body" orient="vert" idx="1"/>
          </p:nvPr>
        </p:nvSpPr>
        <p:spPr>
          <a:xfrm>
            <a:off x="609600" y="27472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6E8A0F-2863-46A9-AB7F-FD91970C662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4A93FC54-E84E-43FB-B4C1-37DE5F227CA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FA7F6616-C69B-4DE5-BCAF-458B48752E1C}"/>
              </a:ext>
            </a:extLst>
          </p:cNvPr>
          <p:cNvSpPr>
            <a:spLocks noGrp="1"/>
          </p:cNvSpPr>
          <p:nvPr>
            <p:ph type="sldNum" sz="quarter" idx="12"/>
          </p:nvPr>
        </p:nvSpPr>
        <p:spPr/>
        <p:txBody>
          <a:bodyPr/>
          <a:lstStyle>
            <a:lvl1pPr>
              <a:defRPr/>
            </a:lvl1pPr>
          </a:lstStyle>
          <a:p>
            <a:fld id="{015DD911-29C6-4E68-921C-2D4743B49EDB}" type="slidenum">
              <a:rPr lang="en-US" altLang="en-US"/>
              <a:pPr/>
              <a:t>‹#›</a:t>
            </a:fld>
            <a:endParaRPr lang="en-US" altLang="en-US"/>
          </a:p>
        </p:txBody>
      </p:sp>
    </p:spTree>
    <p:extLst>
      <p:ext uri="{BB962C8B-B14F-4D97-AF65-F5344CB8AC3E}">
        <p14:creationId xmlns:p14="http://schemas.microsoft.com/office/powerpoint/2010/main" val="408251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2D2FB7C6-62FE-48D1-BC2D-46C2D1C53C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8A888E1-6F33-447E-AC64-92922B1F2A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FC3B01D-AF2A-4726-9F07-55BF809023DE}"/>
              </a:ext>
            </a:extLst>
          </p:cNvPr>
          <p:cNvSpPr>
            <a:spLocks noGrp="1" noChangeArrowheads="1"/>
          </p:cNvSpPr>
          <p:nvPr>
            <p:ph type="sldNum" sz="quarter" idx="12"/>
          </p:nvPr>
        </p:nvSpPr>
        <p:spPr>
          <a:ln/>
        </p:spPr>
        <p:txBody>
          <a:bodyPr/>
          <a:lstStyle>
            <a:lvl1pPr>
              <a:defRPr/>
            </a:lvl1pPr>
          </a:lstStyle>
          <a:p>
            <a:fld id="{12B3D89B-2C1E-44BB-90C9-C930793E710E}" type="slidenum">
              <a:rPr lang="en-US" altLang="en-US"/>
              <a:pPr/>
              <a:t>‹#›</a:t>
            </a:fld>
            <a:endParaRPr lang="en-US" altLang="en-US"/>
          </a:p>
        </p:txBody>
      </p:sp>
    </p:spTree>
    <p:extLst>
      <p:ext uri="{BB962C8B-B14F-4D97-AF65-F5344CB8AC3E}">
        <p14:creationId xmlns:p14="http://schemas.microsoft.com/office/powerpoint/2010/main" val="2322814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F085308-170F-475B-ADF6-969F1F6DB6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72AFC6E-9FF3-4E60-ABF5-B0C45A8B3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E0DA733-E223-45AF-BDD2-2CB098ED17F6}"/>
              </a:ext>
            </a:extLst>
          </p:cNvPr>
          <p:cNvSpPr>
            <a:spLocks noGrp="1" noChangeArrowheads="1"/>
          </p:cNvSpPr>
          <p:nvPr>
            <p:ph type="sldNum" sz="quarter" idx="12"/>
          </p:nvPr>
        </p:nvSpPr>
        <p:spPr>
          <a:ln/>
        </p:spPr>
        <p:txBody>
          <a:bodyPr/>
          <a:lstStyle>
            <a:lvl1pPr>
              <a:defRPr/>
            </a:lvl1pPr>
          </a:lstStyle>
          <a:p>
            <a:fld id="{4EB0EFBC-A921-4FF6-9E09-298A3E055E3D}" type="slidenum">
              <a:rPr lang="en-US" altLang="en-US"/>
              <a:pPr/>
              <a:t>‹#›</a:t>
            </a:fld>
            <a:endParaRPr lang="en-US" altLang="en-US"/>
          </a:p>
        </p:txBody>
      </p:sp>
    </p:spTree>
    <p:extLst>
      <p:ext uri="{BB962C8B-B14F-4D97-AF65-F5344CB8AC3E}">
        <p14:creationId xmlns:p14="http://schemas.microsoft.com/office/powerpoint/2010/main" val="2991914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5ABB5D03-8D1C-4B22-8246-314161505F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223A8F8-7405-4B55-AF3F-0413E66984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FE02AA2-AC1F-41CD-BA11-16C3D90762DF}"/>
              </a:ext>
            </a:extLst>
          </p:cNvPr>
          <p:cNvSpPr>
            <a:spLocks noGrp="1" noChangeArrowheads="1"/>
          </p:cNvSpPr>
          <p:nvPr>
            <p:ph type="sldNum" sz="quarter" idx="12"/>
          </p:nvPr>
        </p:nvSpPr>
        <p:spPr>
          <a:ln/>
        </p:spPr>
        <p:txBody>
          <a:bodyPr/>
          <a:lstStyle>
            <a:lvl1pPr>
              <a:defRPr/>
            </a:lvl1pPr>
          </a:lstStyle>
          <a:p>
            <a:fld id="{4AC257FD-93D9-4991-8BAF-C38680B647C0}" type="slidenum">
              <a:rPr lang="en-US" altLang="en-US"/>
              <a:pPr/>
              <a:t>‹#›</a:t>
            </a:fld>
            <a:endParaRPr lang="en-US" altLang="en-US"/>
          </a:p>
        </p:txBody>
      </p:sp>
    </p:spTree>
    <p:extLst>
      <p:ext uri="{BB962C8B-B14F-4D97-AF65-F5344CB8AC3E}">
        <p14:creationId xmlns:p14="http://schemas.microsoft.com/office/powerpoint/2010/main" val="1818687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C7C51459-CCD5-491A-88C9-E7E4122D04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9676E11-6202-4B43-833C-77E71BD8BD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4CADE78-B25E-496C-A9E7-7E189534BD08}"/>
              </a:ext>
            </a:extLst>
          </p:cNvPr>
          <p:cNvSpPr>
            <a:spLocks noGrp="1" noChangeArrowheads="1"/>
          </p:cNvSpPr>
          <p:nvPr>
            <p:ph type="sldNum" sz="quarter" idx="12"/>
          </p:nvPr>
        </p:nvSpPr>
        <p:spPr>
          <a:ln/>
        </p:spPr>
        <p:txBody>
          <a:bodyPr/>
          <a:lstStyle>
            <a:lvl1pPr>
              <a:defRPr/>
            </a:lvl1pPr>
          </a:lstStyle>
          <a:p>
            <a:fld id="{9640893D-EB6D-4C29-A6EE-CD8E7C88A52C}" type="slidenum">
              <a:rPr lang="en-US" altLang="en-US"/>
              <a:pPr/>
              <a:t>‹#›</a:t>
            </a:fld>
            <a:endParaRPr lang="en-US" altLang="en-US"/>
          </a:p>
        </p:txBody>
      </p:sp>
    </p:spTree>
    <p:extLst>
      <p:ext uri="{BB962C8B-B14F-4D97-AF65-F5344CB8AC3E}">
        <p14:creationId xmlns:p14="http://schemas.microsoft.com/office/powerpoint/2010/main" val="1495942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948889A2-D226-4C57-9C2F-FD4A89DDD79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55711F25-4D09-41C0-94FE-4B7687B37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96140085-C46C-4E98-863D-96ED4648B285}"/>
              </a:ext>
            </a:extLst>
          </p:cNvPr>
          <p:cNvSpPr>
            <a:spLocks noGrp="1" noChangeArrowheads="1"/>
          </p:cNvSpPr>
          <p:nvPr>
            <p:ph type="sldNum" sz="quarter" idx="12"/>
          </p:nvPr>
        </p:nvSpPr>
        <p:spPr>
          <a:ln/>
        </p:spPr>
        <p:txBody>
          <a:bodyPr/>
          <a:lstStyle>
            <a:lvl1pPr>
              <a:defRPr/>
            </a:lvl1pPr>
          </a:lstStyle>
          <a:p>
            <a:fld id="{58C4BA1B-6DD4-4A83-8590-B25BED0F9C71}" type="slidenum">
              <a:rPr lang="en-US" altLang="en-US"/>
              <a:pPr/>
              <a:t>‹#›</a:t>
            </a:fld>
            <a:endParaRPr lang="en-US" altLang="en-US"/>
          </a:p>
        </p:txBody>
      </p:sp>
    </p:spTree>
    <p:extLst>
      <p:ext uri="{BB962C8B-B14F-4D97-AF65-F5344CB8AC3E}">
        <p14:creationId xmlns:p14="http://schemas.microsoft.com/office/powerpoint/2010/main" val="638057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7198BE29-DB8C-4536-A818-998DE0A1CDE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AE6CBF78-965F-4992-A388-CA7D3D83DA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56277323-B3FF-45BF-8E8A-6B91B997529C}"/>
              </a:ext>
            </a:extLst>
          </p:cNvPr>
          <p:cNvSpPr>
            <a:spLocks noGrp="1" noChangeArrowheads="1"/>
          </p:cNvSpPr>
          <p:nvPr>
            <p:ph type="sldNum" sz="quarter" idx="12"/>
          </p:nvPr>
        </p:nvSpPr>
        <p:spPr>
          <a:ln/>
        </p:spPr>
        <p:txBody>
          <a:bodyPr/>
          <a:lstStyle>
            <a:lvl1pPr>
              <a:defRPr/>
            </a:lvl1pPr>
          </a:lstStyle>
          <a:p>
            <a:fld id="{549B7B28-5AA1-4510-B645-AE5DA7A7886F}" type="slidenum">
              <a:rPr lang="en-US" altLang="en-US"/>
              <a:pPr/>
              <a:t>‹#›</a:t>
            </a:fld>
            <a:endParaRPr lang="en-US" altLang="en-US"/>
          </a:p>
        </p:txBody>
      </p:sp>
    </p:spTree>
    <p:extLst>
      <p:ext uri="{BB962C8B-B14F-4D97-AF65-F5344CB8AC3E}">
        <p14:creationId xmlns:p14="http://schemas.microsoft.com/office/powerpoint/2010/main" val="3805242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8E67A9CC-42B2-43B4-9BCB-92B2BE7DA9E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B138CCD0-5446-4D8E-93DE-F585374732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8D361882-7A44-4DA5-83A5-6BFCFA543E83}"/>
              </a:ext>
            </a:extLst>
          </p:cNvPr>
          <p:cNvSpPr>
            <a:spLocks noGrp="1" noChangeArrowheads="1"/>
          </p:cNvSpPr>
          <p:nvPr>
            <p:ph type="sldNum" sz="quarter" idx="12"/>
          </p:nvPr>
        </p:nvSpPr>
        <p:spPr>
          <a:ln/>
        </p:spPr>
        <p:txBody>
          <a:bodyPr/>
          <a:lstStyle>
            <a:lvl1pPr>
              <a:defRPr/>
            </a:lvl1pPr>
          </a:lstStyle>
          <a:p>
            <a:fld id="{22A67EDD-7C8B-4B7F-B937-7A0D3910E352}" type="slidenum">
              <a:rPr lang="en-US" altLang="en-US"/>
              <a:pPr/>
              <a:t>‹#›</a:t>
            </a:fld>
            <a:endParaRPr lang="en-US" altLang="en-US"/>
          </a:p>
        </p:txBody>
      </p:sp>
    </p:spTree>
    <p:extLst>
      <p:ext uri="{BB962C8B-B14F-4D97-AF65-F5344CB8AC3E}">
        <p14:creationId xmlns:p14="http://schemas.microsoft.com/office/powerpoint/2010/main" val="3735863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8088E4C9-C9A7-46F4-B7DD-B3CEC774BF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B123CD5-CE2F-494A-9965-2F184C6968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FAE05CB-EE9A-4667-A3DA-AF3740A1C75C}"/>
              </a:ext>
            </a:extLst>
          </p:cNvPr>
          <p:cNvSpPr>
            <a:spLocks noGrp="1" noChangeArrowheads="1"/>
          </p:cNvSpPr>
          <p:nvPr>
            <p:ph type="sldNum" sz="quarter" idx="12"/>
          </p:nvPr>
        </p:nvSpPr>
        <p:spPr>
          <a:ln/>
        </p:spPr>
        <p:txBody>
          <a:bodyPr/>
          <a:lstStyle>
            <a:lvl1pPr>
              <a:defRPr/>
            </a:lvl1pPr>
          </a:lstStyle>
          <a:p>
            <a:fld id="{3ABA885A-42F8-4491-A4B1-3FF2669487CC}" type="slidenum">
              <a:rPr lang="en-US" altLang="en-US"/>
              <a:pPr/>
              <a:t>‹#›</a:t>
            </a:fld>
            <a:endParaRPr lang="en-US" altLang="en-US"/>
          </a:p>
        </p:txBody>
      </p:sp>
    </p:spTree>
    <p:extLst>
      <p:ext uri="{BB962C8B-B14F-4D97-AF65-F5344CB8AC3E}">
        <p14:creationId xmlns:p14="http://schemas.microsoft.com/office/powerpoint/2010/main" val="362170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1E521-2FE5-4A8D-9471-18FFDCF3E2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FF7B9F6-957F-473C-9A74-619DEB4E23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5D3480-DE51-4F93-A627-D92061E69E8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54D068F2-7C69-4D92-8177-51867701523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6A715705-C212-4B8A-B08A-5A113BBB9FFB}"/>
              </a:ext>
            </a:extLst>
          </p:cNvPr>
          <p:cNvSpPr>
            <a:spLocks noGrp="1"/>
          </p:cNvSpPr>
          <p:nvPr>
            <p:ph type="sldNum" sz="quarter" idx="12"/>
          </p:nvPr>
        </p:nvSpPr>
        <p:spPr/>
        <p:txBody>
          <a:bodyPr/>
          <a:lstStyle>
            <a:lvl1pPr>
              <a:defRPr/>
            </a:lvl1pPr>
          </a:lstStyle>
          <a:p>
            <a:fld id="{4F0F2EBF-7D2A-4D1D-BF1B-8DA1EA3E6604}" type="slidenum">
              <a:rPr lang="en-US" altLang="en-US"/>
              <a:pPr/>
              <a:t>‹#›</a:t>
            </a:fld>
            <a:endParaRPr lang="en-US" altLang="en-US"/>
          </a:p>
        </p:txBody>
      </p:sp>
    </p:spTree>
    <p:extLst>
      <p:ext uri="{BB962C8B-B14F-4D97-AF65-F5344CB8AC3E}">
        <p14:creationId xmlns:p14="http://schemas.microsoft.com/office/powerpoint/2010/main" val="3162815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CA93451D-E31B-43BC-B4FA-13EC93ECA0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46AEBC2-F0B3-4B45-BA96-6F8C6B2B31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118ED09-F83B-4AAE-A121-880B5965FC8D}"/>
              </a:ext>
            </a:extLst>
          </p:cNvPr>
          <p:cNvSpPr>
            <a:spLocks noGrp="1" noChangeArrowheads="1"/>
          </p:cNvSpPr>
          <p:nvPr>
            <p:ph type="sldNum" sz="quarter" idx="12"/>
          </p:nvPr>
        </p:nvSpPr>
        <p:spPr>
          <a:ln/>
        </p:spPr>
        <p:txBody>
          <a:bodyPr/>
          <a:lstStyle>
            <a:lvl1pPr>
              <a:defRPr/>
            </a:lvl1pPr>
          </a:lstStyle>
          <a:p>
            <a:fld id="{82249B26-1763-4400-A7CD-D32816EBC0CB}" type="slidenum">
              <a:rPr lang="en-US" altLang="en-US"/>
              <a:pPr/>
              <a:t>‹#›</a:t>
            </a:fld>
            <a:endParaRPr lang="en-US" altLang="en-US"/>
          </a:p>
        </p:txBody>
      </p:sp>
    </p:spTree>
    <p:extLst>
      <p:ext uri="{BB962C8B-B14F-4D97-AF65-F5344CB8AC3E}">
        <p14:creationId xmlns:p14="http://schemas.microsoft.com/office/powerpoint/2010/main" val="4210583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34AD583-B9AC-470D-8049-94300F763E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255132B-2748-49A2-8C07-8891E97FFB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6679F0B-BE6C-44DA-838E-DE5EB39DAF3E}"/>
              </a:ext>
            </a:extLst>
          </p:cNvPr>
          <p:cNvSpPr>
            <a:spLocks noGrp="1" noChangeArrowheads="1"/>
          </p:cNvSpPr>
          <p:nvPr>
            <p:ph type="sldNum" sz="quarter" idx="12"/>
          </p:nvPr>
        </p:nvSpPr>
        <p:spPr>
          <a:ln/>
        </p:spPr>
        <p:txBody>
          <a:bodyPr/>
          <a:lstStyle>
            <a:lvl1pPr>
              <a:defRPr/>
            </a:lvl1pPr>
          </a:lstStyle>
          <a:p>
            <a:fld id="{42BF56AF-E293-48E4-90D7-5A504A0FD8F8}" type="slidenum">
              <a:rPr lang="en-US" altLang="en-US"/>
              <a:pPr/>
              <a:t>‹#›</a:t>
            </a:fld>
            <a:endParaRPr lang="en-US" altLang="en-US"/>
          </a:p>
        </p:txBody>
      </p:sp>
    </p:spTree>
    <p:extLst>
      <p:ext uri="{BB962C8B-B14F-4D97-AF65-F5344CB8AC3E}">
        <p14:creationId xmlns:p14="http://schemas.microsoft.com/office/powerpoint/2010/main" val="546620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2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C7A12EE-2598-46D3-A3B7-C0246B596C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49E9037-5698-4285-9E8F-9BF6AEB7EB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C8EFF06-5B4B-48E4-8309-648E5B9D0A71}"/>
              </a:ext>
            </a:extLst>
          </p:cNvPr>
          <p:cNvSpPr>
            <a:spLocks noGrp="1" noChangeArrowheads="1"/>
          </p:cNvSpPr>
          <p:nvPr>
            <p:ph type="sldNum" sz="quarter" idx="12"/>
          </p:nvPr>
        </p:nvSpPr>
        <p:spPr>
          <a:ln/>
        </p:spPr>
        <p:txBody>
          <a:bodyPr/>
          <a:lstStyle>
            <a:lvl1pPr>
              <a:defRPr/>
            </a:lvl1pPr>
          </a:lstStyle>
          <a:p>
            <a:fld id="{507B942F-CCEC-4EA3-B36E-8A3E22A7FF45}" type="slidenum">
              <a:rPr lang="en-US" altLang="en-US"/>
              <a:pPr/>
              <a:t>‹#›</a:t>
            </a:fld>
            <a:endParaRPr lang="en-US" altLang="en-US"/>
          </a:p>
        </p:txBody>
      </p:sp>
    </p:spTree>
    <p:extLst>
      <p:ext uri="{BB962C8B-B14F-4D97-AF65-F5344CB8AC3E}">
        <p14:creationId xmlns:p14="http://schemas.microsoft.com/office/powerpoint/2010/main" val="418585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242" name="Group 50"/>
          <p:cNvGrpSpPr>
            <a:grpSpLocks/>
          </p:cNvGrpSpPr>
          <p:nvPr/>
        </p:nvGrpSpPr>
        <p:grpSpPr bwMode="auto">
          <a:xfrm>
            <a:off x="61" y="-14288"/>
            <a:ext cx="12206817" cy="6884988"/>
            <a:chOff x="0" y="-9"/>
            <a:chExt cx="5767" cy="4337"/>
          </a:xfrm>
        </p:grpSpPr>
        <p:sp>
          <p:nvSpPr>
            <p:cNvPr id="8196" name="Freeform 4"/>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197" name="Freeform 5"/>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198" name="Freeform 6"/>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199" name="Freeform 7"/>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vi-VN" sz="1800"/>
            </a:p>
          </p:txBody>
        </p:sp>
        <p:sp>
          <p:nvSpPr>
            <p:cNvPr id="8203" name="Freeform 11"/>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vi-VN" sz="1800"/>
            </a:p>
          </p:txBody>
        </p:sp>
        <p:sp>
          <p:nvSpPr>
            <p:cNvPr id="8204" name="Freeform 12"/>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05" name="Freeform 13"/>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06" name="Freeform 14"/>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07" name="Freeform 15"/>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08" name="Freeform 16"/>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09" name="Freeform 17"/>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10" name="Rectangle 18"/>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vi-VN" sz="1800"/>
            </a:p>
          </p:txBody>
        </p:sp>
        <p:sp>
          <p:nvSpPr>
            <p:cNvPr id="8212" name="Freeform 20"/>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213" name="Freeform 21"/>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214" name="Freeform 22"/>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215" name="Freeform 23"/>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vi-VN" sz="1800"/>
            </a:p>
          </p:txBody>
        </p:sp>
        <p:sp>
          <p:nvSpPr>
            <p:cNvPr id="8219" name="Rectangle 27"/>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endParaRPr lang="vi-VN" sz="1800"/>
            </a:p>
          </p:txBody>
        </p:sp>
        <p:sp>
          <p:nvSpPr>
            <p:cNvPr id="8220" name="Freeform 28"/>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1" name="Freeform 29"/>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2" name="Freeform 30"/>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3" name="Freeform 31"/>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4" name="Freeform 32"/>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5" name="Freeform 33"/>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6" name="Freeform 34"/>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7" name="Freeform 35"/>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8" name="Freeform 36"/>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9" name="Rectangle 37"/>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vi-VN" sz="1800"/>
            </a:p>
          </p:txBody>
        </p:sp>
        <p:sp>
          <p:nvSpPr>
            <p:cNvPr id="8237" name="Rectangle 45"/>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vi-VN" sz="1800"/>
            </a:p>
          </p:txBody>
        </p:sp>
        <p:sp>
          <p:nvSpPr>
            <p:cNvPr id="8238" name="Rectangle 46"/>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endParaRPr lang="vi-VN" sz="1800"/>
            </a:p>
          </p:txBody>
        </p:sp>
        <p:pic>
          <p:nvPicPr>
            <p:cNvPr id="8235" name="Picture 43" descr="D:\FRONTPAGE THEMES\BLITZ\BTZBUL1A.GIF"/>
            <p:cNvPicPr>
              <a:picLocks noChangeAspect="1" noChangeArrowheads="1"/>
            </p:cNvPicPr>
            <p:nvPr userDrawn="1"/>
          </p:nvPicPr>
          <p:blipFill>
            <a:blip r:embed="rId2"/>
            <a:srcRect/>
            <a:stretch>
              <a:fillRect/>
            </a:stretch>
          </p:blipFill>
          <p:spPr bwMode="auto">
            <a:xfrm>
              <a:off x="786" y="1650"/>
              <a:ext cx="204" cy="204"/>
            </a:xfrm>
            <a:prstGeom prst="rect">
              <a:avLst/>
            </a:prstGeom>
            <a:noFill/>
          </p:spPr>
        </p:pic>
      </p:grpSp>
      <p:sp>
        <p:nvSpPr>
          <p:cNvPr id="8230" name="Rectangle 38"/>
          <p:cNvSpPr>
            <a:spLocks noGrp="1" noChangeArrowheads="1"/>
          </p:cNvSpPr>
          <p:nvPr>
            <p:ph type="ctrTitle"/>
          </p:nvPr>
        </p:nvSpPr>
        <p:spPr>
          <a:xfrm>
            <a:off x="2235200" y="2472869"/>
            <a:ext cx="9652000" cy="769441"/>
          </a:xfrm>
        </p:spPr>
        <p:txBody>
          <a:bodyPr/>
          <a:lstStyle>
            <a:lvl1pPr algn="l">
              <a:defRPr/>
            </a:lvl1pPr>
          </a:lstStyle>
          <a:p>
            <a:r>
              <a:rPr lang="vi-VN"/>
              <a:t>Click to edit Master title style</a:t>
            </a:r>
          </a:p>
        </p:txBody>
      </p:sp>
      <p:sp>
        <p:nvSpPr>
          <p:cNvPr id="8231" name="Rectangle 39"/>
          <p:cNvSpPr>
            <a:spLocks noGrp="1" noChangeArrowheads="1"/>
          </p:cNvSpPr>
          <p:nvPr>
            <p:ph type="subTitle" idx="1"/>
          </p:nvPr>
        </p:nvSpPr>
        <p:spPr>
          <a:xfrm>
            <a:off x="2235200" y="4572091"/>
            <a:ext cx="8534400" cy="1679575"/>
          </a:xfrm>
        </p:spPr>
        <p:txBody>
          <a:bodyPr anchor="ctr"/>
          <a:lstStyle>
            <a:lvl1pPr marL="0" indent="0" algn="ctr">
              <a:buFontTx/>
              <a:buNone/>
              <a:defRPr/>
            </a:lvl1pPr>
          </a:lstStyle>
          <a:p>
            <a:r>
              <a:rPr lang="vi-VN"/>
              <a:t>Click to edit Master subtitle style</a:t>
            </a:r>
          </a:p>
        </p:txBody>
      </p:sp>
      <p:sp>
        <p:nvSpPr>
          <p:cNvPr id="8232" name="Rectangle 40"/>
          <p:cNvSpPr>
            <a:spLocks noGrp="1" noChangeArrowheads="1"/>
          </p:cNvSpPr>
          <p:nvPr>
            <p:ph type="dt" sz="half" idx="2"/>
          </p:nvPr>
        </p:nvSpPr>
        <p:spPr>
          <a:xfrm>
            <a:off x="914400" y="6324600"/>
            <a:ext cx="2540000" cy="457200"/>
          </a:xfrm>
        </p:spPr>
        <p:txBody>
          <a:bodyPr/>
          <a:lstStyle>
            <a:lvl1pPr>
              <a:defRPr/>
            </a:lvl1pPr>
          </a:lstStyle>
          <a:p>
            <a:endParaRPr lang="vi-VN"/>
          </a:p>
        </p:txBody>
      </p:sp>
      <p:sp>
        <p:nvSpPr>
          <p:cNvPr id="8233" name="Rectangle 41"/>
          <p:cNvSpPr>
            <a:spLocks noGrp="1" noChangeArrowheads="1"/>
          </p:cNvSpPr>
          <p:nvPr>
            <p:ph type="ftr" sz="quarter" idx="3"/>
          </p:nvPr>
        </p:nvSpPr>
        <p:spPr>
          <a:xfrm>
            <a:off x="4165600" y="6324600"/>
            <a:ext cx="3860800" cy="457200"/>
          </a:xfrm>
        </p:spPr>
        <p:txBody>
          <a:bodyPr/>
          <a:lstStyle>
            <a:lvl1pPr>
              <a:defRPr/>
            </a:lvl1pPr>
          </a:lstStyle>
          <a:p>
            <a:endParaRPr lang="vi-VN"/>
          </a:p>
        </p:txBody>
      </p:sp>
      <p:sp>
        <p:nvSpPr>
          <p:cNvPr id="8234" name="Rectangle 42"/>
          <p:cNvSpPr>
            <a:spLocks noGrp="1" noChangeArrowheads="1"/>
          </p:cNvSpPr>
          <p:nvPr>
            <p:ph type="sldNum" sz="quarter" idx="4"/>
          </p:nvPr>
        </p:nvSpPr>
        <p:spPr>
          <a:xfrm>
            <a:off x="8737600" y="6324600"/>
            <a:ext cx="2540000" cy="457200"/>
          </a:xfrm>
        </p:spPr>
        <p:txBody>
          <a:bodyPr/>
          <a:lstStyle>
            <a:lvl1pPr>
              <a:defRPr/>
            </a:lvl1pPr>
          </a:lstStyle>
          <a:p>
            <a:fld id="{2C675BB7-16B8-4061-AFC8-01D7E8CFBE08}" type="slidenum">
              <a:rPr lang="vi-VN" smtClean="0"/>
              <a:pPr/>
              <a:t>‹#›</a:t>
            </a:fld>
            <a:endParaRPr lang="vi-VN"/>
          </a:p>
        </p:txBody>
      </p:sp>
    </p:spTree>
    <p:extLst>
      <p:ext uri="{BB962C8B-B14F-4D97-AF65-F5344CB8AC3E}">
        <p14:creationId xmlns:p14="http://schemas.microsoft.com/office/powerpoint/2010/main" val="1669046567"/>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p>
        </p:txBody>
      </p:sp>
      <p:sp>
        <p:nvSpPr>
          <p:cNvPr id="3" name="Content Placeholder 2"/>
          <p:cNvSpPr>
            <a:spLocks noGrp="1"/>
          </p:cNvSpPr>
          <p:nvPr>
            <p:ph idx="1"/>
          </p:nvPr>
        </p:nvSpPr>
        <p:spPr/>
        <p:txBody>
          <a:bodyPr/>
          <a:lstStyle/>
          <a:p>
            <a:pPr lvl="0"/>
            <a:r>
              <a:rPr lang="vi-VN" dirty="0"/>
              <a:t>Click to edit Master text styles</a:t>
            </a:r>
          </a:p>
          <a:p>
            <a:pPr lvl="1"/>
            <a:r>
              <a:rPr lang="vi-VN" dirty="0"/>
              <a:t>Second level</a:t>
            </a:r>
          </a:p>
          <a:p>
            <a:pPr lvl="2"/>
            <a:r>
              <a:rPr lang="vi-VN" dirty="0"/>
              <a:t>Third level</a:t>
            </a:r>
          </a:p>
          <a:p>
            <a:pPr lvl="3"/>
            <a:r>
              <a:rPr lang="vi-VN" dirty="0"/>
              <a:t>Fourth level</a:t>
            </a:r>
          </a:p>
          <a:p>
            <a:pPr lvl="4"/>
            <a:r>
              <a:rPr lang="vi-VN" dirty="0"/>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306E7283-6B10-44C5-BA26-9ECC9C42AA98}" type="slidenum">
              <a:rPr lang="vi-VN" smtClean="0"/>
              <a:pPr/>
              <a:t>‹#›</a:t>
            </a:fld>
            <a:endParaRPr lang="vi-VN"/>
          </a:p>
        </p:txBody>
      </p:sp>
    </p:spTree>
    <p:extLst>
      <p:ext uri="{BB962C8B-B14F-4D97-AF65-F5344CB8AC3E}">
        <p14:creationId xmlns:p14="http://schemas.microsoft.com/office/powerpoint/2010/main" val="1242135818"/>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6"/>
            <a:ext cx="10363200" cy="707886"/>
          </a:xfrm>
        </p:spPr>
        <p:txBody>
          <a:bodyPr anchor="t"/>
          <a:lstStyle>
            <a:lvl1pPr algn="l">
              <a:defRPr sz="4000" b="1" cap="all"/>
            </a:lvl1pPr>
          </a:lstStyle>
          <a:p>
            <a:r>
              <a:rPr lang="vi-VN"/>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Click to edit Master text styles</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868A193F-3790-4AD9-8C59-C3873D798446}" type="slidenum">
              <a:rPr lang="vi-VN" smtClean="0"/>
              <a:pPr/>
              <a:t>‹#›</a:t>
            </a:fld>
            <a:endParaRPr lang="vi-VN"/>
          </a:p>
        </p:txBody>
      </p:sp>
    </p:spTree>
    <p:extLst>
      <p:ext uri="{BB962C8B-B14F-4D97-AF65-F5344CB8AC3E}">
        <p14:creationId xmlns:p14="http://schemas.microsoft.com/office/powerpoint/2010/main" val="1204737063"/>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D024CF99-AB0F-436B-B213-F05A03FFBDC8}" type="slidenum">
              <a:rPr lang="vi-VN" smtClean="0"/>
              <a:pPr/>
              <a:t>‹#›</a:t>
            </a:fld>
            <a:endParaRPr lang="vi-VN"/>
          </a:p>
        </p:txBody>
      </p:sp>
    </p:spTree>
    <p:extLst>
      <p:ext uri="{BB962C8B-B14F-4D97-AF65-F5344CB8AC3E}">
        <p14:creationId xmlns:p14="http://schemas.microsoft.com/office/powerpoint/2010/main" val="677340790"/>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61507"/>
            <a:ext cx="10972800" cy="769441"/>
          </a:xfrm>
        </p:spPr>
        <p:txBody>
          <a:bodyPr/>
          <a:lstStyle>
            <a:lvl1pPr>
              <a:defRPr/>
            </a:lvl1pPr>
          </a:lstStyle>
          <a:p>
            <a:r>
              <a:rPr lang="vi-VN"/>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5" name="Text Placeholder 4"/>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Click to edit Master text styles</a:t>
            </a:r>
          </a:p>
        </p:txBody>
      </p:sp>
      <p:sp>
        <p:nvSpPr>
          <p:cNvPr id="6" name="Content Placeholder 5"/>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7" name="Date Placeholder 6"/>
          <p:cNvSpPr>
            <a:spLocks noGrp="1"/>
          </p:cNvSpPr>
          <p:nvPr>
            <p:ph type="dt" sz="half" idx="10"/>
          </p:nvPr>
        </p:nvSpPr>
        <p:spPr/>
        <p:txBody>
          <a:bodyPr/>
          <a:lstStyle>
            <a:lvl1pPr>
              <a:defRPr/>
            </a:lvl1pPr>
          </a:lstStyle>
          <a:p>
            <a:endParaRPr lang="vi-VN"/>
          </a:p>
        </p:txBody>
      </p:sp>
      <p:sp>
        <p:nvSpPr>
          <p:cNvPr id="8" name="Footer Placeholder 7"/>
          <p:cNvSpPr>
            <a:spLocks noGrp="1"/>
          </p:cNvSpPr>
          <p:nvPr>
            <p:ph type="ftr" sz="quarter" idx="11"/>
          </p:nvPr>
        </p:nvSpPr>
        <p:spPr/>
        <p:txBody>
          <a:bodyPr/>
          <a:lstStyle>
            <a:lvl1pPr>
              <a:defRPr/>
            </a:lvl1pPr>
          </a:lstStyle>
          <a:p>
            <a:endParaRPr lang="vi-VN"/>
          </a:p>
        </p:txBody>
      </p:sp>
      <p:sp>
        <p:nvSpPr>
          <p:cNvPr id="9" name="Slide Number Placeholder 8"/>
          <p:cNvSpPr>
            <a:spLocks noGrp="1"/>
          </p:cNvSpPr>
          <p:nvPr>
            <p:ph type="sldNum" sz="quarter" idx="12"/>
          </p:nvPr>
        </p:nvSpPr>
        <p:spPr/>
        <p:txBody>
          <a:bodyPr/>
          <a:lstStyle>
            <a:lvl1pPr>
              <a:defRPr/>
            </a:lvl1pPr>
          </a:lstStyle>
          <a:p>
            <a:fld id="{393CD405-3A1F-48E0-A1EB-92681E5966F9}" type="slidenum">
              <a:rPr lang="vi-VN" smtClean="0"/>
              <a:pPr/>
              <a:t>‹#›</a:t>
            </a:fld>
            <a:endParaRPr lang="vi-VN"/>
          </a:p>
        </p:txBody>
      </p:sp>
    </p:spTree>
    <p:extLst>
      <p:ext uri="{BB962C8B-B14F-4D97-AF65-F5344CB8AC3E}">
        <p14:creationId xmlns:p14="http://schemas.microsoft.com/office/powerpoint/2010/main" val="1796044264"/>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p>
        </p:txBody>
      </p:sp>
      <p:sp>
        <p:nvSpPr>
          <p:cNvPr id="3" name="Date Placeholder 2"/>
          <p:cNvSpPr>
            <a:spLocks noGrp="1"/>
          </p:cNvSpPr>
          <p:nvPr>
            <p:ph type="dt" sz="half" idx="10"/>
          </p:nvPr>
        </p:nvSpPr>
        <p:spPr/>
        <p:txBody>
          <a:bodyPr/>
          <a:lstStyle>
            <a:lvl1pPr>
              <a:defRPr/>
            </a:lvl1pPr>
          </a:lstStyle>
          <a:p>
            <a:endParaRPr lang="vi-VN"/>
          </a:p>
        </p:txBody>
      </p:sp>
      <p:sp>
        <p:nvSpPr>
          <p:cNvPr id="4" name="Footer Placeholder 3"/>
          <p:cNvSpPr>
            <a:spLocks noGrp="1"/>
          </p:cNvSpPr>
          <p:nvPr>
            <p:ph type="ftr" sz="quarter" idx="11"/>
          </p:nvPr>
        </p:nvSpPr>
        <p:spPr/>
        <p:txBody>
          <a:bodyPr/>
          <a:lstStyle>
            <a:lvl1pPr>
              <a:defRPr/>
            </a:lvl1pPr>
          </a:lstStyle>
          <a:p>
            <a:endParaRPr lang="vi-VN"/>
          </a:p>
        </p:txBody>
      </p:sp>
      <p:sp>
        <p:nvSpPr>
          <p:cNvPr id="5" name="Slide Number Placeholder 4"/>
          <p:cNvSpPr>
            <a:spLocks noGrp="1"/>
          </p:cNvSpPr>
          <p:nvPr>
            <p:ph type="sldNum" sz="quarter" idx="12"/>
          </p:nvPr>
        </p:nvSpPr>
        <p:spPr/>
        <p:txBody>
          <a:bodyPr/>
          <a:lstStyle>
            <a:lvl1pPr>
              <a:defRPr/>
            </a:lvl1pPr>
          </a:lstStyle>
          <a:p>
            <a:fld id="{6EDB5D94-57D7-405F-ACD7-D4BCD6CBFE62}" type="slidenum">
              <a:rPr lang="vi-VN" smtClean="0"/>
              <a:pPr/>
              <a:t>‹#›</a:t>
            </a:fld>
            <a:endParaRPr lang="vi-VN"/>
          </a:p>
        </p:txBody>
      </p:sp>
    </p:spTree>
    <p:extLst>
      <p:ext uri="{BB962C8B-B14F-4D97-AF65-F5344CB8AC3E}">
        <p14:creationId xmlns:p14="http://schemas.microsoft.com/office/powerpoint/2010/main" val="727105864"/>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vi-VN"/>
          </a:p>
        </p:txBody>
      </p:sp>
      <p:sp>
        <p:nvSpPr>
          <p:cNvPr id="3" name="Footer Placeholder 2"/>
          <p:cNvSpPr>
            <a:spLocks noGrp="1"/>
          </p:cNvSpPr>
          <p:nvPr>
            <p:ph type="ftr" sz="quarter" idx="11"/>
          </p:nvPr>
        </p:nvSpPr>
        <p:spPr/>
        <p:txBody>
          <a:bodyPr/>
          <a:lstStyle>
            <a:lvl1pPr>
              <a:defRPr/>
            </a:lvl1pPr>
          </a:lstStyle>
          <a:p>
            <a:endParaRPr lang="vi-VN"/>
          </a:p>
        </p:txBody>
      </p:sp>
      <p:sp>
        <p:nvSpPr>
          <p:cNvPr id="4" name="Slide Number Placeholder 3"/>
          <p:cNvSpPr>
            <a:spLocks noGrp="1"/>
          </p:cNvSpPr>
          <p:nvPr>
            <p:ph type="sldNum" sz="quarter" idx="12"/>
          </p:nvPr>
        </p:nvSpPr>
        <p:spPr/>
        <p:txBody>
          <a:bodyPr/>
          <a:lstStyle>
            <a:lvl1pPr>
              <a:defRPr/>
            </a:lvl1pPr>
          </a:lstStyle>
          <a:p>
            <a:fld id="{E1471FFC-E2C1-4C1A-B422-793286C37F6B}" type="slidenum">
              <a:rPr lang="vi-VN" smtClean="0"/>
              <a:pPr/>
              <a:t>‹#›</a:t>
            </a:fld>
            <a:endParaRPr lang="vi-VN"/>
          </a:p>
        </p:txBody>
      </p:sp>
    </p:spTree>
    <p:extLst>
      <p:ext uri="{BB962C8B-B14F-4D97-AF65-F5344CB8AC3E}">
        <p14:creationId xmlns:p14="http://schemas.microsoft.com/office/powerpoint/2010/main" val="24262378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D2753-524C-46B2-8E8D-69827E60209B}"/>
              </a:ext>
            </a:extLst>
          </p:cNvPr>
          <p:cNvSpPr>
            <a:spLocks noGrp="1"/>
          </p:cNvSpPr>
          <p:nvPr>
            <p:ph type="title"/>
          </p:nvPr>
        </p:nvSpPr>
        <p:spPr>
          <a:xfrm>
            <a:off x="831851" y="170982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B0BBF1C-8A16-4880-B840-7FB4A1E47F86}"/>
              </a:ext>
            </a:extLst>
          </p:cNvPr>
          <p:cNvSpPr>
            <a:spLocks noGrp="1"/>
          </p:cNvSpPr>
          <p:nvPr>
            <p:ph type="body" idx="1"/>
          </p:nvPr>
        </p:nvSpPr>
        <p:spPr>
          <a:xfrm>
            <a:off x="831851" y="458955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xmlns="" id="{90FD7425-C4C9-4956-B47D-0BF12856532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14E12B26-409C-4880-9221-267E612A71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B9E8B21E-ED6D-4CE0-8FCB-55FF0EA74F36}"/>
              </a:ext>
            </a:extLst>
          </p:cNvPr>
          <p:cNvSpPr>
            <a:spLocks noGrp="1"/>
          </p:cNvSpPr>
          <p:nvPr>
            <p:ph type="sldNum" sz="quarter" idx="12"/>
          </p:nvPr>
        </p:nvSpPr>
        <p:spPr/>
        <p:txBody>
          <a:bodyPr/>
          <a:lstStyle>
            <a:lvl1pPr>
              <a:defRPr/>
            </a:lvl1pPr>
          </a:lstStyle>
          <a:p>
            <a:fld id="{FF08F05B-2441-4D3C-A46E-7F78E8EA73CB}" type="slidenum">
              <a:rPr lang="en-US" altLang="en-US"/>
              <a:pPr/>
              <a:t>‹#›</a:t>
            </a:fld>
            <a:endParaRPr lang="en-US" altLang="en-US"/>
          </a:p>
        </p:txBody>
      </p:sp>
    </p:spTree>
    <p:extLst>
      <p:ext uri="{BB962C8B-B14F-4D97-AF65-F5344CB8AC3E}">
        <p14:creationId xmlns:p14="http://schemas.microsoft.com/office/powerpoint/2010/main" val="3571220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34990"/>
            <a:ext cx="4011084" cy="400110"/>
          </a:xfrm>
        </p:spPr>
        <p:txBody>
          <a:bodyPr anchor="b"/>
          <a:lstStyle>
            <a:lvl1pPr algn="l">
              <a:defRPr sz="2000" b="1"/>
            </a:lvl1pPr>
          </a:lstStyle>
          <a:p>
            <a:r>
              <a:rPr lang="vi-VN"/>
              <a:t>Click to edit Master title style</a:t>
            </a:r>
          </a:p>
        </p:txBody>
      </p:sp>
      <p:sp>
        <p:nvSpPr>
          <p:cNvPr id="3" name="Content Placeholder 2"/>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4EB03D2E-8A2E-4C58-8745-1155976E971D}" type="slidenum">
              <a:rPr lang="vi-VN" smtClean="0"/>
              <a:pPr/>
              <a:t>‹#›</a:t>
            </a:fld>
            <a:endParaRPr lang="vi-VN"/>
          </a:p>
        </p:txBody>
      </p:sp>
    </p:spTree>
    <p:extLst>
      <p:ext uri="{BB962C8B-B14F-4D97-AF65-F5344CB8AC3E}">
        <p14:creationId xmlns:p14="http://schemas.microsoft.com/office/powerpoint/2010/main" val="2388682498"/>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vi-VN"/>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DDCF75D8-D082-497D-AF63-2125C59E5B7C}" type="slidenum">
              <a:rPr lang="vi-VN" smtClean="0"/>
              <a:pPr/>
              <a:t>‹#›</a:t>
            </a:fld>
            <a:endParaRPr lang="vi-VN"/>
          </a:p>
        </p:txBody>
      </p:sp>
    </p:spTree>
    <p:extLst>
      <p:ext uri="{BB962C8B-B14F-4D97-AF65-F5344CB8AC3E}">
        <p14:creationId xmlns:p14="http://schemas.microsoft.com/office/powerpoint/2010/main" val="2299712150"/>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p>
        </p:txBody>
      </p:sp>
      <p:sp>
        <p:nvSpPr>
          <p:cNvPr id="3" name="Vertical Text Placeholder 2"/>
          <p:cNvSpPr>
            <a:spLocks noGrp="1"/>
          </p:cNvSpPr>
          <p:nvPr>
            <p:ph type="body" orient="vert" idx="1"/>
          </p:nvPr>
        </p:nvSpPr>
        <p:spPr/>
        <p:txBody>
          <a:bodyPr vert="eaVert"/>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3F8428D4-A2FD-4BC4-B1A9-6AE9A9DC0E3A}" type="slidenum">
              <a:rPr lang="vi-VN" smtClean="0"/>
              <a:pPr/>
              <a:t>‹#›</a:t>
            </a:fld>
            <a:endParaRPr lang="vi-VN"/>
          </a:p>
        </p:txBody>
      </p:sp>
    </p:spTree>
    <p:extLst>
      <p:ext uri="{BB962C8B-B14F-4D97-AF65-F5344CB8AC3E}">
        <p14:creationId xmlns:p14="http://schemas.microsoft.com/office/powerpoint/2010/main" val="3514094407"/>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2818" y="465138"/>
            <a:ext cx="1538883" cy="5630862"/>
          </a:xfrm>
        </p:spPr>
        <p:txBody>
          <a:bodyPr vert="eaVert"/>
          <a:lstStyle/>
          <a:p>
            <a:r>
              <a:rPr lang="vi-VN"/>
              <a:t>Click to edit Master title style</a:t>
            </a:r>
          </a:p>
        </p:txBody>
      </p:sp>
      <p:sp>
        <p:nvSpPr>
          <p:cNvPr id="3" name="Vertical Text Placeholder 2"/>
          <p:cNvSpPr>
            <a:spLocks noGrp="1"/>
          </p:cNvSpPr>
          <p:nvPr>
            <p:ph type="body" orient="vert" idx="1"/>
          </p:nvPr>
        </p:nvSpPr>
        <p:spPr>
          <a:xfrm>
            <a:off x="914400" y="465138"/>
            <a:ext cx="7569200" cy="5630862"/>
          </a:xfrm>
        </p:spPr>
        <p:txBody>
          <a:bodyPr vert="eaVert"/>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08E0E3AF-041C-47A3-A062-7212B352ECE2}" type="slidenum">
              <a:rPr lang="vi-VN" smtClean="0"/>
              <a:pPr/>
              <a:t>‹#›</a:t>
            </a:fld>
            <a:endParaRPr lang="vi-VN"/>
          </a:p>
        </p:txBody>
      </p:sp>
    </p:spTree>
    <p:extLst>
      <p:ext uri="{BB962C8B-B14F-4D97-AF65-F5344CB8AC3E}">
        <p14:creationId xmlns:p14="http://schemas.microsoft.com/office/powerpoint/2010/main" val="423723802"/>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DAF2D2B1-482A-4CAD-83AB-BEB8510765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495CAEC-63D3-4B2A-816C-FE63D3D67F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8B3E185-5C33-41A1-84D4-EEEB5BE96D71}"/>
              </a:ext>
            </a:extLst>
          </p:cNvPr>
          <p:cNvSpPr>
            <a:spLocks noGrp="1" noChangeArrowheads="1"/>
          </p:cNvSpPr>
          <p:nvPr>
            <p:ph type="sldNum" sz="quarter" idx="12"/>
          </p:nvPr>
        </p:nvSpPr>
        <p:spPr>
          <a:ln/>
        </p:spPr>
        <p:txBody>
          <a:bodyPr/>
          <a:lstStyle>
            <a:lvl1pPr>
              <a:defRPr/>
            </a:lvl1pPr>
          </a:lstStyle>
          <a:p>
            <a:fld id="{FE6A94F2-A4CB-4796-B59F-B6321E5EBE22}" type="slidenum">
              <a:rPr lang="en-US" altLang="en-US"/>
              <a:pPr/>
              <a:t>‹#›</a:t>
            </a:fld>
            <a:endParaRPr lang="en-US" altLang="en-US"/>
          </a:p>
        </p:txBody>
      </p:sp>
    </p:spTree>
    <p:extLst>
      <p:ext uri="{BB962C8B-B14F-4D97-AF65-F5344CB8AC3E}">
        <p14:creationId xmlns:p14="http://schemas.microsoft.com/office/powerpoint/2010/main" val="1424380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1000DFB-669A-4BEF-A843-E6E59F8841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C22EA69-C769-4ED5-BF17-58B72886FD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9CF8E00-E1A0-4D56-B2A0-688DE04F1C32}"/>
              </a:ext>
            </a:extLst>
          </p:cNvPr>
          <p:cNvSpPr>
            <a:spLocks noGrp="1" noChangeArrowheads="1"/>
          </p:cNvSpPr>
          <p:nvPr>
            <p:ph type="sldNum" sz="quarter" idx="12"/>
          </p:nvPr>
        </p:nvSpPr>
        <p:spPr>
          <a:ln/>
        </p:spPr>
        <p:txBody>
          <a:bodyPr/>
          <a:lstStyle>
            <a:lvl1pPr>
              <a:defRPr/>
            </a:lvl1pPr>
          </a:lstStyle>
          <a:p>
            <a:fld id="{F37DFF39-EFDD-4244-B8E3-ECD9525E593A}" type="slidenum">
              <a:rPr lang="en-US" altLang="en-US"/>
              <a:pPr/>
              <a:t>‹#›</a:t>
            </a:fld>
            <a:endParaRPr lang="en-US" altLang="en-US"/>
          </a:p>
        </p:txBody>
      </p:sp>
    </p:spTree>
    <p:extLst>
      <p:ext uri="{BB962C8B-B14F-4D97-AF65-F5344CB8AC3E}">
        <p14:creationId xmlns:p14="http://schemas.microsoft.com/office/powerpoint/2010/main" val="245800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98F094A6-2E9B-40D0-8CE6-D06B2CB8D0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277F9E2-A18F-4FA8-AA69-242913BB7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35DC9E0-12B3-41C7-9998-399B76FE20BB}"/>
              </a:ext>
            </a:extLst>
          </p:cNvPr>
          <p:cNvSpPr>
            <a:spLocks noGrp="1" noChangeArrowheads="1"/>
          </p:cNvSpPr>
          <p:nvPr>
            <p:ph type="sldNum" sz="quarter" idx="12"/>
          </p:nvPr>
        </p:nvSpPr>
        <p:spPr>
          <a:ln/>
        </p:spPr>
        <p:txBody>
          <a:bodyPr/>
          <a:lstStyle>
            <a:lvl1pPr>
              <a:defRPr/>
            </a:lvl1pPr>
          </a:lstStyle>
          <a:p>
            <a:fld id="{B15526B2-DB6A-48E6-86BA-CC2225EA96EE}" type="slidenum">
              <a:rPr lang="en-US" altLang="en-US"/>
              <a:pPr/>
              <a:t>‹#›</a:t>
            </a:fld>
            <a:endParaRPr lang="en-US" altLang="en-US"/>
          </a:p>
        </p:txBody>
      </p:sp>
    </p:spTree>
    <p:extLst>
      <p:ext uri="{BB962C8B-B14F-4D97-AF65-F5344CB8AC3E}">
        <p14:creationId xmlns:p14="http://schemas.microsoft.com/office/powerpoint/2010/main" val="3535127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1278ACB6-B90F-4F21-B800-90FB1CBA9A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0720D79-6A9F-4A6F-ABF3-2FBD678024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89438A66-0203-4C57-80AE-D99BD1189C8C}"/>
              </a:ext>
            </a:extLst>
          </p:cNvPr>
          <p:cNvSpPr>
            <a:spLocks noGrp="1" noChangeArrowheads="1"/>
          </p:cNvSpPr>
          <p:nvPr>
            <p:ph type="sldNum" sz="quarter" idx="12"/>
          </p:nvPr>
        </p:nvSpPr>
        <p:spPr>
          <a:ln/>
        </p:spPr>
        <p:txBody>
          <a:bodyPr/>
          <a:lstStyle>
            <a:lvl1pPr>
              <a:defRPr/>
            </a:lvl1pPr>
          </a:lstStyle>
          <a:p>
            <a:fld id="{61048AED-0E04-4C8A-888F-F870587A1C4A}" type="slidenum">
              <a:rPr lang="en-US" altLang="en-US"/>
              <a:pPr/>
              <a:t>‹#›</a:t>
            </a:fld>
            <a:endParaRPr lang="en-US" altLang="en-US"/>
          </a:p>
        </p:txBody>
      </p:sp>
    </p:spTree>
    <p:extLst>
      <p:ext uri="{BB962C8B-B14F-4D97-AF65-F5344CB8AC3E}">
        <p14:creationId xmlns:p14="http://schemas.microsoft.com/office/powerpoint/2010/main" val="2833051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7C542F40-6B5B-48A2-823D-122DB4E621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EFDBBF75-987B-489F-B18E-4CA051DBFC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DEA50F7F-35F6-4FDB-B042-79B88309620A}"/>
              </a:ext>
            </a:extLst>
          </p:cNvPr>
          <p:cNvSpPr>
            <a:spLocks noGrp="1" noChangeArrowheads="1"/>
          </p:cNvSpPr>
          <p:nvPr>
            <p:ph type="sldNum" sz="quarter" idx="12"/>
          </p:nvPr>
        </p:nvSpPr>
        <p:spPr>
          <a:ln/>
        </p:spPr>
        <p:txBody>
          <a:bodyPr/>
          <a:lstStyle>
            <a:lvl1pPr>
              <a:defRPr/>
            </a:lvl1pPr>
          </a:lstStyle>
          <a:p>
            <a:fld id="{11124142-1AD7-41B1-A0FE-DE29442A503B}" type="slidenum">
              <a:rPr lang="en-US" altLang="en-US"/>
              <a:pPr/>
              <a:t>‹#›</a:t>
            </a:fld>
            <a:endParaRPr lang="en-US" altLang="en-US"/>
          </a:p>
        </p:txBody>
      </p:sp>
    </p:spTree>
    <p:extLst>
      <p:ext uri="{BB962C8B-B14F-4D97-AF65-F5344CB8AC3E}">
        <p14:creationId xmlns:p14="http://schemas.microsoft.com/office/powerpoint/2010/main" val="3599798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EF44E189-B4E7-4834-919C-5FE74D9D77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E0A79397-ADB3-46BF-B6CF-D6BA125D54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7A623B04-2C3E-4D4D-8BE8-813A2CF18CC6}"/>
              </a:ext>
            </a:extLst>
          </p:cNvPr>
          <p:cNvSpPr>
            <a:spLocks noGrp="1" noChangeArrowheads="1"/>
          </p:cNvSpPr>
          <p:nvPr>
            <p:ph type="sldNum" sz="quarter" idx="12"/>
          </p:nvPr>
        </p:nvSpPr>
        <p:spPr>
          <a:ln/>
        </p:spPr>
        <p:txBody>
          <a:bodyPr/>
          <a:lstStyle>
            <a:lvl1pPr>
              <a:defRPr/>
            </a:lvl1pPr>
          </a:lstStyle>
          <a:p>
            <a:fld id="{3602D05F-66A0-4AA3-BF11-B4A19DD31F04}" type="slidenum">
              <a:rPr lang="en-US" altLang="en-US"/>
              <a:pPr/>
              <a:t>‹#›</a:t>
            </a:fld>
            <a:endParaRPr lang="en-US" altLang="en-US"/>
          </a:p>
        </p:txBody>
      </p:sp>
    </p:spTree>
    <p:extLst>
      <p:ext uri="{BB962C8B-B14F-4D97-AF65-F5344CB8AC3E}">
        <p14:creationId xmlns:p14="http://schemas.microsoft.com/office/powerpoint/2010/main" val="320799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C15C8-148C-4BC1-9B64-16F2F070F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9256A0-2C64-4F6C-A43D-1AF9DA1CA5F4}"/>
              </a:ext>
            </a:extLst>
          </p:cNvPr>
          <p:cNvSpPr>
            <a:spLocks noGrp="1"/>
          </p:cNvSpPr>
          <p:nvPr>
            <p:ph sz="half" idx="1"/>
          </p:nvPr>
        </p:nvSpPr>
        <p:spPr>
          <a:xfrm>
            <a:off x="609600" y="1600206"/>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B90A250-C3F6-4945-A640-BC565E2A46F0}"/>
              </a:ext>
            </a:extLst>
          </p:cNvPr>
          <p:cNvSpPr>
            <a:spLocks noGrp="1"/>
          </p:cNvSpPr>
          <p:nvPr>
            <p:ph sz="half" idx="2"/>
          </p:nvPr>
        </p:nvSpPr>
        <p:spPr>
          <a:xfrm>
            <a:off x="6197600" y="1600206"/>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4AD0D13-41A9-45EB-A0B7-3909FB9D0D4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93500BAE-5A8D-45EE-992C-B20E9BA76F6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00A4EDB7-DC49-4524-A95A-6FE6CE90465A}"/>
              </a:ext>
            </a:extLst>
          </p:cNvPr>
          <p:cNvSpPr>
            <a:spLocks noGrp="1"/>
          </p:cNvSpPr>
          <p:nvPr>
            <p:ph type="sldNum" sz="quarter" idx="12"/>
          </p:nvPr>
        </p:nvSpPr>
        <p:spPr/>
        <p:txBody>
          <a:bodyPr/>
          <a:lstStyle>
            <a:lvl1pPr>
              <a:defRPr/>
            </a:lvl1pPr>
          </a:lstStyle>
          <a:p>
            <a:fld id="{3C31CD53-7B9D-4AB6-8456-67F49DE6D29A}" type="slidenum">
              <a:rPr lang="en-US" altLang="en-US"/>
              <a:pPr/>
              <a:t>‹#›</a:t>
            </a:fld>
            <a:endParaRPr lang="en-US" altLang="en-US"/>
          </a:p>
        </p:txBody>
      </p:sp>
    </p:spTree>
    <p:extLst>
      <p:ext uri="{BB962C8B-B14F-4D97-AF65-F5344CB8AC3E}">
        <p14:creationId xmlns:p14="http://schemas.microsoft.com/office/powerpoint/2010/main" val="2201789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8DB089A-87A0-430F-91C2-04607D2AE64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51B76099-78E0-4F9E-8EA0-052D3D3907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17CC301A-550F-40BE-BE1D-F86BADD5BA18}"/>
              </a:ext>
            </a:extLst>
          </p:cNvPr>
          <p:cNvSpPr>
            <a:spLocks noGrp="1" noChangeArrowheads="1"/>
          </p:cNvSpPr>
          <p:nvPr>
            <p:ph type="sldNum" sz="quarter" idx="12"/>
          </p:nvPr>
        </p:nvSpPr>
        <p:spPr>
          <a:ln/>
        </p:spPr>
        <p:txBody>
          <a:bodyPr/>
          <a:lstStyle>
            <a:lvl1pPr>
              <a:defRPr/>
            </a:lvl1pPr>
          </a:lstStyle>
          <a:p>
            <a:fld id="{8E0B7022-4357-4BD4-9500-509B7C884443}" type="slidenum">
              <a:rPr lang="en-US" altLang="en-US"/>
              <a:pPr/>
              <a:t>‹#›</a:t>
            </a:fld>
            <a:endParaRPr lang="en-US" altLang="en-US"/>
          </a:p>
        </p:txBody>
      </p:sp>
    </p:spTree>
    <p:extLst>
      <p:ext uri="{BB962C8B-B14F-4D97-AF65-F5344CB8AC3E}">
        <p14:creationId xmlns:p14="http://schemas.microsoft.com/office/powerpoint/2010/main" val="2758150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7394F6B-B13B-45CD-B59B-7B0A0C50DF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FC65181-D43A-42E6-A021-A18224A13F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5EB558A2-ACC7-47C3-A0C5-86800F228EBE}"/>
              </a:ext>
            </a:extLst>
          </p:cNvPr>
          <p:cNvSpPr>
            <a:spLocks noGrp="1" noChangeArrowheads="1"/>
          </p:cNvSpPr>
          <p:nvPr>
            <p:ph type="sldNum" sz="quarter" idx="12"/>
          </p:nvPr>
        </p:nvSpPr>
        <p:spPr>
          <a:ln/>
        </p:spPr>
        <p:txBody>
          <a:bodyPr/>
          <a:lstStyle>
            <a:lvl1pPr>
              <a:defRPr/>
            </a:lvl1pPr>
          </a:lstStyle>
          <a:p>
            <a:fld id="{39F14308-7C21-4D7E-BCB5-5D36CD77B706}" type="slidenum">
              <a:rPr lang="en-US" altLang="en-US"/>
              <a:pPr/>
              <a:t>‹#›</a:t>
            </a:fld>
            <a:endParaRPr lang="en-US" altLang="en-US"/>
          </a:p>
        </p:txBody>
      </p:sp>
    </p:spTree>
    <p:extLst>
      <p:ext uri="{BB962C8B-B14F-4D97-AF65-F5344CB8AC3E}">
        <p14:creationId xmlns:p14="http://schemas.microsoft.com/office/powerpoint/2010/main" val="3213142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76F4D6A-A8EE-47DD-9820-4A793812E4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7870900-1977-403E-9461-B22903C6C8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A270E06-45BD-425C-B612-D39826DB7876}"/>
              </a:ext>
            </a:extLst>
          </p:cNvPr>
          <p:cNvSpPr>
            <a:spLocks noGrp="1" noChangeArrowheads="1"/>
          </p:cNvSpPr>
          <p:nvPr>
            <p:ph type="sldNum" sz="quarter" idx="12"/>
          </p:nvPr>
        </p:nvSpPr>
        <p:spPr>
          <a:ln/>
        </p:spPr>
        <p:txBody>
          <a:bodyPr/>
          <a:lstStyle>
            <a:lvl1pPr>
              <a:defRPr/>
            </a:lvl1pPr>
          </a:lstStyle>
          <a:p>
            <a:fld id="{1A101F2C-C6F5-46F8-BF06-CB6FDDE66A28}" type="slidenum">
              <a:rPr lang="en-US" altLang="en-US"/>
              <a:pPr/>
              <a:t>‹#›</a:t>
            </a:fld>
            <a:endParaRPr lang="en-US" altLang="en-US"/>
          </a:p>
        </p:txBody>
      </p:sp>
    </p:spTree>
    <p:extLst>
      <p:ext uri="{BB962C8B-B14F-4D97-AF65-F5344CB8AC3E}">
        <p14:creationId xmlns:p14="http://schemas.microsoft.com/office/powerpoint/2010/main" val="133240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D4AF6C1-53E7-4093-9867-546459133D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D00CF58-0B27-4B3A-9875-E57C29DAE5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89C7B7E-B492-4C50-810E-6027FA5D74E8}"/>
              </a:ext>
            </a:extLst>
          </p:cNvPr>
          <p:cNvSpPr>
            <a:spLocks noGrp="1" noChangeArrowheads="1"/>
          </p:cNvSpPr>
          <p:nvPr>
            <p:ph type="sldNum" sz="quarter" idx="12"/>
          </p:nvPr>
        </p:nvSpPr>
        <p:spPr>
          <a:ln/>
        </p:spPr>
        <p:txBody>
          <a:bodyPr/>
          <a:lstStyle>
            <a:lvl1pPr>
              <a:defRPr/>
            </a:lvl1pPr>
          </a:lstStyle>
          <a:p>
            <a:fld id="{01CE40CB-5215-450F-8BA8-7AF943F0C633}" type="slidenum">
              <a:rPr lang="en-US" altLang="en-US"/>
              <a:pPr/>
              <a:t>‹#›</a:t>
            </a:fld>
            <a:endParaRPr lang="en-US" altLang="en-US"/>
          </a:p>
        </p:txBody>
      </p:sp>
    </p:spTree>
    <p:extLst>
      <p:ext uri="{BB962C8B-B14F-4D97-AF65-F5344CB8AC3E}">
        <p14:creationId xmlns:p14="http://schemas.microsoft.com/office/powerpoint/2010/main" val="54027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2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5F8714D-8623-46B0-B5DC-EA1380333F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A03D71C-B7BD-421E-AACC-8861D6F338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87A20E4-1C32-4085-9A88-FF4106A00B8C}"/>
              </a:ext>
            </a:extLst>
          </p:cNvPr>
          <p:cNvSpPr>
            <a:spLocks noGrp="1" noChangeArrowheads="1"/>
          </p:cNvSpPr>
          <p:nvPr>
            <p:ph type="sldNum" sz="quarter" idx="12"/>
          </p:nvPr>
        </p:nvSpPr>
        <p:spPr>
          <a:ln/>
        </p:spPr>
        <p:txBody>
          <a:bodyPr/>
          <a:lstStyle>
            <a:lvl1pPr>
              <a:defRPr/>
            </a:lvl1pPr>
          </a:lstStyle>
          <a:p>
            <a:fld id="{E5FBA479-82F5-4630-A0A2-C67001E98450}" type="slidenum">
              <a:rPr lang="en-US" altLang="en-US"/>
              <a:pPr/>
              <a:t>‹#›</a:t>
            </a:fld>
            <a:endParaRPr lang="en-US" altLang="en-US"/>
          </a:p>
        </p:txBody>
      </p:sp>
    </p:spTree>
    <p:extLst>
      <p:ext uri="{BB962C8B-B14F-4D97-AF65-F5344CB8AC3E}">
        <p14:creationId xmlns:p14="http://schemas.microsoft.com/office/powerpoint/2010/main" val="2028871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5CBA24-525A-492D-BE6A-AE731CF2E1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2161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C5DD4-AAD5-41E9-8CBB-3641458241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8878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549EA1-1AC3-4EAE-AA4C-B11B0AE87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91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80CE61-104A-4410-AA77-B25A064124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6413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30421C-BF15-4018-AA30-B17E79582C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81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8A405E-0986-4997-9978-69FD40C0C31B}"/>
              </a:ext>
            </a:extLst>
          </p:cNvPr>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ECD7F7-31AA-4B5D-B7C8-D724D2984B28}"/>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7EE6C15-DA07-4454-8DBA-83D154CA51DE}"/>
              </a:ext>
            </a:extLst>
          </p:cNvPr>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38486E1-73EC-41D3-BDE5-8684090D8F8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BCA6E02-01C6-4E04-AF7F-F6B371F19995}"/>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3374A70-46CA-4D75-8DA4-BFB8F4A4695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7C21C5F6-5301-43D2-9BD4-C8FF5709C2E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AC6A2ED5-C253-422A-9372-EAEC2C1C1914}"/>
              </a:ext>
            </a:extLst>
          </p:cNvPr>
          <p:cNvSpPr>
            <a:spLocks noGrp="1"/>
          </p:cNvSpPr>
          <p:nvPr>
            <p:ph type="sldNum" sz="quarter" idx="12"/>
          </p:nvPr>
        </p:nvSpPr>
        <p:spPr/>
        <p:txBody>
          <a:bodyPr/>
          <a:lstStyle>
            <a:lvl1pPr>
              <a:defRPr/>
            </a:lvl1pPr>
          </a:lstStyle>
          <a:p>
            <a:fld id="{E3DBC1ED-9A4E-456A-940F-A49EDC136CD8}" type="slidenum">
              <a:rPr lang="en-US" altLang="en-US"/>
              <a:pPr/>
              <a:t>‹#›</a:t>
            </a:fld>
            <a:endParaRPr lang="en-US" altLang="en-US"/>
          </a:p>
        </p:txBody>
      </p:sp>
    </p:spTree>
    <p:extLst>
      <p:ext uri="{BB962C8B-B14F-4D97-AF65-F5344CB8AC3E}">
        <p14:creationId xmlns:p14="http://schemas.microsoft.com/office/powerpoint/2010/main" val="4078512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FF61C7-E952-4BC0-ABB2-207832A71C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1227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C5222D-1239-48F7-89A1-30C3FAC733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604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4C5756-A8CB-468A-B006-4CA8AD846A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247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345EF3-BA2C-4344-ACF3-B738523D3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7713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C6FF8-C5F8-4CD5-8D09-51C7EB79C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8530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9E0BD2-6008-4F4D-9BC1-455921804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015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5CBA24-525A-492D-BE6A-AE731CF2E1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082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C5DD4-AAD5-41E9-8CBB-3641458241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6552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549EA1-1AC3-4EAE-AA4C-B11B0AE87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015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80CE61-104A-4410-AA77-B25A064124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47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359DE-CC3F-473E-8C65-38190291A7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59A5C94-7D8C-48F3-BD2E-FEFDD29E0A7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5D0A68C6-8B14-4656-9760-A0487223E47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517054FD-E2C5-42A5-AF0F-6F52A8626C0A}"/>
              </a:ext>
            </a:extLst>
          </p:cNvPr>
          <p:cNvSpPr>
            <a:spLocks noGrp="1"/>
          </p:cNvSpPr>
          <p:nvPr>
            <p:ph type="sldNum" sz="quarter" idx="12"/>
          </p:nvPr>
        </p:nvSpPr>
        <p:spPr/>
        <p:txBody>
          <a:bodyPr/>
          <a:lstStyle>
            <a:lvl1pPr>
              <a:defRPr/>
            </a:lvl1pPr>
          </a:lstStyle>
          <a:p>
            <a:fld id="{E9187E53-FE3A-40BB-BF5C-2A6715F694B7}" type="slidenum">
              <a:rPr lang="en-US" altLang="en-US"/>
              <a:pPr/>
              <a:t>‹#›</a:t>
            </a:fld>
            <a:endParaRPr lang="en-US" altLang="en-US"/>
          </a:p>
        </p:txBody>
      </p:sp>
    </p:spTree>
    <p:extLst>
      <p:ext uri="{BB962C8B-B14F-4D97-AF65-F5344CB8AC3E}">
        <p14:creationId xmlns:p14="http://schemas.microsoft.com/office/powerpoint/2010/main" val="3924521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30421C-BF15-4018-AA30-B17E79582C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5082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FF61C7-E952-4BC0-ABB2-207832A71C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393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C5222D-1239-48F7-89A1-30C3FAC733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821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4C5756-A8CB-468A-B006-4CA8AD846A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510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345EF3-BA2C-4344-ACF3-B738523D3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4823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C6FF8-C5F8-4CD5-8D09-51C7EB79C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52920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2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9E0BD2-6008-4F4D-9BC1-455921804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751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5CBA24-525A-492D-BE6A-AE731CF2E1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2957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C5DD4-AAD5-41E9-8CBB-3641458241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2547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549EA1-1AC3-4EAE-AA4C-B11B0AE87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479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CD9321-F44C-4360-A03D-C7603641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xmlns="" id="{5FC850E1-ED07-4962-A475-017E5EF3961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3062F8C8-DDEB-4709-B292-06EE06A6578C}"/>
              </a:ext>
            </a:extLst>
          </p:cNvPr>
          <p:cNvSpPr>
            <a:spLocks noGrp="1"/>
          </p:cNvSpPr>
          <p:nvPr>
            <p:ph type="sldNum" sz="quarter" idx="12"/>
          </p:nvPr>
        </p:nvSpPr>
        <p:spPr/>
        <p:txBody>
          <a:bodyPr/>
          <a:lstStyle>
            <a:lvl1pPr>
              <a:defRPr/>
            </a:lvl1pPr>
          </a:lstStyle>
          <a:p>
            <a:fld id="{65012AE4-DCE6-4817-A5B8-D0864973BCBE}" type="slidenum">
              <a:rPr lang="en-US" altLang="en-US"/>
              <a:pPr/>
              <a:t>‹#›</a:t>
            </a:fld>
            <a:endParaRPr lang="en-US" altLang="en-US"/>
          </a:p>
        </p:txBody>
      </p:sp>
    </p:spTree>
    <p:extLst>
      <p:ext uri="{BB962C8B-B14F-4D97-AF65-F5344CB8AC3E}">
        <p14:creationId xmlns:p14="http://schemas.microsoft.com/office/powerpoint/2010/main" val="14330884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80CE61-104A-4410-AA77-B25A064124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8351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30421C-BF15-4018-AA30-B17E79582C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61339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FF61C7-E952-4BC0-ABB2-207832A71C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1875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C5222D-1239-48F7-89A1-30C3FAC733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392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4C5756-A8CB-468A-B006-4CA8AD846A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0599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345EF3-BA2C-4344-ACF3-B738523D3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324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C6FF8-C5F8-4CD5-8D09-51C7EB79C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0693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8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9E0BD2-6008-4F4D-9BC1-455921804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8861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6DCB7C-8671-4780-9FEB-F53AACB29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2679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BC8474-9358-4683-9FD3-1D7A3BFEE0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013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F55A8-B2A4-4F55-95D3-24AE26491044}"/>
              </a:ext>
            </a:extLst>
          </p:cNvPr>
          <p:cNvSpPr>
            <a:spLocks noGrp="1"/>
          </p:cNvSpPr>
          <p:nvPr>
            <p:ph type="title"/>
          </p:nvPr>
        </p:nvSpPr>
        <p:spPr>
          <a:xfrm>
            <a:off x="84037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5BDFB6-B423-4964-B09C-CFD20E551CC1}"/>
              </a:ext>
            </a:extLst>
          </p:cNvPr>
          <p:cNvSpPr>
            <a:spLocks noGrp="1"/>
          </p:cNvSpPr>
          <p:nvPr>
            <p:ph idx="1"/>
          </p:nvPr>
        </p:nvSpPr>
        <p:spPr>
          <a:xfrm>
            <a:off x="5183717" y="98751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67F2D2F-4337-47EE-8AEF-8B8C0424A515}"/>
              </a:ext>
            </a:extLst>
          </p:cNvPr>
          <p:cNvSpPr>
            <a:spLocks noGrp="1"/>
          </p:cNvSpPr>
          <p:nvPr>
            <p:ph type="body" sz="half" idx="2"/>
          </p:nvPr>
        </p:nvSpPr>
        <p:spPr>
          <a:xfrm>
            <a:off x="84037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7461A68-2915-4744-B4C7-AD079BC81EF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E676072B-84DE-4A44-95C0-EE5BBE23469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C11FA749-347B-4351-8DFA-C1DBEBDCCD4E}"/>
              </a:ext>
            </a:extLst>
          </p:cNvPr>
          <p:cNvSpPr>
            <a:spLocks noGrp="1"/>
          </p:cNvSpPr>
          <p:nvPr>
            <p:ph type="sldNum" sz="quarter" idx="12"/>
          </p:nvPr>
        </p:nvSpPr>
        <p:spPr/>
        <p:txBody>
          <a:bodyPr/>
          <a:lstStyle>
            <a:lvl1pPr>
              <a:defRPr/>
            </a:lvl1pPr>
          </a:lstStyle>
          <a:p>
            <a:fld id="{005ED19B-A67E-4AD6-ABCA-91EBA891E2D8}" type="slidenum">
              <a:rPr lang="en-US" altLang="en-US"/>
              <a:pPr/>
              <a:t>‹#›</a:t>
            </a:fld>
            <a:endParaRPr lang="en-US" altLang="en-US"/>
          </a:p>
        </p:txBody>
      </p:sp>
    </p:spTree>
    <p:extLst>
      <p:ext uri="{BB962C8B-B14F-4D97-AF65-F5344CB8AC3E}">
        <p14:creationId xmlns:p14="http://schemas.microsoft.com/office/powerpoint/2010/main" val="3501658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BF42A-BB8A-41CC-AE2B-63C25A2ACC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5251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5A3DD3-BE06-4D1F-B09E-40D0962D90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3340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9E5EDD-7F91-4F4B-AB89-6A082F8481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715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5EBABF-8E0A-4993-A5F2-7A48579C19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7045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ECD20E-95F1-4E0B-8F56-2EC62B8EA9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33318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F1BBC5-D2A9-4195-9765-40B3742A39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0429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E8141C-E304-4632-9936-BAE2EEAE8D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952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7CC7D2-61F8-4960-BC14-8633FF61E0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47968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12B617-953F-4DE1-BFC5-10A32C69A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92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97F97-E076-4667-873D-E8D07158A079}"/>
              </a:ext>
            </a:extLst>
          </p:cNvPr>
          <p:cNvSpPr>
            <a:spLocks noGrp="1"/>
          </p:cNvSpPr>
          <p:nvPr>
            <p:ph type="title"/>
          </p:nvPr>
        </p:nvSpPr>
        <p:spPr>
          <a:xfrm>
            <a:off x="84037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8AC31C3-5A1B-4224-AC77-D30EC9D3B9A2}"/>
              </a:ext>
            </a:extLst>
          </p:cNvPr>
          <p:cNvSpPr>
            <a:spLocks noGrp="1"/>
          </p:cNvSpPr>
          <p:nvPr>
            <p:ph type="pic" idx="1"/>
          </p:nvPr>
        </p:nvSpPr>
        <p:spPr>
          <a:xfrm>
            <a:off x="5183717" y="98751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A4BF2D1-E206-456E-B1B7-F0F3F339060A}"/>
              </a:ext>
            </a:extLst>
          </p:cNvPr>
          <p:cNvSpPr>
            <a:spLocks noGrp="1"/>
          </p:cNvSpPr>
          <p:nvPr>
            <p:ph type="body" sz="half" idx="2"/>
          </p:nvPr>
        </p:nvSpPr>
        <p:spPr>
          <a:xfrm>
            <a:off x="84037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4177DA-C3A1-423D-848E-AF1699FCB01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75A22983-2415-4C15-BD7A-E0FEEBF01BC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CA7DCB3C-1AF9-455F-836E-81A945F4A3E1}"/>
              </a:ext>
            </a:extLst>
          </p:cNvPr>
          <p:cNvSpPr>
            <a:spLocks noGrp="1"/>
          </p:cNvSpPr>
          <p:nvPr>
            <p:ph type="sldNum" sz="quarter" idx="12"/>
          </p:nvPr>
        </p:nvSpPr>
        <p:spPr/>
        <p:txBody>
          <a:bodyPr/>
          <a:lstStyle>
            <a:lvl1pPr>
              <a:defRPr/>
            </a:lvl1pPr>
          </a:lstStyle>
          <a:p>
            <a:fld id="{9041E1C8-2747-40F0-BE7D-D18734D581E6}" type="slidenum">
              <a:rPr lang="en-US" altLang="en-US"/>
              <a:pPr/>
              <a:t>‹#›</a:t>
            </a:fld>
            <a:endParaRPr lang="en-US" altLang="en-US"/>
          </a:p>
        </p:txBody>
      </p:sp>
    </p:spTree>
    <p:extLst>
      <p:ext uri="{BB962C8B-B14F-4D97-AF65-F5344CB8AC3E}">
        <p14:creationId xmlns:p14="http://schemas.microsoft.com/office/powerpoint/2010/main" val="418184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C5F5E1C-7E05-4351-B8EC-054AB2585B4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7B5ED9A2-CBB8-4261-ABCA-7BE49B6968C9}"/>
              </a:ext>
            </a:extLst>
          </p:cNvPr>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75517051-B869-4953-85AE-F9FEDEE9394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xmlns="" id="{166B2DF0-E084-44D4-9C60-69E53D2413B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xmlns="" id="{6EA1DC75-3B0C-43FC-B0E1-A5605136905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A08D662-53AD-4131-9FF6-FEBFE2857C71}" type="slidenum">
              <a:rPr lang="en-US" altLang="en-US"/>
              <a:pPr/>
              <a:t>‹#›</a:t>
            </a:fld>
            <a:endParaRPr lang="en-US" altLang="en-US"/>
          </a:p>
        </p:txBody>
      </p:sp>
    </p:spTree>
    <p:extLst>
      <p:ext uri="{BB962C8B-B14F-4D97-AF65-F5344CB8AC3E}">
        <p14:creationId xmlns:p14="http://schemas.microsoft.com/office/powerpoint/2010/main" val="762566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076A6AE5-A209-4A10-924F-A8A3745776F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729AF7CF-37BB-4F5A-82BC-2524DA31A70D}"/>
              </a:ext>
            </a:extLst>
          </p:cNvPr>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843E65C0-D42D-49EA-BD58-1F029B5804A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xmlns="" id="{0527BC02-4AA8-40E1-9A9E-5C22D077FC7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xmlns="" id="{8AEDC028-AE4F-484B-9ECF-F80F22FEC87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3BE410-C921-430E-8F98-3FB6E9A8323B}" type="slidenum">
              <a:rPr lang="en-US" altLang="en-US"/>
              <a:pPr/>
              <a:t>‹#›</a:t>
            </a:fld>
            <a:endParaRPr lang="en-US" altLang="en-US"/>
          </a:p>
        </p:txBody>
      </p:sp>
    </p:spTree>
    <p:extLst>
      <p:ext uri="{BB962C8B-B14F-4D97-AF65-F5344CB8AC3E}">
        <p14:creationId xmlns:p14="http://schemas.microsoft.com/office/powerpoint/2010/main" val="2438646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73" name="Group 49"/>
          <p:cNvGrpSpPr>
            <a:grpSpLocks/>
          </p:cNvGrpSpPr>
          <p:nvPr/>
        </p:nvGrpSpPr>
        <p:grpSpPr bwMode="auto">
          <a:xfrm>
            <a:off x="0" y="-24"/>
            <a:ext cx="12192000" cy="7405688"/>
            <a:chOff x="0" y="-9"/>
            <a:chExt cx="5760" cy="4665"/>
          </a:xfrm>
        </p:grpSpPr>
        <p:sp>
          <p:nvSpPr>
            <p:cNvPr id="1032" name="Freeform 8"/>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33" name="Freeform 9"/>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34" name="Freeform 10"/>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35" name="Freeform 11"/>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1" name="Freeform 1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2" name="Freeform 1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3" name="Freeform 1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4" name="Freeform 2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5" name="Freeform 2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6" name="Freeform 2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7" name="Freeform 2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9" name="Rectangle 25"/>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vi-VN" sz="1800">
                <a:latin typeface="Times New Roman" pitchFamily="18" charset="0"/>
                <a:cs typeface="Times New Roman" pitchFamily="18" charset="0"/>
              </a:endParaRPr>
            </a:p>
          </p:txBody>
        </p:sp>
        <p:sp>
          <p:nvSpPr>
            <p:cNvPr id="1051" name="Freeform 27"/>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52" name="Freeform 28"/>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53" name="Freeform 29"/>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54" name="Freeform 30"/>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58" name="Rectangle 34"/>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endParaRPr lang="vi-VN" sz="1800">
                <a:latin typeface="Times New Roman" pitchFamily="18" charset="0"/>
                <a:cs typeface="Times New Roman" pitchFamily="18" charset="0"/>
              </a:endParaRPr>
            </a:p>
          </p:txBody>
        </p:sp>
        <p:sp>
          <p:nvSpPr>
            <p:cNvPr id="1059" name="Freeform 35"/>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0" name="Freeform 36"/>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1" name="Freeform 37"/>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2" name="Freeform 38"/>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3" name="Freeform 39"/>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4" name="Freeform 40"/>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5" name="Freeform 41"/>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6" name="Freeform 42"/>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7" name="Freeform 43"/>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8" name="Rectangle 44"/>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vi-VN" sz="1800">
                <a:latin typeface="Times New Roman" pitchFamily="18" charset="0"/>
                <a:cs typeface="Times New Roman" pitchFamily="18" charset="0"/>
              </a:endParaRPr>
            </a:p>
          </p:txBody>
        </p:sp>
      </p:grpSp>
      <p:sp>
        <p:nvSpPr>
          <p:cNvPr id="1026" name="Rectangle 2"/>
          <p:cNvSpPr>
            <a:spLocks noGrp="1" noChangeArrowheads="1"/>
          </p:cNvSpPr>
          <p:nvPr>
            <p:ph type="title"/>
          </p:nvPr>
        </p:nvSpPr>
        <p:spPr bwMode="auto">
          <a:xfrm>
            <a:off x="914400" y="465229"/>
            <a:ext cx="103632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vi-VN"/>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dirty="0"/>
              <a:t>Click to edit Master text styles</a:t>
            </a:r>
          </a:p>
          <a:p>
            <a:pPr lvl="1"/>
            <a:r>
              <a:rPr lang="vi-VN" dirty="0"/>
              <a:t>Second level</a:t>
            </a:r>
          </a:p>
          <a:p>
            <a:pPr lvl="2"/>
            <a:r>
              <a:rPr lang="vi-VN" dirty="0"/>
              <a:t>Third level</a:t>
            </a:r>
          </a:p>
          <a:p>
            <a:pPr lvl="3"/>
            <a:r>
              <a:rPr lang="vi-VN" dirty="0"/>
              <a:t>Fourth level</a:t>
            </a:r>
          </a:p>
          <a:p>
            <a:pPr lvl="4"/>
            <a:r>
              <a:rPr lang="vi-VN" dirty="0"/>
              <a:t>Fifth level</a:t>
            </a:r>
          </a:p>
        </p:txBody>
      </p:sp>
      <p:sp>
        <p:nvSpPr>
          <p:cNvPr id="1028" name="Rectangle 4"/>
          <p:cNvSpPr>
            <a:spLocks noGrp="1" noChangeArrowheads="1"/>
          </p:cNvSpPr>
          <p:nvPr>
            <p:ph type="dt" sz="half" idx="2"/>
          </p:nvPr>
        </p:nvSpPr>
        <p:spPr bwMode="auto">
          <a:xfrm>
            <a:off x="950384" y="631348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imes New Roman" pitchFamily="18" charset="0"/>
                <a:cs typeface="Times New Roman" pitchFamily="18" charset="0"/>
              </a:defRPr>
            </a:lvl1pPr>
          </a:lstStyle>
          <a:p>
            <a:endParaRPr lang="vi-VN"/>
          </a:p>
        </p:txBody>
      </p:sp>
      <p:sp>
        <p:nvSpPr>
          <p:cNvPr id="1029" name="Rectangle 5"/>
          <p:cNvSpPr>
            <a:spLocks noGrp="1" noChangeArrowheads="1"/>
          </p:cNvSpPr>
          <p:nvPr>
            <p:ph type="ftr" sz="quarter" idx="3"/>
          </p:nvPr>
        </p:nvSpPr>
        <p:spPr bwMode="auto">
          <a:xfrm>
            <a:off x="4201584" y="631348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imes New Roman" pitchFamily="18" charset="0"/>
                <a:cs typeface="Times New Roman" pitchFamily="18" charset="0"/>
              </a:defRPr>
            </a:lvl1pPr>
          </a:lstStyle>
          <a:p>
            <a:endParaRPr lang="vi-VN"/>
          </a:p>
        </p:txBody>
      </p:sp>
      <p:sp>
        <p:nvSpPr>
          <p:cNvPr id="1030" name="Rectangle 6"/>
          <p:cNvSpPr>
            <a:spLocks noGrp="1" noChangeArrowheads="1"/>
          </p:cNvSpPr>
          <p:nvPr>
            <p:ph type="sldNum" sz="quarter" idx="4"/>
          </p:nvPr>
        </p:nvSpPr>
        <p:spPr bwMode="auto">
          <a:xfrm>
            <a:off x="8773584" y="631348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Times New Roman" pitchFamily="18" charset="0"/>
                <a:cs typeface="Times New Roman" pitchFamily="18" charset="0"/>
              </a:defRPr>
            </a:lvl1pPr>
          </a:lstStyle>
          <a:p>
            <a:fld id="{E6182CAF-8BDB-4F7B-B8C6-B38AD161D9A1}" type="slidenum">
              <a:rPr lang="vi-VN" smtClean="0"/>
              <a:pPr/>
              <a:t>‹#›</a:t>
            </a:fld>
            <a:endParaRPr lang="vi-VN"/>
          </a:p>
        </p:txBody>
      </p:sp>
    </p:spTree>
    <p:extLst>
      <p:ext uri="{BB962C8B-B14F-4D97-AF65-F5344CB8AC3E}">
        <p14:creationId xmlns:p14="http://schemas.microsoft.com/office/powerpoint/2010/main" val="358928797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p:txStyles>
    <p:titleStyle>
      <a:lvl1pPr algn="ctr" rtl="0" eaLnBrk="1" fontAlgn="base" hangingPunct="1">
        <a:spcBef>
          <a:spcPct val="0"/>
        </a:spcBef>
        <a:spcAft>
          <a:spcPct val="0"/>
        </a:spcAft>
        <a:defRPr sz="4400">
          <a:solidFill>
            <a:schemeClr val="tx2"/>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2"/>
          </a:solidFill>
          <a:latin typeface="Arial Black" pitchFamily="34" charset="0"/>
        </a:defRPr>
      </a:lvl2pPr>
      <a:lvl3pPr algn="ctr" rtl="0" eaLnBrk="1" fontAlgn="base" hangingPunct="1">
        <a:spcBef>
          <a:spcPct val="0"/>
        </a:spcBef>
        <a:spcAft>
          <a:spcPct val="0"/>
        </a:spcAft>
        <a:defRPr sz="4400">
          <a:solidFill>
            <a:schemeClr val="tx2"/>
          </a:solidFill>
          <a:latin typeface="Arial Black" pitchFamily="34" charset="0"/>
        </a:defRPr>
      </a:lvl3pPr>
      <a:lvl4pPr algn="ctr" rtl="0" eaLnBrk="1" fontAlgn="base" hangingPunct="1">
        <a:spcBef>
          <a:spcPct val="0"/>
        </a:spcBef>
        <a:spcAft>
          <a:spcPct val="0"/>
        </a:spcAft>
        <a:defRPr sz="4400">
          <a:solidFill>
            <a:schemeClr val="tx2"/>
          </a:solidFill>
          <a:latin typeface="Arial Black" pitchFamily="34" charset="0"/>
        </a:defRPr>
      </a:lvl4pPr>
      <a:lvl5pPr algn="ctr" rtl="0" eaLnBrk="1" fontAlgn="base" hangingPunct="1">
        <a:spcBef>
          <a:spcPct val="0"/>
        </a:spcBef>
        <a:spcAft>
          <a:spcPct val="0"/>
        </a:spcAft>
        <a:defRPr sz="4400">
          <a:solidFill>
            <a:schemeClr val="tx2"/>
          </a:solidFill>
          <a:latin typeface="Arial Black" pitchFamily="34" charset="0"/>
        </a:defRPr>
      </a:lvl5pPr>
      <a:lvl6pPr marL="457200" algn="ctr" rtl="0" eaLnBrk="1" fontAlgn="base" hangingPunct="1">
        <a:spcBef>
          <a:spcPct val="0"/>
        </a:spcBef>
        <a:spcAft>
          <a:spcPct val="0"/>
        </a:spcAft>
        <a:defRPr sz="4400">
          <a:solidFill>
            <a:schemeClr val="tx2"/>
          </a:solidFill>
          <a:latin typeface="Arial Black" pitchFamily="34" charset="0"/>
        </a:defRPr>
      </a:lvl6pPr>
      <a:lvl7pPr marL="914400" algn="ctr" rtl="0" eaLnBrk="1" fontAlgn="base" hangingPunct="1">
        <a:spcBef>
          <a:spcPct val="0"/>
        </a:spcBef>
        <a:spcAft>
          <a:spcPct val="0"/>
        </a:spcAft>
        <a:defRPr sz="4400">
          <a:solidFill>
            <a:schemeClr val="tx2"/>
          </a:solidFill>
          <a:latin typeface="Arial Black" pitchFamily="34" charset="0"/>
        </a:defRPr>
      </a:lvl7pPr>
      <a:lvl8pPr marL="1371600" algn="ctr" rtl="0" eaLnBrk="1" fontAlgn="base" hangingPunct="1">
        <a:spcBef>
          <a:spcPct val="0"/>
        </a:spcBef>
        <a:spcAft>
          <a:spcPct val="0"/>
        </a:spcAft>
        <a:defRPr sz="4400">
          <a:solidFill>
            <a:schemeClr val="tx2"/>
          </a:solidFill>
          <a:latin typeface="Arial Black" pitchFamily="34" charset="0"/>
        </a:defRPr>
      </a:lvl8pPr>
      <a:lvl9pPr marL="1828800" algn="ctr"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85000"/>
        <a:buBlip>
          <a:blip r:embed="rId13"/>
        </a:buBlip>
        <a:defRPr sz="3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chemeClr val="tx2"/>
        </a:buClr>
        <a:buSzPct val="70000"/>
        <a:buFont typeface="Wingdings" pitchFamily="2" charset="2"/>
        <a:buChar char="l"/>
        <a:defRPr sz="28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lr>
          <a:schemeClr val="hlink"/>
        </a:buClr>
        <a:buSzPct val="65000"/>
        <a:buFont typeface="Wingdings" pitchFamily="2" charset="2"/>
        <a:buChar char="l"/>
        <a:defRPr sz="24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lr>
          <a:schemeClr val="accent1"/>
        </a:buClr>
        <a:buSzPct val="60000"/>
        <a:buFont typeface="Wingdings" pitchFamily="2" charset="2"/>
        <a:buChar char="l"/>
        <a:defRPr sz="2000">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87FB851C-3BD0-40EB-963E-A80DF280C70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BC2F2541-D434-44C9-AAA3-30A04FA382FE}"/>
              </a:ext>
            </a:extLst>
          </p:cNvPr>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51302B0D-65D1-4596-9A41-ADACC75DFF0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xmlns="" id="{F999D02A-A060-41B0-9A5C-943B7790DF4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xmlns="" id="{54B1DDD2-6457-490D-BC07-A8DC2ACFCA3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6EE089-CDFC-44C6-B0E5-BB394FD861C2}" type="slidenum">
              <a:rPr lang="en-US" altLang="en-US"/>
              <a:pPr/>
              <a:t>‹#›</a:t>
            </a:fld>
            <a:endParaRPr lang="en-US" altLang="en-US"/>
          </a:p>
        </p:txBody>
      </p:sp>
    </p:spTree>
    <p:extLst>
      <p:ext uri="{BB962C8B-B14F-4D97-AF65-F5344CB8AC3E}">
        <p14:creationId xmlns:p14="http://schemas.microsoft.com/office/powerpoint/2010/main" val="25588338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67C8FFA1-58BD-46BD-8669-222C917C260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243812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67C8FFA1-58BD-46BD-8669-222C917C260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2687318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67C8FFA1-58BD-46BD-8669-222C917C260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400015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220853E4-EE4C-459C-B9DE-4D2BA27E7BA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1906588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51.xml"/><Relationship Id="rId6" Type="http://schemas.openxmlformats.org/officeDocument/2006/relationships/image" Target="../media/image6.gif"/><Relationship Id="rId5" Type="http://schemas.openxmlformats.org/officeDocument/2006/relationships/slide" Target="slide15.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28.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7.png"/><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1.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image" Target="../media/image26.jpeg"/><Relationship Id="rId5" Type="http://schemas.microsoft.com/office/2007/relationships/media" Target="file:///E:\GADT%208%20THI%20DIEM\Ai%20la%20trieu%20phu%20PowerPoint%202007\CD%2020-10\Sound\thang.mp3" TargetMode="External"/><Relationship Id="rId15" Type="http://schemas.openxmlformats.org/officeDocument/2006/relationships/slide" Target="slide14.xml"/><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28.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7.png"/><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1.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image" Target="../media/image26.jpeg"/><Relationship Id="rId5" Type="http://schemas.microsoft.com/office/2007/relationships/media" Target="file:///E:\GADT%208%20THI%20DIEM\Ai%20la%20trieu%20phu%20PowerPoint%202007\CD%2020-10\Sound\thang.mp3" TargetMode="External"/><Relationship Id="rId15" Type="http://schemas.openxmlformats.org/officeDocument/2006/relationships/slide" Target="slide15.xml"/><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8.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7.png"/><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1.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image" Target="../media/image26.jpeg"/><Relationship Id="rId5" Type="http://schemas.microsoft.com/office/2007/relationships/media" Target="file:///E:\GADT%208%20THI%20DIEM\Ai%20la%20trieu%20phu%20PowerPoint%202007\CD%2020-10\Sound\thang.mp3" TargetMode="External"/><Relationship Id="rId15" Type="http://schemas.openxmlformats.org/officeDocument/2006/relationships/slide" Target="slide16.xml"/><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28.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7.png"/><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1.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image" Target="../media/image26.jpeg"/><Relationship Id="rId5" Type="http://schemas.microsoft.com/office/2007/relationships/media" Target="file:///E:\GADT%208%20THI%20DIEM\Ai%20la%20trieu%20phu%20PowerPoint%202007\CD%2020-10\Sound\thang.mp3" TargetMode="External"/><Relationship Id="rId15" Type="http://schemas.openxmlformats.org/officeDocument/2006/relationships/slide" Target="slide17.xml"/><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28.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7.png"/><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1.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image" Target="../media/image26.jpeg"/><Relationship Id="rId5" Type="http://schemas.microsoft.com/office/2007/relationships/media" Target="file:///E:\GADT%208%20THI%20DIEM\Ai%20la%20trieu%20phu%20PowerPoint%202007\CD%2020-10\Sound\thang.mp3" TargetMode="External"/><Relationship Id="rId15" Type="http://schemas.openxmlformats.org/officeDocument/2006/relationships/slide" Target="slide18.xml"/><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27.png"/><Relationship Id="rId18" Type="http://schemas.openxmlformats.org/officeDocument/2006/relationships/slide" Target="slide21.xml"/><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6.jpeg"/><Relationship Id="rId17" Type="http://schemas.openxmlformats.org/officeDocument/2006/relationships/slide" Target="slide11.xml"/><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0.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audio" Target="../media/audio3.wav"/><Relationship Id="rId5" Type="http://schemas.microsoft.com/office/2007/relationships/media" Target="file:///E:\GADT%208%20THI%20DIEM\Ai%20la%20trieu%20phu%20PowerPoint%202007\CD%2020-10\Sound\thang.mp3" TargetMode="External"/><Relationship Id="rId15" Type="http://schemas.openxmlformats.org/officeDocument/2006/relationships/image" Target="../media/image29.png"/><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27.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6.jpeg"/><Relationship Id="rId17" Type="http://schemas.openxmlformats.org/officeDocument/2006/relationships/slide" Target="slide11.xml"/><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0.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audio" Target="../media/audio4.wav"/><Relationship Id="rId5" Type="http://schemas.microsoft.com/office/2007/relationships/media" Target="file:///E:\GADT%208%20THI%20DIEM\Ai%20la%20trieu%20phu%20PowerPoint%202007\CD%2020-10\Sound\thang.mp3" TargetMode="External"/><Relationship Id="rId15" Type="http://schemas.openxmlformats.org/officeDocument/2006/relationships/image" Target="../media/image29.png"/><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27.png"/><Relationship Id="rId18" Type="http://schemas.openxmlformats.org/officeDocument/2006/relationships/slide" Target="slide21.xml"/><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6.jpeg"/><Relationship Id="rId17" Type="http://schemas.openxmlformats.org/officeDocument/2006/relationships/slide" Target="slide11.xml"/><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0.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audio" Target="../media/audio4.wav"/><Relationship Id="rId5" Type="http://schemas.microsoft.com/office/2007/relationships/media" Target="file:///E:\GADT%208%20THI%20DIEM\Ai%20la%20trieu%20phu%20PowerPoint%202007\CD%2020-10\Sound\thang.mp3" TargetMode="External"/><Relationship Id="rId15" Type="http://schemas.openxmlformats.org/officeDocument/2006/relationships/image" Target="../media/image29.png"/><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0638"/>
            <a:ext cx="128016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14"/>
          <p:cNvSpPr txBox="1">
            <a:spLocks noChangeArrowheads="1"/>
          </p:cNvSpPr>
          <p:nvPr/>
        </p:nvSpPr>
        <p:spPr bwMode="auto">
          <a:xfrm>
            <a:off x="787400" y="39572"/>
            <a:ext cx="10693400" cy="646331"/>
          </a:xfrm>
          <a:prstGeom prst="rect">
            <a:avLst/>
          </a:prstGeom>
          <a:solidFill>
            <a:srgbClr val="FFCCCC"/>
          </a:solidFill>
          <a:ln w="9525">
            <a:solidFill>
              <a:schemeClr val="folHlink"/>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3600" b="1" dirty="0" smtClean="0">
                <a:solidFill>
                  <a:srgbClr val="FF3300"/>
                </a:solidFill>
                <a:latin typeface="Vladimir Script" pitchFamily="66" charset="0"/>
              </a:rPr>
              <a:t>              </a:t>
            </a:r>
            <a:r>
              <a:rPr lang="en-US" altLang="en-US" sz="3200" b="1" i="1" dirty="0" smtClean="0">
                <a:solidFill>
                  <a:srgbClr val="000000"/>
                </a:solidFill>
                <a:latin typeface="Times New Roman" pitchFamily="18" charset="0"/>
                <a:cs typeface="Times New Roman" pitchFamily="18" charset="0"/>
              </a:rPr>
              <a:t>Dong </a:t>
            </a:r>
            <a:r>
              <a:rPr lang="en-US" altLang="en-US" sz="3200" b="1" i="1" dirty="0" err="1" smtClean="0">
                <a:solidFill>
                  <a:srgbClr val="000000"/>
                </a:solidFill>
                <a:latin typeface="Times New Roman" pitchFamily="18" charset="0"/>
                <a:cs typeface="Times New Roman" pitchFamily="18" charset="0"/>
              </a:rPr>
              <a:t>Hai</a:t>
            </a:r>
            <a:r>
              <a:rPr lang="en-US" altLang="en-US" sz="3200" b="1" i="1" dirty="0" smtClean="0">
                <a:solidFill>
                  <a:srgbClr val="000000"/>
                </a:solidFill>
                <a:latin typeface="Times New Roman" pitchFamily="18" charset="0"/>
                <a:cs typeface="Times New Roman" pitchFamily="18" charset="0"/>
              </a:rPr>
              <a:t> </a:t>
            </a:r>
            <a:r>
              <a:rPr lang="en-US" altLang="en-US" sz="3200" b="1" i="1" dirty="0" smtClean="0">
                <a:solidFill>
                  <a:srgbClr val="000000"/>
                </a:solidFill>
                <a:latin typeface="Times New Roman" pitchFamily="18" charset="0"/>
                <a:cs typeface="Times New Roman" pitchFamily="18" charset="0"/>
              </a:rPr>
              <a:t>Secondary School</a:t>
            </a:r>
          </a:p>
        </p:txBody>
      </p:sp>
      <p:pic>
        <p:nvPicPr>
          <p:cNvPr id="2052" name="Picture 4" descr="BlueBirds-bab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482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9" descr="3d bir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63200" y="1066903"/>
            <a:ext cx="13208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4"/>
          <p:cNvSpPr txBox="1">
            <a:spLocks noChangeArrowheads="1"/>
          </p:cNvSpPr>
          <p:nvPr/>
        </p:nvSpPr>
        <p:spPr bwMode="auto">
          <a:xfrm>
            <a:off x="3704167" y="6172303"/>
            <a:ext cx="6362700" cy="523875"/>
          </a:xfrm>
          <a:prstGeom prst="rect">
            <a:avLst/>
          </a:prstGeom>
          <a:solidFill>
            <a:srgbClr val="FFFF99"/>
          </a:solidFill>
          <a:ln w="9525">
            <a:solidFill>
              <a:srgbClr val="FF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altLang="en-US" sz="2800" dirty="0" smtClean="0">
              <a:solidFill>
                <a:srgbClr val="170BB9"/>
              </a:solidFill>
              <a:latin typeface="Times New Roman" pitchFamily="18" charset="0"/>
            </a:endParaRPr>
          </a:p>
        </p:txBody>
      </p:sp>
      <p:pic>
        <p:nvPicPr>
          <p:cNvPr id="2055" name="Picture 9" descr="MOUSE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1200" y="304800"/>
            <a:ext cx="29972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304800" y="2590903"/>
            <a:ext cx="1188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4000" b="1" smtClean="0">
                <a:solidFill>
                  <a:srgbClr val="CC3300"/>
                </a:solidFill>
                <a:latin typeface="Times New Roman" pitchFamily="18" charset="0"/>
              </a:rPr>
              <a:t>WELCOME TO OUR CLASS TODAY</a:t>
            </a:r>
            <a:endParaRPr lang="vi-VN" altLang="en-US" sz="4000" b="1" smtClean="0">
              <a:solidFill>
                <a:srgbClr val="CC3300"/>
              </a:solidFill>
              <a:latin typeface="Times New Roman" pitchFamily="18" charset="0"/>
            </a:endParaRPr>
          </a:p>
        </p:txBody>
      </p:sp>
      <p:sp>
        <p:nvSpPr>
          <p:cNvPr id="13" name="Text Box 5"/>
          <p:cNvSpPr txBox="1">
            <a:spLocks noChangeArrowheads="1"/>
          </p:cNvSpPr>
          <p:nvPr/>
        </p:nvSpPr>
        <p:spPr bwMode="auto">
          <a:xfrm>
            <a:off x="2743200" y="4343503"/>
            <a:ext cx="6502400" cy="701675"/>
          </a:xfrm>
          <a:prstGeom prst="rect">
            <a:avLst/>
          </a:prstGeom>
          <a:solidFill>
            <a:schemeClr val="accent3">
              <a:lumMod val="20000"/>
              <a:lumOff val="80000"/>
            </a:schemeClr>
          </a:solidFill>
          <a:ln w="9525">
            <a:noFill/>
            <a:miter lim="800000"/>
            <a:headEnd/>
            <a:tailEnd/>
          </a:ln>
          <a:effectLst/>
        </p:spPr>
        <p:txBody>
          <a:bodyPr>
            <a:spAutoFit/>
          </a:bodyPr>
          <a:lstStyle/>
          <a:p>
            <a:pPr fontAlgn="base">
              <a:spcBef>
                <a:spcPct val="50000"/>
              </a:spcBef>
              <a:spcAft>
                <a:spcPct val="0"/>
              </a:spcAft>
              <a:defRPr/>
            </a:pPr>
            <a:r>
              <a:rPr lang="en-US" sz="4000" b="1" dirty="0">
                <a:solidFill>
                  <a:srgbClr val="000000"/>
                </a:solidFill>
              </a:rPr>
              <a:t>Subject: </a:t>
            </a:r>
            <a:r>
              <a:rPr lang="en-US" sz="4000" b="1">
                <a:solidFill>
                  <a:srgbClr val="000000"/>
                </a:solidFill>
              </a:rPr>
              <a:t>English 8</a:t>
            </a:r>
            <a:endParaRPr lang="vi-VN" sz="4000" b="1" dirty="0">
              <a:solidFill>
                <a:srgbClr val="000000"/>
              </a:solidFill>
            </a:endParaRPr>
          </a:p>
        </p:txBody>
      </p:sp>
    </p:spTree>
    <p:extLst>
      <p:ext uri="{BB962C8B-B14F-4D97-AF65-F5344CB8AC3E}">
        <p14:creationId xmlns:p14="http://schemas.microsoft.com/office/powerpoint/2010/main" val="10417308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5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by="(-#ppt_w*2)" calcmode="lin" valueType="num">
                                      <p:cBhvr rctx="PPT">
                                        <p:cTn id="20" dur="250" autoRev="1" fill="hold">
                                          <p:stCondLst>
                                            <p:cond delay="0"/>
                                          </p:stCondLst>
                                        </p:cTn>
                                        <p:tgtEl>
                                          <p:spTgt spid="13"/>
                                        </p:tgtEl>
                                        <p:attrNameLst>
                                          <p:attrName>ppt_w</p:attrName>
                                        </p:attrNameLst>
                                      </p:cBhvr>
                                    </p:anim>
                                    <p:anim by="(#ppt_w*0.50)" calcmode="lin" valueType="num">
                                      <p:cBhvr>
                                        <p:cTn id="21" dur="250" decel="50000" autoRev="1" fill="hold">
                                          <p:stCondLst>
                                            <p:cond delay="0"/>
                                          </p:stCondLst>
                                        </p:cTn>
                                        <p:tgtEl>
                                          <p:spTgt spid="13"/>
                                        </p:tgtEl>
                                        <p:attrNameLst>
                                          <p:attrName>ppt_x</p:attrName>
                                        </p:attrNameLst>
                                      </p:cBhvr>
                                    </p:anim>
                                    <p:anim from="(-#ppt_h/2)" to="(#ppt_y)" calcmode="lin" valueType="num">
                                      <p:cBhvr>
                                        <p:cTn id="22" dur="500" fill="hold">
                                          <p:stCondLst>
                                            <p:cond delay="0"/>
                                          </p:stCondLst>
                                        </p:cTn>
                                        <p:tgtEl>
                                          <p:spTgt spid="13"/>
                                        </p:tgtEl>
                                        <p:attrNameLst>
                                          <p:attrName>ppt_y</p:attrName>
                                        </p:attrNameLst>
                                      </p:cBhvr>
                                    </p:anim>
                                    <p:animRot by="21600000">
                                      <p:cBhvr>
                                        <p:cTn id="23" dur="5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huyanh\Documents\U6-L3-4-1-lpgjnbyxwrhtqscv.jpg">
            <a:extLst>
              <a:ext uri="{FF2B5EF4-FFF2-40B4-BE49-F238E27FC236}">
                <a16:creationId xmlns:a16="http://schemas.microsoft.com/office/drawing/2014/main" xmlns="" id="{ABCF4DA8-99CA-48E9-8909-00F59C4A9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801" y="1026935"/>
            <a:ext cx="2116863" cy="194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a:extLst>
              <a:ext uri="{FF2B5EF4-FFF2-40B4-BE49-F238E27FC236}">
                <a16:creationId xmlns:a16="http://schemas.microsoft.com/office/drawing/2014/main" xmlns="" id="{8C4CFC44-D27C-4F20-84DF-843676369C1E}"/>
              </a:ext>
            </a:extLst>
          </p:cNvPr>
          <p:cNvSpPr>
            <a:spLocks noChangeArrowheads="1"/>
          </p:cNvSpPr>
          <p:nvPr/>
        </p:nvSpPr>
        <p:spPr bwMode="auto">
          <a:xfrm>
            <a:off x="293967" y="2991497"/>
            <a:ext cx="3334780" cy="341632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US" sz="2400" dirty="0">
                <a:solidFill>
                  <a:srgbClr val="0000CC"/>
                </a:solidFill>
                <a:latin typeface="Times New Roman" panose="02020603050405020304" pitchFamily="18" charset="0"/>
                <a:cs typeface="Times New Roman" panose="02020603050405020304" pitchFamily="18" charset="0"/>
              </a:rPr>
              <a:t>1.The prince (walk) ………….....  along the road when he met a princess, so he (stop) ………..  and  (have) ……….a chat with her.</a:t>
            </a:r>
          </a:p>
        </p:txBody>
      </p:sp>
      <p:pic>
        <p:nvPicPr>
          <p:cNvPr id="24580" name="Picture 3" descr="C:\Users\huyanh\Documents\U6-L3-4-2-burdtgiscnahoplq.jpg">
            <a:extLst>
              <a:ext uri="{FF2B5EF4-FFF2-40B4-BE49-F238E27FC236}">
                <a16:creationId xmlns:a16="http://schemas.microsoft.com/office/drawing/2014/main" xmlns="" id="{2C30F0DE-E2F4-4338-B994-2CE788E87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553" y="1076682"/>
            <a:ext cx="2114843" cy="189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a:extLst>
              <a:ext uri="{FF2B5EF4-FFF2-40B4-BE49-F238E27FC236}">
                <a16:creationId xmlns:a16="http://schemas.microsoft.com/office/drawing/2014/main" xmlns="" id="{EF0A7C77-7737-42EE-A738-29B3D60C2AE2}"/>
              </a:ext>
            </a:extLst>
          </p:cNvPr>
          <p:cNvSpPr>
            <a:spLocks noChangeArrowheads="1"/>
          </p:cNvSpPr>
          <p:nvPr/>
        </p:nvSpPr>
        <p:spPr bwMode="auto">
          <a:xfrm>
            <a:off x="4311203" y="2991497"/>
            <a:ext cx="3334780" cy="397031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US" sz="2400" dirty="0">
                <a:solidFill>
                  <a:srgbClr val="C00000"/>
                </a:solidFill>
                <a:latin typeface="Times New Roman" panose="02020603050405020304" pitchFamily="18" charset="0"/>
                <a:cs typeface="Times New Roman" panose="02020603050405020304" pitchFamily="18" charset="0"/>
              </a:rPr>
              <a:t>2. When Saint </a:t>
            </a:r>
            <a:r>
              <a:rPr lang="en-US" altLang="en-US" sz="2400" dirty="0" err="1">
                <a:solidFill>
                  <a:srgbClr val="C00000"/>
                </a:solidFill>
                <a:latin typeface="Times New Roman" panose="02020603050405020304" pitchFamily="18" charset="0"/>
                <a:cs typeface="Times New Roman" panose="02020603050405020304" pitchFamily="18" charset="0"/>
              </a:rPr>
              <a:t>Giong</a:t>
            </a:r>
            <a:r>
              <a:rPr lang="en-US" altLang="en-US" sz="2400" dirty="0">
                <a:solidFill>
                  <a:srgbClr val="C00000"/>
                </a:solidFill>
                <a:latin typeface="Times New Roman" panose="02020603050405020304" pitchFamily="18" charset="0"/>
                <a:cs typeface="Times New Roman" panose="02020603050405020304" pitchFamily="18" charset="0"/>
              </a:rPr>
              <a:t> (lie) …………..on the bed, he (hear) ……….…..an announcement that the emperor(need)   …..........brave men to protect his land.</a:t>
            </a:r>
          </a:p>
        </p:txBody>
      </p:sp>
      <p:pic>
        <p:nvPicPr>
          <p:cNvPr id="24582" name="Picture 4" descr="C:\Users\huyanh\Documents\U6-L3-4-3-mavoerdqkxuhilpn.jpg">
            <a:extLst>
              <a:ext uri="{FF2B5EF4-FFF2-40B4-BE49-F238E27FC236}">
                <a16:creationId xmlns:a16="http://schemas.microsoft.com/office/drawing/2014/main" xmlns="" id="{B9DC74AB-55BC-4E0E-A6DA-BFDAF8319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0673" y="1072178"/>
            <a:ext cx="2395203" cy="182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8">
            <a:extLst>
              <a:ext uri="{FF2B5EF4-FFF2-40B4-BE49-F238E27FC236}">
                <a16:creationId xmlns:a16="http://schemas.microsoft.com/office/drawing/2014/main" xmlns="" id="{02BC5AF4-961A-4A72-B305-6E62C1F32353}"/>
              </a:ext>
            </a:extLst>
          </p:cNvPr>
          <p:cNvSpPr>
            <a:spLocks noChangeArrowheads="1"/>
          </p:cNvSpPr>
          <p:nvPr/>
        </p:nvSpPr>
        <p:spPr bwMode="auto">
          <a:xfrm>
            <a:off x="8193648" y="2924821"/>
            <a:ext cx="4036453" cy="3970318"/>
          </a:xfrm>
          <a:prstGeom prst="rect">
            <a:avLst/>
          </a:prstGeom>
          <a:solidFill>
            <a:srgbClr val="CCFF33"/>
          </a:solidFill>
          <a:ln w="9525">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US" sz="2400" dirty="0">
                <a:latin typeface="Times New Roman" panose="02020603050405020304" pitchFamily="18" charset="0"/>
                <a:cs typeface="Times New Roman" panose="02020603050405020304" pitchFamily="18" charset="0"/>
              </a:rPr>
              <a:t>3.Alice was walking alone in the woods when she suddenly (hear)  …………. footsteps behind her. Someone (follow)   …........</a:t>
            </a:r>
          </a:p>
          <a:p>
            <a:pPr eaLnBrk="1" fontAlgn="base" hangingPunct="1">
              <a:lnSpc>
                <a:spcPct val="150000"/>
              </a:lnSpc>
              <a:spcBef>
                <a:spcPct val="0"/>
              </a:spcBef>
              <a:spcAft>
                <a:spcPct val="0"/>
              </a:spcAft>
            </a:pPr>
            <a:r>
              <a:rPr lang="en-US" altLang="en-US" sz="2400" dirty="0">
                <a:latin typeface="Times New Roman" panose="02020603050405020304" pitchFamily="18" charset="0"/>
                <a:cs typeface="Times New Roman" panose="02020603050405020304" pitchFamily="18" charset="0"/>
              </a:rPr>
              <a:t>her. She was frightened and she (start)  ………….to run.</a:t>
            </a:r>
          </a:p>
        </p:txBody>
      </p:sp>
      <p:sp>
        <p:nvSpPr>
          <p:cNvPr id="24584" name="Rectangle 9">
            <a:extLst>
              <a:ext uri="{FF2B5EF4-FFF2-40B4-BE49-F238E27FC236}">
                <a16:creationId xmlns:a16="http://schemas.microsoft.com/office/drawing/2014/main" xmlns="" id="{43377AA3-9D6A-4DE1-96AD-70D2DAC28E48}"/>
              </a:ext>
            </a:extLst>
          </p:cNvPr>
          <p:cNvSpPr>
            <a:spLocks noChangeArrowheads="1"/>
          </p:cNvSpPr>
          <p:nvPr/>
        </p:nvSpPr>
        <p:spPr bwMode="auto">
          <a:xfrm>
            <a:off x="450573" y="2863"/>
            <a:ext cx="114366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u="sng" dirty="0">
                <a:solidFill>
                  <a:srgbClr val="C00000"/>
                </a:solidFill>
                <a:latin typeface="Times New Roman" panose="02020603050405020304" pitchFamily="18" charset="0"/>
                <a:cs typeface="Times New Roman" panose="02020603050405020304" pitchFamily="18" charset="0"/>
              </a:rPr>
              <a:t>4.</a:t>
            </a:r>
            <a:r>
              <a:rPr lang="nl-NL" altLang="en-US" sz="2400" b="1" i="1" u="sng" dirty="0">
                <a:solidFill>
                  <a:srgbClr val="C00000"/>
                </a:solidFill>
                <a:latin typeface="Times New Roman" panose="02020603050405020304" pitchFamily="18" charset="0"/>
                <a:cs typeface="Times New Roman" panose="02020603050405020304" pitchFamily="18" charset="0"/>
              </a:rPr>
              <a:t> W</a:t>
            </a:r>
            <a:r>
              <a:rPr lang="en-US" altLang="en-US" sz="2400" b="1" i="1" u="sng" dirty="0">
                <a:solidFill>
                  <a:srgbClr val="C00000"/>
                </a:solidFill>
                <a:latin typeface="Times New Roman" panose="02020603050405020304" pitchFamily="18" charset="0"/>
                <a:cs typeface="Times New Roman" panose="02020603050405020304" pitchFamily="18" charset="0"/>
              </a:rPr>
              <a:t>rite the correct form of each verb, using the past continuous or the past simple. </a:t>
            </a:r>
          </a:p>
          <a:p>
            <a:pPr eaLnBrk="1" fontAlgn="base" hangingPunct="1">
              <a:spcBef>
                <a:spcPct val="0"/>
              </a:spcBef>
              <a:spcAft>
                <a:spcPct val="0"/>
              </a:spcAft>
            </a:pPr>
            <a:endParaRPr lang="en-US" altLang="en-US" sz="2400" b="1" i="1" u="sng" dirty="0">
              <a:solidFill>
                <a:srgbClr val="C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64908578-2032-4447-98BB-1506415B3C20}"/>
              </a:ext>
            </a:extLst>
          </p:cNvPr>
          <p:cNvSpPr>
            <a:spLocks noChangeArrowheads="1"/>
          </p:cNvSpPr>
          <p:nvPr/>
        </p:nvSpPr>
        <p:spPr bwMode="auto">
          <a:xfrm>
            <a:off x="202141" y="3650795"/>
            <a:ext cx="196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was walking </a:t>
            </a:r>
            <a:endParaRPr lang="en-US" altLang="en-US" sz="2400" b="1" dirty="0">
              <a:solidFill>
                <a:srgbClr val="FF0000"/>
              </a:solidFill>
            </a:endParaRPr>
          </a:p>
        </p:txBody>
      </p:sp>
      <p:sp>
        <p:nvSpPr>
          <p:cNvPr id="12" name="Rectangle 11">
            <a:extLst>
              <a:ext uri="{FF2B5EF4-FFF2-40B4-BE49-F238E27FC236}">
                <a16:creationId xmlns:a16="http://schemas.microsoft.com/office/drawing/2014/main" xmlns="" id="{1120F078-E172-4564-9F47-372EE4849B68}"/>
              </a:ext>
            </a:extLst>
          </p:cNvPr>
          <p:cNvSpPr>
            <a:spLocks noChangeArrowheads="1"/>
          </p:cNvSpPr>
          <p:nvPr/>
        </p:nvSpPr>
        <p:spPr bwMode="auto">
          <a:xfrm>
            <a:off x="346355" y="5229434"/>
            <a:ext cx="1644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stopped </a:t>
            </a:r>
            <a:endParaRPr lang="en-US" altLang="en-US" sz="2400" b="1" dirty="0">
              <a:solidFill>
                <a:srgbClr val="FF0000"/>
              </a:solidFill>
            </a:endParaRPr>
          </a:p>
        </p:txBody>
      </p:sp>
      <p:sp>
        <p:nvSpPr>
          <p:cNvPr id="13" name="Rectangle 12">
            <a:extLst>
              <a:ext uri="{FF2B5EF4-FFF2-40B4-BE49-F238E27FC236}">
                <a16:creationId xmlns:a16="http://schemas.microsoft.com/office/drawing/2014/main" xmlns="" id="{FE5D89D7-26FF-4AF3-9F7E-4C161169905A}"/>
              </a:ext>
            </a:extLst>
          </p:cNvPr>
          <p:cNvSpPr>
            <a:spLocks noChangeArrowheads="1"/>
          </p:cNvSpPr>
          <p:nvPr/>
        </p:nvSpPr>
        <p:spPr bwMode="auto">
          <a:xfrm>
            <a:off x="370167" y="5807626"/>
            <a:ext cx="1011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 had </a:t>
            </a:r>
            <a:endParaRPr lang="en-US" altLang="en-US" sz="2400" b="1" dirty="0">
              <a:solidFill>
                <a:srgbClr val="FF0000"/>
              </a:solidFill>
            </a:endParaRPr>
          </a:p>
        </p:txBody>
      </p:sp>
      <p:sp>
        <p:nvSpPr>
          <p:cNvPr id="14" name="Rectangle 13">
            <a:extLst>
              <a:ext uri="{FF2B5EF4-FFF2-40B4-BE49-F238E27FC236}">
                <a16:creationId xmlns:a16="http://schemas.microsoft.com/office/drawing/2014/main" xmlns="" id="{2DE1F7F9-2262-4664-BCEA-BF3BDB26EF9A}"/>
              </a:ext>
            </a:extLst>
          </p:cNvPr>
          <p:cNvSpPr>
            <a:spLocks noChangeArrowheads="1"/>
          </p:cNvSpPr>
          <p:nvPr/>
        </p:nvSpPr>
        <p:spPr bwMode="auto">
          <a:xfrm>
            <a:off x="4242067" y="3650794"/>
            <a:ext cx="1568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002060"/>
                </a:solidFill>
              </a:rPr>
              <a:t>was lying</a:t>
            </a:r>
            <a:endParaRPr lang="en-US" altLang="en-US" sz="2400" b="1" dirty="0">
              <a:solidFill>
                <a:srgbClr val="002060"/>
              </a:solidFill>
            </a:endParaRPr>
          </a:p>
        </p:txBody>
      </p:sp>
      <p:sp>
        <p:nvSpPr>
          <p:cNvPr id="15" name="Rectangle 14">
            <a:extLst>
              <a:ext uri="{FF2B5EF4-FFF2-40B4-BE49-F238E27FC236}">
                <a16:creationId xmlns:a16="http://schemas.microsoft.com/office/drawing/2014/main" xmlns="" id="{67BD98F9-C687-4E64-9312-926F78BC7BE2}"/>
              </a:ext>
            </a:extLst>
          </p:cNvPr>
          <p:cNvSpPr>
            <a:spLocks noChangeArrowheads="1"/>
          </p:cNvSpPr>
          <p:nvPr/>
        </p:nvSpPr>
        <p:spPr bwMode="auto">
          <a:xfrm>
            <a:off x="5356460" y="4175503"/>
            <a:ext cx="1023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002060"/>
                </a:solidFill>
              </a:rPr>
              <a:t>heard</a:t>
            </a:r>
            <a:endParaRPr lang="en-US" altLang="en-US" sz="2400" b="1" dirty="0">
              <a:solidFill>
                <a:srgbClr val="002060"/>
              </a:solidFill>
            </a:endParaRPr>
          </a:p>
        </p:txBody>
      </p:sp>
      <p:sp>
        <p:nvSpPr>
          <p:cNvPr id="16" name="Rectangle 15">
            <a:extLst>
              <a:ext uri="{FF2B5EF4-FFF2-40B4-BE49-F238E27FC236}">
                <a16:creationId xmlns:a16="http://schemas.microsoft.com/office/drawing/2014/main" xmlns="" id="{FC2FBC89-94C7-42CF-85F7-ADBEA5456D15}"/>
              </a:ext>
            </a:extLst>
          </p:cNvPr>
          <p:cNvSpPr>
            <a:spLocks noChangeArrowheads="1"/>
          </p:cNvSpPr>
          <p:nvPr/>
        </p:nvSpPr>
        <p:spPr bwMode="auto">
          <a:xfrm>
            <a:off x="6239975" y="5287976"/>
            <a:ext cx="1346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002060"/>
                </a:solidFill>
              </a:rPr>
              <a:t> needed</a:t>
            </a:r>
            <a:endParaRPr lang="en-US" altLang="en-US" sz="2400" b="1" dirty="0">
              <a:solidFill>
                <a:srgbClr val="002060"/>
              </a:solidFill>
            </a:endParaRPr>
          </a:p>
        </p:txBody>
      </p:sp>
      <p:sp>
        <p:nvSpPr>
          <p:cNvPr id="17" name="Rectangle 16">
            <a:extLst>
              <a:ext uri="{FF2B5EF4-FFF2-40B4-BE49-F238E27FC236}">
                <a16:creationId xmlns:a16="http://schemas.microsoft.com/office/drawing/2014/main" xmlns="" id="{82A29E6D-3985-433D-94DA-1FA34E5BB6E6}"/>
              </a:ext>
            </a:extLst>
          </p:cNvPr>
          <p:cNvSpPr>
            <a:spLocks noChangeArrowheads="1"/>
          </p:cNvSpPr>
          <p:nvPr/>
        </p:nvSpPr>
        <p:spPr bwMode="auto">
          <a:xfrm>
            <a:off x="9303168" y="4083729"/>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heard </a:t>
            </a:r>
            <a:endParaRPr lang="en-US" altLang="en-US" sz="2400" b="1" dirty="0">
              <a:solidFill>
                <a:srgbClr val="FF0000"/>
              </a:solidFill>
            </a:endParaRPr>
          </a:p>
        </p:txBody>
      </p:sp>
      <p:sp>
        <p:nvSpPr>
          <p:cNvPr id="18" name="Rectangle 17">
            <a:extLst>
              <a:ext uri="{FF2B5EF4-FFF2-40B4-BE49-F238E27FC236}">
                <a16:creationId xmlns:a16="http://schemas.microsoft.com/office/drawing/2014/main" xmlns="" id="{A82CE7D7-A601-4187-8E8F-6CEA5F438A33}"/>
              </a:ext>
            </a:extLst>
          </p:cNvPr>
          <p:cNvSpPr>
            <a:spLocks noChangeArrowheads="1"/>
          </p:cNvSpPr>
          <p:nvPr/>
        </p:nvSpPr>
        <p:spPr bwMode="auto">
          <a:xfrm>
            <a:off x="9367351" y="5195793"/>
            <a:ext cx="2282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was following </a:t>
            </a:r>
            <a:endParaRPr lang="en-US" altLang="en-US" sz="2400" b="1" dirty="0">
              <a:solidFill>
                <a:srgbClr val="FF0000"/>
              </a:solidFill>
            </a:endParaRPr>
          </a:p>
        </p:txBody>
      </p:sp>
      <p:sp>
        <p:nvSpPr>
          <p:cNvPr id="19" name="Rectangle 18">
            <a:extLst>
              <a:ext uri="{FF2B5EF4-FFF2-40B4-BE49-F238E27FC236}">
                <a16:creationId xmlns:a16="http://schemas.microsoft.com/office/drawing/2014/main" xmlns="" id="{B810EDB3-D550-40EF-BFF0-3E1AF2F7063C}"/>
              </a:ext>
            </a:extLst>
          </p:cNvPr>
          <p:cNvSpPr>
            <a:spLocks noChangeArrowheads="1"/>
          </p:cNvSpPr>
          <p:nvPr/>
        </p:nvSpPr>
        <p:spPr bwMode="auto">
          <a:xfrm>
            <a:off x="9657216" y="6307857"/>
            <a:ext cx="1382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 started </a:t>
            </a:r>
            <a:endParaRPr lang="en-US" altLang="en-US" sz="2400" b="1" dirty="0">
              <a:solidFill>
                <a:srgbClr val="FF0000"/>
              </a:solidFill>
            </a:endParaRPr>
          </a:p>
        </p:txBody>
      </p:sp>
      <p:sp>
        <p:nvSpPr>
          <p:cNvPr id="20" name="Rectangle 3">
            <a:extLst>
              <a:ext uri="{FF2B5EF4-FFF2-40B4-BE49-F238E27FC236}">
                <a16:creationId xmlns:a16="http://schemas.microsoft.com/office/drawing/2014/main" xmlns="" id="{C5F79438-0B06-44D8-BB32-4832DF79B3AC}"/>
              </a:ext>
            </a:extLst>
          </p:cNvPr>
          <p:cNvSpPr txBox="1">
            <a:spLocks noChangeArrowheads="1"/>
          </p:cNvSpPr>
          <p:nvPr/>
        </p:nvSpPr>
        <p:spPr bwMode="auto">
          <a:xfrm>
            <a:off x="889128" y="51099"/>
            <a:ext cx="10179049" cy="1021169"/>
          </a:xfrm>
          <a:prstGeom prst="rect">
            <a:avLst/>
          </a:prstGeom>
          <a:solidFill>
            <a:srgbClr val="FFFF00"/>
          </a:solidFill>
          <a:ln w="57150">
            <a:solidFill>
              <a:srgbClr val="00B0F0"/>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dirty="0">
                <a:solidFill>
                  <a:srgbClr val="000000"/>
                </a:solidFill>
                <a:latin typeface="Times New Roman" panose="02020603050405020304" pitchFamily="18" charset="0"/>
                <a:cs typeface="Times New Roman" panose="02020603050405020304" pitchFamily="18" charset="0"/>
              </a:rPr>
              <a:t>             S + </a:t>
            </a:r>
            <a:r>
              <a:rPr lang="en-US" altLang="en-US" b="1" dirty="0">
                <a:solidFill>
                  <a:srgbClr val="0000CC"/>
                </a:solidFill>
                <a:latin typeface="Times New Roman" panose="02020603050405020304" pitchFamily="18" charset="0"/>
                <a:cs typeface="Times New Roman" panose="02020603050405020304" pitchFamily="18" charset="0"/>
              </a:rPr>
              <a:t>was/ were </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Ving</a:t>
            </a:r>
            <a:r>
              <a:rPr lang="en-US" altLang="en-US" dirty="0">
                <a:solidFill>
                  <a:srgbClr val="FF0000"/>
                </a:solidFill>
                <a:latin typeface="Times New Roman" panose="02020603050405020304" pitchFamily="18" charset="0"/>
                <a:cs typeface="Times New Roman" panose="02020603050405020304" pitchFamily="18" charset="0"/>
              </a:rPr>
              <a:t>       ,    </a:t>
            </a:r>
            <a:r>
              <a:rPr lang="en-US" altLang="en-US" b="1" dirty="0">
                <a:solidFill>
                  <a:srgbClr val="FF0000"/>
                </a:solidFill>
                <a:latin typeface="Times New Roman" panose="02020603050405020304" pitchFamily="18" charset="0"/>
                <a:cs typeface="Times New Roman" panose="02020603050405020304" pitchFamily="18" charset="0"/>
              </a:rPr>
              <a:t>S + V</a:t>
            </a:r>
            <a:r>
              <a:rPr lang="en-US" altLang="en-US" b="1" baseline="-25000" dirty="0">
                <a:solidFill>
                  <a:srgbClr val="FF0000"/>
                </a:solidFill>
                <a:latin typeface="Times New Roman" panose="02020603050405020304" pitchFamily="18" charset="0"/>
                <a:cs typeface="Times New Roman" panose="02020603050405020304" pitchFamily="18" charset="0"/>
              </a:rPr>
              <a:t>2/ed </a:t>
            </a:r>
          </a:p>
        </p:txBody>
      </p:sp>
      <p:sp>
        <p:nvSpPr>
          <p:cNvPr id="21" name="TextBox 20">
            <a:extLst>
              <a:ext uri="{FF2B5EF4-FFF2-40B4-BE49-F238E27FC236}">
                <a16:creationId xmlns:a16="http://schemas.microsoft.com/office/drawing/2014/main" xmlns="" id="{6D13735F-A14C-4C41-B0AF-7474CF8BCDF6}"/>
              </a:ext>
            </a:extLst>
          </p:cNvPr>
          <p:cNvSpPr txBox="1"/>
          <p:nvPr/>
        </p:nvSpPr>
        <p:spPr>
          <a:xfrm>
            <a:off x="4713485" y="460995"/>
            <a:ext cx="3331907" cy="584775"/>
          </a:xfrm>
          <a:prstGeom prst="rect">
            <a:avLst/>
          </a:prstGeom>
          <a:noFill/>
        </p:spPr>
        <p:txBody>
          <a:bodyPr wrap="square" rtlCol="0">
            <a:spAutoFit/>
          </a:bodyPr>
          <a:lstStyle/>
          <a:p>
            <a:r>
              <a:rPr lang="en-US" sz="3200" dirty="0">
                <a:solidFill>
                  <a:srgbClr val="000000"/>
                </a:solidFill>
                <a:latin typeface="Times New Roman" panose="02020603050405020304" pitchFamily="18" charset="0"/>
                <a:cs typeface="Times New Roman" panose="02020603050405020304" pitchFamily="18" charset="0"/>
              </a:rPr>
              <a:t>(when / while )</a:t>
            </a:r>
          </a:p>
        </p:txBody>
      </p:sp>
      <p:sp>
        <p:nvSpPr>
          <p:cNvPr id="3" name="Action Button: Forward or Next 2">
            <a:hlinkClick r:id="rId5" action="ppaction://hlinksldjump" highlightClick="1"/>
          </p:cNvPr>
          <p:cNvSpPr/>
          <p:nvPr/>
        </p:nvSpPr>
        <p:spPr>
          <a:xfrm>
            <a:off x="11149584" y="198120"/>
            <a:ext cx="1042416" cy="5552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additive="base">
                                        <p:cTn id="3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 calcmode="lin" valueType="num">
                                      <p:cBhvr additive="base">
                                        <p:cTn id="5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 calcmode="lin" valueType="num">
                                      <p:cBhvr additive="base">
                                        <p:cTn id="6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xmlns="" id="{8C62E9D4-4D47-41C9-9D31-81FE8716D9E4}"/>
              </a:ext>
            </a:extLst>
          </p:cNvPr>
          <p:cNvSpPr>
            <a:spLocks noChangeArrowheads="1"/>
          </p:cNvSpPr>
          <p:nvPr/>
        </p:nvSpPr>
        <p:spPr bwMode="auto">
          <a:xfrm>
            <a:off x="197907" y="-66795"/>
            <a:ext cx="12086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u="sng" dirty="0">
                <a:solidFill>
                  <a:srgbClr val="0000CC"/>
                </a:solidFill>
                <a:latin typeface="Times New Roman" panose="02020603050405020304" pitchFamily="18" charset="0"/>
                <a:ea typeface="Verdana" panose="020B0604030504040204" pitchFamily="34" charset="0"/>
                <a:cs typeface="Times New Roman" panose="02020603050405020304" pitchFamily="18" charset="0"/>
              </a:rPr>
              <a:t>5</a:t>
            </a:r>
            <a:r>
              <a:rPr lang="en-US" altLang="en-US" sz="2400" b="1" i="1" u="sng"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a:t>
            </a:r>
            <a:r>
              <a:rPr lang="en-US" altLang="en-US" sz="2400" b="1" i="1" u="sng" dirty="0">
                <a:solidFill>
                  <a:srgbClr val="0000CC"/>
                </a:solidFill>
                <a:latin typeface="Times New Roman" panose="02020603050405020304" pitchFamily="18" charset="0"/>
                <a:ea typeface="Verdana" panose="020B0604030504040204" pitchFamily="34" charset="0"/>
                <a:cs typeface="Times New Roman" panose="02020603050405020304" pitchFamily="18" charset="0"/>
              </a:rPr>
              <a:t>. Read the fable and put the verbs in brackets into the past simple or the past continuous.</a:t>
            </a:r>
          </a:p>
        </p:txBody>
      </p:sp>
      <p:sp>
        <p:nvSpPr>
          <p:cNvPr id="26627" name="Rectangle 4">
            <a:extLst>
              <a:ext uri="{FF2B5EF4-FFF2-40B4-BE49-F238E27FC236}">
                <a16:creationId xmlns:a16="http://schemas.microsoft.com/office/drawing/2014/main" xmlns="" id="{2E2010F3-8753-490C-AAAE-FA2D73428C38}"/>
              </a:ext>
            </a:extLst>
          </p:cNvPr>
          <p:cNvSpPr>
            <a:spLocks noChangeArrowheads="1"/>
          </p:cNvSpPr>
          <p:nvPr/>
        </p:nvSpPr>
        <p:spPr bwMode="auto">
          <a:xfrm>
            <a:off x="483565" y="2386542"/>
            <a:ext cx="1170843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US" sz="2800" dirty="0">
                <a:solidFill>
                  <a:srgbClr val="0000CC"/>
                </a:solidFill>
                <a:latin typeface="Times New Roman" panose="02020603050405020304" pitchFamily="18" charset="0"/>
                <a:cs typeface="Times New Roman" panose="02020603050405020304" pitchFamily="18" charset="0"/>
              </a:rPr>
              <a:t>It was a nice day. The sun (1. shine) …………… and a tortoise(2.sleep)  </a:t>
            </a:r>
          </a:p>
          <a:p>
            <a:pPr eaLnBrk="1" fontAlgn="base" hangingPunct="1">
              <a:lnSpc>
                <a:spcPct val="150000"/>
              </a:lnSpc>
              <a:spcBef>
                <a:spcPct val="0"/>
              </a:spcBef>
              <a:spcAft>
                <a:spcPct val="0"/>
              </a:spcAft>
            </a:pPr>
            <a:r>
              <a:rPr lang="en-US" altLang="en-US" sz="2800" dirty="0">
                <a:solidFill>
                  <a:srgbClr val="0000CC"/>
                </a:solidFill>
                <a:latin typeface="Times New Roman" panose="02020603050405020304" pitchFamily="18" charset="0"/>
                <a:cs typeface="Times New Roman" panose="02020603050405020304" pitchFamily="18" charset="0"/>
              </a:rPr>
              <a:t>………………. in the sun. He opened his eyes and saw that an eagle was flying in the sky. “I want to fly like that!” the tortoise said. The eagle heard him and agreed to help. The eagle picked up the tortoise, and off they (3. go) …………... When they (4. fly)  …………………….very high in the sky, the eagle (5. open) …………. his claws for the tortoise to fly. But the poor tortoise (6. fall)  ……………all the way down to earth.</a:t>
            </a:r>
          </a:p>
        </p:txBody>
      </p:sp>
      <p:pic>
        <p:nvPicPr>
          <p:cNvPr id="26628" name="Picture 2" descr="C:\Users\huyanh\Documents\U6-L3-5-osgkpxdanbqlztmv.jpg">
            <a:extLst>
              <a:ext uri="{FF2B5EF4-FFF2-40B4-BE49-F238E27FC236}">
                <a16:creationId xmlns:a16="http://schemas.microsoft.com/office/drawing/2014/main" xmlns="" id="{E1EBFF39-22A1-4A4F-806F-94AE4F605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417" y="353793"/>
            <a:ext cx="3695880" cy="216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27C9587F-7FF0-4710-80AE-F499CCEA80D3}"/>
              </a:ext>
            </a:extLst>
          </p:cNvPr>
          <p:cNvSpPr>
            <a:spLocks noChangeArrowheads="1"/>
          </p:cNvSpPr>
          <p:nvPr/>
        </p:nvSpPr>
        <p:spPr bwMode="auto">
          <a:xfrm>
            <a:off x="5735994" y="2468955"/>
            <a:ext cx="20409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was shining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320A181A-8F44-4429-9346-0A2F018C07B7}"/>
              </a:ext>
            </a:extLst>
          </p:cNvPr>
          <p:cNvSpPr>
            <a:spLocks noChangeArrowheads="1"/>
          </p:cNvSpPr>
          <p:nvPr/>
        </p:nvSpPr>
        <p:spPr bwMode="auto">
          <a:xfrm>
            <a:off x="750919" y="3105403"/>
            <a:ext cx="2137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was sleeping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BFC13F6E-336F-4784-8762-79F99CFCF43C}"/>
              </a:ext>
            </a:extLst>
          </p:cNvPr>
          <p:cNvSpPr>
            <a:spLocks noChangeArrowheads="1"/>
          </p:cNvSpPr>
          <p:nvPr/>
        </p:nvSpPr>
        <p:spPr bwMode="auto">
          <a:xfrm>
            <a:off x="10765658" y="4403103"/>
            <a:ext cx="971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went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86FAAFA2-A03B-41B7-965A-EAAA2C3C79E1}"/>
              </a:ext>
            </a:extLst>
          </p:cNvPr>
          <p:cNvSpPr>
            <a:spLocks noChangeArrowheads="1"/>
          </p:cNvSpPr>
          <p:nvPr/>
        </p:nvSpPr>
        <p:spPr bwMode="auto">
          <a:xfrm>
            <a:off x="4193740" y="5033341"/>
            <a:ext cx="1779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was flying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01281C9A-A36E-49DF-B536-52535AF4D362}"/>
              </a:ext>
            </a:extLst>
          </p:cNvPr>
          <p:cNvSpPr>
            <a:spLocks noChangeArrowheads="1"/>
          </p:cNvSpPr>
          <p:nvPr/>
        </p:nvSpPr>
        <p:spPr bwMode="auto">
          <a:xfrm>
            <a:off x="1599371" y="5688497"/>
            <a:ext cx="1330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opened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BA246906-75B6-4FA7-9C59-4B4461851E18}"/>
              </a:ext>
            </a:extLst>
          </p:cNvPr>
          <p:cNvSpPr>
            <a:spLocks noChangeArrowheads="1"/>
          </p:cNvSpPr>
          <p:nvPr/>
        </p:nvSpPr>
        <p:spPr bwMode="auto">
          <a:xfrm>
            <a:off x="2147877" y="6317975"/>
            <a:ext cx="752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fell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48131" name="Rectangle 3">
            <a:extLst>
              <a:ext uri="{FF2B5EF4-FFF2-40B4-BE49-F238E27FC236}">
                <a16:creationId xmlns:a16="http://schemas.microsoft.com/office/drawing/2014/main" xmlns="" id="{DB4DF47E-FCA7-404B-87E8-7C8359B12AC4}"/>
              </a:ext>
            </a:extLst>
          </p:cNvPr>
          <p:cNvSpPr>
            <a:spLocks noChangeArrowheads="1"/>
          </p:cNvSpPr>
          <p:nvPr/>
        </p:nvSpPr>
        <p:spPr bwMode="auto">
          <a:xfrm>
            <a:off x="191659" y="957754"/>
            <a:ext cx="6558316" cy="523220"/>
          </a:xfrm>
          <a:prstGeom prst="rect">
            <a:avLst/>
          </a:prstGeom>
          <a:solidFill>
            <a:srgbClr val="CCFF33"/>
          </a:solidFill>
          <a:ln>
            <a:noFill/>
          </a:ln>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nl-NL" altLang="en-US" sz="2800" b="1" i="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Wingdings 3" panose="05040102010807070707" pitchFamily="18" charset="2"/>
              </a:rPr>
              <a:t> </a:t>
            </a:r>
            <a:r>
              <a:rPr lang="nl-NL" altLang="en-US" sz="2800" b="1" i="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Be happy with what you have/ you are.</a:t>
            </a:r>
            <a:endParaRPr lang="nl-NL" altLang="en-US" sz="28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047500D1-6A56-4468-8716-E42757FB106E}"/>
              </a:ext>
            </a:extLst>
          </p:cNvPr>
          <p:cNvSpPr txBox="1"/>
          <p:nvPr/>
        </p:nvSpPr>
        <p:spPr>
          <a:xfrm>
            <a:off x="483604" y="353838"/>
            <a:ext cx="634719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What is the moral of the fable?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8131"/>
                                        </p:tgtEl>
                                        <p:attrNameLst>
                                          <p:attrName>style.visibility</p:attrName>
                                        </p:attrNameLst>
                                      </p:cBhvr>
                                      <p:to>
                                        <p:strVal val="visible"/>
                                      </p:to>
                                    </p:set>
                                    <p:animEffect transition="in" filter="fade">
                                      <p:cBhvr>
                                        <p:cTn id="48" dur="1000"/>
                                        <p:tgtEl>
                                          <p:spTgt spid="48131"/>
                                        </p:tgtEl>
                                      </p:cBhvr>
                                    </p:animEffect>
                                    <p:anim calcmode="lin" valueType="num">
                                      <p:cBhvr>
                                        <p:cTn id="49" dur="1000" fill="hold"/>
                                        <p:tgtEl>
                                          <p:spTgt spid="48131"/>
                                        </p:tgtEl>
                                        <p:attrNameLst>
                                          <p:attrName>ppt_x</p:attrName>
                                        </p:attrNameLst>
                                      </p:cBhvr>
                                      <p:tavLst>
                                        <p:tav tm="0">
                                          <p:val>
                                            <p:strVal val="#ppt_x"/>
                                          </p:val>
                                        </p:tav>
                                        <p:tav tm="100000">
                                          <p:val>
                                            <p:strVal val="#ppt_x"/>
                                          </p:val>
                                        </p:tav>
                                      </p:tavLst>
                                    </p:anim>
                                    <p:anim calcmode="lin" valueType="num">
                                      <p:cBhvr>
                                        <p:cTn id="50" dur="1000" fill="hold"/>
                                        <p:tgtEl>
                                          <p:spTgt spid="48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4" name="Rectangle 13"/>
          <p:cNvSpPr/>
          <p:nvPr/>
        </p:nvSpPr>
        <p:spPr>
          <a:xfrm>
            <a:off x="203200" y="1305580"/>
            <a:ext cx="56896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7030A0"/>
                </a:solidFill>
                <a:cs typeface="Arial" panose="020B0604020202020204" pitchFamily="34" charset="0"/>
              </a:rPr>
              <a:t>I. Grammar:</a:t>
            </a:r>
          </a:p>
        </p:txBody>
      </p:sp>
      <p:sp>
        <p:nvSpPr>
          <p:cNvPr id="20" name="Title 1"/>
          <p:cNvSpPr txBox="1">
            <a:spLocks/>
          </p:cNvSpPr>
          <p:nvPr/>
        </p:nvSpPr>
        <p:spPr>
          <a:xfrm>
            <a:off x="0" y="152400"/>
            <a:ext cx="11379200" cy="1219200"/>
          </a:xfrm>
          <a:prstGeom prst="rect">
            <a:avLst/>
          </a:prstGeom>
        </p:spPr>
        <p:txBody>
          <a:bodyPr anchor="ctr"/>
          <a:lstStyle/>
          <a:p>
            <a:pPr algn="ctr">
              <a:spcBef>
                <a:spcPct val="0"/>
              </a:spcBef>
              <a:defRPr/>
            </a:pPr>
            <a:r>
              <a:rPr lang="en-US" sz="2400" i="1" dirty="0">
                <a:solidFill>
                  <a:srgbClr val="002060"/>
                </a:solidFill>
                <a:latin typeface=".VnAristote" pitchFamily="34" charset="0"/>
              </a:rPr>
              <a:t>                                               </a:t>
            </a:r>
            <a:r>
              <a:rPr lang="en-US" sz="2400" i="1" dirty="0" smtClean="0">
                <a:solidFill>
                  <a:srgbClr val="002060"/>
                </a:solidFill>
                <a:latin typeface="Script MT Bold" pitchFamily="66" charset="0"/>
              </a:rPr>
              <a:t>Mon</a:t>
            </a:r>
            <a:r>
              <a:rPr lang="en-US" sz="2400" i="1" dirty="0" smtClean="0">
                <a:solidFill>
                  <a:srgbClr val="002060"/>
                </a:solidFill>
                <a:latin typeface="Script MT Bold" pitchFamily="66" charset="0"/>
              </a:rPr>
              <a:t>day</a:t>
            </a:r>
            <a:r>
              <a:rPr lang="en-US" sz="2400" i="1" dirty="0">
                <a:solidFill>
                  <a:srgbClr val="002060"/>
                </a:solidFill>
                <a:latin typeface="Script MT Bold" pitchFamily="66" charset="0"/>
              </a:rPr>
              <a:t>, December  </a:t>
            </a:r>
            <a:r>
              <a:rPr lang="en-US" sz="2400" i="1" dirty="0" smtClean="0">
                <a:solidFill>
                  <a:srgbClr val="002060"/>
                </a:solidFill>
                <a:latin typeface="Script MT Bold" pitchFamily="66" charset="0"/>
              </a:rPr>
              <a:t>9th</a:t>
            </a:r>
            <a:r>
              <a:rPr lang="en-US" sz="2400" i="1" dirty="0" smtClean="0">
                <a:solidFill>
                  <a:srgbClr val="002060"/>
                </a:solidFill>
                <a:latin typeface="Script MT Bold" pitchFamily="66" charset="0"/>
              </a:rPr>
              <a:t> </a:t>
            </a:r>
            <a:r>
              <a:rPr lang="en-US" sz="2400" i="1" dirty="0">
                <a:solidFill>
                  <a:srgbClr val="002060"/>
                </a:solidFill>
                <a:latin typeface="Script MT Bold" pitchFamily="66" charset="0"/>
              </a:rPr>
              <a:t>, </a:t>
            </a:r>
            <a:r>
              <a:rPr lang="en-US" sz="2400" i="1" dirty="0" smtClean="0">
                <a:solidFill>
                  <a:srgbClr val="002060"/>
                </a:solidFill>
                <a:latin typeface="Script MT Bold" pitchFamily="66" charset="0"/>
              </a:rPr>
              <a:t>2019</a:t>
            </a:r>
            <a:r>
              <a:rPr lang="en-US" sz="2400" i="1" dirty="0">
                <a:solidFill>
                  <a:srgbClr val="002060"/>
                </a:solidFill>
                <a:latin typeface=".VnAristote" pitchFamily="34" charset="0"/>
              </a:rPr>
              <a:t/>
            </a:r>
            <a:br>
              <a:rPr lang="en-US" sz="2400" i="1" dirty="0">
                <a:solidFill>
                  <a:srgbClr val="002060"/>
                </a:solidFill>
                <a:latin typeface=".VnAristote" pitchFamily="34" charset="0"/>
              </a:rPr>
            </a:br>
            <a:r>
              <a:rPr lang="en-US" sz="2400" i="1" dirty="0">
                <a:solidFill>
                  <a:srgbClr val="C00000"/>
                </a:solidFill>
                <a:latin typeface="Times New Roman" pitchFamily="18" charset="0"/>
                <a:cs typeface="Times New Roman" pitchFamily="18" charset="0"/>
              </a:rPr>
              <a:t>Unit 6: FOLK TALES</a:t>
            </a:r>
            <a:br>
              <a:rPr lang="en-US" sz="2400" i="1" dirty="0">
                <a:solidFill>
                  <a:srgbClr val="C00000"/>
                </a:solidFill>
                <a:latin typeface="Times New Roman" pitchFamily="18" charset="0"/>
                <a:cs typeface="Times New Roman" pitchFamily="18" charset="0"/>
              </a:rPr>
            </a:br>
            <a:r>
              <a:rPr lang="en-US" sz="2400" i="1" dirty="0">
                <a:solidFill>
                  <a:srgbClr val="C00000"/>
                </a:solidFill>
                <a:latin typeface="Times New Roman" pitchFamily="18" charset="0"/>
                <a:cs typeface="Times New Roman" pitchFamily="18" charset="0"/>
              </a:rPr>
              <a:t>Period </a:t>
            </a:r>
            <a:r>
              <a:rPr lang="en-US" sz="2400" i="1" dirty="0" smtClean="0">
                <a:solidFill>
                  <a:srgbClr val="C00000"/>
                </a:solidFill>
                <a:latin typeface="Times New Roman" pitchFamily="18" charset="0"/>
                <a:cs typeface="Times New Roman" pitchFamily="18" charset="0"/>
              </a:rPr>
              <a:t>46: </a:t>
            </a:r>
            <a:r>
              <a:rPr lang="en-US" sz="2400" i="1" dirty="0">
                <a:solidFill>
                  <a:srgbClr val="C00000"/>
                </a:solidFill>
                <a:latin typeface="Times New Roman" pitchFamily="18" charset="0"/>
                <a:cs typeface="Times New Roman" pitchFamily="18" charset="0"/>
              </a:rPr>
              <a:t>A closer look 2(P. 61, 62)</a:t>
            </a:r>
            <a:br>
              <a:rPr lang="en-US" sz="2400" i="1" dirty="0">
                <a:solidFill>
                  <a:srgbClr val="C00000"/>
                </a:solidFill>
                <a:latin typeface="Times New Roman" pitchFamily="18" charset="0"/>
                <a:cs typeface="Times New Roman" pitchFamily="18" charset="0"/>
              </a:rPr>
            </a:br>
            <a:endParaRPr lang="en-US" sz="2400" dirty="0">
              <a:solidFill>
                <a:srgbClr val="C00000"/>
              </a:solidFill>
              <a:latin typeface="Times New Roman" pitchFamily="18" charset="0"/>
              <a:cs typeface="Times New Roman" pitchFamily="18" charset="0"/>
            </a:endParaRPr>
          </a:p>
        </p:txBody>
      </p:sp>
      <p:sp>
        <p:nvSpPr>
          <p:cNvPr id="27653" name="Rectangle 1"/>
          <p:cNvSpPr>
            <a:spLocks noChangeArrowheads="1"/>
          </p:cNvSpPr>
          <p:nvPr/>
        </p:nvSpPr>
        <p:spPr bwMode="auto">
          <a:xfrm>
            <a:off x="0" y="1828800"/>
            <a:ext cx="1188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endParaRPr lang="en-US" altLang="en-US" sz="2800" smtClean="0">
              <a:solidFill>
                <a:srgbClr val="C00000"/>
              </a:solidFill>
              <a:latin typeface="Times New Roman" pitchFamily="18" charset="0"/>
              <a:cs typeface="Times New Roman" pitchFamily="18" charset="0"/>
            </a:endParaRPr>
          </a:p>
        </p:txBody>
      </p:sp>
      <p:sp>
        <p:nvSpPr>
          <p:cNvPr id="27654" name="Rectangle 6"/>
          <p:cNvSpPr>
            <a:spLocks noChangeArrowheads="1"/>
          </p:cNvSpPr>
          <p:nvPr/>
        </p:nvSpPr>
        <p:spPr bwMode="auto">
          <a:xfrm>
            <a:off x="4836584" y="1295401"/>
            <a:ext cx="2731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smtClean="0">
                <a:solidFill>
                  <a:srgbClr val="FF0000"/>
                </a:solidFill>
                <a:latin typeface="Times New Roman" pitchFamily="18" charset="0"/>
                <a:cs typeface="Times New Roman" pitchFamily="18" charset="0"/>
              </a:rPr>
              <a:t>Past continuous:</a:t>
            </a:r>
          </a:p>
        </p:txBody>
      </p:sp>
      <p:sp>
        <p:nvSpPr>
          <p:cNvPr id="27655" name="Rectangle 7"/>
          <p:cNvSpPr>
            <a:spLocks noChangeArrowheads="1"/>
          </p:cNvSpPr>
          <p:nvPr/>
        </p:nvSpPr>
        <p:spPr bwMode="auto">
          <a:xfrm>
            <a:off x="1422400" y="1828800"/>
            <a:ext cx="934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200" b="1" smtClean="0">
                <a:solidFill>
                  <a:srgbClr val="00B050"/>
                </a:solidFill>
                <a:latin typeface="Times New Roman" pitchFamily="18" charset="0"/>
                <a:cs typeface="Times New Roman" pitchFamily="18" charset="0"/>
              </a:rPr>
              <a:t>Form: S + WAS/ WERE + V-ing.</a:t>
            </a:r>
          </a:p>
        </p:txBody>
      </p:sp>
      <p:sp>
        <p:nvSpPr>
          <p:cNvPr id="10" name="Rectangle 9"/>
          <p:cNvSpPr/>
          <p:nvPr/>
        </p:nvSpPr>
        <p:spPr>
          <a:xfrm>
            <a:off x="304800" y="2448580"/>
            <a:ext cx="56896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7030A0"/>
                </a:solidFill>
                <a:cs typeface="Arial" panose="020B0604020202020204" pitchFamily="34" charset="0"/>
              </a:rPr>
              <a:t>II. Practice:</a:t>
            </a:r>
          </a:p>
        </p:txBody>
      </p:sp>
      <p:sp>
        <p:nvSpPr>
          <p:cNvPr id="9" name="Rectangle 8"/>
          <p:cNvSpPr/>
          <p:nvPr/>
        </p:nvSpPr>
        <p:spPr>
          <a:xfrm>
            <a:off x="304800" y="3124200"/>
            <a:ext cx="56896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7030A0"/>
                </a:solidFill>
                <a:cs typeface="Arial" panose="020B0604020202020204" pitchFamily="34" charset="0"/>
              </a:rPr>
              <a:t>III. Game:</a:t>
            </a:r>
          </a:p>
        </p:txBody>
      </p:sp>
      <p:sp>
        <p:nvSpPr>
          <p:cNvPr id="11" name="Rectangle 10"/>
          <p:cNvSpPr>
            <a:spLocks noChangeArrowheads="1"/>
          </p:cNvSpPr>
          <p:nvPr/>
        </p:nvSpPr>
        <p:spPr bwMode="auto">
          <a:xfrm>
            <a:off x="3048000" y="3105193"/>
            <a:ext cx="863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smtClean="0">
                <a:solidFill>
                  <a:srgbClr val="C00000"/>
                </a:solidFill>
                <a:latin typeface="Times New Roman" pitchFamily="18" charset="0"/>
                <a:cs typeface="Times New Roman" pitchFamily="18" charset="0"/>
              </a:rPr>
              <a:t>Guess what YOUR partner was doing last Sunday at these times</a:t>
            </a:r>
          </a:p>
        </p:txBody>
      </p:sp>
      <p:pic>
        <p:nvPicPr>
          <p:cNvPr id="51202" name="Picture 2" descr="C:\Users\huyanh\Documents\U6-L3-6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51"/>
            <a:ext cx="6197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Users\huyanh\Documents\U6-L3-6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86200"/>
            <a:ext cx="579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508000" y="5715051"/>
            <a:ext cx="1046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i="1" smtClean="0">
                <a:solidFill>
                  <a:srgbClr val="000000"/>
                </a:solidFill>
                <a:latin typeface="Times New Roman" pitchFamily="18" charset="0"/>
                <a:cs typeface="Times New Roman" pitchFamily="18" charset="0"/>
              </a:rPr>
              <a:t>Example:</a:t>
            </a:r>
            <a:endParaRPr lang="en-US" sz="2400" smtClean="0">
              <a:solidFill>
                <a:srgbClr val="000000"/>
              </a:solidFill>
              <a:latin typeface="Times New Roman" pitchFamily="18" charset="0"/>
              <a:cs typeface="Times New Roman" pitchFamily="18" charset="0"/>
            </a:endParaRPr>
          </a:p>
          <a:p>
            <a:pPr fontAlgn="base">
              <a:spcBef>
                <a:spcPct val="0"/>
              </a:spcBef>
              <a:spcAft>
                <a:spcPct val="0"/>
              </a:spcAft>
            </a:pPr>
            <a:r>
              <a:rPr lang="en-US" sz="2400" smtClean="0">
                <a:solidFill>
                  <a:srgbClr val="000000"/>
                </a:solidFill>
                <a:latin typeface="Times New Roman" pitchFamily="18" charset="0"/>
                <a:cs typeface="Times New Roman" pitchFamily="18" charset="0"/>
              </a:rPr>
              <a:t>I think Minh was having breakfast at 7 a.m. last Sunday.</a:t>
            </a:r>
          </a:p>
        </p:txBody>
      </p:sp>
      <p:sp>
        <p:nvSpPr>
          <p:cNvPr id="15" name="Rectangle 14"/>
          <p:cNvSpPr>
            <a:spLocks noChangeArrowheads="1"/>
          </p:cNvSpPr>
          <p:nvPr/>
        </p:nvSpPr>
        <p:spPr bwMode="auto">
          <a:xfrm>
            <a:off x="609600" y="5486400"/>
            <a:ext cx="10566400" cy="1200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i="1" smtClean="0">
                <a:solidFill>
                  <a:srgbClr val="000000"/>
                </a:solidFill>
                <a:latin typeface="Times New Roman" pitchFamily="18" charset="0"/>
                <a:cs typeface="Times New Roman" pitchFamily="18" charset="0"/>
              </a:rPr>
              <a:t>Example:</a:t>
            </a:r>
            <a:endParaRPr lang="en-US" sz="2400" smtClean="0">
              <a:solidFill>
                <a:srgbClr val="000000"/>
              </a:solidFill>
              <a:latin typeface="Times New Roman" pitchFamily="18" charset="0"/>
              <a:cs typeface="Times New Roman" pitchFamily="18" charset="0"/>
            </a:endParaRPr>
          </a:p>
          <a:p>
            <a:pPr fontAlgn="base">
              <a:spcBef>
                <a:spcPct val="0"/>
              </a:spcBef>
              <a:spcAft>
                <a:spcPct val="0"/>
              </a:spcAft>
            </a:pPr>
            <a:r>
              <a:rPr lang="en-US" sz="2400" b="1" smtClean="0">
                <a:solidFill>
                  <a:srgbClr val="000000"/>
                </a:solidFill>
                <a:latin typeface="Times New Roman" pitchFamily="18" charset="0"/>
                <a:cs typeface="Times New Roman" pitchFamily="18" charset="0"/>
              </a:rPr>
              <a:t>A:</a:t>
            </a:r>
            <a:r>
              <a:rPr lang="en-US" sz="2400" smtClean="0">
                <a:solidFill>
                  <a:srgbClr val="000000"/>
                </a:solidFill>
                <a:latin typeface="Times New Roman" pitchFamily="18" charset="0"/>
                <a:cs typeface="Times New Roman" pitchFamily="18" charset="0"/>
              </a:rPr>
              <a:t> Were you having breakfast at 7 a.m. last Sunday?</a:t>
            </a:r>
          </a:p>
          <a:p>
            <a:pPr fontAlgn="base">
              <a:spcBef>
                <a:spcPct val="0"/>
              </a:spcBef>
              <a:spcAft>
                <a:spcPct val="0"/>
              </a:spcAft>
            </a:pPr>
            <a:r>
              <a:rPr lang="en-US" sz="2400" b="1" smtClean="0">
                <a:solidFill>
                  <a:srgbClr val="000000"/>
                </a:solidFill>
                <a:latin typeface="Times New Roman" pitchFamily="18" charset="0"/>
                <a:cs typeface="Times New Roman" pitchFamily="18" charset="0"/>
              </a:rPr>
              <a:t>B:</a:t>
            </a:r>
            <a:r>
              <a:rPr lang="en-US" sz="2400" smtClean="0">
                <a:solidFill>
                  <a:srgbClr val="000000"/>
                </a:solidFill>
                <a:latin typeface="Times New Roman" pitchFamily="18" charset="0"/>
                <a:cs typeface="Times New Roman" pitchFamily="18" charset="0"/>
              </a:rPr>
              <a:t> Yes, I was./ No, I wasn’t.</a:t>
            </a:r>
          </a:p>
        </p:txBody>
      </p:sp>
    </p:spTree>
    <p:extLst>
      <p:ext uri="{BB962C8B-B14F-4D97-AF65-F5344CB8AC3E}">
        <p14:creationId xmlns:p14="http://schemas.microsoft.com/office/powerpoint/2010/main" val="3256274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2"/>
                                        </p:tgtEl>
                                        <p:attrNameLst>
                                          <p:attrName>style.visibility</p:attrName>
                                        </p:attrNameLst>
                                      </p:cBhvr>
                                      <p:to>
                                        <p:strVal val="visible"/>
                                      </p:to>
                                    </p:set>
                                    <p:anim calcmode="lin" valueType="num">
                                      <p:cBhvr additive="base">
                                        <p:cTn id="13" dur="500" fill="hold"/>
                                        <p:tgtEl>
                                          <p:spTgt spid="51202"/>
                                        </p:tgtEl>
                                        <p:attrNameLst>
                                          <p:attrName>ppt_x</p:attrName>
                                        </p:attrNameLst>
                                      </p:cBhvr>
                                      <p:tavLst>
                                        <p:tav tm="0">
                                          <p:val>
                                            <p:strVal val="#ppt_x"/>
                                          </p:val>
                                        </p:tav>
                                        <p:tav tm="100000">
                                          <p:val>
                                            <p:strVal val="#ppt_x"/>
                                          </p:val>
                                        </p:tav>
                                      </p:tavLst>
                                    </p:anim>
                                    <p:anim calcmode="lin" valueType="num">
                                      <p:cBhvr additive="base">
                                        <p:cTn id="14"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03"/>
                                        </p:tgtEl>
                                        <p:attrNameLst>
                                          <p:attrName>style.visibility</p:attrName>
                                        </p:attrNameLst>
                                      </p:cBhvr>
                                      <p:to>
                                        <p:strVal val="visible"/>
                                      </p:to>
                                    </p:set>
                                    <p:anim calcmode="lin" valueType="num">
                                      <p:cBhvr additive="base">
                                        <p:cTn id="19" dur="500" fill="hold"/>
                                        <p:tgtEl>
                                          <p:spTgt spid="51203"/>
                                        </p:tgtEl>
                                        <p:attrNameLst>
                                          <p:attrName>ppt_x</p:attrName>
                                        </p:attrNameLst>
                                      </p:cBhvr>
                                      <p:tavLst>
                                        <p:tav tm="0">
                                          <p:val>
                                            <p:strVal val="#ppt_x"/>
                                          </p:val>
                                        </p:tav>
                                        <p:tav tm="100000">
                                          <p:val>
                                            <p:strVal val="#ppt_x"/>
                                          </p:val>
                                        </p:tav>
                                      </p:tavLst>
                                    </p:anim>
                                    <p:anim calcmode="lin" valueType="num">
                                      <p:cBhvr additive="base">
                                        <p:cTn id="20" dur="500" fill="hold"/>
                                        <p:tgtEl>
                                          <p:spTgt spid="5120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1"/>
          <a:stretch>
            <a:fillRect/>
          </a:stretch>
        </p:blipFill>
        <p:spPr>
          <a:xfrm>
            <a:off x="4822047" y="190341"/>
            <a:ext cx="2117564" cy="195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2439015" y="3533792"/>
            <a:ext cx="7460360" cy="921641"/>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1. We (have) ………. dinner when he came.</a:t>
            </a:r>
          </a:p>
        </p:txBody>
      </p:sp>
      <p:sp>
        <p:nvSpPr>
          <p:cNvPr id="68" name="Flowchart: Preparation 67"/>
          <p:cNvSpPr/>
          <p:nvPr/>
        </p:nvSpPr>
        <p:spPr>
          <a:xfrm>
            <a:off x="2173357" y="4568231"/>
            <a:ext cx="3817688" cy="654556"/>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having</a:t>
            </a:r>
          </a:p>
        </p:txBody>
      </p:sp>
      <p:sp>
        <p:nvSpPr>
          <p:cNvPr id="70" name="Flowchart: Preparation 69"/>
          <p:cNvSpPr/>
          <p:nvPr/>
        </p:nvSpPr>
        <p:spPr>
          <a:xfrm>
            <a:off x="1997321" y="5383878"/>
            <a:ext cx="4196383" cy="623306"/>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C:were having</a:t>
            </a:r>
          </a:p>
        </p:txBody>
      </p:sp>
      <p:sp>
        <p:nvSpPr>
          <p:cNvPr id="73" name="Flowchart: Preparation 72"/>
          <p:cNvSpPr/>
          <p:nvPr/>
        </p:nvSpPr>
        <p:spPr>
          <a:xfrm>
            <a:off x="6739805" y="4608375"/>
            <a:ext cx="2672687" cy="654556"/>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had</a:t>
            </a:r>
          </a:p>
        </p:txBody>
      </p:sp>
      <p:sp>
        <p:nvSpPr>
          <p:cNvPr id="74" name="Flowchart: Preparation 73"/>
          <p:cNvSpPr/>
          <p:nvPr/>
        </p:nvSpPr>
        <p:spPr>
          <a:xfrm>
            <a:off x="6739803" y="5400920"/>
            <a:ext cx="2672687" cy="60626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have</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2"/>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3"/>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4"/>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dirty="0">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dirty="0">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a:hlinkClick r:id="rId15" action="ppaction://hlinksldjump"/>
          </p:cNvPr>
          <p:cNvSpPr/>
          <p:nvPr/>
        </p:nvSpPr>
        <p:spPr bwMode="auto">
          <a:xfrm>
            <a:off x="48220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p:cNvSpPr/>
          <p:nvPr/>
        </p:nvSpPr>
        <p:spPr bwMode="auto">
          <a:xfrm>
            <a:off x="55078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p:cNvSpPr/>
          <p:nvPr/>
        </p:nvSpPr>
        <p:spPr bwMode="auto">
          <a:xfrm>
            <a:off x="61936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p:cNvSpPr/>
          <p:nvPr/>
        </p:nvSpPr>
        <p:spPr bwMode="auto">
          <a:xfrm>
            <a:off x="68794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5" name="Flowchart: Terminator 84">
            <a:hlinkClick r:id="rId16"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slide(fromLeft)">
                                      <p:cBhvr>
                                        <p:cTn id="20" dur="500"/>
                                        <p:tgtEl>
                                          <p:spTgt spid="70"/>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28"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9091">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18182"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9091"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19"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P spid="76" grpId="0" animBg="1"/>
      <p:bldP spid="77" grpId="0" animBg="1"/>
      <p:bldP spid="78" grpId="0" animBg="1"/>
      <p:bldP spid="79"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1"/>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139687" y="3326296"/>
            <a:ext cx="9766852" cy="793838"/>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2. What (you/do) ………. from 3p.m to 6 </a:t>
            </a:r>
            <a:r>
              <a:rPr lang="en-US" sz="2800" b="1" dirty="0" err="1">
                <a:solidFill>
                  <a:srgbClr val="FFFFFF"/>
                </a:solidFill>
                <a:latin typeface="Times New Roman" pitchFamily="18" charset="0"/>
                <a:cs typeface="Times New Roman" pitchFamily="18" charset="0"/>
              </a:rPr>
              <a:t>p.m</a:t>
            </a:r>
            <a:r>
              <a:rPr lang="en-US" sz="2800" b="1" dirty="0">
                <a:solidFill>
                  <a:srgbClr val="FFFFFF"/>
                </a:solidFill>
                <a:latin typeface="Times New Roman" pitchFamily="18" charset="0"/>
                <a:cs typeface="Times New Roman" pitchFamily="18" charset="0"/>
              </a:rPr>
              <a:t> yesterday?</a:t>
            </a:r>
          </a:p>
        </p:txBody>
      </p:sp>
      <p:sp>
        <p:nvSpPr>
          <p:cNvPr id="68" name="Flowchart: Preparation 67"/>
          <p:cNvSpPr/>
          <p:nvPr/>
        </p:nvSpPr>
        <p:spPr>
          <a:xfrm>
            <a:off x="1709532" y="4258614"/>
            <a:ext cx="4055165" cy="75197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did you do</a:t>
            </a:r>
          </a:p>
        </p:txBody>
      </p:sp>
      <p:sp>
        <p:nvSpPr>
          <p:cNvPr id="70" name="Flowchart: Preparation 69"/>
          <p:cNvSpPr/>
          <p:nvPr/>
        </p:nvSpPr>
        <p:spPr>
          <a:xfrm>
            <a:off x="6739803" y="5152468"/>
            <a:ext cx="4988431" cy="75197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were you doing</a:t>
            </a:r>
          </a:p>
        </p:txBody>
      </p:sp>
      <p:sp>
        <p:nvSpPr>
          <p:cNvPr id="73" name="Flowchart: Preparation 72"/>
          <p:cNvSpPr/>
          <p:nvPr/>
        </p:nvSpPr>
        <p:spPr>
          <a:xfrm>
            <a:off x="6739744" y="4270716"/>
            <a:ext cx="4564360" cy="75197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are you doing</a:t>
            </a:r>
          </a:p>
        </p:txBody>
      </p:sp>
      <p:sp>
        <p:nvSpPr>
          <p:cNvPr id="74" name="Flowchart: Preparation 73"/>
          <p:cNvSpPr/>
          <p:nvPr/>
        </p:nvSpPr>
        <p:spPr>
          <a:xfrm>
            <a:off x="1709531" y="5152468"/>
            <a:ext cx="4055164" cy="75197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do you do</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2"/>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3"/>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4"/>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dirty="0">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dirty="0">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p:cNvSpPr/>
          <p:nvPr/>
        </p:nvSpPr>
        <p:spPr bwMode="auto">
          <a:xfrm>
            <a:off x="48220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a:hlinkClick r:id="rId15" action="ppaction://hlinksldjump"/>
          </p:cNvPr>
          <p:cNvSpPr/>
          <p:nvPr/>
        </p:nvSpPr>
        <p:spPr bwMode="auto">
          <a:xfrm>
            <a:off x="55078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p:cNvSpPr/>
          <p:nvPr/>
        </p:nvSpPr>
        <p:spPr bwMode="auto">
          <a:xfrm>
            <a:off x="61936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p:cNvSpPr/>
          <p:nvPr/>
        </p:nvSpPr>
        <p:spPr bwMode="auto">
          <a:xfrm>
            <a:off x="68794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18" name="Flowchart: Terminator 17">
            <a:hlinkClick r:id="rId16"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slide(fromLeft)">
                                      <p:cBhvr>
                                        <p:cTn id="20" dur="500"/>
                                        <p:tgtEl>
                                          <p:spTgt spid="74"/>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slide(fromRight)">
                                      <p:cBhvr>
                                        <p:cTn id="24" dur="500"/>
                                        <p:tgtEl>
                                          <p:spTgt spid="70"/>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6061">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4545"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4545"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P spid="76" grpId="0" animBg="1"/>
      <p:bldP spid="77" grpId="0" animBg="1"/>
      <p:bldP spid="78" grpId="0" animBg="1"/>
      <p:bldP spid="7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lowchart: Preparation 69"/>
          <p:cNvSpPr/>
          <p:nvPr/>
        </p:nvSpPr>
        <p:spPr>
          <a:xfrm>
            <a:off x="1803177" y="4510130"/>
            <a:ext cx="3704667" cy="52169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came</a:t>
            </a:r>
          </a:p>
        </p:txBody>
      </p:sp>
      <p:pic>
        <p:nvPicPr>
          <p:cNvPr id="49" name="Picture 48" descr="Logo_of_Ai_la_trieu_phu .jpg"/>
          <p:cNvPicPr>
            <a:picLocks noChangeAspect="1"/>
          </p:cNvPicPr>
          <p:nvPr/>
        </p:nvPicPr>
        <p:blipFill>
          <a:blip r:embed="rId11"/>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051864" y="3631104"/>
            <a:ext cx="10199232" cy="824329"/>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3. When I (come) …. home, my mother was cooking dinner.</a:t>
            </a:r>
          </a:p>
        </p:txBody>
      </p:sp>
      <p:sp>
        <p:nvSpPr>
          <p:cNvPr id="68" name="Flowchart: Preparation 67"/>
          <p:cNvSpPr/>
          <p:nvPr/>
        </p:nvSpPr>
        <p:spPr>
          <a:xfrm>
            <a:off x="1803177" y="5181964"/>
            <a:ext cx="3704667" cy="52169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come</a:t>
            </a:r>
          </a:p>
        </p:txBody>
      </p:sp>
      <p:sp>
        <p:nvSpPr>
          <p:cNvPr id="73" name="Flowchart: Preparation 72"/>
          <p:cNvSpPr/>
          <p:nvPr/>
        </p:nvSpPr>
        <p:spPr>
          <a:xfrm>
            <a:off x="5594421" y="4568747"/>
            <a:ext cx="3704667" cy="52169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coming</a:t>
            </a:r>
          </a:p>
        </p:txBody>
      </p:sp>
      <p:sp>
        <p:nvSpPr>
          <p:cNvPr id="74" name="Flowchart: Preparation 73"/>
          <p:cNvSpPr/>
          <p:nvPr/>
        </p:nvSpPr>
        <p:spPr>
          <a:xfrm>
            <a:off x="5594421" y="5086437"/>
            <a:ext cx="3704667" cy="52169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comes</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2"/>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3"/>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4"/>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p:cNvSpPr/>
          <p:nvPr/>
        </p:nvSpPr>
        <p:spPr bwMode="auto">
          <a:xfrm>
            <a:off x="48220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p:cNvSpPr/>
          <p:nvPr/>
        </p:nvSpPr>
        <p:spPr bwMode="auto">
          <a:xfrm>
            <a:off x="55078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p:cNvSpPr/>
          <p:nvPr/>
        </p:nvSpPr>
        <p:spPr bwMode="auto">
          <a:xfrm>
            <a:off x="68794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a:hlinkClick r:id="rId15" action="ppaction://hlinksldjump"/>
          </p:cNvPr>
          <p:cNvSpPr/>
          <p:nvPr/>
        </p:nvSpPr>
        <p:spPr bwMode="auto">
          <a:xfrm>
            <a:off x="61936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18" name="Flowchart: Terminator 17">
            <a:hlinkClick r:id="rId16"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slide(fromLeft)">
                                      <p:cBhvr>
                                        <p:cTn id="12" dur="500"/>
                                        <p:tgtEl>
                                          <p:spTgt spid="70"/>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slide(fromLeft)">
                                      <p:cBhvr>
                                        <p:cTn id="20" dur="500"/>
                                        <p:tgtEl>
                                          <p:spTgt spid="68"/>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4545">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0"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3030"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28" fill="hold"/>
                                        <p:tgtEl>
                                          <p:spTgt spid="62"/>
                                        </p:tgtEl>
                                      </p:cBhvr>
                                    </p:cmd>
                                  </p:childTnLst>
                                </p:cTn>
                              </p:par>
                            </p:childTnLst>
                          </p:cTn>
                        </p:par>
                      </p:childTnLst>
                    </p:cTn>
                  </p:par>
                </p:childTnLst>
              </p:cTn>
              <p:nextCondLst>
                <p:cond evt="onClick" delay="0">
                  <p:tgtEl>
                    <p:spTgt spid="67"/>
                  </p:tgtEl>
                </p:cond>
              </p:nextCondLst>
            </p:seq>
          </p:childTnLst>
        </p:cTn>
      </p:par>
    </p:tnLst>
    <p:bldLst>
      <p:bldP spid="70" grpId="0" animBg="1"/>
      <p:bldP spid="68" grpId="0" animBg="1"/>
      <p:bldP spid="73" grpId="0" animBg="1"/>
      <p:bldP spid="74" grpId="0" animBg="1"/>
      <p:bldP spid="72" grpId="0" animBg="1"/>
      <p:bldP spid="76" grpId="0" animBg="1"/>
      <p:bldP spid="77" grpId="0" animBg="1"/>
      <p:bldP spid="79" grpId="0" animBg="1"/>
      <p:bldP spid="80" grpId="0" animBg="1"/>
      <p:bldP spid="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1"/>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285461" y="3533792"/>
            <a:ext cx="9886123" cy="817559"/>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anose="02020603050405020304" pitchFamily="18" charset="0"/>
                <a:cs typeface="Times New Roman" pitchFamily="18" charset="0"/>
              </a:rPr>
              <a:t>4. </a:t>
            </a:r>
            <a:r>
              <a:rPr lang="en-US" sz="2800" b="1" dirty="0">
                <a:latin typeface="Times New Roman" panose="02020603050405020304" pitchFamily="18" charset="0"/>
                <a:cs typeface="Times New Roman" panose="02020603050405020304" pitchFamily="18" charset="0"/>
              </a:rPr>
              <a:t>He (plant)  ….. trees in the garden at 4 pm yesterday.</a:t>
            </a:r>
          </a:p>
        </p:txBody>
      </p:sp>
      <p:sp>
        <p:nvSpPr>
          <p:cNvPr id="68" name="Flowchart: Preparation 67"/>
          <p:cNvSpPr/>
          <p:nvPr/>
        </p:nvSpPr>
        <p:spPr>
          <a:xfrm>
            <a:off x="1524015" y="4665867"/>
            <a:ext cx="4337913" cy="65018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is planting</a:t>
            </a:r>
          </a:p>
        </p:txBody>
      </p:sp>
      <p:sp>
        <p:nvSpPr>
          <p:cNvPr id="70" name="Flowchart: Preparation 69"/>
          <p:cNvSpPr/>
          <p:nvPr/>
        </p:nvSpPr>
        <p:spPr>
          <a:xfrm>
            <a:off x="1479064" y="5521227"/>
            <a:ext cx="4382851" cy="590417"/>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was planting</a:t>
            </a:r>
          </a:p>
        </p:txBody>
      </p:sp>
      <p:sp>
        <p:nvSpPr>
          <p:cNvPr id="73" name="Flowchart: Preparation 72"/>
          <p:cNvSpPr/>
          <p:nvPr/>
        </p:nvSpPr>
        <p:spPr>
          <a:xfrm>
            <a:off x="6466754" y="4665867"/>
            <a:ext cx="4337913" cy="65018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sz="2800" b="1" dirty="0">
                <a:solidFill>
                  <a:srgbClr val="FFFFFF"/>
                </a:solidFill>
                <a:latin typeface="Times New Roman" pitchFamily="18" charset="0"/>
                <a:cs typeface="Times New Roman" pitchFamily="18" charset="0"/>
              </a:rPr>
              <a:t>B: plant</a:t>
            </a:r>
          </a:p>
        </p:txBody>
      </p:sp>
      <p:sp>
        <p:nvSpPr>
          <p:cNvPr id="74" name="Flowchart: Preparation 73"/>
          <p:cNvSpPr/>
          <p:nvPr/>
        </p:nvSpPr>
        <p:spPr>
          <a:xfrm>
            <a:off x="6466754" y="5531928"/>
            <a:ext cx="4337913" cy="62856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sz="2800" b="1" dirty="0">
                <a:solidFill>
                  <a:srgbClr val="FFFFFF"/>
                </a:solidFill>
                <a:latin typeface="Times New Roman" pitchFamily="18" charset="0"/>
                <a:cs typeface="Times New Roman" pitchFamily="18" charset="0"/>
              </a:rPr>
              <a:t>D: planted</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2"/>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3"/>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4"/>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p:cNvSpPr/>
          <p:nvPr/>
        </p:nvSpPr>
        <p:spPr bwMode="auto">
          <a:xfrm>
            <a:off x="48220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p:cNvSpPr/>
          <p:nvPr/>
        </p:nvSpPr>
        <p:spPr bwMode="auto">
          <a:xfrm>
            <a:off x="55078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p:cNvSpPr/>
          <p:nvPr/>
        </p:nvSpPr>
        <p:spPr bwMode="auto">
          <a:xfrm>
            <a:off x="61936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a:hlinkClick r:id="rId15" action="ppaction://hlinksldjump"/>
          </p:cNvPr>
          <p:cNvSpPr/>
          <p:nvPr/>
        </p:nvSpPr>
        <p:spPr bwMode="auto">
          <a:xfrm>
            <a:off x="68794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18" name="Flowchart: Terminator 17">
            <a:hlinkClick r:id="rId16"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slide(fromLeft)">
                                      <p:cBhvr>
                                        <p:cTn id="20" dur="500"/>
                                        <p:tgtEl>
                                          <p:spTgt spid="70"/>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4545">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12121"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7576"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P spid="76" grpId="0" animBg="1"/>
      <p:bldP spid="77" grpId="0" animBg="1"/>
      <p:bldP spid="78" grpId="0" animBg="1"/>
      <p:bldP spid="7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1"/>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325277" y="3805246"/>
            <a:ext cx="9223513"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5. Last night, I (watch) …. TV with my brother.</a:t>
            </a:r>
          </a:p>
        </p:txBody>
      </p:sp>
      <p:sp>
        <p:nvSpPr>
          <p:cNvPr id="68" name="Flowchart: Preparation 67"/>
          <p:cNvSpPr/>
          <p:nvPr/>
        </p:nvSpPr>
        <p:spPr>
          <a:xfrm>
            <a:off x="1329429" y="4565032"/>
            <a:ext cx="4038715" cy="525405"/>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watching</a:t>
            </a:r>
          </a:p>
        </p:txBody>
      </p:sp>
      <p:sp>
        <p:nvSpPr>
          <p:cNvPr id="70" name="Flowchart: Preparation 69"/>
          <p:cNvSpPr/>
          <p:nvPr/>
        </p:nvSpPr>
        <p:spPr>
          <a:xfrm>
            <a:off x="5693709" y="4678868"/>
            <a:ext cx="4669491" cy="52540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watched</a:t>
            </a:r>
          </a:p>
        </p:txBody>
      </p:sp>
      <p:sp>
        <p:nvSpPr>
          <p:cNvPr id="73" name="Flowchart: Preparation 72"/>
          <p:cNvSpPr/>
          <p:nvPr/>
        </p:nvSpPr>
        <p:spPr>
          <a:xfrm>
            <a:off x="1332112" y="5318402"/>
            <a:ext cx="4036055" cy="525405"/>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watches</a:t>
            </a:r>
          </a:p>
        </p:txBody>
      </p:sp>
      <p:sp>
        <p:nvSpPr>
          <p:cNvPr id="74" name="Flowchart: Preparation 73"/>
          <p:cNvSpPr/>
          <p:nvPr/>
        </p:nvSpPr>
        <p:spPr>
          <a:xfrm>
            <a:off x="5693709" y="5318402"/>
            <a:ext cx="4669491" cy="525405"/>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was watching</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2"/>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3"/>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4"/>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p:cNvSpPr/>
          <p:nvPr/>
        </p:nvSpPr>
        <p:spPr bwMode="auto">
          <a:xfrm>
            <a:off x="48220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p:cNvSpPr/>
          <p:nvPr/>
        </p:nvSpPr>
        <p:spPr bwMode="auto">
          <a:xfrm>
            <a:off x="55078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p:cNvSpPr/>
          <p:nvPr/>
        </p:nvSpPr>
        <p:spPr bwMode="auto">
          <a:xfrm>
            <a:off x="61936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p:cNvSpPr/>
          <p:nvPr/>
        </p:nvSpPr>
        <p:spPr bwMode="auto">
          <a:xfrm>
            <a:off x="68794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a:hlinkClick r:id="rId15" action="ppaction://hlinksldjump"/>
          </p:cNvPr>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18" name="Flowchart: Terminator 17">
            <a:hlinkClick r:id="rId16"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Left)">
                                      <p:cBhvr>
                                        <p:cTn id="16" dur="500"/>
                                        <p:tgtEl>
                                          <p:spTgt spid="70"/>
                                        </p:tgtEl>
                                      </p:cBhvr>
                                    </p:animEffect>
                                  </p:childTnLst>
                                </p:cTn>
                              </p:par>
                            </p:childTnLst>
                          </p:cTn>
                        </p:par>
                        <p:par>
                          <p:cTn id="17" fill="hold">
                            <p:stCondLst>
                              <p:cond delay="1000"/>
                            </p:stCondLst>
                            <p:childTnLst>
                              <p:par>
                                <p:cTn id="18" presetID="12" presetClass="entr" presetSubtype="2"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Righ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303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1515"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10606"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P spid="76" grpId="0" animBg="1"/>
      <p:bldP spid="77" grpId="0" animBg="1"/>
      <p:bldP spid="78" grpId="0" animBg="1"/>
      <p:bldP spid="79" grpId="0" animBg="1"/>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2"/>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338469" y="3484304"/>
            <a:ext cx="10045147"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6. </a:t>
            </a:r>
            <a:r>
              <a:rPr lang="en-US" sz="2800" b="1" dirty="0">
                <a:latin typeface="Times New Roman" panose="02020603050405020304" pitchFamily="18" charset="0"/>
                <a:cs typeface="Times New Roman" panose="02020603050405020304" pitchFamily="18" charset="0"/>
              </a:rPr>
              <a:t>At this time last year, I </a:t>
            </a:r>
            <a:r>
              <a:rPr lang="en-US" sz="2800" b="1" dirty="0">
                <a:solidFill>
                  <a:srgbClr val="FFFFFF"/>
                </a:solidFill>
                <a:latin typeface="Times New Roman" panose="02020603050405020304" pitchFamily="18" charset="0"/>
                <a:cs typeface="Times New Roman" panose="02020603050405020304" pitchFamily="18" charset="0"/>
              </a:rPr>
              <a:t>(attend) ……</a:t>
            </a:r>
            <a:r>
              <a:rPr lang="en-US" sz="2800" b="1" dirty="0">
                <a:latin typeface="Times New Roman" panose="02020603050405020304" pitchFamily="18" charset="0"/>
                <a:cs typeface="Times New Roman" panose="02020603050405020304" pitchFamily="18" charset="0"/>
              </a:rPr>
              <a:t> an English course</a:t>
            </a:r>
            <a:endParaRPr lang="en-US" sz="2800" b="1" dirty="0">
              <a:solidFill>
                <a:srgbClr val="FFFFFF"/>
              </a:solidFill>
              <a:latin typeface="Times New Roman" pitchFamily="18" charset="0"/>
              <a:cs typeface="Times New Roman" pitchFamily="18" charset="0"/>
            </a:endParaRPr>
          </a:p>
        </p:txBody>
      </p:sp>
      <p:sp>
        <p:nvSpPr>
          <p:cNvPr id="68" name="Flowchart: Preparation 67"/>
          <p:cNvSpPr/>
          <p:nvPr/>
        </p:nvSpPr>
        <p:spPr>
          <a:xfrm>
            <a:off x="1736608" y="4521498"/>
            <a:ext cx="3251109" cy="68928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attend</a:t>
            </a:r>
          </a:p>
        </p:txBody>
      </p:sp>
      <p:sp>
        <p:nvSpPr>
          <p:cNvPr id="70" name="Flowchart: Preparation 69"/>
          <p:cNvSpPr/>
          <p:nvPr/>
        </p:nvSpPr>
        <p:spPr>
          <a:xfrm>
            <a:off x="1736608" y="5371336"/>
            <a:ext cx="3251109" cy="72814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was attending</a:t>
            </a:r>
          </a:p>
        </p:txBody>
      </p:sp>
      <p:sp>
        <p:nvSpPr>
          <p:cNvPr id="73" name="Flowchart: Preparation 72"/>
          <p:cNvSpPr/>
          <p:nvPr/>
        </p:nvSpPr>
        <p:spPr>
          <a:xfrm>
            <a:off x="6098276" y="4521408"/>
            <a:ext cx="3655327" cy="65018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attended</a:t>
            </a:r>
          </a:p>
        </p:txBody>
      </p:sp>
      <p:sp>
        <p:nvSpPr>
          <p:cNvPr id="74" name="Flowchart: Preparation 73"/>
          <p:cNvSpPr/>
          <p:nvPr/>
        </p:nvSpPr>
        <p:spPr>
          <a:xfrm>
            <a:off x="6098276" y="5371336"/>
            <a:ext cx="3655327" cy="72814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were attending</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3"/>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4"/>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5"/>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p:cNvSpPr/>
          <p:nvPr/>
        </p:nvSpPr>
        <p:spPr bwMode="auto">
          <a:xfrm>
            <a:off x="48220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p:cNvSpPr/>
          <p:nvPr/>
        </p:nvSpPr>
        <p:spPr bwMode="auto">
          <a:xfrm>
            <a:off x="55078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p:cNvSpPr/>
          <p:nvPr/>
        </p:nvSpPr>
        <p:spPr bwMode="auto">
          <a:xfrm>
            <a:off x="61936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p:cNvSpPr/>
          <p:nvPr/>
        </p:nvSpPr>
        <p:spPr bwMode="auto">
          <a:xfrm>
            <a:off x="68794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18" name="Action Button: Forward or Next 17">
            <a:hlinkClick r:id="rId16" action="ppaction://hlinksldjump" highlightClick="1">
              <a:snd r:embed="rId10" name="hammer.wav"/>
            </a:hlinkClick>
          </p:cNvPr>
          <p:cNvSpPr/>
          <p:nvPr/>
        </p:nvSpPr>
        <p:spPr bwMode="auto">
          <a:xfrm>
            <a:off x="8273035" y="2718218"/>
            <a:ext cx="712383" cy="244549"/>
          </a:xfrm>
          <a:prstGeom prst="actionButtonForwardNext">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8900000" scaled="0"/>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vi-VN" sz="2400">
              <a:solidFill>
                <a:srgbClr val="FFFFFF"/>
              </a:solidFill>
              <a:latin typeface="Times New Roman" pitchFamily="18" charset="0"/>
            </a:endParaRPr>
          </a:p>
        </p:txBody>
      </p:sp>
      <p:sp>
        <p:nvSpPr>
          <p:cNvPr id="19" name="Flowchart: Terminator 18">
            <a:hlinkClick r:id="rId17"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
        <p:nvSpPr>
          <p:cNvPr id="2" name="Arrow: Right 1">
            <a:hlinkClick r:id="rId18" action="ppaction://hlinksldjump"/>
            <a:extLst>
              <a:ext uri="{FF2B5EF4-FFF2-40B4-BE49-F238E27FC236}">
                <a16:creationId xmlns:a16="http://schemas.microsoft.com/office/drawing/2014/main" xmlns="" id="{DB1DD7E7-8A3E-4F8F-AD21-307B5172621D}"/>
              </a:ext>
            </a:extLst>
          </p:cNvPr>
          <p:cNvSpPr/>
          <p:nvPr/>
        </p:nvSpPr>
        <p:spPr bwMode="auto">
          <a:xfrm>
            <a:off x="11145075" y="5806971"/>
            <a:ext cx="503584" cy="45057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slide(fromLeft)">
                                      <p:cBhvr>
                                        <p:cTn id="20" dur="500"/>
                                        <p:tgtEl>
                                          <p:spTgt spid="70"/>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1515">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6061"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4545"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11" name="click.wav"/>
                                        </p:tgtEl>
                                      </p:cMediaNode>
                                    </p:audio>
                                  </p:sub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28" fill="hold"/>
                                        <p:tgtEl>
                                          <p:spTgt spid="62"/>
                                        </p:tgtEl>
                                      </p:cBhvr>
                                    </p:cmd>
                                  </p:childTnLst>
                                </p:cTn>
                              </p:par>
                            </p:childTnLst>
                          </p:cTn>
                        </p:par>
                      </p:childTnLst>
                    </p:cTn>
                  </p:par>
                </p:childTnLst>
              </p:cTn>
              <p:nextCondLst>
                <p:cond evt="onClick" delay="0">
                  <p:tgtEl>
                    <p:spTgt spid="67"/>
                  </p:tgtEl>
                </p:cond>
              </p:nextCondLst>
            </p:seq>
            <p:seq concurrent="1" nextAc="seek">
              <p:cTn id="92" restart="whenNotActive" fill="hold" evtFilter="cancelBubble" nodeType="interactiveSeq">
                <p:stCondLst>
                  <p:cond evt="onClick" delay="0">
                    <p:tgtEl>
                      <p:spTgt spid="80"/>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1000" fill="hold"/>
                                        <p:tgtEl>
                                          <p:spTgt spid="80"/>
                                        </p:tgtEl>
                                        <p:attrNameLst>
                                          <p:attrName>fillcolor</p:attrName>
                                        </p:attrNameLst>
                                      </p:cBhvr>
                                      <p:to>
                                        <a:schemeClr val="folHlink"/>
                                      </p:to>
                                    </p:animClr>
                                    <p:set>
                                      <p:cBhvr>
                                        <p:cTn id="97" dur="1000" fill="hold"/>
                                        <p:tgtEl>
                                          <p:spTgt spid="80"/>
                                        </p:tgtEl>
                                        <p:attrNameLst>
                                          <p:attrName>fill.type</p:attrName>
                                        </p:attrNameLst>
                                      </p:cBhvr>
                                      <p:to>
                                        <p:strVal val="solid"/>
                                      </p:to>
                                    </p:set>
                                    <p:set>
                                      <p:cBhvr>
                                        <p:cTn id="98" dur="1000" fill="hold"/>
                                        <p:tgtEl>
                                          <p:spTgt spid="80"/>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10" name="hammer.wav"/>
                                        </p:tgtEl>
                                      </p:cMediaNode>
                                    </p:audio>
                                  </p:subTnLst>
                                </p:cTn>
                              </p:par>
                              <p:par>
                                <p:cTn id="99" presetID="12" presetClass="entr" presetSubtype="4"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slide(fromBottom)">
                                      <p:cBhvr>
                                        <p:cTn id="101" dur="500"/>
                                        <p:tgtEl>
                                          <p:spTgt spid="18"/>
                                        </p:tgtEl>
                                      </p:cBhvr>
                                    </p:animEffect>
                                  </p:childTnLst>
                                </p:cTn>
                              </p:par>
                            </p:childTnLst>
                          </p:cTn>
                        </p:par>
                      </p:childTnLst>
                    </p:cTn>
                  </p:par>
                </p:childTnLst>
              </p:cTn>
              <p:nextCondLst>
                <p:cond evt="onClick" delay="0">
                  <p:tgtEl>
                    <p:spTgt spid="80"/>
                  </p:tgtEl>
                </p:cond>
              </p:nextCondLst>
            </p:seq>
          </p:childTnLst>
        </p:cTn>
      </p:par>
    </p:tnLst>
    <p:bldLst>
      <p:bldP spid="68" grpId="0" animBg="1"/>
      <p:bldP spid="70" grpId="0" animBg="1"/>
      <p:bldP spid="73" grpId="0" animBg="1"/>
      <p:bldP spid="74" grpId="0" animBg="1"/>
      <p:bldP spid="72" grpId="0" animBg="1"/>
      <p:bldP spid="76" grpId="0" animBg="1"/>
      <p:bldP spid="77" grpId="0" animBg="1"/>
      <p:bldP spid="78" grpId="0" animBg="1"/>
      <p:bldP spid="79" grpId="0" animBg="1"/>
      <p:bldP spid="80"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2"/>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0" y="3157629"/>
            <a:ext cx="12284765" cy="1297805"/>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nSpc>
                <a:spcPct val="150000"/>
              </a:lnSpc>
            </a:pPr>
            <a:r>
              <a:rPr lang="en-US" altLang="en-US" sz="2800" b="1" dirty="0">
                <a:solidFill>
                  <a:schemeClr val="tx1"/>
                </a:solidFill>
                <a:latin typeface="Times New Roman" panose="02020603050405020304" pitchFamily="18" charset="0"/>
                <a:cs typeface="Times New Roman" panose="02020603050405020304" pitchFamily="18" charset="0"/>
              </a:rPr>
              <a:t>7. They (dance) …. merrily when Cinderella suddenly  (leave) … the party.</a:t>
            </a:r>
            <a:endParaRPr lang="en-US" sz="2800" b="1" dirty="0">
              <a:solidFill>
                <a:schemeClr val="tx1"/>
              </a:solidFill>
              <a:latin typeface="Times New Roman" pitchFamily="18" charset="0"/>
              <a:cs typeface="Times New Roman" pitchFamily="18" charset="0"/>
            </a:endParaRPr>
          </a:p>
        </p:txBody>
      </p:sp>
      <p:sp>
        <p:nvSpPr>
          <p:cNvPr id="68" name="Flowchart: Preparation 67"/>
          <p:cNvSpPr/>
          <p:nvPr/>
        </p:nvSpPr>
        <p:spPr>
          <a:xfrm>
            <a:off x="490333" y="4679808"/>
            <a:ext cx="4308491" cy="62115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danced - left</a:t>
            </a:r>
          </a:p>
        </p:txBody>
      </p:sp>
      <p:sp>
        <p:nvSpPr>
          <p:cNvPr id="70" name="Flowchart: Preparation 69"/>
          <p:cNvSpPr/>
          <p:nvPr/>
        </p:nvSpPr>
        <p:spPr>
          <a:xfrm>
            <a:off x="6105908" y="4732277"/>
            <a:ext cx="5923721" cy="62115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were dancing - left</a:t>
            </a:r>
          </a:p>
        </p:txBody>
      </p:sp>
      <p:sp>
        <p:nvSpPr>
          <p:cNvPr id="73" name="Flowchart: Preparation 72"/>
          <p:cNvSpPr/>
          <p:nvPr/>
        </p:nvSpPr>
        <p:spPr>
          <a:xfrm>
            <a:off x="175188" y="5498843"/>
            <a:ext cx="5273360" cy="62115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danced - leaving</a:t>
            </a:r>
          </a:p>
        </p:txBody>
      </p:sp>
      <p:sp>
        <p:nvSpPr>
          <p:cNvPr id="74" name="Flowchart: Preparation 73"/>
          <p:cNvSpPr/>
          <p:nvPr/>
        </p:nvSpPr>
        <p:spPr>
          <a:xfrm>
            <a:off x="6153841" y="5530496"/>
            <a:ext cx="5875731" cy="593230"/>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is dancing - left</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3"/>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4"/>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5"/>
          <a:stretch>
            <a:fillRect/>
          </a:stretch>
        </p:blipFill>
        <p:spPr>
          <a:xfrm>
            <a:off x="10363200" y="6318010"/>
            <a:ext cx="304800" cy="304800"/>
          </a:xfrm>
          <a:prstGeom prst="rect">
            <a:avLst/>
          </a:prstGeom>
        </p:spPr>
      </p:pic>
      <p:sp>
        <p:nvSpPr>
          <p:cNvPr id="19" name="Action Button: Back or Previous 18">
            <a:hlinkClick r:id="rId16" action="ppaction://hlinksldjump" highlightClick="1"/>
          </p:cNvPr>
          <p:cNvSpPr/>
          <p:nvPr/>
        </p:nvSpPr>
        <p:spPr bwMode="auto">
          <a:xfrm>
            <a:off x="5763749" y="5933057"/>
            <a:ext cx="712383" cy="244549"/>
          </a:xfrm>
          <a:prstGeom prst="actionButtonBackPrevious">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8900000" scaled="0"/>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vi-VN" sz="2400">
              <a:solidFill>
                <a:srgbClr val="FFFFFF"/>
              </a:solidFill>
              <a:latin typeface="Times New Roman" pitchFamily="18" charset="0"/>
            </a:endParaRPr>
          </a:p>
        </p:txBody>
      </p:sp>
      <p:sp>
        <p:nvSpPr>
          <p:cNvPr id="20" name="TextBox 19"/>
          <p:cNvSpPr txBox="1"/>
          <p:nvPr/>
        </p:nvSpPr>
        <p:spPr>
          <a:xfrm>
            <a:off x="4798823" y="2371117"/>
            <a:ext cx="2710037" cy="461665"/>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base">
              <a:spcBef>
                <a:spcPct val="0"/>
              </a:spcBef>
              <a:spcAft>
                <a:spcPct val="0"/>
              </a:spcAft>
            </a:pPr>
            <a:r>
              <a:rPr lang="en-US" sz="2400" b="1" cap="all" dirty="0">
                <a:ln/>
                <a:solidFill>
                  <a:srgbClr val="9CE157"/>
                </a:solidFill>
                <a:effectLst>
                  <a:outerShdw blurRad="19685" dist="12700" dir="5400000" algn="tl" rotWithShape="0">
                    <a:srgbClr val="9CE157">
                      <a:satMod val="130000"/>
                      <a:alpha val="60000"/>
                    </a:srgbClr>
                  </a:outerShdw>
                  <a:reflection blurRad="10000" stA="55000" endPos="48000" dist="500" dir="5400000" sy="-100000" algn="bl" rotWithShape="0"/>
                </a:effectLst>
                <a:latin typeface="Times New Roman" pitchFamily="18" charset="0"/>
              </a:rPr>
              <a:t>Special round</a:t>
            </a:r>
            <a:endParaRPr lang="vi-VN" sz="2400" b="1" cap="all" dirty="0">
              <a:ln/>
              <a:solidFill>
                <a:srgbClr val="9CE157"/>
              </a:solidFill>
              <a:effectLst>
                <a:outerShdw blurRad="19685" dist="12700" dir="5400000" algn="tl" rotWithShape="0">
                  <a:srgbClr val="9CE157">
                    <a:satMod val="130000"/>
                    <a:alpha val="60000"/>
                  </a:srgbClr>
                </a:outerShdw>
                <a:reflection blurRad="10000" stA="55000" endPos="48000" dist="500" dir="5400000" sy="-100000" algn="bl" rotWithShape="0"/>
              </a:effectLst>
              <a:latin typeface="Times New Roman" pitchFamily="18" charset="0"/>
            </a:endParaRPr>
          </a:p>
        </p:txBody>
      </p:sp>
      <p:sp>
        <p:nvSpPr>
          <p:cNvPr id="14" name="Flowchart: Terminator 13">
            <a:hlinkClick r:id="rId17"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7576">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7576"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3030"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67"/>
                    </p:tgtEl>
                  </p:cond>
                </p:stCondLst>
                <p:endSync evt="end" delay="0">
                  <p:rtn val="all"/>
                </p:endSync>
                <p:childTnLst>
                  <p:par>
                    <p:cTn id="64" fill="hold">
                      <p:stCondLst>
                        <p:cond delay="0"/>
                      </p:stCondLst>
                      <p:childTnLst>
                        <p:par>
                          <p:cTn id="65" fill="hold">
                            <p:stCondLst>
                              <p:cond delay="0"/>
                            </p:stCondLst>
                            <p:childTnLst>
                              <p:par>
                                <p:cTn id="66" presetID="1" presetClass="emph" presetSubtype="6" repeatCount="5000" fill="hold" nodeType="clickEffect">
                                  <p:stCondLst>
                                    <p:cond delay="0"/>
                                  </p:stCondLst>
                                  <p:childTnLst>
                                    <p:animClr clrSpc="hsl" dir="cw">
                                      <p:cBhvr>
                                        <p:cTn id="67" dur="500" fill="hold"/>
                                        <p:tgtEl>
                                          <p:spTgt spid="70"/>
                                        </p:tgtEl>
                                        <p:attrNameLst>
                                          <p:attrName>fillcolor</p:attrName>
                                        </p:attrNameLst>
                                      </p:cBhvr>
                                      <p:to>
                                        <a:srgbClr val="FF0000"/>
                                      </p:to>
                                    </p:animClr>
                                    <p:set>
                                      <p:cBhvr>
                                        <p:cTn id="68" dur="500" fill="hold"/>
                                        <p:tgtEl>
                                          <p:spTgt spid="70"/>
                                        </p:tgtEl>
                                        <p:attrNameLst>
                                          <p:attrName>fill.type</p:attrName>
                                        </p:attrNameLst>
                                      </p:cBhvr>
                                      <p:to>
                                        <p:strVal val="solid"/>
                                      </p:to>
                                    </p:set>
                                    <p:set>
                                      <p:cBhvr>
                                        <p:cTn id="69" dur="500" fill="hold"/>
                                        <p:tgtEl>
                                          <p:spTgt spid="70"/>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028" fill="hold"/>
                                        <p:tgtEl>
                                          <p:spTgt spid="62"/>
                                        </p:tgtEl>
                                      </p:cBhvr>
                                    </p:cmd>
                                  </p:childTnLst>
                                </p:cTn>
                              </p:par>
                            </p:childTnLst>
                          </p:cTn>
                        </p:par>
                      </p:childTnLst>
                    </p:cTn>
                  </p:par>
                </p:childTnLst>
              </p:cTn>
              <p:nextCondLst>
                <p:cond evt="onClick" delay="0">
                  <p:tgtEl>
                    <p:spTgt spid="67"/>
                  </p:tgtEl>
                </p:cond>
              </p:nextCondLst>
            </p:seq>
            <p:seq concurrent="1" nextAc="seek">
              <p:cTn id="72" restart="whenNotActive" fill="hold" evtFilter="cancelBubble" nodeType="interactiveSeq">
                <p:stCondLst>
                  <p:cond evt="onClick" delay="0">
                    <p:tgtEl>
                      <p:spTgt spid="49"/>
                    </p:tgtEl>
                  </p:cond>
                </p:stCondLst>
                <p:endSync evt="end" delay="0">
                  <p:rtn val="all"/>
                </p:endSync>
                <p:childTnLst>
                  <p:par>
                    <p:cTn id="73" fill="hold">
                      <p:stCondLst>
                        <p:cond delay="0"/>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68"/>
                                        </p:tgtEl>
                                      </p:cBhvr>
                                    </p:animEffect>
                                    <p:set>
                                      <p:cBhvr>
                                        <p:cTn id="77"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11" name="breeze.wav"/>
                                        </p:tgtEl>
                                      </p:cMediaNode>
                                    </p:audio>
                                  </p:subTnLst>
                                </p:cTn>
                              </p:par>
                              <p:par>
                                <p:cTn id="78" presetID="9" presetClass="exit" presetSubtype="0" fill="hold" grpId="1" nodeType="withEffect">
                                  <p:stCondLst>
                                    <p:cond delay="0"/>
                                  </p:stCondLst>
                                  <p:childTnLst>
                                    <p:animEffect transition="out" filter="dissolve">
                                      <p:cBhvr>
                                        <p:cTn id="79" dur="500"/>
                                        <p:tgtEl>
                                          <p:spTgt spid="74"/>
                                        </p:tgtEl>
                                      </p:cBhvr>
                                    </p:animEffect>
                                    <p:set>
                                      <p:cBhvr>
                                        <p:cTn id="80" dur="1" fill="hold">
                                          <p:stCondLst>
                                            <p:cond delay="499"/>
                                          </p:stCondLst>
                                        </p:cTn>
                                        <p:tgtEl>
                                          <p:spTgt spid="74"/>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11" name="breeze.wav"/>
                                        </p:tgtEl>
                                      </p:cMediaNode>
                                    </p:audio>
                                  </p:subTnLst>
                                </p:cTn>
                              </p:par>
                            </p:childTnLst>
                          </p:cTn>
                        </p:par>
                      </p:childTnLst>
                    </p:cTn>
                  </p:par>
                </p:childTnLst>
              </p:cTn>
              <p:nextCondLst>
                <p:cond evt="onClick" delay="0">
                  <p:tgtEl>
                    <p:spTgt spid="49"/>
                  </p:tgtEl>
                </p:cond>
              </p:nextCondLst>
            </p:seq>
          </p:childTnLst>
        </p:cTn>
      </p:par>
    </p:tnLst>
    <p:bldLst>
      <p:bldP spid="68" grpId="0" animBg="1"/>
      <p:bldP spid="68" grpId="1" animBg="1"/>
      <p:bldP spid="70" grpId="0" animBg="1"/>
      <p:bldP spid="73" grpId="0" animBg="1"/>
      <p:bldP spid="74" grpId="0" animBg="1"/>
      <p:bldP spid="7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03200" y="0"/>
            <a:ext cx="11785600" cy="67056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0000"/>
              </a:solidFill>
            </a:endParaRPr>
          </a:p>
        </p:txBody>
      </p:sp>
      <p:pic>
        <p:nvPicPr>
          <p:cNvPr id="14339"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1144251" y="50530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0902951" y="52816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1144251" y="54340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0598151" y="56626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1144251" y="58912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0293351" y="58912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0801351" y="58150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219200" y="-22086"/>
            <a:ext cx="10261600" cy="707886"/>
          </a:xfrm>
          <a:prstGeom prst="rect">
            <a:avLst/>
          </a:prstGeom>
          <a:noFill/>
        </p:spPr>
        <p:txBody>
          <a:bodyPr>
            <a:spAutoFit/>
          </a:bodyPr>
          <a:lstStyle/>
          <a:p>
            <a:pPr algn="ctr" fontAlgn="base">
              <a:spcBef>
                <a:spcPct val="0"/>
              </a:spcBef>
              <a:spcAft>
                <a:spcPct val="0"/>
              </a:spcAft>
              <a:defRPr/>
            </a:pPr>
            <a:r>
              <a:rPr lang="en-US" sz="4000" b="1"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Mon</a:t>
            </a:r>
            <a:r>
              <a:rPr lang="en-US" sz="4000" b="1"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day</a:t>
            </a:r>
            <a:r>
              <a:rPr lang="en-US" sz="40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 December </a:t>
            </a:r>
            <a:r>
              <a:rPr lang="en-US" sz="40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9</a:t>
            </a:r>
            <a:r>
              <a:rPr lang="en-US" sz="4000" b="1" baseline="30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th</a:t>
            </a:r>
            <a:r>
              <a:rPr lang="en-US" sz="4000" b="1"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 </a:t>
            </a:r>
            <a:r>
              <a:rPr lang="en-US" sz="40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 </a:t>
            </a:r>
            <a:r>
              <a:rPr lang="en-US" sz="4000" b="1"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2019</a:t>
            </a:r>
            <a:endParaRPr lang="en-US" sz="40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endParaRPr>
          </a:p>
        </p:txBody>
      </p:sp>
      <p:sp>
        <p:nvSpPr>
          <p:cNvPr id="14" name="Rectangle 13"/>
          <p:cNvSpPr/>
          <p:nvPr/>
        </p:nvSpPr>
        <p:spPr>
          <a:xfrm>
            <a:off x="203200" y="533400"/>
            <a:ext cx="11887200" cy="1754188"/>
          </a:xfrm>
          <a:prstGeom prst="rect">
            <a:avLst/>
          </a:prstGeom>
        </p:spPr>
        <p:txBody>
          <a:bodyPr>
            <a:spAutoFit/>
          </a:bodyPr>
          <a:lstStyle/>
          <a:p>
            <a:pPr algn="ctr" fontAlgn="base">
              <a:lnSpc>
                <a:spcPct val="150000"/>
              </a:lnSpc>
              <a:spcBef>
                <a:spcPct val="0"/>
              </a:spcBef>
              <a:spcAft>
                <a:spcPct val="0"/>
              </a:spcAft>
              <a:defRPr/>
            </a:pPr>
            <a:r>
              <a:rPr lang="en-US" sz="36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Unit 6: </a:t>
            </a:r>
            <a:r>
              <a:rPr lang="en-US" sz="36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FOLK TALES</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base">
              <a:lnSpc>
                <a:spcPct val="150000"/>
              </a:lnSpc>
              <a:spcBef>
                <a:spcPct val="0"/>
              </a:spcBef>
              <a:spcAft>
                <a:spcPct val="0"/>
              </a:spcAft>
              <a:defRPr/>
            </a:pPr>
            <a:r>
              <a:rPr lang="en-US" sz="3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Period </a:t>
            </a:r>
            <a:r>
              <a:rPr lang="en-US" sz="3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46: </a:t>
            </a:r>
            <a:r>
              <a:rPr lang="en-US" sz="3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 closer look 2(p.61, 62)</a:t>
            </a:r>
            <a:endPar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348" name="Picture 5"/>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04800" y="2209800"/>
            <a:ext cx="1158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062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2"/>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211877" y="2955191"/>
            <a:ext cx="9297099" cy="1027029"/>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8. </a:t>
            </a:r>
            <a:r>
              <a:rPr lang="en-US" sz="2800" b="1" dirty="0" err="1">
                <a:solidFill>
                  <a:srgbClr val="FFFFFF"/>
                </a:solidFill>
                <a:latin typeface="Times New Roman" pitchFamily="18" charset="0"/>
                <a:cs typeface="Times New Roman" pitchFamily="18" charset="0"/>
              </a:rPr>
              <a:t>Mrs</a:t>
            </a:r>
            <a:r>
              <a:rPr lang="en-US" sz="2800" b="1" dirty="0">
                <a:solidFill>
                  <a:srgbClr val="FFFFFF"/>
                </a:solidFill>
                <a:latin typeface="Times New Roman" pitchFamily="18" charset="0"/>
                <a:cs typeface="Times New Roman" pitchFamily="18" charset="0"/>
              </a:rPr>
              <a:t> Lan (do)…. the gardening at 5p.m yesterday ?</a:t>
            </a:r>
          </a:p>
        </p:txBody>
      </p:sp>
      <p:sp>
        <p:nvSpPr>
          <p:cNvPr id="68" name="Flowchart: Preparation 67"/>
          <p:cNvSpPr/>
          <p:nvPr/>
        </p:nvSpPr>
        <p:spPr>
          <a:xfrm>
            <a:off x="1524272" y="4267477"/>
            <a:ext cx="4054893" cy="647843"/>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is doing</a:t>
            </a:r>
          </a:p>
        </p:txBody>
      </p:sp>
      <p:sp>
        <p:nvSpPr>
          <p:cNvPr id="70" name="Flowchart: Preparation 69"/>
          <p:cNvSpPr/>
          <p:nvPr/>
        </p:nvSpPr>
        <p:spPr>
          <a:xfrm>
            <a:off x="6939608" y="5216605"/>
            <a:ext cx="4054893" cy="647843"/>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Was </a:t>
            </a:r>
            <a:r>
              <a:rPr lang="en-US" sz="2800" b="1" dirty="0" err="1">
                <a:solidFill>
                  <a:srgbClr val="FFFFFF"/>
                </a:solidFill>
                <a:latin typeface="Times New Roman" pitchFamily="18" charset="0"/>
                <a:cs typeface="Times New Roman" pitchFamily="18" charset="0"/>
              </a:rPr>
              <a:t>Mrs</a:t>
            </a:r>
            <a:r>
              <a:rPr lang="en-US" sz="2800" b="1" dirty="0">
                <a:solidFill>
                  <a:srgbClr val="FFFFFF"/>
                </a:solidFill>
                <a:latin typeface="Times New Roman" pitchFamily="18" charset="0"/>
                <a:cs typeface="Times New Roman" pitchFamily="18" charset="0"/>
              </a:rPr>
              <a:t> Lan doing</a:t>
            </a:r>
          </a:p>
        </p:txBody>
      </p:sp>
      <p:sp>
        <p:nvSpPr>
          <p:cNvPr id="73" name="Flowchart: Preparation 72"/>
          <p:cNvSpPr/>
          <p:nvPr/>
        </p:nvSpPr>
        <p:spPr>
          <a:xfrm>
            <a:off x="1524272" y="5090437"/>
            <a:ext cx="4054893" cy="647843"/>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Is </a:t>
            </a:r>
            <a:r>
              <a:rPr lang="en-US" sz="2800" b="1" dirty="0" err="1">
                <a:solidFill>
                  <a:srgbClr val="FFFFFF"/>
                </a:solidFill>
                <a:latin typeface="Times New Roman" pitchFamily="18" charset="0"/>
                <a:cs typeface="Times New Roman" pitchFamily="18" charset="0"/>
              </a:rPr>
              <a:t>Mrs</a:t>
            </a:r>
            <a:r>
              <a:rPr lang="en-US" sz="2800" b="1" dirty="0">
                <a:solidFill>
                  <a:srgbClr val="FFFFFF"/>
                </a:solidFill>
                <a:latin typeface="Times New Roman" pitchFamily="18" charset="0"/>
                <a:cs typeface="Times New Roman" pitchFamily="18" charset="0"/>
              </a:rPr>
              <a:t> Lan doing</a:t>
            </a:r>
          </a:p>
        </p:txBody>
      </p:sp>
      <p:sp>
        <p:nvSpPr>
          <p:cNvPr id="74" name="Flowchart: Preparation 73"/>
          <p:cNvSpPr/>
          <p:nvPr/>
        </p:nvSpPr>
        <p:spPr>
          <a:xfrm>
            <a:off x="6939608" y="4318229"/>
            <a:ext cx="4054893" cy="647843"/>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was doing</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3"/>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4"/>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5"/>
          <a:stretch>
            <a:fillRect/>
          </a:stretch>
        </p:blipFill>
        <p:spPr>
          <a:xfrm>
            <a:off x="10363200" y="6318010"/>
            <a:ext cx="304800" cy="304800"/>
          </a:xfrm>
          <a:prstGeom prst="rect">
            <a:avLst/>
          </a:prstGeom>
        </p:spPr>
      </p:pic>
      <p:sp>
        <p:nvSpPr>
          <p:cNvPr id="19" name="Action Button: Back or Previous 18">
            <a:hlinkClick r:id="rId16" action="ppaction://hlinksldjump" highlightClick="1"/>
          </p:cNvPr>
          <p:cNvSpPr/>
          <p:nvPr/>
        </p:nvSpPr>
        <p:spPr bwMode="auto">
          <a:xfrm>
            <a:off x="5763749" y="5933057"/>
            <a:ext cx="712383" cy="244549"/>
          </a:xfrm>
          <a:prstGeom prst="actionButtonBackPrevious">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8900000" scaled="0"/>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vi-VN" sz="2400">
              <a:solidFill>
                <a:srgbClr val="FFFFFF"/>
              </a:solidFill>
              <a:latin typeface="Times New Roman" pitchFamily="18" charset="0"/>
            </a:endParaRPr>
          </a:p>
        </p:txBody>
      </p:sp>
      <p:sp>
        <p:nvSpPr>
          <p:cNvPr id="14" name="Flowchart: Terminator 13">
            <a:hlinkClick r:id="rId17"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E7ECD0DC-A2CF-49D4-894A-3C8D22180392}"/>
              </a:ext>
            </a:extLst>
          </p:cNvPr>
          <p:cNvSpPr txBox="1"/>
          <p:nvPr/>
        </p:nvSpPr>
        <p:spPr>
          <a:xfrm>
            <a:off x="4763060" y="2295728"/>
            <a:ext cx="2710037" cy="461665"/>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base">
              <a:spcBef>
                <a:spcPct val="0"/>
              </a:spcBef>
              <a:spcAft>
                <a:spcPct val="0"/>
              </a:spcAft>
            </a:pPr>
            <a:r>
              <a:rPr lang="en-US" sz="2400" b="1" cap="all" dirty="0">
                <a:ln/>
                <a:solidFill>
                  <a:srgbClr val="9CE157"/>
                </a:solidFill>
                <a:effectLst>
                  <a:outerShdw blurRad="19685" dist="12700" dir="5400000" algn="tl" rotWithShape="0">
                    <a:srgbClr val="9CE157">
                      <a:satMod val="130000"/>
                      <a:alpha val="60000"/>
                    </a:srgbClr>
                  </a:outerShdw>
                  <a:reflection blurRad="10000" stA="55000" endPos="48000" dist="500" dir="5400000" sy="-100000" algn="bl" rotWithShape="0"/>
                </a:effectLst>
                <a:latin typeface="Times New Roman" pitchFamily="18" charset="0"/>
              </a:rPr>
              <a:t>Special round</a:t>
            </a:r>
            <a:endParaRPr lang="vi-VN" sz="2400" b="1" cap="all" dirty="0">
              <a:ln/>
              <a:solidFill>
                <a:srgbClr val="9CE157"/>
              </a:solidFill>
              <a:effectLst>
                <a:outerShdw blurRad="19685" dist="12700" dir="5400000" algn="tl" rotWithShape="0">
                  <a:srgbClr val="9CE157">
                    <a:satMod val="130000"/>
                    <a:alpha val="60000"/>
                  </a:srgbClr>
                </a:outerShdw>
                <a:reflection blurRad="10000" stA="55000" endPos="48000" dist="500" dir="5400000" sy="-100000" algn="bl" rotWithShape="0"/>
              </a:effectLst>
              <a:latin typeface="Times New Roman" pitchFamily="18" charset="0"/>
            </a:endParaRPr>
          </a:p>
        </p:txBody>
      </p:sp>
      <p:sp>
        <p:nvSpPr>
          <p:cNvPr id="16" name="Arrow: Right 15">
            <a:hlinkClick r:id="rId18" action="ppaction://hlinksldjump"/>
            <a:extLst>
              <a:ext uri="{FF2B5EF4-FFF2-40B4-BE49-F238E27FC236}">
                <a16:creationId xmlns:a16="http://schemas.microsoft.com/office/drawing/2014/main" xmlns="" id="{BB3AE110-FD09-4247-93AE-9213F7615C85}"/>
              </a:ext>
            </a:extLst>
          </p:cNvPr>
          <p:cNvSpPr/>
          <p:nvPr/>
        </p:nvSpPr>
        <p:spPr bwMode="auto">
          <a:xfrm>
            <a:off x="11145075" y="5806971"/>
            <a:ext cx="503584" cy="45057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slide(fromRight)">
                                      <p:cBhvr>
                                        <p:cTn id="16" dur="500"/>
                                        <p:tgtEl>
                                          <p:spTgt spid="74"/>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slide(fromRight)">
                                      <p:cBhvr>
                                        <p:cTn id="24" dur="500"/>
                                        <p:tgtEl>
                                          <p:spTgt spid="70"/>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9091">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4545"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6061"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67"/>
                    </p:tgtEl>
                  </p:cond>
                </p:stCondLst>
                <p:endSync evt="end" delay="0">
                  <p:rtn val="all"/>
                </p:endSync>
                <p:childTnLst>
                  <p:par>
                    <p:cTn id="64" fill="hold">
                      <p:stCondLst>
                        <p:cond delay="0"/>
                      </p:stCondLst>
                      <p:childTnLst>
                        <p:par>
                          <p:cTn id="65" fill="hold">
                            <p:stCondLst>
                              <p:cond delay="0"/>
                            </p:stCondLst>
                            <p:childTnLst>
                              <p:par>
                                <p:cTn id="66" presetID="1" presetClass="emph" presetSubtype="6" repeatCount="5000" fill="hold" nodeType="clickEffect">
                                  <p:stCondLst>
                                    <p:cond delay="0"/>
                                  </p:stCondLst>
                                  <p:childTnLst>
                                    <p:animClr clrSpc="hsl" dir="cw">
                                      <p:cBhvr>
                                        <p:cTn id="67" dur="500" fill="hold"/>
                                        <p:tgtEl>
                                          <p:spTgt spid="70"/>
                                        </p:tgtEl>
                                        <p:attrNameLst>
                                          <p:attrName>fillcolor</p:attrName>
                                        </p:attrNameLst>
                                      </p:cBhvr>
                                      <p:to>
                                        <a:srgbClr val="FF0000"/>
                                      </p:to>
                                    </p:animClr>
                                    <p:set>
                                      <p:cBhvr>
                                        <p:cTn id="68" dur="500" fill="hold"/>
                                        <p:tgtEl>
                                          <p:spTgt spid="70"/>
                                        </p:tgtEl>
                                        <p:attrNameLst>
                                          <p:attrName>fill.type</p:attrName>
                                        </p:attrNameLst>
                                      </p:cBhvr>
                                      <p:to>
                                        <p:strVal val="solid"/>
                                      </p:to>
                                    </p:set>
                                    <p:set>
                                      <p:cBhvr>
                                        <p:cTn id="69" dur="500" fill="hold"/>
                                        <p:tgtEl>
                                          <p:spTgt spid="70"/>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028" fill="hold"/>
                                        <p:tgtEl>
                                          <p:spTgt spid="62"/>
                                        </p:tgtEl>
                                      </p:cBhvr>
                                    </p:cmd>
                                  </p:childTnLst>
                                </p:cTn>
                              </p:par>
                            </p:childTnLst>
                          </p:cTn>
                        </p:par>
                      </p:childTnLst>
                    </p:cTn>
                  </p:par>
                </p:childTnLst>
              </p:cTn>
              <p:nextCondLst>
                <p:cond evt="onClick" delay="0">
                  <p:tgtEl>
                    <p:spTgt spid="67"/>
                  </p:tgtEl>
                </p:cond>
              </p:nextCondLst>
            </p:seq>
            <p:seq concurrent="1" nextAc="seek">
              <p:cTn id="72" restart="whenNotActive" fill="hold" evtFilter="cancelBubble" nodeType="interactiveSeq">
                <p:stCondLst>
                  <p:cond evt="onClick" delay="0">
                    <p:tgtEl>
                      <p:spTgt spid="49"/>
                    </p:tgtEl>
                  </p:cond>
                </p:stCondLst>
                <p:endSync evt="end" delay="0">
                  <p:rtn val="all"/>
                </p:endSync>
                <p:childTnLst>
                  <p:par>
                    <p:cTn id="73" fill="hold">
                      <p:stCondLst>
                        <p:cond delay="0"/>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68"/>
                                        </p:tgtEl>
                                      </p:cBhvr>
                                    </p:animEffect>
                                    <p:set>
                                      <p:cBhvr>
                                        <p:cTn id="77"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11" name="breeze.wav"/>
                                        </p:tgtEl>
                                      </p:cMediaNode>
                                    </p:audio>
                                  </p:subTnLst>
                                </p:cTn>
                              </p:par>
                              <p:par>
                                <p:cTn id="78" presetID="9" presetClass="exit" presetSubtype="0" fill="hold" grpId="1" nodeType="withEffect">
                                  <p:stCondLst>
                                    <p:cond delay="0"/>
                                  </p:stCondLst>
                                  <p:childTnLst>
                                    <p:animEffect transition="out" filter="dissolve">
                                      <p:cBhvr>
                                        <p:cTn id="79" dur="500"/>
                                        <p:tgtEl>
                                          <p:spTgt spid="74"/>
                                        </p:tgtEl>
                                      </p:cBhvr>
                                    </p:animEffect>
                                    <p:set>
                                      <p:cBhvr>
                                        <p:cTn id="80" dur="1" fill="hold">
                                          <p:stCondLst>
                                            <p:cond delay="499"/>
                                          </p:stCondLst>
                                        </p:cTn>
                                        <p:tgtEl>
                                          <p:spTgt spid="74"/>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11" name="breeze.wav"/>
                                        </p:tgtEl>
                                      </p:cMediaNode>
                                    </p:audio>
                                  </p:subTnLst>
                                </p:cTn>
                              </p:par>
                            </p:childTnLst>
                          </p:cTn>
                        </p:par>
                      </p:childTnLst>
                    </p:cTn>
                  </p:par>
                </p:childTnLst>
              </p:cTn>
              <p:nextCondLst>
                <p:cond evt="onClick" delay="0">
                  <p:tgtEl>
                    <p:spTgt spid="49"/>
                  </p:tgtEl>
                </p:cond>
              </p:nextCondLst>
            </p:seq>
          </p:childTnLst>
        </p:cTn>
      </p:par>
    </p:tnLst>
    <p:bldLst>
      <p:bldP spid="68" grpId="0" animBg="1"/>
      <p:bldP spid="68" grpId="1" animBg="1"/>
      <p:bldP spid="70" grpId="0" animBg="1"/>
      <p:bldP spid="73" grpId="0" animBg="1"/>
      <p:bldP spid="74" grpId="0" animBg="1"/>
      <p:bldP spid="7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1FD312B5-FA52-4BD6-818E-FA670E8B9BF5}"/>
              </a:ext>
            </a:extLst>
          </p:cNvPr>
          <p:cNvSpPr/>
          <p:nvPr/>
        </p:nvSpPr>
        <p:spPr>
          <a:xfrm>
            <a:off x="1524000" y="0"/>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FFFFFF"/>
              </a:solidFill>
              <a:latin typeface="Arial"/>
            </a:endParaRPr>
          </a:p>
        </p:txBody>
      </p:sp>
      <p:sp>
        <p:nvSpPr>
          <p:cNvPr id="14" name="Rectangle 13">
            <a:extLst>
              <a:ext uri="{FF2B5EF4-FFF2-40B4-BE49-F238E27FC236}">
                <a16:creationId xmlns:a16="http://schemas.microsoft.com/office/drawing/2014/main" xmlns="" id="{956D7D34-96DF-42F6-B87A-8086F5FDC8E6}"/>
              </a:ext>
            </a:extLst>
          </p:cNvPr>
          <p:cNvSpPr/>
          <p:nvPr/>
        </p:nvSpPr>
        <p:spPr>
          <a:xfrm>
            <a:off x="1676400" y="1305580"/>
            <a:ext cx="42672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Grammar:</a:t>
            </a:r>
          </a:p>
        </p:txBody>
      </p:sp>
      <p:sp>
        <p:nvSpPr>
          <p:cNvPr id="20" name="Title 1">
            <a:extLst>
              <a:ext uri="{FF2B5EF4-FFF2-40B4-BE49-F238E27FC236}">
                <a16:creationId xmlns:a16="http://schemas.microsoft.com/office/drawing/2014/main" xmlns="" id="{5DBE4462-A7B6-469B-8948-D5104825F41C}"/>
              </a:ext>
            </a:extLst>
          </p:cNvPr>
          <p:cNvSpPr txBox="1">
            <a:spLocks/>
          </p:cNvSpPr>
          <p:nvPr/>
        </p:nvSpPr>
        <p:spPr>
          <a:xfrm>
            <a:off x="1524000" y="152400"/>
            <a:ext cx="8534400" cy="1219200"/>
          </a:xfrm>
          <a:prstGeom prst="rect">
            <a:avLst/>
          </a:prstGeom>
        </p:spPr>
        <p:txBody>
          <a:bodyPr anchor="ctr"/>
          <a:lstStyle/>
          <a:p>
            <a:pPr algn="ctr">
              <a:spcBef>
                <a:spcPct val="0"/>
              </a:spcBef>
              <a:defRPr/>
            </a:pPr>
            <a:r>
              <a:rPr lang="en-US" sz="2800" i="1" dirty="0">
                <a:solidFill>
                  <a:srgbClr val="002060"/>
                </a:solidFill>
                <a:latin typeface=".VnAristote" pitchFamily="34" charset="0"/>
              </a:rPr>
              <a:t>                                               </a:t>
            </a:r>
            <a:br>
              <a:rPr lang="en-US" sz="2800" i="1" dirty="0">
                <a:solidFill>
                  <a:srgbClr val="002060"/>
                </a:solidFill>
                <a:latin typeface=".VnAristote" pitchFamily="34" charset="0"/>
              </a:rPr>
            </a:br>
            <a:r>
              <a:rPr lang="en-US" sz="2800" i="1" dirty="0">
                <a:solidFill>
                  <a:srgbClr val="C00000"/>
                </a:solidFill>
                <a:latin typeface="Times New Roman" pitchFamily="18" charset="0"/>
                <a:cs typeface="Times New Roman" pitchFamily="18" charset="0"/>
              </a:rPr>
              <a:t>Unit 6: FOLK TALES</a:t>
            </a:r>
            <a:br>
              <a:rPr lang="en-US" sz="2800" i="1" dirty="0">
                <a:solidFill>
                  <a:srgbClr val="C00000"/>
                </a:solidFill>
                <a:latin typeface="Times New Roman" pitchFamily="18" charset="0"/>
                <a:cs typeface="Times New Roman" pitchFamily="18" charset="0"/>
              </a:rPr>
            </a:br>
            <a:r>
              <a:rPr lang="en-US" sz="2800" i="1" dirty="0" smtClean="0">
                <a:solidFill>
                  <a:srgbClr val="C00000"/>
                </a:solidFill>
                <a:latin typeface="Times New Roman" pitchFamily="18" charset="0"/>
                <a:cs typeface="Times New Roman" pitchFamily="18" charset="0"/>
              </a:rPr>
              <a:t>Period 46</a:t>
            </a:r>
            <a:r>
              <a:rPr lang="en-US" sz="2800" i="1" dirty="0" smtClean="0">
                <a:solidFill>
                  <a:srgbClr val="C00000"/>
                </a:solidFill>
                <a:latin typeface="Times New Roman" pitchFamily="18" charset="0"/>
                <a:cs typeface="Times New Roman" pitchFamily="18" charset="0"/>
              </a:rPr>
              <a:t>: </a:t>
            </a:r>
            <a:r>
              <a:rPr lang="en-US" sz="2800" i="1" dirty="0">
                <a:solidFill>
                  <a:srgbClr val="C00000"/>
                </a:solidFill>
                <a:latin typeface="Times New Roman" pitchFamily="18" charset="0"/>
                <a:cs typeface="Times New Roman" pitchFamily="18" charset="0"/>
              </a:rPr>
              <a:t>A closer look 2 (P. 61, 62)</a:t>
            </a:r>
            <a:br>
              <a:rPr lang="en-US" sz="2800" i="1" dirty="0">
                <a:solidFill>
                  <a:srgbClr val="C00000"/>
                </a:solidFill>
                <a:latin typeface="Times New Roman" pitchFamily="18" charset="0"/>
                <a:cs typeface="Times New Roman" pitchFamily="18" charset="0"/>
              </a:rPr>
            </a:br>
            <a:endParaRPr lang="en-US" sz="2800" dirty="0">
              <a:solidFill>
                <a:srgbClr val="C00000"/>
              </a:solidFill>
              <a:latin typeface="Times New Roman" pitchFamily="18" charset="0"/>
              <a:cs typeface="Times New Roman" pitchFamily="18" charset="0"/>
            </a:endParaRPr>
          </a:p>
        </p:txBody>
      </p:sp>
      <p:sp>
        <p:nvSpPr>
          <p:cNvPr id="28677" name="Rectangle 1">
            <a:extLst>
              <a:ext uri="{FF2B5EF4-FFF2-40B4-BE49-F238E27FC236}">
                <a16:creationId xmlns:a16="http://schemas.microsoft.com/office/drawing/2014/main" xmlns="" id="{2A6B389D-C0A2-4079-9B30-20A5C7AC7D18}"/>
              </a:ext>
            </a:extLst>
          </p:cNvPr>
          <p:cNvSpPr>
            <a:spLocks noChangeArrowheads="1"/>
          </p:cNvSpPr>
          <p:nvPr/>
        </p:nvSpPr>
        <p:spPr bwMode="auto">
          <a:xfrm>
            <a:off x="1524000" y="1828800"/>
            <a:ext cx="8915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28678" name="Rectangle 6">
            <a:extLst>
              <a:ext uri="{FF2B5EF4-FFF2-40B4-BE49-F238E27FC236}">
                <a16:creationId xmlns:a16="http://schemas.microsoft.com/office/drawing/2014/main" xmlns="" id="{A187AD3B-5BF8-4C3D-BCBD-DEDA063E3535}"/>
              </a:ext>
            </a:extLst>
          </p:cNvPr>
          <p:cNvSpPr>
            <a:spLocks noChangeArrowheads="1"/>
          </p:cNvSpPr>
          <p:nvPr/>
        </p:nvSpPr>
        <p:spPr bwMode="auto">
          <a:xfrm>
            <a:off x="5151439" y="1295402"/>
            <a:ext cx="2731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Past continuous:</a:t>
            </a:r>
          </a:p>
        </p:txBody>
      </p:sp>
      <p:sp>
        <p:nvSpPr>
          <p:cNvPr id="28679" name="Rectangle 7">
            <a:extLst>
              <a:ext uri="{FF2B5EF4-FFF2-40B4-BE49-F238E27FC236}">
                <a16:creationId xmlns:a16="http://schemas.microsoft.com/office/drawing/2014/main" xmlns="" id="{D592A9C4-FCCF-414C-AF66-C83EA384A8B1}"/>
              </a:ext>
            </a:extLst>
          </p:cNvPr>
          <p:cNvSpPr>
            <a:spLocks noChangeArrowheads="1"/>
          </p:cNvSpPr>
          <p:nvPr/>
        </p:nvSpPr>
        <p:spPr bwMode="auto">
          <a:xfrm>
            <a:off x="2590800" y="1828800"/>
            <a:ext cx="701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dirty="0">
                <a:solidFill>
                  <a:srgbClr val="0000CC"/>
                </a:solidFill>
                <a:latin typeface="Times New Roman" panose="02020603050405020304" pitchFamily="18" charset="0"/>
                <a:cs typeface="Times New Roman" panose="02020603050405020304" pitchFamily="18" charset="0"/>
              </a:rPr>
              <a:t>Form: S + WAS/ WERE + V-</a:t>
            </a:r>
            <a:r>
              <a:rPr lang="en-US" altLang="en-US" sz="2800" b="1" dirty="0" err="1">
                <a:solidFill>
                  <a:srgbClr val="0000CC"/>
                </a:solidFill>
                <a:latin typeface="Times New Roman" panose="02020603050405020304" pitchFamily="18" charset="0"/>
                <a:cs typeface="Times New Roman" panose="02020603050405020304" pitchFamily="18" charset="0"/>
              </a:rPr>
              <a:t>ing</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78977939-BB4D-4DB2-BEB4-BCCB9A69985B}"/>
              </a:ext>
            </a:extLst>
          </p:cNvPr>
          <p:cNvSpPr/>
          <p:nvPr/>
        </p:nvSpPr>
        <p:spPr>
          <a:xfrm>
            <a:off x="1752600" y="2448580"/>
            <a:ext cx="42672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Practice:</a:t>
            </a:r>
          </a:p>
        </p:txBody>
      </p:sp>
      <p:sp>
        <p:nvSpPr>
          <p:cNvPr id="9" name="Rectangle 8">
            <a:extLst>
              <a:ext uri="{FF2B5EF4-FFF2-40B4-BE49-F238E27FC236}">
                <a16:creationId xmlns:a16="http://schemas.microsoft.com/office/drawing/2014/main" xmlns="" id="{3572A1A6-74E8-426E-86E4-4B2AF09A8EE9}"/>
              </a:ext>
            </a:extLst>
          </p:cNvPr>
          <p:cNvSpPr/>
          <p:nvPr/>
        </p:nvSpPr>
        <p:spPr>
          <a:xfrm>
            <a:off x="1752600" y="3124200"/>
            <a:ext cx="42672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III. Game:</a:t>
            </a:r>
          </a:p>
        </p:txBody>
      </p:sp>
      <p:sp>
        <p:nvSpPr>
          <p:cNvPr id="16" name="Rectangle 15">
            <a:extLst>
              <a:ext uri="{FF2B5EF4-FFF2-40B4-BE49-F238E27FC236}">
                <a16:creationId xmlns:a16="http://schemas.microsoft.com/office/drawing/2014/main" xmlns="" id="{B15280E5-24BB-463F-A018-485D3A8BD7BF}"/>
              </a:ext>
            </a:extLst>
          </p:cNvPr>
          <p:cNvSpPr/>
          <p:nvPr/>
        </p:nvSpPr>
        <p:spPr>
          <a:xfrm>
            <a:off x="1752600" y="3667780"/>
            <a:ext cx="42672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 Homework:</a:t>
            </a:r>
          </a:p>
        </p:txBody>
      </p:sp>
      <p:sp>
        <p:nvSpPr>
          <p:cNvPr id="52225" name="Rectangle 1">
            <a:extLst>
              <a:ext uri="{FF2B5EF4-FFF2-40B4-BE49-F238E27FC236}">
                <a16:creationId xmlns:a16="http://schemas.microsoft.com/office/drawing/2014/main" xmlns="" id="{FBED15F9-526A-463E-A5F1-2739AE722C84}"/>
              </a:ext>
            </a:extLst>
          </p:cNvPr>
          <p:cNvSpPr>
            <a:spLocks noChangeArrowheads="1"/>
          </p:cNvSpPr>
          <p:nvPr/>
        </p:nvSpPr>
        <p:spPr bwMode="auto">
          <a:xfrm>
            <a:off x="1752600" y="4052521"/>
            <a:ext cx="8305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eaLnBrk="1" fontAlgn="base" hangingPunct="1">
              <a:lnSpc>
                <a:spcPct val="150000"/>
              </a:lnSpc>
              <a:spcBef>
                <a:spcPct val="0"/>
              </a:spcBef>
              <a:spcAft>
                <a:spcPct val="0"/>
              </a:spcAft>
              <a:buFontTx/>
              <a:buChar char="-"/>
            </a:pPr>
            <a:r>
              <a:rPr lang="nl-NL" altLang="en-US" sz="2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Study the grammar. </a:t>
            </a:r>
          </a:p>
          <a:p>
            <a:pPr eaLnBrk="1" fontAlgn="base" hangingPunct="1">
              <a:lnSpc>
                <a:spcPct val="150000"/>
              </a:lnSpc>
              <a:spcBef>
                <a:spcPct val="0"/>
              </a:spcBef>
              <a:spcAft>
                <a:spcPct val="0"/>
              </a:spcAft>
            </a:pPr>
            <a:r>
              <a:rPr lang="en-US" altLang="en-US" sz="2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 Do exercise B4, B5, B6 (p.44, 45) (Workbook).</a:t>
            </a:r>
            <a:endParaRPr lang="nl-NL" altLang="en-US" sz="2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a:p>
            <a:pPr fontAlgn="base">
              <a:lnSpc>
                <a:spcPct val="150000"/>
              </a:lnSpc>
              <a:spcBef>
                <a:spcPct val="0"/>
              </a:spcBef>
              <a:spcAft>
                <a:spcPct val="0"/>
              </a:spcAft>
            </a:pPr>
            <a:r>
              <a:rPr lang="nl-NL" altLang="en-US" sz="2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 Prepare : Unit 6: Lesson 4: Communication.</a:t>
            </a:r>
            <a:r>
              <a:rPr lang="en-US" altLang="en-US" sz="2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5">
                                            <p:txEl>
                                              <p:pRg st="0" end="0"/>
                                            </p:txEl>
                                          </p:spTgt>
                                        </p:tgtEl>
                                        <p:attrNameLst>
                                          <p:attrName>style.visibility</p:attrName>
                                        </p:attrNameLst>
                                      </p:cBhvr>
                                      <p:to>
                                        <p:strVal val="visible"/>
                                      </p:to>
                                    </p:set>
                                    <p:anim calcmode="lin" valueType="num">
                                      <p:cBhvr additive="base">
                                        <p:cTn id="13" dur="500" fill="hold"/>
                                        <p:tgtEl>
                                          <p:spTgt spid="522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5">
                                            <p:txEl>
                                              <p:pRg st="1" end="1"/>
                                            </p:txEl>
                                          </p:spTgt>
                                        </p:tgtEl>
                                        <p:attrNameLst>
                                          <p:attrName>style.visibility</p:attrName>
                                        </p:attrNameLst>
                                      </p:cBhvr>
                                      <p:to>
                                        <p:strVal val="visible"/>
                                      </p:to>
                                    </p:set>
                                    <p:anim calcmode="lin" valueType="num">
                                      <p:cBhvr additive="base">
                                        <p:cTn id="19" dur="500" fill="hold"/>
                                        <p:tgtEl>
                                          <p:spTgt spid="5222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2225">
                                            <p:txEl>
                                              <p:pRg st="2" end="2"/>
                                            </p:txEl>
                                          </p:spTgt>
                                        </p:tgtEl>
                                        <p:attrNameLst>
                                          <p:attrName>style.visibility</p:attrName>
                                        </p:attrNameLst>
                                      </p:cBhvr>
                                      <p:to>
                                        <p:strVal val="visible"/>
                                      </p:to>
                                    </p:set>
                                    <p:anim calcmode="lin" valueType="num">
                                      <p:cBhvr additive="base">
                                        <p:cTn id="23" dur="500" fill="hold"/>
                                        <p:tgtEl>
                                          <p:spTgt spid="5222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22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4" name="Rectangle 13"/>
          <p:cNvSpPr/>
          <p:nvPr/>
        </p:nvSpPr>
        <p:spPr>
          <a:xfrm>
            <a:off x="203200" y="1375430"/>
            <a:ext cx="5689600" cy="646331"/>
          </a:xfrm>
          <a:prstGeom prst="rect">
            <a:avLst/>
          </a:prstGeom>
          <a:noFill/>
        </p:spPr>
        <p:txBody>
          <a:bodyPr>
            <a:spAutoFit/>
          </a:bodyPr>
          <a:lstStyle/>
          <a:p>
            <a:pPr fontAlgn="base">
              <a:spcBef>
                <a:spcPct val="0"/>
              </a:spcBef>
              <a:spcAft>
                <a:spcPct val="0"/>
              </a:spcAft>
              <a:defRPr/>
            </a:pPr>
            <a:r>
              <a:rPr lang="en-US" sz="2800" b="1" dirty="0" smtClean="0">
                <a:ln w="31550" cmpd="sng">
                  <a:gradFill>
                    <a:gsLst>
                      <a:gs pos="25000">
                        <a:srgbClr val="BBE0E3">
                          <a:shade val="25000"/>
                          <a:satMod val="190000"/>
                        </a:srgbClr>
                      </a:gs>
                      <a:gs pos="80000">
                        <a:srgbClr val="BBE0E3">
                          <a:tint val="75000"/>
                          <a:satMod val="190000"/>
                        </a:srgbClr>
                      </a:gs>
                    </a:gsLst>
                    <a:lin ang="5400000"/>
                  </a:gradFill>
                  <a:prstDash val="solid"/>
                </a:ln>
                <a:solidFill>
                  <a:srgbClr val="7030A0"/>
                </a:solidFill>
                <a:cs typeface="Arial" panose="020B0604020202020204" pitchFamily="34" charset="0"/>
              </a:rPr>
              <a:t> </a:t>
            </a:r>
            <a:r>
              <a:rPr lang="en-US" sz="36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7030A0"/>
                </a:solidFill>
                <a:cs typeface="Arial" panose="020B0604020202020204" pitchFamily="34" charset="0"/>
              </a:rPr>
              <a:t>Grammar:</a:t>
            </a:r>
          </a:p>
        </p:txBody>
      </p:sp>
      <p:sp>
        <p:nvSpPr>
          <p:cNvPr id="20" name="Title 1"/>
          <p:cNvSpPr txBox="1">
            <a:spLocks/>
          </p:cNvSpPr>
          <p:nvPr/>
        </p:nvSpPr>
        <p:spPr>
          <a:xfrm>
            <a:off x="0" y="152400"/>
            <a:ext cx="11379200" cy="1219200"/>
          </a:xfrm>
          <a:prstGeom prst="rect">
            <a:avLst/>
          </a:prstGeom>
        </p:spPr>
        <p:txBody>
          <a:bodyPr anchor="ctr"/>
          <a:lstStyle/>
          <a:p>
            <a:pPr algn="ctr">
              <a:spcBef>
                <a:spcPct val="0"/>
              </a:spcBef>
              <a:defRPr/>
            </a:pPr>
            <a:r>
              <a:rPr lang="en-US" sz="2400" i="1" dirty="0">
                <a:solidFill>
                  <a:srgbClr val="002060"/>
                </a:solidFill>
                <a:latin typeface=".VnAristote" pitchFamily="34" charset="0"/>
              </a:rPr>
              <a:t>                                              </a:t>
            </a:r>
          </a:p>
          <a:p>
            <a:pPr algn="ctr">
              <a:spcBef>
                <a:spcPct val="0"/>
              </a:spcBef>
              <a:defRPr/>
            </a:pPr>
            <a:r>
              <a:rPr lang="en-US" sz="3600" i="1" dirty="0">
                <a:solidFill>
                  <a:srgbClr val="002060"/>
                </a:solidFill>
                <a:latin typeface=".VnAristote" pitchFamily="34" charset="0"/>
              </a:rPr>
              <a:t> </a:t>
            </a:r>
            <a:r>
              <a:rPr lang="en-US" sz="3600" i="1" dirty="0" smtClean="0">
                <a:solidFill>
                  <a:srgbClr val="002060"/>
                </a:solidFill>
                <a:latin typeface="Script MT Bold" pitchFamily="66" charset="0"/>
              </a:rPr>
              <a:t>Mon</a:t>
            </a:r>
            <a:r>
              <a:rPr lang="en-US" sz="3600" i="1" dirty="0" smtClean="0">
                <a:solidFill>
                  <a:srgbClr val="002060"/>
                </a:solidFill>
                <a:latin typeface="Script MT Bold" pitchFamily="66" charset="0"/>
              </a:rPr>
              <a:t>day</a:t>
            </a:r>
            <a:r>
              <a:rPr lang="en-US" sz="3600" i="1" dirty="0">
                <a:solidFill>
                  <a:srgbClr val="002060"/>
                </a:solidFill>
                <a:latin typeface="Script MT Bold" pitchFamily="66" charset="0"/>
              </a:rPr>
              <a:t>, December  </a:t>
            </a:r>
            <a:r>
              <a:rPr lang="en-US" sz="3600" i="1" dirty="0">
                <a:solidFill>
                  <a:srgbClr val="002060"/>
                </a:solidFill>
                <a:latin typeface="Script MT Bold" pitchFamily="66" charset="0"/>
              </a:rPr>
              <a:t>9</a:t>
            </a:r>
            <a:r>
              <a:rPr lang="en-US" sz="3600" i="1" dirty="0" smtClean="0">
                <a:solidFill>
                  <a:srgbClr val="002060"/>
                </a:solidFill>
                <a:latin typeface="Script MT Bold" pitchFamily="66" charset="0"/>
              </a:rPr>
              <a:t>th</a:t>
            </a:r>
            <a:r>
              <a:rPr lang="en-US" sz="3600" i="1" dirty="0">
                <a:solidFill>
                  <a:srgbClr val="002060"/>
                </a:solidFill>
                <a:latin typeface="Script MT Bold" pitchFamily="66" charset="0"/>
              </a:rPr>
              <a:t>, </a:t>
            </a:r>
            <a:r>
              <a:rPr lang="en-US" sz="3600" i="1" dirty="0" smtClean="0">
                <a:solidFill>
                  <a:srgbClr val="002060"/>
                </a:solidFill>
                <a:latin typeface="Script MT Bold" pitchFamily="66" charset="0"/>
              </a:rPr>
              <a:t>2019</a:t>
            </a:r>
            <a:r>
              <a:rPr lang="en-US" sz="3600" i="1" dirty="0">
                <a:solidFill>
                  <a:srgbClr val="002060"/>
                </a:solidFill>
                <a:latin typeface=".VnAristote" pitchFamily="34" charset="0"/>
              </a:rPr>
              <a:t/>
            </a:r>
            <a:br>
              <a:rPr lang="en-US" sz="3600" i="1" dirty="0">
                <a:solidFill>
                  <a:srgbClr val="002060"/>
                </a:solidFill>
                <a:latin typeface=".VnAristote" pitchFamily="34" charset="0"/>
              </a:rPr>
            </a:br>
            <a:r>
              <a:rPr lang="en-US" sz="2400" i="1" dirty="0">
                <a:solidFill>
                  <a:srgbClr val="C00000"/>
                </a:solidFill>
                <a:latin typeface="Times New Roman" pitchFamily="18" charset="0"/>
                <a:cs typeface="Times New Roman" pitchFamily="18" charset="0"/>
              </a:rPr>
              <a:t>Unit 6: FOLK TALES</a:t>
            </a:r>
            <a:br>
              <a:rPr lang="en-US" sz="2400" i="1" dirty="0">
                <a:solidFill>
                  <a:srgbClr val="C00000"/>
                </a:solidFill>
                <a:latin typeface="Times New Roman" pitchFamily="18" charset="0"/>
                <a:cs typeface="Times New Roman" pitchFamily="18" charset="0"/>
              </a:rPr>
            </a:br>
            <a:r>
              <a:rPr lang="en-US" sz="2400" i="1" dirty="0">
                <a:solidFill>
                  <a:srgbClr val="C00000"/>
                </a:solidFill>
                <a:latin typeface="Times New Roman" pitchFamily="18" charset="0"/>
                <a:cs typeface="Times New Roman" pitchFamily="18" charset="0"/>
              </a:rPr>
              <a:t>Period </a:t>
            </a:r>
            <a:r>
              <a:rPr lang="en-US" sz="2400" i="1" dirty="0" smtClean="0">
                <a:solidFill>
                  <a:srgbClr val="C00000"/>
                </a:solidFill>
                <a:latin typeface="Times New Roman" pitchFamily="18" charset="0"/>
                <a:cs typeface="Times New Roman" pitchFamily="18" charset="0"/>
              </a:rPr>
              <a:t>46: </a:t>
            </a:r>
            <a:r>
              <a:rPr lang="en-US" sz="2400" i="1" dirty="0">
                <a:solidFill>
                  <a:srgbClr val="C00000"/>
                </a:solidFill>
                <a:latin typeface="Times New Roman" pitchFamily="18" charset="0"/>
                <a:cs typeface="Times New Roman" pitchFamily="18" charset="0"/>
              </a:rPr>
              <a:t>A closer look 2(P. 61, 62)</a:t>
            </a:r>
            <a:br>
              <a:rPr lang="en-US" sz="2400" i="1" dirty="0">
                <a:solidFill>
                  <a:srgbClr val="C00000"/>
                </a:solidFill>
                <a:latin typeface="Times New Roman" pitchFamily="18" charset="0"/>
                <a:cs typeface="Times New Roman" pitchFamily="18" charset="0"/>
              </a:rPr>
            </a:br>
            <a:endParaRPr lang="en-US" sz="2400" dirty="0">
              <a:solidFill>
                <a:srgbClr val="C00000"/>
              </a:solidFill>
              <a:latin typeface="Times New Roman" pitchFamily="18" charset="0"/>
              <a:cs typeface="Times New Roman" pitchFamily="18" charset="0"/>
            </a:endParaRPr>
          </a:p>
        </p:txBody>
      </p:sp>
      <p:sp>
        <p:nvSpPr>
          <p:cNvPr id="40965" name="Rectangle 1"/>
          <p:cNvSpPr>
            <a:spLocks noChangeArrowheads="1"/>
          </p:cNvSpPr>
          <p:nvPr/>
        </p:nvSpPr>
        <p:spPr bwMode="auto">
          <a:xfrm>
            <a:off x="457200" y="1798022"/>
            <a:ext cx="11887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endParaRPr lang="en-US" altLang="en-US" sz="2800" smtClean="0">
              <a:solidFill>
                <a:srgbClr val="C00000"/>
              </a:solidFill>
              <a:latin typeface="Times New Roman" pitchFamily="18" charset="0"/>
              <a:cs typeface="Times New Roman" pitchFamily="18" charset="0"/>
            </a:endParaRPr>
          </a:p>
        </p:txBody>
      </p:sp>
      <p:sp>
        <p:nvSpPr>
          <p:cNvPr id="7" name="Rectangle 6"/>
          <p:cNvSpPr>
            <a:spLocks noChangeArrowheads="1"/>
          </p:cNvSpPr>
          <p:nvPr/>
        </p:nvSpPr>
        <p:spPr bwMode="auto">
          <a:xfrm>
            <a:off x="3211762" y="1637040"/>
            <a:ext cx="3454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600" b="1" dirty="0" smtClean="0">
                <a:solidFill>
                  <a:srgbClr val="FF0000"/>
                </a:solidFill>
                <a:latin typeface="Times New Roman" pitchFamily="18" charset="0"/>
                <a:cs typeface="Times New Roman" pitchFamily="18" charset="0"/>
              </a:rPr>
              <a:t>Past continuous:</a:t>
            </a:r>
          </a:p>
        </p:txBody>
      </p:sp>
      <p:sp>
        <p:nvSpPr>
          <p:cNvPr id="9" name="Rectangle 8"/>
          <p:cNvSpPr>
            <a:spLocks noChangeArrowheads="1"/>
          </p:cNvSpPr>
          <p:nvPr/>
        </p:nvSpPr>
        <p:spPr bwMode="auto">
          <a:xfrm>
            <a:off x="10584" y="2971800"/>
            <a:ext cx="1219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200000"/>
              </a:lnSpc>
              <a:spcBef>
                <a:spcPct val="0"/>
              </a:spcBef>
              <a:spcAft>
                <a:spcPct val="0"/>
              </a:spcAft>
            </a:pPr>
            <a:r>
              <a:rPr lang="en-US" sz="3600" b="1" dirty="0" smtClean="0">
                <a:solidFill>
                  <a:srgbClr val="C00000"/>
                </a:solidFill>
                <a:latin typeface="Times New Roman" pitchFamily="18" charset="0"/>
                <a:cs typeface="Times New Roman" pitchFamily="18" charset="0"/>
              </a:rPr>
              <a:t>Duong:</a:t>
            </a:r>
            <a:r>
              <a:rPr lang="en-US" sz="3600" dirty="0" smtClean="0">
                <a:solidFill>
                  <a:srgbClr val="C00000"/>
                </a:solidFill>
                <a:latin typeface="Times New Roman" pitchFamily="18" charset="0"/>
                <a:cs typeface="Times New Roman" pitchFamily="18" charset="0"/>
              </a:rPr>
              <a:t> I phoned you around 9 </a:t>
            </a:r>
            <a:r>
              <a:rPr lang="en-US" sz="3600" dirty="0" err="1" smtClean="0">
                <a:solidFill>
                  <a:srgbClr val="C00000"/>
                </a:solidFill>
                <a:latin typeface="Times New Roman" pitchFamily="18" charset="0"/>
                <a:cs typeface="Times New Roman" pitchFamily="18" charset="0"/>
              </a:rPr>
              <a:t>p.m</a:t>
            </a:r>
            <a:r>
              <a:rPr lang="en-US" sz="3600" dirty="0" smtClean="0">
                <a:solidFill>
                  <a:srgbClr val="C00000"/>
                </a:solidFill>
                <a:latin typeface="Times New Roman" pitchFamily="18" charset="0"/>
                <a:cs typeface="Times New Roman" pitchFamily="18" charset="0"/>
              </a:rPr>
              <a:t> last night, but no reply.</a:t>
            </a:r>
          </a:p>
          <a:p>
            <a:pPr fontAlgn="base">
              <a:lnSpc>
                <a:spcPct val="200000"/>
              </a:lnSpc>
              <a:spcBef>
                <a:spcPct val="0"/>
              </a:spcBef>
              <a:spcAft>
                <a:spcPct val="0"/>
              </a:spcAft>
            </a:pPr>
            <a:r>
              <a:rPr lang="en-US" sz="3600" b="1" dirty="0" smtClean="0">
                <a:solidFill>
                  <a:srgbClr val="0070C0"/>
                </a:solidFill>
                <a:latin typeface="Times New Roman" pitchFamily="18" charset="0"/>
                <a:cs typeface="Times New Roman" pitchFamily="18" charset="0"/>
              </a:rPr>
              <a:t>Nick:</a:t>
            </a:r>
            <a:r>
              <a:rPr lang="en-US" sz="3600" dirty="0" smtClean="0">
                <a:solidFill>
                  <a:srgbClr val="0070C0"/>
                </a:solidFill>
                <a:latin typeface="Times New Roman" pitchFamily="18" charset="0"/>
                <a:cs typeface="Times New Roman" pitchFamily="18" charset="0"/>
              </a:rPr>
              <a:t> Oh, I </a:t>
            </a:r>
            <a:r>
              <a:rPr lang="en-US" sz="3600" u="sng" dirty="0" smtClean="0">
                <a:solidFill>
                  <a:srgbClr val="0070C0"/>
                </a:solidFill>
                <a:latin typeface="Times New Roman" pitchFamily="18" charset="0"/>
                <a:cs typeface="Times New Roman" pitchFamily="18" charset="0"/>
              </a:rPr>
              <a:t>was doing</a:t>
            </a:r>
            <a:r>
              <a:rPr lang="en-US" sz="3600" dirty="0" smtClean="0">
                <a:solidFill>
                  <a:srgbClr val="0070C0"/>
                </a:solidFill>
                <a:latin typeface="Times New Roman" pitchFamily="18" charset="0"/>
                <a:cs typeface="Times New Roman" pitchFamily="18" charset="0"/>
              </a:rPr>
              <a:t> some Internet research on Vietnamese legends for my project.</a:t>
            </a:r>
          </a:p>
        </p:txBody>
      </p:sp>
      <p:sp>
        <p:nvSpPr>
          <p:cNvPr id="2" name="Rectangle 1"/>
          <p:cNvSpPr/>
          <p:nvPr/>
        </p:nvSpPr>
        <p:spPr>
          <a:xfrm>
            <a:off x="533400" y="2167116"/>
            <a:ext cx="11353800"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1a</a:t>
            </a:r>
            <a:r>
              <a:rPr kumimoji="0" lang="en-US" sz="32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Read part of the conversation from GETTING STARTED. Pay attention to the underlined part. </a:t>
            </a:r>
            <a:endParaRPr kumimoji="0" lang="en-US"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519858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DE551321-3B49-4E34-AB9E-02BEC3AB0044}"/>
              </a:ext>
            </a:extLst>
          </p:cNvPr>
          <p:cNvSpPr>
            <a:spLocks noGrp="1" noChangeArrowheads="1"/>
          </p:cNvSpPr>
          <p:nvPr>
            <p:ph type="title"/>
          </p:nvPr>
        </p:nvSpPr>
        <p:spPr>
          <a:xfrm rot="10800000" flipV="1">
            <a:off x="236360" y="3115255"/>
            <a:ext cx="11500717" cy="1262974"/>
          </a:xfrm>
        </p:spPr>
        <p:txBody>
          <a:bodyPr/>
          <a:lstStyle/>
          <a:p>
            <a:pPr algn="l"/>
            <a:r>
              <a:rPr lang="en-US" altLang="en-US" sz="3200" dirty="0">
                <a:latin typeface="Times New Roman" panose="02020603050405020304" pitchFamily="18" charset="0"/>
                <a:cs typeface="Times New Roman" panose="02020603050405020304" pitchFamily="18" charset="0"/>
              </a:rPr>
              <a:t>Ex2: At 3p.m yesterday the tortoise </a:t>
            </a:r>
            <a:r>
              <a:rPr lang="en-US" altLang="en-US" sz="3200" b="1" dirty="0">
                <a:solidFill>
                  <a:srgbClr val="0000CC"/>
                </a:solidFill>
                <a:latin typeface="Times New Roman" panose="02020603050405020304" pitchFamily="18" charset="0"/>
                <a:cs typeface="Times New Roman" panose="02020603050405020304" pitchFamily="18" charset="0"/>
              </a:rPr>
              <a:t>was </a:t>
            </a:r>
            <a:r>
              <a:rPr lang="en-US" altLang="en-US" sz="3200" dirty="0">
                <a:solidFill>
                  <a:srgbClr val="FF0066"/>
                </a:solidFill>
                <a:latin typeface="Times New Roman" panose="02020603050405020304" pitchFamily="18" charset="0"/>
                <a:cs typeface="Times New Roman" panose="02020603050405020304" pitchFamily="18" charset="0"/>
              </a:rPr>
              <a:t>run</a:t>
            </a:r>
            <a:r>
              <a:rPr lang="en-US" altLang="en-US" sz="3200" b="1" dirty="0">
                <a:solidFill>
                  <a:srgbClr val="FF0066"/>
                </a:solidFill>
                <a:latin typeface="Times New Roman" panose="02020603050405020304" pitchFamily="18" charset="0"/>
                <a:cs typeface="Times New Roman" panose="02020603050405020304" pitchFamily="18" charset="0"/>
              </a:rPr>
              <a:t>ning</a:t>
            </a:r>
            <a:r>
              <a:rPr lang="en-US" altLang="en-US" sz="3200" dirty="0">
                <a:latin typeface="Times New Roman" panose="02020603050405020304" pitchFamily="18" charset="0"/>
                <a:cs typeface="Times New Roman" panose="02020603050405020304" pitchFamily="18" charset="0"/>
              </a:rPr>
              <a:t> ahead of the hare.</a:t>
            </a:r>
          </a:p>
        </p:txBody>
      </p:sp>
      <p:sp>
        <p:nvSpPr>
          <p:cNvPr id="11" name="Rectangle 10">
            <a:extLst>
              <a:ext uri="{FF2B5EF4-FFF2-40B4-BE49-F238E27FC236}">
                <a16:creationId xmlns:a16="http://schemas.microsoft.com/office/drawing/2014/main" xmlns="" id="{B4F362EB-AEBA-439A-94D3-19E99B0A0215}"/>
              </a:ext>
            </a:extLst>
          </p:cNvPr>
          <p:cNvSpPr/>
          <p:nvPr/>
        </p:nvSpPr>
        <p:spPr>
          <a:xfrm>
            <a:off x="1926042" y="4723485"/>
            <a:ext cx="7286625" cy="584775"/>
          </a:xfrm>
          <a:prstGeom prst="rect">
            <a:avLst/>
          </a:prstGeom>
        </p:spPr>
        <p:txBody>
          <a:bodyPr wrap="square">
            <a:spAutoFit/>
          </a:bodyPr>
          <a:lstStyle/>
          <a:p>
            <a:r>
              <a:rPr lang="en-US" altLang="en-US" sz="3200" b="1" dirty="0">
                <a:solidFill>
                  <a:srgbClr val="006600"/>
                </a:solidFill>
                <a:ea typeface="+mj-ea"/>
                <a:cs typeface="+mj-cs"/>
              </a:rPr>
              <a:t>Past continuous </a:t>
            </a:r>
            <a:r>
              <a:rPr lang="en-US" sz="3200" b="1" dirty="0">
                <a:solidFill>
                  <a:srgbClr val="006600"/>
                </a:solidFill>
                <a:ea typeface="+mj-ea"/>
                <a:cs typeface="+mj-cs"/>
              </a:rPr>
              <a:t>(</a:t>
            </a:r>
            <a:r>
              <a:rPr lang="en-US" sz="3200" b="1" dirty="0" err="1">
                <a:solidFill>
                  <a:srgbClr val="006600"/>
                </a:solidFill>
                <a:ea typeface="+mj-ea"/>
                <a:cs typeface="+mj-cs"/>
              </a:rPr>
              <a:t>quá</a:t>
            </a:r>
            <a:r>
              <a:rPr lang="en-US" sz="3200" b="1" dirty="0">
                <a:solidFill>
                  <a:srgbClr val="006600"/>
                </a:solidFill>
                <a:ea typeface="+mj-ea"/>
                <a:cs typeface="+mj-cs"/>
              </a:rPr>
              <a:t> </a:t>
            </a:r>
            <a:r>
              <a:rPr lang="en-US" sz="3200" b="1" dirty="0" err="1">
                <a:solidFill>
                  <a:srgbClr val="006600"/>
                </a:solidFill>
                <a:ea typeface="+mj-ea"/>
                <a:cs typeface="+mj-cs"/>
              </a:rPr>
              <a:t>khứ</a:t>
            </a:r>
            <a:r>
              <a:rPr lang="en-US" sz="3200" b="1" dirty="0">
                <a:solidFill>
                  <a:srgbClr val="006600"/>
                </a:solidFill>
                <a:ea typeface="+mj-ea"/>
                <a:cs typeface="+mj-cs"/>
              </a:rPr>
              <a:t> </a:t>
            </a:r>
            <a:r>
              <a:rPr lang="en-US" sz="3200" b="1" dirty="0" err="1">
                <a:solidFill>
                  <a:srgbClr val="006600"/>
                </a:solidFill>
                <a:ea typeface="+mj-ea"/>
                <a:cs typeface="+mj-cs"/>
              </a:rPr>
              <a:t>tiếp</a:t>
            </a:r>
            <a:r>
              <a:rPr lang="en-US" sz="3200" b="1" dirty="0">
                <a:solidFill>
                  <a:srgbClr val="006600"/>
                </a:solidFill>
                <a:ea typeface="+mj-ea"/>
                <a:cs typeface="+mj-cs"/>
              </a:rPr>
              <a:t> </a:t>
            </a:r>
            <a:r>
              <a:rPr lang="en-US" sz="3200" b="1" dirty="0" err="1">
                <a:solidFill>
                  <a:srgbClr val="006600"/>
                </a:solidFill>
                <a:ea typeface="+mj-ea"/>
                <a:cs typeface="+mj-cs"/>
              </a:rPr>
              <a:t>diễn</a:t>
            </a:r>
            <a:r>
              <a:rPr lang="en-US" sz="3200" b="1" dirty="0">
                <a:solidFill>
                  <a:srgbClr val="006600"/>
                </a:solidFill>
                <a:ea typeface="+mj-ea"/>
                <a:cs typeface="+mj-cs"/>
              </a:rPr>
              <a:t>)</a:t>
            </a:r>
            <a:endParaRPr lang="en-US" sz="3200" b="1" dirty="0">
              <a:solidFill>
                <a:srgbClr val="006600"/>
              </a:solidFill>
            </a:endParaRPr>
          </a:p>
        </p:txBody>
      </p:sp>
      <p:pic>
        <p:nvPicPr>
          <p:cNvPr id="12" name="Picture 11">
            <a:extLst>
              <a:ext uri="{FF2B5EF4-FFF2-40B4-BE49-F238E27FC236}">
                <a16:creationId xmlns:a16="http://schemas.microsoft.com/office/drawing/2014/main" xmlns="" id="{3903FC68-8101-4A38-A4E2-603E1B61B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120" y="164200"/>
            <a:ext cx="3992880" cy="3264803"/>
          </a:xfrm>
          <a:prstGeom prst="rect">
            <a:avLst/>
          </a:prstGeom>
          <a:ln w="57150">
            <a:solidFill>
              <a:schemeClr val="tx1"/>
            </a:solidFill>
          </a:ln>
        </p:spPr>
      </p:pic>
      <p:sp>
        <p:nvSpPr>
          <p:cNvPr id="16" name="Rectangle 3">
            <a:extLst>
              <a:ext uri="{FF2B5EF4-FFF2-40B4-BE49-F238E27FC236}">
                <a16:creationId xmlns:a16="http://schemas.microsoft.com/office/drawing/2014/main" xmlns="" id="{E3ED5B11-D1B8-4204-9481-DA8B7134BB31}"/>
              </a:ext>
            </a:extLst>
          </p:cNvPr>
          <p:cNvSpPr txBox="1">
            <a:spLocks noChangeArrowheads="1"/>
          </p:cNvSpPr>
          <p:nvPr/>
        </p:nvSpPr>
        <p:spPr bwMode="auto">
          <a:xfrm rot="10800000" flipV="1">
            <a:off x="1439103" y="4183110"/>
            <a:ext cx="8500028" cy="1161786"/>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dirty="0">
                <a:latin typeface="Times New Roman" panose="02020603050405020304" pitchFamily="18" charset="0"/>
                <a:cs typeface="Times New Roman" panose="02020603050405020304" pitchFamily="18" charset="0"/>
                <a:sym typeface="Wingdings 3" panose="05040102010807070707" pitchFamily="18" charset="2"/>
              </a:rPr>
              <a:t></a:t>
            </a:r>
            <a:r>
              <a:rPr lang="en-US" altLang="en-US" dirty="0">
                <a:latin typeface="Times New Roman" panose="02020603050405020304" pitchFamily="18" charset="0"/>
                <a:cs typeface="Times New Roman" panose="02020603050405020304" pitchFamily="18" charset="0"/>
              </a:rPr>
              <a:t>Form:    S + </a:t>
            </a:r>
            <a:r>
              <a:rPr lang="en-US" altLang="en-US" b="1" dirty="0">
                <a:solidFill>
                  <a:srgbClr val="0000CC"/>
                </a:solidFill>
                <a:latin typeface="Times New Roman" panose="02020603050405020304" pitchFamily="18" charset="0"/>
                <a:cs typeface="Times New Roman" panose="02020603050405020304" pitchFamily="18" charset="0"/>
              </a:rPr>
              <a:t>was/ were </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Ving</a:t>
            </a:r>
            <a:r>
              <a:rPr lang="en-US" altLang="en-US" baseline="-25000" dirty="0">
                <a:solidFill>
                  <a:srgbClr val="FF0000"/>
                </a:solidFill>
                <a:latin typeface="Times New Roman" panose="02020603050405020304" pitchFamily="18" charset="0"/>
                <a:cs typeface="Times New Roman" panose="02020603050405020304" pitchFamily="18" charset="0"/>
              </a:rPr>
              <a:t> </a:t>
            </a:r>
            <a:endParaRPr lang="en-US" altLang="en-US"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xmlns="" id="{E1ABC6FB-39C3-4FBB-8D26-569C3B6C52FA}"/>
              </a:ext>
            </a:extLst>
          </p:cNvPr>
          <p:cNvCxnSpPr>
            <a:cxnSpLocks/>
          </p:cNvCxnSpPr>
          <p:nvPr/>
        </p:nvCxnSpPr>
        <p:spPr>
          <a:xfrm>
            <a:off x="926313" y="3969850"/>
            <a:ext cx="3049339"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FFDC90D9-F05A-4582-8036-9E42C9EACFA2}"/>
              </a:ext>
            </a:extLst>
          </p:cNvPr>
          <p:cNvSpPr txBox="1"/>
          <p:nvPr/>
        </p:nvSpPr>
        <p:spPr>
          <a:xfrm>
            <a:off x="-49801" y="1108901"/>
            <a:ext cx="8121336" cy="584775"/>
          </a:xfrm>
          <a:prstGeom prst="rect">
            <a:avLst/>
          </a:prstGeom>
          <a:noFill/>
        </p:spPr>
        <p:txBody>
          <a:bodyPr wrap="square" rtlCol="0">
            <a:spAutoFit/>
          </a:bodyPr>
          <a:lstStyle/>
          <a:p>
            <a:r>
              <a:rPr lang="en-US" altLang="en-US" sz="3200" dirty="0">
                <a:solidFill>
                  <a:srgbClr val="000000"/>
                </a:solidFill>
                <a:latin typeface="Times New Roman" panose="02020603050405020304" pitchFamily="18" charset="0"/>
                <a:ea typeface="+mj-ea"/>
                <a:cs typeface="Times New Roman" panose="02020603050405020304" pitchFamily="18" charset="0"/>
              </a:rPr>
              <a:t>Ex1: </a:t>
            </a:r>
            <a:r>
              <a:rPr lang="en-US" sz="3200" dirty="0">
                <a:latin typeface="Times New Roman" panose="02020603050405020304" pitchFamily="18" charset="0"/>
                <a:cs typeface="Times New Roman" panose="02020603050405020304" pitchFamily="18" charset="0"/>
              </a:rPr>
              <a:t>Yesterday I </a:t>
            </a:r>
            <a:r>
              <a:rPr lang="en-US" sz="3200" b="1" dirty="0">
                <a:latin typeface="Times New Roman" panose="02020603050405020304" pitchFamily="18" charset="0"/>
                <a:cs typeface="Times New Roman" panose="02020603050405020304" pitchFamily="18" charset="0"/>
              </a:rPr>
              <a:t>(see)</a:t>
            </a:r>
            <a:r>
              <a:rPr lang="en-US" sz="3200" dirty="0">
                <a:latin typeface="Times New Roman" panose="02020603050405020304" pitchFamily="18" charset="0"/>
                <a:cs typeface="Times New Roman" panose="02020603050405020304" pitchFamily="18" charset="0"/>
              </a:rPr>
              <a:t> a hare and a tortoise.</a:t>
            </a:r>
          </a:p>
        </p:txBody>
      </p:sp>
      <p:cxnSp>
        <p:nvCxnSpPr>
          <p:cNvPr id="7" name="Straight Connector 6">
            <a:extLst>
              <a:ext uri="{FF2B5EF4-FFF2-40B4-BE49-F238E27FC236}">
                <a16:creationId xmlns:a16="http://schemas.microsoft.com/office/drawing/2014/main" xmlns="" id="{7B63FFE0-CF33-48F4-90FC-6AF55B9E5FF7}"/>
              </a:ext>
            </a:extLst>
          </p:cNvPr>
          <p:cNvCxnSpPr/>
          <p:nvPr/>
        </p:nvCxnSpPr>
        <p:spPr>
          <a:xfrm>
            <a:off x="1081509" y="1725023"/>
            <a:ext cx="1386699" cy="0"/>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183ED9A3-9255-4D60-8B0D-B68C130E44E5}"/>
              </a:ext>
            </a:extLst>
          </p:cNvPr>
          <p:cNvSpPr txBox="1"/>
          <p:nvPr/>
        </p:nvSpPr>
        <p:spPr>
          <a:xfrm>
            <a:off x="2954429" y="1602795"/>
            <a:ext cx="62898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V</a:t>
            </a:r>
            <a:r>
              <a:rPr lang="en-US" sz="3200" b="1" baseline="-25000" dirty="0">
                <a:latin typeface="Times New Roman" panose="02020603050405020304" pitchFamily="18" charset="0"/>
                <a:cs typeface="Times New Roman" panose="02020603050405020304" pitchFamily="18" charset="0"/>
              </a:rPr>
              <a:t>2</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449983C-C659-482D-818C-68CF8856D342}"/>
              </a:ext>
            </a:extLst>
          </p:cNvPr>
          <p:cNvSpPr txBox="1"/>
          <p:nvPr/>
        </p:nvSpPr>
        <p:spPr>
          <a:xfrm>
            <a:off x="236361" y="5381576"/>
            <a:ext cx="11270875"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Usage: We use the past continuous to describe an action that was in progress at a stated time in the past.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1 </a:t>
            </a:r>
            <a:r>
              <a:rPr lang="en-US" sz="2800" u="sng" dirty="0" err="1">
                <a:latin typeface="Times New Roman" panose="02020603050405020304" pitchFamily="18" charset="0"/>
                <a:cs typeface="Times New Roman" panose="02020603050405020304" pitchFamily="18" charset="0"/>
              </a:rPr>
              <a:t>thời</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điểm</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xác</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định</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trong</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quá</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khứ</a:t>
            </a:r>
            <a:r>
              <a:rPr lang="en-US" sz="2800" u="sng"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pic>
        <p:nvPicPr>
          <p:cNvPr id="26" name="Picture 14">
            <a:extLst>
              <a:ext uri="{FF2B5EF4-FFF2-40B4-BE49-F238E27FC236}">
                <a16:creationId xmlns:a16="http://schemas.microsoft.com/office/drawing/2014/main" xmlns="" id="{81265337-E804-47D6-AB00-2C228EB3583A}"/>
              </a:ext>
            </a:extLst>
          </p:cNvPr>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7103199" y="1767469"/>
            <a:ext cx="968335" cy="96513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xmlns="" id="{18C008E8-82E5-46F7-9B46-2283DBCD94C0}"/>
              </a:ext>
            </a:extLst>
          </p:cNvPr>
          <p:cNvSpPr/>
          <p:nvPr/>
        </p:nvSpPr>
        <p:spPr>
          <a:xfrm>
            <a:off x="2823115" y="1144624"/>
            <a:ext cx="846707" cy="584775"/>
          </a:xfrm>
          <a:prstGeom prst="rect">
            <a:avLst/>
          </a:prstGeom>
          <a:solidFill>
            <a:srgbClr val="FFFF00"/>
          </a:solidFill>
        </p:spPr>
        <p:txBody>
          <a:bodyPr wrap="none">
            <a:spAutoFit/>
          </a:bodyPr>
          <a:lstStyle/>
          <a:p>
            <a:r>
              <a:rPr lang="en-US" sz="3200" b="1" dirty="0">
                <a:solidFill>
                  <a:srgbClr val="C00000"/>
                </a:solidFill>
                <a:latin typeface="Times New Roman" panose="02020603050405020304" pitchFamily="18" charset="0"/>
                <a:cs typeface="Times New Roman" panose="02020603050405020304" pitchFamily="18" charset="0"/>
              </a:rPr>
              <a:t>saw</a:t>
            </a:r>
            <a:endParaRPr lang="en-US" dirty="0"/>
          </a:p>
        </p:txBody>
      </p:sp>
      <p:sp>
        <p:nvSpPr>
          <p:cNvPr id="3" name="Rectangle 2"/>
          <p:cNvSpPr/>
          <p:nvPr/>
        </p:nvSpPr>
        <p:spPr>
          <a:xfrm>
            <a:off x="220920" y="60960"/>
            <a:ext cx="7850614"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1b</a:t>
            </a:r>
            <a:r>
              <a:rPr kumimoji="0" lang="en-US" sz="28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When do we use the past continuous ? </a:t>
            </a:r>
            <a:endParaRPr kumimoji="0" lang="en-US" sz="2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barn(inVertical)">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xit" presetSubtype="32" fill="hold" grpId="1" nodeType="clickEffect">
                                  <p:stCondLst>
                                    <p:cond delay="0"/>
                                  </p:stCondLst>
                                  <p:childTnLst>
                                    <p:animEffect transition="out" filter="plus(out)">
                                      <p:cBhvr>
                                        <p:cTn id="54" dur="2000"/>
                                        <p:tgtEl>
                                          <p:spTgt spid="5"/>
                                        </p:tgtEl>
                                      </p:cBhvr>
                                    </p:animEffect>
                                    <p:set>
                                      <p:cBhvr>
                                        <p:cTn id="55" dur="1" fill="hold">
                                          <p:stCondLst>
                                            <p:cond delay="1999"/>
                                          </p:stCondLst>
                                        </p:cTn>
                                        <p:tgtEl>
                                          <p:spTgt spid="5"/>
                                        </p:tgtEl>
                                        <p:attrNameLst>
                                          <p:attrName>style.visibility</p:attrName>
                                        </p:attrNameLst>
                                      </p:cBhvr>
                                      <p:to>
                                        <p:strVal val="hidden"/>
                                      </p:to>
                                    </p:set>
                                  </p:childTnLst>
                                </p:cTn>
                              </p:par>
                              <p:par>
                                <p:cTn id="56" presetID="13" presetClass="exit" presetSubtype="32" fill="hold" grpId="1" nodeType="withEffect">
                                  <p:stCondLst>
                                    <p:cond delay="0"/>
                                  </p:stCondLst>
                                  <p:childTnLst>
                                    <p:animEffect transition="out" filter="plus(out)">
                                      <p:cBhvr>
                                        <p:cTn id="57" dur="2000"/>
                                        <p:tgtEl>
                                          <p:spTgt spid="18"/>
                                        </p:tgtEl>
                                      </p:cBhvr>
                                    </p:animEffect>
                                    <p:set>
                                      <p:cBhvr>
                                        <p:cTn id="58" dur="1" fill="hold">
                                          <p:stCondLst>
                                            <p:cond delay="1999"/>
                                          </p:stCondLst>
                                        </p:cTn>
                                        <p:tgtEl>
                                          <p:spTgt spid="18"/>
                                        </p:tgtEl>
                                        <p:attrNameLst>
                                          <p:attrName>style.visibility</p:attrName>
                                        </p:attrNameLst>
                                      </p:cBhvr>
                                      <p:to>
                                        <p:strVal val="hidden"/>
                                      </p:to>
                                    </p:set>
                                  </p:childTnLst>
                                </p:cTn>
                              </p:par>
                              <p:par>
                                <p:cTn id="59" presetID="13" presetClass="exit" presetSubtype="32" fill="hold" grpId="1" nodeType="withEffect">
                                  <p:stCondLst>
                                    <p:cond delay="0"/>
                                  </p:stCondLst>
                                  <p:childTnLst>
                                    <p:animEffect transition="out" filter="plus(out)">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3" presetClass="exit" presetSubtype="32" fill="hold" nodeType="withEffect">
                                  <p:stCondLst>
                                    <p:cond delay="0"/>
                                  </p:stCondLst>
                                  <p:childTnLst>
                                    <p:animEffect transition="out" filter="plus(out)">
                                      <p:cBhvr>
                                        <p:cTn id="63" dur="1500"/>
                                        <p:tgtEl>
                                          <p:spTgt spid="7"/>
                                        </p:tgtEl>
                                      </p:cBhvr>
                                    </p:animEffect>
                                    <p:set>
                                      <p:cBhvr>
                                        <p:cTn id="64" dur="1" fill="hold">
                                          <p:stCondLst>
                                            <p:cond delay="1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1" grpId="0"/>
      <p:bldP spid="16" grpId="0" animBg="1"/>
      <p:bldP spid="5" grpId="0"/>
      <p:bldP spid="5" grpId="1"/>
      <p:bldP spid="8" grpId="0"/>
      <p:bldP spid="8" grpId="1"/>
      <p:bldP spid="9" grpId="0"/>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C385C190-49D7-4468-BA28-B7705359E290}"/>
              </a:ext>
            </a:extLst>
          </p:cNvPr>
          <p:cNvSpPr>
            <a:spLocks noGrp="1" noChangeArrowheads="1"/>
          </p:cNvSpPr>
          <p:nvPr>
            <p:ph type="title"/>
          </p:nvPr>
        </p:nvSpPr>
        <p:spPr>
          <a:xfrm>
            <a:off x="5377103" y="2823038"/>
            <a:ext cx="3502025" cy="1143000"/>
          </a:xfrm>
        </p:spPr>
        <p:txBody>
          <a:bodyPr/>
          <a:lstStyle/>
          <a:p>
            <a:pPr algn="l"/>
            <a:r>
              <a:rPr lang="en-US" altLang="en-US" sz="3200" dirty="0">
                <a:latin typeface="Times New Roman" panose="02020603050405020304" pitchFamily="18" charset="0"/>
                <a:cs typeface="Times New Roman" panose="02020603050405020304" pitchFamily="18" charset="0"/>
              </a:rPr>
              <a:t>a fairy appear</a:t>
            </a:r>
            <a:r>
              <a:rPr lang="en-US" altLang="en-US" sz="3200" b="1" dirty="0">
                <a:solidFill>
                  <a:srgbClr val="006600"/>
                </a:solidFill>
                <a:latin typeface="Times New Roman" panose="02020603050405020304" pitchFamily="18" charset="0"/>
                <a:cs typeface="Times New Roman" panose="02020603050405020304" pitchFamily="18" charset="0"/>
              </a:rPr>
              <a:t>ed</a:t>
            </a:r>
          </a:p>
        </p:txBody>
      </p:sp>
      <p:sp>
        <p:nvSpPr>
          <p:cNvPr id="22531" name="Rectangle 3">
            <a:extLst>
              <a:ext uri="{FF2B5EF4-FFF2-40B4-BE49-F238E27FC236}">
                <a16:creationId xmlns:a16="http://schemas.microsoft.com/office/drawing/2014/main" xmlns="" id="{1D4BB4C7-0DBD-471C-B22D-7E054368C0FA}"/>
              </a:ext>
            </a:extLst>
          </p:cNvPr>
          <p:cNvSpPr>
            <a:spLocks noGrp="1" noChangeArrowheads="1"/>
          </p:cNvSpPr>
          <p:nvPr>
            <p:ph type="body" idx="1"/>
          </p:nvPr>
        </p:nvSpPr>
        <p:spPr>
          <a:xfrm>
            <a:off x="195529" y="3094834"/>
            <a:ext cx="5277679" cy="1096963"/>
          </a:xfrm>
        </p:spPr>
        <p:txBody>
          <a:bodyPr/>
          <a:lstStyle/>
          <a:p>
            <a:pPr>
              <a:buFontTx/>
              <a:buNone/>
            </a:pPr>
            <a:r>
              <a:rPr lang="en-US" altLang="en-US" b="1" dirty="0">
                <a:latin typeface="Times New Roman" panose="02020603050405020304" pitchFamily="18" charset="0"/>
                <a:cs typeface="Times New Roman" panose="02020603050405020304" pitchFamily="18" charset="0"/>
              </a:rPr>
              <a:t>- When</a:t>
            </a:r>
            <a:r>
              <a:rPr lang="en-US" altLang="en-US" dirty="0">
                <a:latin typeface="Times New Roman" panose="02020603050405020304" pitchFamily="18" charset="0"/>
                <a:cs typeface="Times New Roman" panose="02020603050405020304" pitchFamily="18" charset="0"/>
              </a:rPr>
              <a:t> </a:t>
            </a:r>
            <a:r>
              <a:rPr lang="en-US" altLang="en-US" u="sng" dirty="0">
                <a:latin typeface="Times New Roman" panose="02020603050405020304" pitchFamily="18" charset="0"/>
                <a:cs typeface="Times New Roman" panose="02020603050405020304" pitchFamily="18" charset="0"/>
              </a:rPr>
              <a:t>the boy </a:t>
            </a:r>
            <a:r>
              <a:rPr lang="en-US" altLang="en-US" b="1" u="sng" dirty="0">
                <a:solidFill>
                  <a:srgbClr val="FF0000"/>
                </a:solidFill>
                <a:latin typeface="Times New Roman" panose="02020603050405020304" pitchFamily="18" charset="0"/>
                <a:cs typeface="Times New Roman" panose="02020603050405020304" pitchFamily="18" charset="0"/>
              </a:rPr>
              <a:t>was </a:t>
            </a:r>
            <a:r>
              <a:rPr lang="en-US" altLang="en-US" u="sng" dirty="0">
                <a:latin typeface="Times New Roman" panose="02020603050405020304" pitchFamily="18" charset="0"/>
                <a:cs typeface="Times New Roman" panose="02020603050405020304" pitchFamily="18" charset="0"/>
              </a:rPr>
              <a:t>cry</a:t>
            </a:r>
            <a:r>
              <a:rPr lang="en-US" altLang="en-US" b="1" u="sng" dirty="0">
                <a:solidFill>
                  <a:srgbClr val="FF0000"/>
                </a:solidFill>
                <a:latin typeface="Times New Roman" panose="02020603050405020304" pitchFamily="18" charset="0"/>
                <a:cs typeface="Times New Roman" panose="02020603050405020304" pitchFamily="18" charset="0"/>
              </a:rPr>
              <a:t>ing, </a:t>
            </a:r>
            <a:r>
              <a:rPr lang="en-US" altLang="en-US" b="1" dirty="0">
                <a:solidFill>
                  <a:srgbClr val="9933FF"/>
                </a:solidFill>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p>
        </p:txBody>
      </p:sp>
      <p:pic>
        <p:nvPicPr>
          <p:cNvPr id="22536" name="Picture 8">
            <a:extLst>
              <a:ext uri="{FF2B5EF4-FFF2-40B4-BE49-F238E27FC236}">
                <a16:creationId xmlns:a16="http://schemas.microsoft.com/office/drawing/2014/main" xmlns="" id="{F64117F4-CAF9-4CEB-9333-2B492D954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4343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a:extLst>
              <a:ext uri="{FF2B5EF4-FFF2-40B4-BE49-F238E27FC236}">
                <a16:creationId xmlns:a16="http://schemas.microsoft.com/office/drawing/2014/main" xmlns="" id="{D4076AF0-CBCB-424B-99C4-8A205276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451" y="204788"/>
            <a:ext cx="2547276" cy="28670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xmlns="" id="{57495737-A71F-40C4-9B52-A4C03D629DD6}"/>
              </a:ext>
            </a:extLst>
          </p:cNvPr>
          <p:cNvSpPr txBox="1">
            <a:spLocks noChangeArrowheads="1"/>
          </p:cNvSpPr>
          <p:nvPr/>
        </p:nvSpPr>
        <p:spPr bwMode="auto">
          <a:xfrm>
            <a:off x="672599" y="4347038"/>
            <a:ext cx="10846905" cy="2510962"/>
          </a:xfrm>
          <a:prstGeom prst="rect">
            <a:avLst/>
          </a:prstGeom>
          <a:noFill/>
          <a:ln w="571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dirty="0">
                <a:latin typeface="Times New Roman" panose="02020603050405020304" pitchFamily="18" charset="0"/>
                <a:cs typeface="Times New Roman" panose="02020603050405020304" pitchFamily="18" charset="0"/>
              </a:rPr>
              <a:t>             S + </a:t>
            </a:r>
            <a:r>
              <a:rPr lang="en-US" altLang="en-US" b="1" dirty="0">
                <a:solidFill>
                  <a:srgbClr val="0000CC"/>
                </a:solidFill>
                <a:latin typeface="Times New Roman" panose="02020603050405020304" pitchFamily="18" charset="0"/>
                <a:cs typeface="Times New Roman" panose="02020603050405020304" pitchFamily="18" charset="0"/>
              </a:rPr>
              <a:t>was/ were </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Ving</a:t>
            </a:r>
            <a:r>
              <a:rPr lang="en-US" altLang="en-US" dirty="0">
                <a:solidFill>
                  <a:srgbClr val="FF0000"/>
                </a:solidFill>
                <a:latin typeface="Times New Roman" panose="02020603050405020304" pitchFamily="18" charset="0"/>
                <a:cs typeface="Times New Roman" panose="02020603050405020304" pitchFamily="18" charset="0"/>
              </a:rPr>
              <a:t>       ,    S + V</a:t>
            </a:r>
            <a:r>
              <a:rPr lang="en-US" altLang="en-US" baseline="-25000" dirty="0">
                <a:solidFill>
                  <a:srgbClr val="FF0000"/>
                </a:solidFill>
                <a:latin typeface="Times New Roman" panose="02020603050405020304" pitchFamily="18" charset="0"/>
                <a:cs typeface="Times New Roman" panose="02020603050405020304" pitchFamily="18" charset="0"/>
              </a:rPr>
              <a:t>2/ed </a:t>
            </a:r>
          </a:p>
        </p:txBody>
      </p:sp>
      <p:sp>
        <p:nvSpPr>
          <p:cNvPr id="2" name="Rectangle 1">
            <a:extLst>
              <a:ext uri="{FF2B5EF4-FFF2-40B4-BE49-F238E27FC236}">
                <a16:creationId xmlns:a16="http://schemas.microsoft.com/office/drawing/2014/main" xmlns="" id="{41ABDEE8-C961-4BB5-8A0F-0B5D9AAE7845}"/>
              </a:ext>
            </a:extLst>
          </p:cNvPr>
          <p:cNvSpPr/>
          <p:nvPr/>
        </p:nvSpPr>
        <p:spPr>
          <a:xfrm>
            <a:off x="2257544" y="4859939"/>
            <a:ext cx="3539752" cy="584775"/>
          </a:xfrm>
          <a:prstGeom prst="rect">
            <a:avLst/>
          </a:prstGeom>
        </p:spPr>
        <p:txBody>
          <a:bodyPr wrap="none">
            <a:spAutoFit/>
          </a:bodyPr>
          <a:lstStyle/>
          <a:p>
            <a:r>
              <a:rPr lang="en-US" sz="3200" b="1" dirty="0">
                <a:solidFill>
                  <a:srgbClr val="006600"/>
                </a:solidFill>
                <a:latin typeface="Times New Roman" panose="02020603050405020304" pitchFamily="18" charset="0"/>
                <a:ea typeface="+mj-ea"/>
                <a:cs typeface="Times New Roman" panose="02020603050405020304" pitchFamily="18" charset="0"/>
              </a:rPr>
              <a:t>(</a:t>
            </a:r>
            <a:r>
              <a:rPr lang="en-US" sz="3200" b="1" dirty="0" err="1">
                <a:solidFill>
                  <a:srgbClr val="006600"/>
                </a:solidFill>
                <a:latin typeface="Times New Roman" panose="02020603050405020304" pitchFamily="18" charset="0"/>
                <a:ea typeface="+mj-ea"/>
                <a:cs typeface="Times New Roman" panose="02020603050405020304" pitchFamily="18" charset="0"/>
              </a:rPr>
              <a:t>quá</a:t>
            </a:r>
            <a:r>
              <a:rPr lang="en-US" sz="3200" b="1" dirty="0">
                <a:solidFill>
                  <a:srgbClr val="006600"/>
                </a:solidFill>
                <a:latin typeface="Times New Roman" panose="02020603050405020304" pitchFamily="18" charset="0"/>
                <a:ea typeface="+mj-ea"/>
                <a:cs typeface="Times New Roman" panose="02020603050405020304" pitchFamily="18" charset="0"/>
              </a:rPr>
              <a:t> </a:t>
            </a:r>
            <a:r>
              <a:rPr lang="en-US" sz="3200" b="1" dirty="0" err="1">
                <a:solidFill>
                  <a:srgbClr val="006600"/>
                </a:solidFill>
                <a:latin typeface="Times New Roman" panose="02020603050405020304" pitchFamily="18" charset="0"/>
                <a:ea typeface="+mj-ea"/>
                <a:cs typeface="Times New Roman" panose="02020603050405020304" pitchFamily="18" charset="0"/>
              </a:rPr>
              <a:t>khứ</a:t>
            </a:r>
            <a:r>
              <a:rPr lang="en-US" sz="3200" b="1" dirty="0">
                <a:solidFill>
                  <a:srgbClr val="006600"/>
                </a:solidFill>
                <a:latin typeface="Times New Roman" panose="02020603050405020304" pitchFamily="18" charset="0"/>
                <a:ea typeface="+mj-ea"/>
                <a:cs typeface="Times New Roman" panose="02020603050405020304" pitchFamily="18" charset="0"/>
              </a:rPr>
              <a:t> </a:t>
            </a:r>
            <a:r>
              <a:rPr lang="en-US" sz="3200" b="1" dirty="0" err="1">
                <a:solidFill>
                  <a:srgbClr val="006600"/>
                </a:solidFill>
                <a:latin typeface="Times New Roman" panose="02020603050405020304" pitchFamily="18" charset="0"/>
                <a:ea typeface="+mj-ea"/>
                <a:cs typeface="Times New Roman" panose="02020603050405020304" pitchFamily="18" charset="0"/>
              </a:rPr>
              <a:t>tiếp</a:t>
            </a:r>
            <a:r>
              <a:rPr lang="en-US" sz="3200" b="1" dirty="0">
                <a:solidFill>
                  <a:srgbClr val="006600"/>
                </a:solidFill>
                <a:latin typeface="Times New Roman" panose="02020603050405020304" pitchFamily="18" charset="0"/>
                <a:ea typeface="+mj-ea"/>
                <a:cs typeface="Times New Roman" panose="02020603050405020304" pitchFamily="18" charset="0"/>
              </a:rPr>
              <a:t> </a:t>
            </a:r>
            <a:r>
              <a:rPr lang="en-US" sz="3200" b="1" dirty="0" err="1">
                <a:solidFill>
                  <a:srgbClr val="006600"/>
                </a:solidFill>
                <a:latin typeface="Times New Roman" panose="02020603050405020304" pitchFamily="18" charset="0"/>
                <a:ea typeface="+mj-ea"/>
                <a:cs typeface="Times New Roman" panose="02020603050405020304" pitchFamily="18" charset="0"/>
              </a:rPr>
              <a:t>diễn</a:t>
            </a:r>
            <a:r>
              <a:rPr lang="en-US" sz="3200" b="1" dirty="0">
                <a:solidFill>
                  <a:srgbClr val="006600"/>
                </a:solidFill>
                <a:latin typeface="Times New Roman" panose="02020603050405020304" pitchFamily="18" charset="0"/>
                <a:ea typeface="+mj-ea"/>
                <a:cs typeface="Times New Roman" panose="02020603050405020304" pitchFamily="18" charset="0"/>
              </a:rPr>
              <a:t>)</a:t>
            </a:r>
            <a:endParaRPr lang="en-US" sz="3200" b="1" dirty="0">
              <a:solidFill>
                <a:srgbClr val="0066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F2C3B84B-0B3F-4516-A29E-C2A9CCD0FFFE}"/>
              </a:ext>
            </a:extLst>
          </p:cNvPr>
          <p:cNvSpPr/>
          <p:nvPr/>
        </p:nvSpPr>
        <p:spPr>
          <a:xfrm>
            <a:off x="6698247" y="4855034"/>
            <a:ext cx="2707793" cy="584775"/>
          </a:xfrm>
          <a:prstGeom prst="rect">
            <a:avLst/>
          </a:prstGeom>
        </p:spPr>
        <p:txBody>
          <a:bodyPr wrap="none">
            <a:spAutoFit/>
          </a:bodyPr>
          <a:lstStyle/>
          <a:p>
            <a:r>
              <a:rPr lang="en-US" sz="3200" dirty="0">
                <a:solidFill>
                  <a:srgbClr val="006600"/>
                </a:solidFill>
                <a:latin typeface="Times New Roman" panose="02020603050405020304" pitchFamily="18" charset="0"/>
                <a:ea typeface="+mj-ea"/>
                <a:cs typeface="Times New Roman" panose="02020603050405020304" pitchFamily="18" charset="0"/>
              </a:rPr>
              <a:t>(</a:t>
            </a:r>
            <a:r>
              <a:rPr lang="en-US" sz="3200" b="1" dirty="0" err="1">
                <a:solidFill>
                  <a:srgbClr val="006600"/>
                </a:solidFill>
                <a:latin typeface="Times New Roman" panose="02020603050405020304" pitchFamily="18" charset="0"/>
                <a:ea typeface="+mj-ea"/>
                <a:cs typeface="Times New Roman" panose="02020603050405020304" pitchFamily="18" charset="0"/>
              </a:rPr>
              <a:t>quá</a:t>
            </a:r>
            <a:r>
              <a:rPr lang="en-US" sz="3200" b="1" dirty="0">
                <a:solidFill>
                  <a:srgbClr val="006600"/>
                </a:solidFill>
                <a:latin typeface="Times New Roman" panose="02020603050405020304" pitchFamily="18" charset="0"/>
                <a:ea typeface="+mj-ea"/>
                <a:cs typeface="Times New Roman" panose="02020603050405020304" pitchFamily="18" charset="0"/>
              </a:rPr>
              <a:t> </a:t>
            </a:r>
            <a:r>
              <a:rPr lang="en-US" sz="3200" b="1" dirty="0" err="1">
                <a:solidFill>
                  <a:srgbClr val="006600"/>
                </a:solidFill>
                <a:latin typeface="Times New Roman" panose="02020603050405020304" pitchFamily="18" charset="0"/>
                <a:ea typeface="+mj-ea"/>
                <a:cs typeface="Times New Roman" panose="02020603050405020304" pitchFamily="18" charset="0"/>
              </a:rPr>
              <a:t>khứ</a:t>
            </a:r>
            <a:r>
              <a:rPr lang="en-US" sz="3200" b="1" dirty="0">
                <a:solidFill>
                  <a:srgbClr val="006600"/>
                </a:solidFill>
                <a:latin typeface="Times New Roman" panose="02020603050405020304" pitchFamily="18" charset="0"/>
                <a:ea typeface="+mj-ea"/>
                <a:cs typeface="Times New Roman" panose="02020603050405020304" pitchFamily="18" charset="0"/>
              </a:rPr>
              <a:t> đ</a:t>
            </a:r>
            <a:r>
              <a:rPr lang="vi-VN" sz="3200" b="1" dirty="0">
                <a:solidFill>
                  <a:srgbClr val="006600"/>
                </a:solidFill>
                <a:latin typeface="Times New Roman" panose="02020603050405020304" pitchFamily="18" charset="0"/>
                <a:ea typeface="+mj-ea"/>
                <a:cs typeface="Times New Roman" panose="02020603050405020304" pitchFamily="18" charset="0"/>
              </a:rPr>
              <a:t>ơ</a:t>
            </a:r>
            <a:r>
              <a:rPr lang="en-US" sz="3200" b="1" dirty="0">
                <a:solidFill>
                  <a:srgbClr val="006600"/>
                </a:solidFill>
                <a:latin typeface="Times New Roman" panose="02020603050405020304" pitchFamily="18" charset="0"/>
                <a:ea typeface="+mj-ea"/>
                <a:cs typeface="Times New Roman" panose="02020603050405020304" pitchFamily="18" charset="0"/>
              </a:rPr>
              <a:t>n)</a:t>
            </a:r>
            <a:endParaRPr lang="en-US" sz="3200" b="1" dirty="0">
              <a:solidFill>
                <a:srgbClr val="0066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21F3C467-15B7-48C3-B03A-ED7ACE02492E}"/>
              </a:ext>
            </a:extLst>
          </p:cNvPr>
          <p:cNvSpPr/>
          <p:nvPr/>
        </p:nvSpPr>
        <p:spPr>
          <a:xfrm>
            <a:off x="1507351" y="5264519"/>
            <a:ext cx="4257263" cy="1077218"/>
          </a:xfrm>
          <a:prstGeom prst="rect">
            <a:avLst/>
          </a:prstGeom>
        </p:spPr>
        <p:txBody>
          <a:bodyPr wrap="square">
            <a:spAutoFit/>
          </a:bodyPr>
          <a:lstStyle/>
          <a:p>
            <a:r>
              <a:rPr lang="en-US" sz="3200" dirty="0">
                <a:solidFill>
                  <a:srgbClr val="002060"/>
                </a:solidFill>
                <a:latin typeface="Times New Roman" panose="02020603050405020304" pitchFamily="18" charset="0"/>
                <a:ea typeface="+mj-ea"/>
                <a:cs typeface="Times New Roman" panose="02020603050405020304" pitchFamily="18" charset="0"/>
              </a:rPr>
              <a:t>(</a:t>
            </a:r>
            <a:r>
              <a:rPr lang="en-US" sz="3200" dirty="0" err="1">
                <a:solidFill>
                  <a:srgbClr val="002060"/>
                </a:solidFill>
                <a:latin typeface="Times New Roman" panose="02020603050405020304" pitchFamily="18" charset="0"/>
                <a:ea typeface="+mj-ea"/>
                <a:cs typeface="Times New Roman" panose="02020603050405020304" pitchFamily="18" charset="0"/>
              </a:rPr>
              <a:t>hành</a:t>
            </a:r>
            <a:r>
              <a:rPr lang="en-US" sz="3200" dirty="0">
                <a:solidFill>
                  <a:srgbClr val="002060"/>
                </a:solidFill>
                <a:latin typeface="Times New Roman" panose="02020603050405020304" pitchFamily="18" charset="0"/>
                <a:ea typeface="+mj-ea"/>
                <a:cs typeface="Times New Roman" panose="02020603050405020304" pitchFamily="18" charset="0"/>
              </a:rPr>
              <a:t> </a:t>
            </a:r>
            <a:r>
              <a:rPr lang="en-US" sz="3200" dirty="0" err="1">
                <a:solidFill>
                  <a:srgbClr val="002060"/>
                </a:solidFill>
                <a:latin typeface="Times New Roman" panose="02020603050405020304" pitchFamily="18" charset="0"/>
                <a:ea typeface="+mj-ea"/>
                <a:cs typeface="Times New Roman" panose="02020603050405020304" pitchFamily="18" charset="0"/>
              </a:rPr>
              <a:t>động</a:t>
            </a:r>
            <a:r>
              <a:rPr lang="en-US" sz="3200" dirty="0">
                <a:solidFill>
                  <a:srgbClr val="002060"/>
                </a:solidFill>
                <a:latin typeface="Times New Roman" panose="02020603050405020304" pitchFamily="18" charset="0"/>
                <a:ea typeface="+mj-ea"/>
                <a:cs typeface="Times New Roman" panose="02020603050405020304" pitchFamily="18" charset="0"/>
              </a:rPr>
              <a:t> </a:t>
            </a:r>
            <a:r>
              <a:rPr lang="en-US" sz="3200" dirty="0" err="1">
                <a:solidFill>
                  <a:srgbClr val="002060"/>
                </a:solidFill>
                <a:latin typeface="Times New Roman" panose="02020603050405020304" pitchFamily="18" charset="0"/>
                <a:ea typeface="+mj-ea"/>
                <a:cs typeface="Times New Roman" panose="02020603050405020304" pitchFamily="18" charset="0"/>
              </a:rPr>
              <a:t>đang</a:t>
            </a:r>
            <a:r>
              <a:rPr lang="en-US" sz="3200" dirty="0">
                <a:solidFill>
                  <a:srgbClr val="002060"/>
                </a:solidFill>
                <a:latin typeface="Times New Roman" panose="02020603050405020304" pitchFamily="18" charset="0"/>
                <a:ea typeface="+mj-ea"/>
                <a:cs typeface="Times New Roman" panose="02020603050405020304" pitchFamily="18" charset="0"/>
              </a:rPr>
              <a:t> </a:t>
            </a:r>
            <a:r>
              <a:rPr lang="en-US" sz="3200" dirty="0" err="1">
                <a:solidFill>
                  <a:srgbClr val="002060"/>
                </a:solidFill>
                <a:latin typeface="Times New Roman" panose="02020603050405020304" pitchFamily="18" charset="0"/>
                <a:ea typeface="+mj-ea"/>
                <a:cs typeface="Times New Roman" panose="02020603050405020304" pitchFamily="18" charset="0"/>
              </a:rPr>
              <a:t>diễn</a:t>
            </a:r>
            <a:r>
              <a:rPr lang="en-US" sz="3200" dirty="0">
                <a:solidFill>
                  <a:srgbClr val="002060"/>
                </a:solidFill>
                <a:latin typeface="Times New Roman" panose="02020603050405020304" pitchFamily="18" charset="0"/>
                <a:ea typeface="+mj-ea"/>
                <a:cs typeface="Times New Roman" panose="02020603050405020304" pitchFamily="18" charset="0"/>
              </a:rPr>
              <a:t> ra </a:t>
            </a:r>
          </a:p>
          <a:p>
            <a:r>
              <a:rPr lang="en-US" sz="3200" dirty="0" err="1">
                <a:solidFill>
                  <a:srgbClr val="002060"/>
                </a:solidFill>
                <a:latin typeface="Times New Roman" panose="02020603050405020304" pitchFamily="18" charset="0"/>
                <a:ea typeface="+mj-ea"/>
                <a:cs typeface="Times New Roman" panose="02020603050405020304" pitchFamily="18" charset="0"/>
              </a:rPr>
              <a:t>trong</a:t>
            </a:r>
            <a:r>
              <a:rPr lang="en-US" sz="3200" dirty="0">
                <a:solidFill>
                  <a:srgbClr val="002060"/>
                </a:solidFill>
                <a:latin typeface="Times New Roman" panose="02020603050405020304" pitchFamily="18" charset="0"/>
                <a:ea typeface="+mj-ea"/>
                <a:cs typeface="Times New Roman" panose="02020603050405020304" pitchFamily="18" charset="0"/>
              </a:rPr>
              <a:t> </a:t>
            </a:r>
            <a:r>
              <a:rPr lang="en-US" sz="3200" dirty="0" err="1">
                <a:solidFill>
                  <a:srgbClr val="002060"/>
                </a:solidFill>
                <a:latin typeface="Times New Roman" panose="02020603050405020304" pitchFamily="18" charset="0"/>
                <a:ea typeface="+mj-ea"/>
                <a:cs typeface="Times New Roman" panose="02020603050405020304" pitchFamily="18" charset="0"/>
              </a:rPr>
              <a:t>quá</a:t>
            </a:r>
            <a:r>
              <a:rPr lang="en-US" sz="3200" dirty="0">
                <a:solidFill>
                  <a:srgbClr val="002060"/>
                </a:solidFill>
                <a:latin typeface="Times New Roman" panose="02020603050405020304" pitchFamily="18" charset="0"/>
                <a:ea typeface="+mj-ea"/>
                <a:cs typeface="Times New Roman" panose="02020603050405020304" pitchFamily="18" charset="0"/>
              </a:rPr>
              <a:t> </a:t>
            </a:r>
            <a:r>
              <a:rPr lang="en-US" sz="3200" dirty="0" err="1">
                <a:solidFill>
                  <a:srgbClr val="002060"/>
                </a:solidFill>
                <a:latin typeface="Times New Roman" panose="02020603050405020304" pitchFamily="18" charset="0"/>
                <a:ea typeface="+mj-ea"/>
                <a:cs typeface="Times New Roman" panose="02020603050405020304" pitchFamily="18" charset="0"/>
              </a:rPr>
              <a:t>khứ</a:t>
            </a:r>
            <a:r>
              <a:rPr lang="en-US" sz="3200" dirty="0">
                <a:solidFill>
                  <a:srgbClr val="002060"/>
                </a:solidFill>
                <a:latin typeface="Times New Roman" panose="02020603050405020304" pitchFamily="18" charset="0"/>
                <a:ea typeface="+mj-ea"/>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03D15D01-F05D-4DA7-A843-B7E92C3F8628}"/>
              </a:ext>
            </a:extLst>
          </p:cNvPr>
          <p:cNvSpPr/>
          <p:nvPr/>
        </p:nvSpPr>
        <p:spPr>
          <a:xfrm>
            <a:off x="6797079" y="5343196"/>
            <a:ext cx="3570208" cy="584775"/>
          </a:xfrm>
          <a:prstGeom prst="rect">
            <a:avLst/>
          </a:prstGeom>
        </p:spPr>
        <p:txBody>
          <a:bodyPr wrap="none">
            <a:spAutoFit/>
          </a:bodyPr>
          <a:lstStyle/>
          <a:p>
            <a:r>
              <a:rPr lang="en-US" sz="3200" dirty="0">
                <a:solidFill>
                  <a:srgbClr val="C00000"/>
                </a:solidFill>
                <a:latin typeface="Times New Roman" panose="02020603050405020304" pitchFamily="18" charset="0"/>
                <a:ea typeface="+mj-ea"/>
                <a:cs typeface="Times New Roman" panose="02020603050405020304" pitchFamily="18" charset="0"/>
              </a:rPr>
              <a:t>(</a:t>
            </a:r>
            <a:r>
              <a:rPr lang="en-US" sz="3200" dirty="0" err="1">
                <a:solidFill>
                  <a:srgbClr val="C00000"/>
                </a:solidFill>
                <a:latin typeface="Times New Roman" panose="02020603050405020304" pitchFamily="18" charset="0"/>
                <a:ea typeface="+mj-ea"/>
                <a:cs typeface="Times New Roman" panose="02020603050405020304" pitchFamily="18" charset="0"/>
              </a:rPr>
              <a:t>hành</a:t>
            </a:r>
            <a:r>
              <a:rPr lang="en-US" sz="3200" dirty="0">
                <a:solidFill>
                  <a:srgbClr val="C00000"/>
                </a:solidFill>
                <a:latin typeface="Times New Roman" panose="02020603050405020304" pitchFamily="18" charset="0"/>
                <a:ea typeface="+mj-ea"/>
                <a:cs typeface="Times New Roman" panose="02020603050405020304" pitchFamily="18" charset="0"/>
              </a:rPr>
              <a:t> </a:t>
            </a:r>
            <a:r>
              <a:rPr lang="en-US" sz="3200" dirty="0" err="1">
                <a:solidFill>
                  <a:srgbClr val="C00000"/>
                </a:solidFill>
                <a:latin typeface="Times New Roman" panose="02020603050405020304" pitchFamily="18" charset="0"/>
                <a:ea typeface="+mj-ea"/>
                <a:cs typeface="Times New Roman" panose="02020603050405020304" pitchFamily="18" charset="0"/>
              </a:rPr>
              <a:t>động</a:t>
            </a:r>
            <a:r>
              <a:rPr lang="en-US" sz="3200" dirty="0">
                <a:solidFill>
                  <a:srgbClr val="C00000"/>
                </a:solidFill>
                <a:latin typeface="Times New Roman" panose="02020603050405020304" pitchFamily="18" charset="0"/>
                <a:ea typeface="+mj-ea"/>
                <a:cs typeface="Times New Roman" panose="02020603050405020304" pitchFamily="18" charset="0"/>
              </a:rPr>
              <a:t> xen </a:t>
            </a:r>
            <a:r>
              <a:rPr lang="en-US" sz="3200" dirty="0" err="1">
                <a:solidFill>
                  <a:srgbClr val="C00000"/>
                </a:solidFill>
                <a:latin typeface="Times New Roman" panose="02020603050405020304" pitchFamily="18" charset="0"/>
                <a:ea typeface="+mj-ea"/>
                <a:cs typeface="Times New Roman" panose="02020603050405020304" pitchFamily="18" charset="0"/>
              </a:rPr>
              <a:t>vào</a:t>
            </a:r>
            <a:r>
              <a:rPr lang="en-US" sz="3200" dirty="0">
                <a:solidFill>
                  <a:srgbClr val="C00000"/>
                </a:solidFill>
                <a:latin typeface="Times New Roman" panose="02020603050405020304" pitchFamily="18" charset="0"/>
                <a:ea typeface="+mj-ea"/>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16" name="Rectangle 3">
            <a:extLst>
              <a:ext uri="{FF2B5EF4-FFF2-40B4-BE49-F238E27FC236}">
                <a16:creationId xmlns:a16="http://schemas.microsoft.com/office/drawing/2014/main" xmlns="" id="{A0797275-0749-479E-83A0-49AD2C96FC9A}"/>
              </a:ext>
            </a:extLst>
          </p:cNvPr>
          <p:cNvSpPr txBox="1">
            <a:spLocks noChangeArrowheads="1"/>
          </p:cNvSpPr>
          <p:nvPr/>
        </p:nvSpPr>
        <p:spPr bwMode="auto">
          <a:xfrm>
            <a:off x="3413511" y="3733569"/>
            <a:ext cx="5277679" cy="63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b="1" dirty="0">
                <a:latin typeface="Times New Roman" panose="02020603050405020304" pitchFamily="18" charset="0"/>
                <a:cs typeface="Times New Roman" panose="02020603050405020304" pitchFamily="18" charset="0"/>
              </a:rPr>
              <a:t>while</a:t>
            </a:r>
            <a:r>
              <a:rPr lang="en-US" altLang="en-US" dirty="0">
                <a:latin typeface="Times New Roman" panose="02020603050405020304" pitchFamily="18" charset="0"/>
                <a:cs typeface="Times New Roman" panose="02020603050405020304" pitchFamily="18" charset="0"/>
              </a:rPr>
              <a:t> </a:t>
            </a:r>
            <a:r>
              <a:rPr lang="en-US" altLang="en-US" u="sng" dirty="0">
                <a:latin typeface="Times New Roman" panose="02020603050405020304" pitchFamily="18" charset="0"/>
                <a:cs typeface="Times New Roman" panose="02020603050405020304" pitchFamily="18" charset="0"/>
              </a:rPr>
              <a:t>the boy </a:t>
            </a:r>
            <a:r>
              <a:rPr lang="en-US" altLang="en-US" b="1" u="sng" dirty="0">
                <a:solidFill>
                  <a:srgbClr val="FF0000"/>
                </a:solidFill>
                <a:latin typeface="Times New Roman" panose="02020603050405020304" pitchFamily="18" charset="0"/>
                <a:cs typeface="Times New Roman" panose="02020603050405020304" pitchFamily="18" charset="0"/>
              </a:rPr>
              <a:t>was </a:t>
            </a:r>
            <a:r>
              <a:rPr lang="en-US" altLang="en-US" u="sng" dirty="0">
                <a:latin typeface="Times New Roman" panose="02020603050405020304" pitchFamily="18" charset="0"/>
                <a:cs typeface="Times New Roman" panose="02020603050405020304" pitchFamily="18" charset="0"/>
              </a:rPr>
              <a:t>cry</a:t>
            </a:r>
            <a:r>
              <a:rPr lang="en-US" altLang="en-US" b="1" u="sng" dirty="0">
                <a:solidFill>
                  <a:srgbClr val="FF0000"/>
                </a:solidFill>
                <a:latin typeface="Times New Roman" panose="02020603050405020304" pitchFamily="18" charset="0"/>
                <a:cs typeface="Times New Roman" panose="02020603050405020304" pitchFamily="18" charset="0"/>
              </a:rPr>
              <a:t>ing</a:t>
            </a:r>
            <a:endParaRPr lang="en-US" altLang="en-US" dirty="0">
              <a:latin typeface="Times New Roman" panose="02020603050405020304" pitchFamily="18" charset="0"/>
              <a:cs typeface="Times New Roman" panose="02020603050405020304" pitchFamily="18" charset="0"/>
            </a:endParaRPr>
          </a:p>
        </p:txBody>
      </p:sp>
      <p:sp>
        <p:nvSpPr>
          <p:cNvPr id="17" name="Rectangle 2">
            <a:extLst>
              <a:ext uri="{FF2B5EF4-FFF2-40B4-BE49-F238E27FC236}">
                <a16:creationId xmlns:a16="http://schemas.microsoft.com/office/drawing/2014/main" xmlns="" id="{DA2F338A-4BCA-4E2C-B74B-CF8469A87797}"/>
              </a:ext>
            </a:extLst>
          </p:cNvPr>
          <p:cNvSpPr txBox="1">
            <a:spLocks noChangeArrowheads="1"/>
          </p:cNvSpPr>
          <p:nvPr/>
        </p:nvSpPr>
        <p:spPr bwMode="auto">
          <a:xfrm>
            <a:off x="228279" y="3433258"/>
            <a:ext cx="35020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r>
              <a:rPr lang="en-US" altLang="en-US" sz="3200" dirty="0">
                <a:latin typeface="Times New Roman" panose="02020603050405020304" pitchFamily="18" charset="0"/>
                <a:cs typeface="Times New Roman" panose="02020603050405020304" pitchFamily="18" charset="0"/>
              </a:rPr>
              <a:t>- A fairy appear</a:t>
            </a:r>
            <a:r>
              <a:rPr lang="en-US" altLang="en-US" sz="3200" b="1" dirty="0">
                <a:solidFill>
                  <a:srgbClr val="006600"/>
                </a:solidFill>
                <a:latin typeface="Times New Roman" panose="02020603050405020304" pitchFamily="18" charset="0"/>
                <a:cs typeface="Times New Roman" panose="02020603050405020304" pitchFamily="18" charset="0"/>
              </a:rPr>
              <a:t>ed</a:t>
            </a:r>
          </a:p>
        </p:txBody>
      </p:sp>
      <p:sp>
        <p:nvSpPr>
          <p:cNvPr id="3" name="TextBox 2">
            <a:extLst>
              <a:ext uri="{FF2B5EF4-FFF2-40B4-BE49-F238E27FC236}">
                <a16:creationId xmlns:a16="http://schemas.microsoft.com/office/drawing/2014/main" xmlns="" id="{C308F2DC-7625-43E6-A8A3-0676AF05550C}"/>
              </a:ext>
            </a:extLst>
          </p:cNvPr>
          <p:cNvSpPr txBox="1"/>
          <p:nvPr/>
        </p:nvSpPr>
        <p:spPr>
          <a:xfrm>
            <a:off x="4727577" y="6291945"/>
            <a:ext cx="333190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(when / while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arn(inVertical)">
                                      <p:cBhvr>
                                        <p:cTn id="7" dur="500"/>
                                        <p:tgtEl>
                                          <p:spTgt spid="225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2542"/>
                                        </p:tgtEl>
                                        <p:attrNameLst>
                                          <p:attrName>style.visibility</p:attrName>
                                        </p:attrNameLst>
                                      </p:cBhvr>
                                      <p:to>
                                        <p:strVal val="visible"/>
                                      </p:to>
                                    </p:set>
                                    <p:anim calcmode="lin" valueType="num">
                                      <p:cBhvr additive="base">
                                        <p:cTn id="12" dur="500" fill="hold"/>
                                        <p:tgtEl>
                                          <p:spTgt spid="22542"/>
                                        </p:tgtEl>
                                        <p:attrNameLst>
                                          <p:attrName>ppt_x</p:attrName>
                                        </p:attrNameLst>
                                      </p:cBhvr>
                                      <p:tavLst>
                                        <p:tav tm="0">
                                          <p:val>
                                            <p:strVal val="1+#ppt_w/2"/>
                                          </p:val>
                                        </p:tav>
                                        <p:tav tm="100000">
                                          <p:val>
                                            <p:strVal val="#ppt_x"/>
                                          </p:val>
                                        </p:tav>
                                      </p:tavLst>
                                    </p:anim>
                                    <p:anim calcmode="lin" valueType="num">
                                      <p:cBhvr additive="base">
                                        <p:cTn id="13" dur="500" fill="hold"/>
                                        <p:tgtEl>
                                          <p:spTgt spid="2254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531">
                                            <p:txEl>
                                              <p:pRg st="0" end="0"/>
                                            </p:txEl>
                                          </p:spTgt>
                                        </p:tgtEl>
                                        <p:attrNameLst>
                                          <p:attrName>style.visibility</p:attrName>
                                        </p:attrNameLst>
                                      </p:cBhvr>
                                      <p:to>
                                        <p:strVal val="visible"/>
                                      </p:to>
                                    </p:set>
                                    <p:animEffect transition="in" filter="barn(inVertical)">
                                      <p:cBhvr>
                                        <p:cTn id="18" dur="500"/>
                                        <p:tgtEl>
                                          <p:spTgt spid="2253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530"/>
                                        </p:tgtEl>
                                        <p:attrNameLst>
                                          <p:attrName>style.visibility</p:attrName>
                                        </p:attrNameLst>
                                      </p:cBhvr>
                                      <p:to>
                                        <p:strVal val="visible"/>
                                      </p:to>
                                    </p:set>
                                    <p:animEffect transition="in" filter="wipe(down)">
                                      <p:cBhvr>
                                        <p:cTn id="23" dur="500"/>
                                        <p:tgtEl>
                                          <p:spTgt spid="225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arn(inVertical)">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P spid="11" grpId="0" animBg="1"/>
      <p:bldP spid="2" grpId="0"/>
      <p:bldP spid="13" grpId="0"/>
      <p:bldP spid="14" grpId="0"/>
      <p:bldP spid="15" grpId="0"/>
      <p:bldP spid="16" grpId="0"/>
      <p:bldP spid="1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C:\Users\huyanh\Documents\U6-L3-Grammar.jpg">
            <a:extLst>
              <a:ext uri="{FF2B5EF4-FFF2-40B4-BE49-F238E27FC236}">
                <a16:creationId xmlns:a16="http://schemas.microsoft.com/office/drawing/2014/main" xmlns="" id="{7ECBA030-0B2B-476C-88F6-1D0C7D2CA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571" y="0"/>
            <a:ext cx="983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9A2E031-5EB9-4C1F-8DCA-68C87BF96087}"/>
              </a:ext>
            </a:extLst>
          </p:cNvPr>
          <p:cNvSpPr/>
          <p:nvPr/>
        </p:nvSpPr>
        <p:spPr>
          <a:xfrm>
            <a:off x="7619664" y="446511"/>
            <a:ext cx="3869970" cy="584775"/>
          </a:xfrm>
          <a:prstGeom prst="rect">
            <a:avLst/>
          </a:prstGeom>
          <a:solidFill>
            <a:schemeClr val="bg1"/>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6600"/>
                </a:solidFill>
                <a:effectLst/>
                <a:uLnTx/>
                <a:uFillTx/>
              </a:rPr>
              <a:t>(</a:t>
            </a:r>
            <a:r>
              <a:rPr kumimoji="0" lang="en-US" sz="3200" b="1" i="0" u="none" strike="noStrike" kern="0" cap="none" spc="0" normalizeH="0" baseline="0" noProof="0" dirty="0" err="1">
                <a:ln>
                  <a:noFill/>
                </a:ln>
                <a:solidFill>
                  <a:srgbClr val="006600"/>
                </a:solidFill>
                <a:effectLst/>
                <a:uLnTx/>
                <a:uFillTx/>
              </a:rPr>
              <a:t>quá</a:t>
            </a:r>
            <a:r>
              <a:rPr kumimoji="0" lang="en-US" sz="3200" b="1" i="0" u="none" strike="noStrike" kern="0" cap="none" spc="0" normalizeH="0" baseline="0" noProof="0" dirty="0">
                <a:ln>
                  <a:noFill/>
                </a:ln>
                <a:solidFill>
                  <a:srgbClr val="006600"/>
                </a:solidFill>
                <a:effectLst/>
                <a:uLnTx/>
                <a:uFillTx/>
              </a:rPr>
              <a:t> </a:t>
            </a:r>
            <a:r>
              <a:rPr kumimoji="0" lang="en-US" sz="3200" b="1" i="0" u="none" strike="noStrike" kern="0" cap="none" spc="0" normalizeH="0" baseline="0" noProof="0" dirty="0" err="1">
                <a:ln>
                  <a:noFill/>
                </a:ln>
                <a:solidFill>
                  <a:srgbClr val="006600"/>
                </a:solidFill>
                <a:effectLst/>
                <a:uLnTx/>
                <a:uFillTx/>
              </a:rPr>
              <a:t>khứ</a:t>
            </a:r>
            <a:r>
              <a:rPr kumimoji="0" lang="en-US" sz="3200" b="1" i="0" u="none" strike="noStrike" kern="0" cap="none" spc="0" normalizeH="0" baseline="0" noProof="0" dirty="0">
                <a:ln>
                  <a:noFill/>
                </a:ln>
                <a:solidFill>
                  <a:srgbClr val="006600"/>
                </a:solidFill>
                <a:effectLst/>
                <a:uLnTx/>
                <a:uFillTx/>
              </a:rPr>
              <a:t> </a:t>
            </a:r>
            <a:r>
              <a:rPr kumimoji="0" lang="en-US" sz="3200" b="1" i="0" u="none" strike="noStrike" kern="0" cap="none" spc="0" normalizeH="0" baseline="0" noProof="0" dirty="0" err="1">
                <a:ln>
                  <a:noFill/>
                </a:ln>
                <a:solidFill>
                  <a:srgbClr val="006600"/>
                </a:solidFill>
                <a:effectLst/>
                <a:uLnTx/>
                <a:uFillTx/>
              </a:rPr>
              <a:t>tiếp</a:t>
            </a:r>
            <a:r>
              <a:rPr kumimoji="0" lang="en-US" sz="3200" b="1" i="0" u="none" strike="noStrike" kern="0" cap="none" spc="0" normalizeH="0" baseline="0" noProof="0" dirty="0">
                <a:ln>
                  <a:noFill/>
                </a:ln>
                <a:solidFill>
                  <a:srgbClr val="006600"/>
                </a:solidFill>
                <a:effectLst/>
                <a:uLnTx/>
                <a:uFillTx/>
              </a:rPr>
              <a:t> </a:t>
            </a:r>
            <a:r>
              <a:rPr kumimoji="0" lang="en-US" sz="3200" b="1" i="0" u="none" strike="noStrike" kern="0" cap="none" spc="0" normalizeH="0" baseline="0" noProof="0" dirty="0" err="1">
                <a:ln>
                  <a:noFill/>
                </a:ln>
                <a:solidFill>
                  <a:srgbClr val="006600"/>
                </a:solidFill>
                <a:effectLst/>
                <a:uLnTx/>
                <a:uFillTx/>
              </a:rPr>
              <a:t>diễn</a:t>
            </a:r>
            <a:r>
              <a:rPr kumimoji="0" lang="en-US" sz="3200" b="1" i="0" u="none" strike="noStrike" kern="0" cap="none" spc="0" normalizeH="0" baseline="0" noProof="0" dirty="0">
                <a:ln>
                  <a:noFill/>
                </a:ln>
                <a:solidFill>
                  <a:srgbClr val="006600"/>
                </a:solidFill>
                <a:effectLst/>
                <a:uLnTx/>
                <a:uFillTx/>
              </a:rPr>
              <a:t>)</a:t>
            </a:r>
          </a:p>
        </p:txBody>
      </p:sp>
      <p:cxnSp>
        <p:nvCxnSpPr>
          <p:cNvPr id="4" name="Straight Connector 3">
            <a:extLst>
              <a:ext uri="{FF2B5EF4-FFF2-40B4-BE49-F238E27FC236}">
                <a16:creationId xmlns:a16="http://schemas.microsoft.com/office/drawing/2014/main" xmlns="" id="{F636C6E8-0270-40D6-BB65-6F8EA0F2033C}"/>
              </a:ext>
            </a:extLst>
          </p:cNvPr>
          <p:cNvCxnSpPr/>
          <p:nvPr/>
        </p:nvCxnSpPr>
        <p:spPr>
          <a:xfrm>
            <a:off x="5923723" y="2743200"/>
            <a:ext cx="27962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B25BD218-EEB1-4FEF-9D89-49DE4A410B75}"/>
              </a:ext>
            </a:extLst>
          </p:cNvPr>
          <p:cNvCxnSpPr>
            <a:cxnSpLocks/>
          </p:cNvCxnSpPr>
          <p:nvPr/>
        </p:nvCxnSpPr>
        <p:spPr>
          <a:xfrm>
            <a:off x="6221561" y="3180521"/>
            <a:ext cx="30549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739F14-8AD5-42AD-B4DD-4E9B0D006223}"/>
              </a:ext>
            </a:extLst>
          </p:cNvPr>
          <p:cNvCxnSpPr/>
          <p:nvPr/>
        </p:nvCxnSpPr>
        <p:spPr>
          <a:xfrm>
            <a:off x="5970163" y="1473239"/>
            <a:ext cx="755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7E28E6E-674E-400F-A847-CBF2568F6A36}"/>
              </a:ext>
            </a:extLst>
          </p:cNvPr>
          <p:cNvCxnSpPr/>
          <p:nvPr/>
        </p:nvCxnSpPr>
        <p:spPr>
          <a:xfrm>
            <a:off x="6284704" y="1873050"/>
            <a:ext cx="755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ACFE989-4088-462F-BB5F-D3461965778F}"/>
              </a:ext>
            </a:extLst>
          </p:cNvPr>
          <p:cNvCxnSpPr/>
          <p:nvPr/>
        </p:nvCxnSpPr>
        <p:spPr>
          <a:xfrm>
            <a:off x="2911124" y="4064152"/>
            <a:ext cx="755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387D945-763D-4CCB-A90B-D677788728F7}"/>
              </a:ext>
            </a:extLst>
          </p:cNvPr>
          <p:cNvCxnSpPr/>
          <p:nvPr/>
        </p:nvCxnSpPr>
        <p:spPr>
          <a:xfrm>
            <a:off x="3027824" y="4465985"/>
            <a:ext cx="755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5BB5B6F-23C7-4BC4-BCB3-8A20F7828DF5}"/>
              </a:ext>
            </a:extLst>
          </p:cNvPr>
          <p:cNvCxnSpPr>
            <a:cxnSpLocks/>
          </p:cNvCxnSpPr>
          <p:nvPr/>
        </p:nvCxnSpPr>
        <p:spPr>
          <a:xfrm>
            <a:off x="6347820" y="5327373"/>
            <a:ext cx="6291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A0E7CEF-DF48-450B-8577-2C2602BDD5BC}"/>
              </a:ext>
            </a:extLst>
          </p:cNvPr>
          <p:cNvCxnSpPr>
            <a:cxnSpLocks/>
          </p:cNvCxnSpPr>
          <p:nvPr/>
        </p:nvCxnSpPr>
        <p:spPr>
          <a:xfrm>
            <a:off x="6599585" y="5751442"/>
            <a:ext cx="9011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00B44140-A2CD-40FF-BE64-8787FC891C15}"/>
              </a:ext>
            </a:extLst>
          </p:cNvPr>
          <p:cNvCxnSpPr>
            <a:cxnSpLocks/>
          </p:cNvCxnSpPr>
          <p:nvPr/>
        </p:nvCxnSpPr>
        <p:spPr>
          <a:xfrm>
            <a:off x="6221561" y="6202016"/>
            <a:ext cx="12791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1F10EF9-8D74-4E63-98AC-AB90B06E4144}"/>
              </a:ext>
            </a:extLst>
          </p:cNvPr>
          <p:cNvCxnSpPr>
            <a:cxnSpLocks/>
          </p:cNvCxnSpPr>
          <p:nvPr/>
        </p:nvCxnSpPr>
        <p:spPr>
          <a:xfrm>
            <a:off x="6460101" y="6639338"/>
            <a:ext cx="12791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B9722F-0B5C-4326-B21D-E495C758BE30}"/>
              </a:ext>
            </a:extLst>
          </p:cNvPr>
          <p:cNvSpPr/>
          <p:nvPr/>
        </p:nvSpPr>
        <p:spPr>
          <a:xfrm>
            <a:off x="0" y="118669"/>
            <a:ext cx="12192000" cy="6001643"/>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                          DẤU HIỆU NHẬN BIẾT</a:t>
            </a:r>
          </a:p>
          <a:p>
            <a:endParaRPr lang="en-US" sz="3200" dirty="0">
              <a:solidFill>
                <a:srgbClr val="0000CC"/>
              </a:solidFill>
              <a:latin typeface="Times New Roman" panose="02020603050405020304" pitchFamily="18" charset="0"/>
              <a:cs typeface="Times New Roman" panose="02020603050405020304" pitchFamily="18" charset="0"/>
            </a:endParaRPr>
          </a:p>
          <a:p>
            <a:pPr marL="457200" indent="-457200">
              <a:buFontTx/>
              <a:buChar char="-"/>
            </a:pPr>
            <a:r>
              <a:rPr lang="en-US" sz="3200" dirty="0">
                <a:solidFill>
                  <a:srgbClr val="0000CC"/>
                </a:solidFill>
                <a:latin typeface="Times New Roman" panose="02020603050405020304" pitchFamily="18" charset="0"/>
                <a:cs typeface="Times New Roman" panose="02020603050405020304" pitchFamily="18" charset="0"/>
              </a:rPr>
              <a:t>at + </a:t>
            </a:r>
            <a:r>
              <a:rPr lang="en-US" sz="3200" dirty="0" err="1">
                <a:solidFill>
                  <a:srgbClr val="0000CC"/>
                </a:solidFill>
                <a:latin typeface="Times New Roman" panose="02020603050405020304" pitchFamily="18" charset="0"/>
                <a:cs typeface="Times New Roman" panose="02020603050405020304" pitchFamily="18" charset="0"/>
              </a:rPr>
              <a:t>giờ</a:t>
            </a:r>
            <a:r>
              <a:rPr lang="en-US" sz="3200" dirty="0">
                <a:solidFill>
                  <a:srgbClr val="0000CC"/>
                </a:solidFill>
                <a:latin typeface="Times New Roman" panose="02020603050405020304" pitchFamily="18" charset="0"/>
                <a:cs typeface="Times New Roman" panose="02020603050405020304" pitchFamily="18" charset="0"/>
              </a:rPr>
              <a:t> + </a:t>
            </a:r>
            <a:r>
              <a:rPr lang="en-US" sz="3200" dirty="0" err="1">
                <a:solidFill>
                  <a:srgbClr val="0000CC"/>
                </a:solidFill>
                <a:latin typeface="Times New Roman" panose="02020603050405020304" pitchFamily="18" charset="0"/>
                <a:cs typeface="Times New Roman" panose="02020603050405020304" pitchFamily="18" charset="0"/>
              </a:rPr>
              <a:t>thời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trong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quá</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khứ</a:t>
            </a:r>
            <a:r>
              <a:rPr lang="en-US" sz="3200" dirty="0">
                <a:solidFill>
                  <a:srgbClr val="0000CC"/>
                </a:solidFill>
                <a:latin typeface="Times New Roman" panose="02020603050405020304" pitchFamily="18" charset="0"/>
                <a:cs typeface="Times New Roman" panose="02020603050405020304" pitchFamily="18" charset="0"/>
              </a:rPr>
              <a:t> (at 12 o’clock last night,…)</a:t>
            </a:r>
          </a:p>
          <a:p>
            <a:pPr marL="457200" indent="-457200">
              <a:buFontTx/>
              <a:buChar char="-"/>
            </a:pPr>
            <a:endParaRPr lang="en-US" sz="3200"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at this time + </a:t>
            </a:r>
            <a:r>
              <a:rPr lang="en-US" sz="3200" dirty="0" err="1">
                <a:solidFill>
                  <a:srgbClr val="C00000"/>
                </a:solidFill>
                <a:latin typeface="Times New Roman" panose="02020603050405020304" pitchFamily="18" charset="0"/>
                <a:cs typeface="Times New Roman" panose="02020603050405020304" pitchFamily="18" charset="0"/>
              </a:rPr>
              <a:t>thời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gian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trong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khứ</a:t>
            </a:r>
            <a:r>
              <a:rPr lang="en-US" sz="3200" dirty="0">
                <a:solidFill>
                  <a:srgbClr val="C00000"/>
                </a:solidFill>
                <a:latin typeface="Times New Roman" panose="02020603050405020304" pitchFamily="18" charset="0"/>
                <a:cs typeface="Times New Roman" panose="02020603050405020304" pitchFamily="18" charset="0"/>
              </a:rPr>
              <a:t>. (at this time two weeks ago, …)</a:t>
            </a:r>
          </a:p>
          <a:p>
            <a:r>
              <a:rPr lang="en-US" sz="3200" dirty="0">
                <a:solidFill>
                  <a:srgbClr val="C00000"/>
                </a:solidFill>
                <a:latin typeface="Times New Roman" panose="02020603050405020304" pitchFamily="18" charset="0"/>
                <a:cs typeface="Times New Roman" panose="02020603050405020304" pitchFamily="18" charset="0"/>
              </a:rPr>
              <a:t>- at that moment</a:t>
            </a:r>
          </a:p>
          <a:p>
            <a:endParaRPr lang="en-US" sz="3200" dirty="0">
              <a:solidFill>
                <a:srgbClr val="000000"/>
              </a:solidFill>
              <a:latin typeface="Times New Roman" panose="02020603050405020304" pitchFamily="18" charset="0"/>
              <a:cs typeface="Times New Roman" panose="02020603050405020304" pitchFamily="18" charset="0"/>
            </a:endParaRPr>
          </a:p>
          <a:p>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câu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CC"/>
                </a:solidFill>
                <a:latin typeface="Times New Roman" panose="02020603050405020304" pitchFamily="18" charset="0"/>
                <a:cs typeface="Times New Roman" panose="02020603050405020304" pitchFamily="18" charset="0"/>
              </a:rPr>
              <a:t>when/while” </a:t>
            </a:r>
            <a:r>
              <a:rPr lang="en-US" sz="3200" dirty="0" err="1">
                <a:solidFill>
                  <a:srgbClr val="000000"/>
                </a:solidFill>
                <a:latin typeface="Times New Roman" panose="02020603050405020304" pitchFamily="18" charset="0"/>
                <a:cs typeface="Times New Roman" panose="02020603050405020304" pitchFamily="18" charset="0"/>
              </a:rPr>
              <a:t>khi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diễn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tả</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một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hành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động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đang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xảy</a:t>
            </a:r>
            <a:r>
              <a:rPr lang="en-US" sz="3200" dirty="0">
                <a:solidFill>
                  <a:srgbClr val="0000CC"/>
                </a:solidFill>
                <a:latin typeface="Times New Roman" panose="02020603050405020304" pitchFamily="18" charset="0"/>
                <a:cs typeface="Times New Roman" panose="02020603050405020304" pitchFamily="18" charset="0"/>
              </a:rPr>
              <a:t> ra </a:t>
            </a:r>
            <a:r>
              <a:rPr lang="en-US" sz="3200" dirty="0" err="1">
                <a:solidFill>
                  <a:srgbClr val="000000"/>
                </a:solidFill>
                <a:latin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xen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000000"/>
                </a:solidFill>
                <a:latin typeface="Times New Roman" panose="02020603050405020304" pitchFamily="18" charset="0"/>
                <a:cs typeface="Times New Roman" panose="02020603050405020304" pitchFamily="18" charset="0"/>
              </a:rPr>
              <a:t>.</a:t>
            </a:r>
          </a:p>
          <a:p>
            <a:r>
              <a:rPr lang="en-US" sz="3200" dirty="0">
                <a:solidFill>
                  <a:srgbClr val="000000"/>
                </a:solidFill>
                <a:latin typeface="Times New Roman" panose="02020603050405020304" pitchFamily="18" charset="0"/>
                <a:cs typeface="Times New Roman" panose="02020603050405020304" pitchFamily="18" charset="0"/>
              </a:rPr>
              <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
            </a:r>
            <a:br>
              <a:rPr lang="en-US" sz="3200" dirty="0">
                <a:solidFill>
                  <a:srgbClr val="000000"/>
                </a:solidFill>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53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arn(inVertical)">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barn(inVertical)">
                                      <p:cBhvr>
                                        <p:cTn id="2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xmlns="" id="{E7B5B836-0D25-4584-BC88-0937338E4902}"/>
              </a:ext>
            </a:extLst>
          </p:cNvPr>
          <p:cNvSpPr>
            <a:spLocks noChangeArrowheads="1"/>
          </p:cNvSpPr>
          <p:nvPr/>
        </p:nvSpPr>
        <p:spPr bwMode="auto">
          <a:xfrm>
            <a:off x="768685" y="76"/>
            <a:ext cx="11423375" cy="461665"/>
          </a:xfrm>
          <a:prstGeom prst="rect">
            <a:avLst/>
          </a:prstGeom>
          <a:solidFill>
            <a:srgbClr val="CCFF33"/>
          </a:solid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nl-NL" altLang="en-US" sz="2400" b="1" i="1" u="sng" dirty="0">
                <a:solidFill>
                  <a:srgbClr val="C00000"/>
                </a:solidFill>
                <a:latin typeface="Times New Roman" panose="02020603050405020304" pitchFamily="18" charset="0"/>
                <a:cs typeface="Times New Roman" panose="02020603050405020304" pitchFamily="18" charset="0"/>
              </a:rPr>
              <a:t>2</a:t>
            </a:r>
            <a:r>
              <a:rPr lang="nl-NL" altLang="en-US" sz="2400" b="1" i="1" u="sng" dirty="0" smtClean="0">
                <a:solidFill>
                  <a:srgbClr val="C00000"/>
                </a:solidFill>
                <a:latin typeface="Times New Roman" panose="02020603050405020304" pitchFamily="18" charset="0"/>
                <a:cs typeface="Times New Roman" panose="02020603050405020304" pitchFamily="18" charset="0"/>
              </a:rPr>
              <a:t>. </a:t>
            </a:r>
            <a:r>
              <a:rPr lang="en-US" altLang="en-US" sz="2400" b="1" i="1" u="sng" dirty="0">
                <a:solidFill>
                  <a:srgbClr val="C00000"/>
                </a:solidFill>
                <a:latin typeface="Times New Roman" panose="02020603050405020304" pitchFamily="18" charset="0"/>
                <a:cs typeface="Times New Roman" panose="02020603050405020304" pitchFamily="18" charset="0"/>
              </a:rPr>
              <a:t>Complete the following sentences by putting the verbs in brackets in the correct form</a:t>
            </a:r>
            <a:r>
              <a:rPr lang="nl-NL" altLang="en-US" sz="2400" b="1" i="1" u="sng" dirty="0">
                <a:solidFill>
                  <a:srgbClr val="C00000"/>
                </a:solidFill>
                <a:latin typeface="Times New Roman" panose="02020603050405020304" pitchFamily="18" charset="0"/>
                <a:cs typeface="Times New Roman" panose="02020603050405020304" pitchFamily="18" charset="0"/>
              </a:rPr>
              <a:t>:</a:t>
            </a:r>
            <a:endParaRPr lang="en-US" altLang="en-US" sz="2400" b="1" i="1" u="sng" dirty="0">
              <a:solidFill>
                <a:srgbClr val="C00000"/>
              </a:solidFill>
              <a:latin typeface="Times New Roman" panose="02020603050405020304" pitchFamily="18" charset="0"/>
              <a:cs typeface="Times New Roman" panose="02020603050405020304" pitchFamily="18" charset="0"/>
            </a:endParaRPr>
          </a:p>
        </p:txBody>
      </p:sp>
      <p:sp>
        <p:nvSpPr>
          <p:cNvPr id="21507" name="Rectangle 7">
            <a:extLst>
              <a:ext uri="{FF2B5EF4-FFF2-40B4-BE49-F238E27FC236}">
                <a16:creationId xmlns:a16="http://schemas.microsoft.com/office/drawing/2014/main" xmlns="" id="{CE9A7E6E-3B5F-4A04-BA84-D0F8DB97BA73}"/>
              </a:ext>
            </a:extLst>
          </p:cNvPr>
          <p:cNvSpPr>
            <a:spLocks noChangeArrowheads="1"/>
          </p:cNvSpPr>
          <p:nvPr/>
        </p:nvSpPr>
        <p:spPr bwMode="auto">
          <a:xfrm>
            <a:off x="371072" y="609645"/>
            <a:ext cx="1172817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1. When the prince saw Cinderella at the party, she (wear) …………... a beautiful gown.</a:t>
            </a:r>
          </a:p>
          <a:p>
            <a:pPr eaLnBrk="1" fontAlgn="base" hangingPunct="1">
              <a:lnSpc>
                <a:spcPct val="200000"/>
              </a:lnSpc>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2. What (you/ do)  …………….…….this time yesterday?</a:t>
            </a:r>
          </a:p>
          <a:p>
            <a:pPr eaLnBrk="1" fontAlgn="base" hangingPunct="1">
              <a:lnSpc>
                <a:spcPct val="200000"/>
              </a:lnSpc>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3. When Jack (go) …………….. to the market, he met a magician.</a:t>
            </a:r>
          </a:p>
          <a:p>
            <a:pPr eaLnBrk="1" fontAlgn="base" hangingPunct="1">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4. While the hare was sleeping, the tortoise (run) ……… to the finish as fast as he could.</a:t>
            </a:r>
          </a:p>
          <a:p>
            <a:pPr eaLnBrk="1" fontAlgn="base" hangingPunct="1">
              <a:spcBef>
                <a:spcPct val="0"/>
              </a:spcBef>
              <a:spcAft>
                <a:spcPct val="0"/>
              </a:spcAft>
            </a:pPr>
            <a:endParaRPr lang="en-US" altLang="en-US" sz="3200" dirty="0">
              <a:solidFill>
                <a:srgbClr val="00206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5. When the princess returned, the prince (not wait)  ………………… </a:t>
            </a:r>
          </a:p>
          <a:p>
            <a:pPr eaLnBrk="1" fontAlgn="base" hangingPunct="1">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 for her.</a:t>
            </a:r>
          </a:p>
        </p:txBody>
      </p:sp>
      <p:sp>
        <p:nvSpPr>
          <p:cNvPr id="9" name="Rectangle 8">
            <a:extLst>
              <a:ext uri="{FF2B5EF4-FFF2-40B4-BE49-F238E27FC236}">
                <a16:creationId xmlns:a16="http://schemas.microsoft.com/office/drawing/2014/main" xmlns="" id="{DB208306-6376-4206-AE56-58F67336A273}"/>
              </a:ext>
            </a:extLst>
          </p:cNvPr>
          <p:cNvSpPr>
            <a:spLocks noChangeArrowheads="1"/>
          </p:cNvSpPr>
          <p:nvPr/>
        </p:nvSpPr>
        <p:spPr bwMode="auto">
          <a:xfrm>
            <a:off x="9819860" y="516085"/>
            <a:ext cx="2501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 was wearing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63DA4A3B-495D-4ACC-BF97-FF10ABCB6590}"/>
              </a:ext>
            </a:extLst>
          </p:cNvPr>
          <p:cNvSpPr>
            <a:spLocks noChangeArrowheads="1"/>
          </p:cNvSpPr>
          <p:nvPr/>
        </p:nvSpPr>
        <p:spPr bwMode="auto">
          <a:xfrm>
            <a:off x="3746948" y="1876572"/>
            <a:ext cx="2864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were you doing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D6FE67C1-44F7-4A24-A2E6-2BE1A21F2408}"/>
              </a:ext>
            </a:extLst>
          </p:cNvPr>
          <p:cNvSpPr>
            <a:spLocks noChangeArrowheads="1"/>
          </p:cNvSpPr>
          <p:nvPr/>
        </p:nvSpPr>
        <p:spPr bwMode="auto">
          <a:xfrm>
            <a:off x="3746921" y="2844315"/>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was going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DBD35A34-DA03-4217-AEBF-C65DA83641E1}"/>
              </a:ext>
            </a:extLst>
          </p:cNvPr>
          <p:cNvSpPr>
            <a:spLocks noChangeArrowheads="1"/>
          </p:cNvSpPr>
          <p:nvPr/>
        </p:nvSpPr>
        <p:spPr bwMode="auto">
          <a:xfrm>
            <a:off x="8720273" y="3523423"/>
            <a:ext cx="777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ran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FF975995-6068-491A-BA8B-8AAC3D070A3F}"/>
              </a:ext>
            </a:extLst>
          </p:cNvPr>
          <p:cNvSpPr>
            <a:spLocks noChangeArrowheads="1"/>
          </p:cNvSpPr>
          <p:nvPr/>
        </p:nvSpPr>
        <p:spPr bwMode="auto">
          <a:xfrm>
            <a:off x="9109186" y="4929900"/>
            <a:ext cx="26428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wasn’t waiting</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Arrow: Right 1">
            <a:hlinkClick r:id="rId2" action="ppaction://hlinksldjump"/>
            <a:extLst>
              <a:ext uri="{FF2B5EF4-FFF2-40B4-BE49-F238E27FC236}">
                <a16:creationId xmlns:a16="http://schemas.microsoft.com/office/drawing/2014/main" xmlns="" id="{BC52FCB6-60A0-4DAB-A19C-93425B78A0BC}"/>
              </a:ext>
            </a:extLst>
          </p:cNvPr>
          <p:cNvSpPr/>
          <p:nvPr/>
        </p:nvSpPr>
        <p:spPr>
          <a:xfrm>
            <a:off x="9713845" y="5990073"/>
            <a:ext cx="742123" cy="461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xmlns="" id="{8A4DC23A-C4FB-4787-A4F3-0759AA54A60E}"/>
              </a:ext>
            </a:extLst>
          </p:cNvPr>
          <p:cNvSpPr>
            <a:spLocks noChangeArrowheads="1"/>
          </p:cNvSpPr>
          <p:nvPr/>
        </p:nvSpPr>
        <p:spPr bwMode="auto">
          <a:xfrm>
            <a:off x="1524002" y="-76200"/>
            <a:ext cx="89691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200" dirty="0" smtClean="0">
                <a:solidFill>
                  <a:srgbClr val="0000CC"/>
                </a:solidFill>
              </a:rPr>
              <a:t>3a. </a:t>
            </a:r>
            <a:r>
              <a:rPr lang="en-US" altLang="en-US" sz="2200" b="1" i="1" u="sng" dirty="0">
                <a:solidFill>
                  <a:srgbClr val="0000CC"/>
                </a:solidFill>
              </a:rPr>
              <a:t>Use the past continuous and the </a:t>
            </a:r>
            <a:r>
              <a:rPr lang="en-US" altLang="en-US" sz="2200" b="1" i="1" u="sng" dirty="0" err="1">
                <a:solidFill>
                  <a:srgbClr val="0000CC"/>
                </a:solidFill>
              </a:rPr>
              <a:t>the</a:t>
            </a:r>
            <a:r>
              <a:rPr lang="en-US" altLang="en-US" sz="2200" b="1" i="1" u="sng" dirty="0">
                <a:solidFill>
                  <a:srgbClr val="0000CC"/>
                </a:solidFill>
              </a:rPr>
              <a:t> suggested words to </a:t>
            </a:r>
          </a:p>
          <a:p>
            <a:pPr eaLnBrk="1" fontAlgn="base" hangingPunct="1">
              <a:spcBef>
                <a:spcPct val="0"/>
              </a:spcBef>
              <a:spcAft>
                <a:spcPct val="0"/>
              </a:spcAft>
            </a:pPr>
            <a:r>
              <a:rPr lang="en-US" altLang="en-US" sz="2200" b="1" i="1" u="sng" dirty="0">
                <a:solidFill>
                  <a:srgbClr val="0000CC"/>
                </a:solidFill>
              </a:rPr>
              <a:t>write sentences to describe what was happening in each picture. </a:t>
            </a:r>
          </a:p>
          <a:p>
            <a:pPr eaLnBrk="1" fontAlgn="base" hangingPunct="1">
              <a:spcBef>
                <a:spcPct val="0"/>
              </a:spcBef>
              <a:spcAft>
                <a:spcPct val="0"/>
              </a:spcAft>
            </a:pPr>
            <a:endParaRPr lang="en-US" altLang="en-US" sz="2200" dirty="0">
              <a:solidFill>
                <a:srgbClr val="C00000"/>
              </a:solidFill>
            </a:endParaRPr>
          </a:p>
        </p:txBody>
      </p:sp>
      <p:sp>
        <p:nvSpPr>
          <p:cNvPr id="22531" name="AutoShape 2" descr="https://s.sachmem.vn/public/images/TA8T1SHS/U6-L3-3-2-vidygxtjrokleqnz.jpg">
            <a:extLst>
              <a:ext uri="{FF2B5EF4-FFF2-40B4-BE49-F238E27FC236}">
                <a16:creationId xmlns:a16="http://schemas.microsoft.com/office/drawing/2014/main" xmlns="" id="{0B625D45-CB85-49F1-8065-9713A1918C66}"/>
              </a:ext>
            </a:extLst>
          </p:cNvPr>
          <p:cNvSpPr>
            <a:spLocks noChangeAspect="1" noChangeArrowheads="1"/>
          </p:cNvSpPr>
          <p:nvPr/>
        </p:nvSpPr>
        <p:spPr bwMode="auto">
          <a:xfrm>
            <a:off x="1668463"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32" name="AutoShape 3" descr="https://s.sachmem.vn/public/images/TA8T1SHS/U6-L3-3-3-fwiqbcduvhozrxja.jpg">
            <a:extLst>
              <a:ext uri="{FF2B5EF4-FFF2-40B4-BE49-F238E27FC236}">
                <a16:creationId xmlns:a16="http://schemas.microsoft.com/office/drawing/2014/main" xmlns="" id="{A77B9D51-181B-43CD-894A-07678E0CB80E}"/>
              </a:ext>
            </a:extLst>
          </p:cNvPr>
          <p:cNvSpPr>
            <a:spLocks noChangeAspect="1" noChangeArrowheads="1"/>
          </p:cNvSpPr>
          <p:nvPr/>
        </p:nvSpPr>
        <p:spPr bwMode="auto">
          <a:xfrm>
            <a:off x="21336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pic>
        <p:nvPicPr>
          <p:cNvPr id="22533" name="Picture 4" descr="C:\Users\huyanh\Documents\U6-L3-3-1-eiakgnxbqjyrhozv.jpg">
            <a:extLst>
              <a:ext uri="{FF2B5EF4-FFF2-40B4-BE49-F238E27FC236}">
                <a16:creationId xmlns:a16="http://schemas.microsoft.com/office/drawing/2014/main" xmlns="" id="{0D56A5E6-90C0-4630-A34A-B1C728E89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769936"/>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8">
            <a:extLst>
              <a:ext uri="{FF2B5EF4-FFF2-40B4-BE49-F238E27FC236}">
                <a16:creationId xmlns:a16="http://schemas.microsoft.com/office/drawing/2014/main" xmlns="" id="{177F83D8-8E43-46E8-9AE4-C42E5C408245}"/>
              </a:ext>
            </a:extLst>
          </p:cNvPr>
          <p:cNvSpPr>
            <a:spLocks noChangeArrowheads="1"/>
          </p:cNvSpPr>
          <p:nvPr/>
        </p:nvSpPr>
        <p:spPr bwMode="auto">
          <a:xfrm>
            <a:off x="110332" y="2979736"/>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solidFill>
                  <a:srgbClr val="0000CC"/>
                </a:solidFill>
              </a:rPr>
              <a:t>1.servant/ spin/ in the woods</a:t>
            </a:r>
          </a:p>
        </p:txBody>
      </p:sp>
      <p:pic>
        <p:nvPicPr>
          <p:cNvPr id="22535" name="Picture 5" descr="C:\Users\huyanh\Documents\U6-L3-3-2-vidygxtjrokleqnz.jpg">
            <a:extLst>
              <a:ext uri="{FF2B5EF4-FFF2-40B4-BE49-F238E27FC236}">
                <a16:creationId xmlns:a16="http://schemas.microsoft.com/office/drawing/2014/main" xmlns="" id="{85902859-6251-4BA0-BEBE-90DA3BAA2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382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0">
            <a:extLst>
              <a:ext uri="{FF2B5EF4-FFF2-40B4-BE49-F238E27FC236}">
                <a16:creationId xmlns:a16="http://schemas.microsoft.com/office/drawing/2014/main" xmlns="" id="{7219BB5B-BE59-402D-AAD7-52FDB910EF1C}"/>
              </a:ext>
            </a:extLst>
          </p:cNvPr>
          <p:cNvSpPr>
            <a:spLocks noChangeArrowheads="1"/>
          </p:cNvSpPr>
          <p:nvPr/>
        </p:nvSpPr>
        <p:spPr bwMode="auto">
          <a:xfrm>
            <a:off x="4317204" y="3038763"/>
            <a:ext cx="37258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solidFill>
                  <a:srgbClr val="006600"/>
                </a:solidFill>
              </a:rPr>
              <a:t>2.girl/ pick flowers/ by the side of the road</a:t>
            </a:r>
          </a:p>
        </p:txBody>
      </p:sp>
      <p:pic>
        <p:nvPicPr>
          <p:cNvPr id="22537" name="Picture 6" descr="C:\Users\huyanh\Documents\U6-L3-3-3-fwiqbcduvhozrxja.jpg">
            <a:extLst>
              <a:ext uri="{FF2B5EF4-FFF2-40B4-BE49-F238E27FC236}">
                <a16:creationId xmlns:a16="http://schemas.microsoft.com/office/drawing/2014/main" xmlns="" id="{E0DD3EC9-54F4-401B-BD0A-9711DE2D7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451" y="801173"/>
            <a:ext cx="3200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12">
            <a:extLst>
              <a:ext uri="{FF2B5EF4-FFF2-40B4-BE49-F238E27FC236}">
                <a16:creationId xmlns:a16="http://schemas.microsoft.com/office/drawing/2014/main" xmlns="" id="{38A0A3AA-3CFF-4E1F-B84E-2FDB2ED63673}"/>
              </a:ext>
            </a:extLst>
          </p:cNvPr>
          <p:cNvSpPr>
            <a:spLocks noChangeArrowheads="1"/>
          </p:cNvSpPr>
          <p:nvPr/>
        </p:nvSpPr>
        <p:spPr bwMode="auto">
          <a:xfrm>
            <a:off x="8466139" y="2963314"/>
            <a:ext cx="36234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solidFill>
                  <a:srgbClr val="0000CC"/>
                </a:solidFill>
              </a:rPr>
              <a:t>3. knights/ ride horses/ to the castle</a:t>
            </a:r>
          </a:p>
        </p:txBody>
      </p:sp>
      <p:pic>
        <p:nvPicPr>
          <p:cNvPr id="22539" name="Picture 7" descr="C:\Users\huyanh\Documents\U6-L3-3-4-csdimolenkxqatju.jpg">
            <a:extLst>
              <a:ext uri="{FF2B5EF4-FFF2-40B4-BE49-F238E27FC236}">
                <a16:creationId xmlns:a16="http://schemas.microsoft.com/office/drawing/2014/main" xmlns="" id="{0EC23895-6F0E-47DB-956C-4FBFB0F15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4038600"/>
            <a:ext cx="289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Rectangle 14">
            <a:extLst>
              <a:ext uri="{FF2B5EF4-FFF2-40B4-BE49-F238E27FC236}">
                <a16:creationId xmlns:a16="http://schemas.microsoft.com/office/drawing/2014/main" xmlns="" id="{A41EDFE3-E475-47E4-B59B-AA51D34E8C09}"/>
              </a:ext>
            </a:extLst>
          </p:cNvPr>
          <p:cNvSpPr>
            <a:spLocks noChangeArrowheads="1"/>
          </p:cNvSpPr>
          <p:nvPr/>
        </p:nvSpPr>
        <p:spPr bwMode="auto">
          <a:xfrm>
            <a:off x="395428" y="5944127"/>
            <a:ext cx="40084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t>4.Cinderella/ dance/ with the prince</a:t>
            </a:r>
          </a:p>
        </p:txBody>
      </p:sp>
      <p:pic>
        <p:nvPicPr>
          <p:cNvPr id="22541" name="Picture 8" descr="C:\Users\huyanh\Documents\U6-L3-3-5-chjwprabnxyogzlk.jpg">
            <a:extLst>
              <a:ext uri="{FF2B5EF4-FFF2-40B4-BE49-F238E27FC236}">
                <a16:creationId xmlns:a16="http://schemas.microsoft.com/office/drawing/2014/main" xmlns="" id="{3504D559-3274-469E-9B9F-B67382806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899" y="3988358"/>
            <a:ext cx="3200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16">
            <a:extLst>
              <a:ext uri="{FF2B5EF4-FFF2-40B4-BE49-F238E27FC236}">
                <a16:creationId xmlns:a16="http://schemas.microsoft.com/office/drawing/2014/main" xmlns="" id="{AABDE8A9-4A70-40C2-925D-6D008372FE09}"/>
              </a:ext>
            </a:extLst>
          </p:cNvPr>
          <p:cNvSpPr>
            <a:spLocks noChangeArrowheads="1"/>
          </p:cNvSpPr>
          <p:nvPr/>
        </p:nvSpPr>
        <p:spPr bwMode="auto">
          <a:xfrm>
            <a:off x="4403863" y="5866507"/>
            <a:ext cx="312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solidFill>
                  <a:srgbClr val="660066"/>
                </a:solidFill>
              </a:rPr>
              <a:t>5.Saint </a:t>
            </a:r>
            <a:r>
              <a:rPr lang="en-US" altLang="en-US" sz="2800" dirty="0" err="1">
                <a:solidFill>
                  <a:srgbClr val="660066"/>
                </a:solidFill>
              </a:rPr>
              <a:t>Giong</a:t>
            </a:r>
            <a:r>
              <a:rPr lang="en-US" altLang="en-US" sz="2800" dirty="0">
                <a:solidFill>
                  <a:srgbClr val="660066"/>
                </a:solidFill>
              </a:rPr>
              <a:t>/ fly/ to heaven.</a:t>
            </a:r>
          </a:p>
        </p:txBody>
      </p:sp>
      <p:pic>
        <p:nvPicPr>
          <p:cNvPr id="22543" name="Picture 9" descr="C:\Users\huyanh\Documents\U6-L3-3-6-xlsfzuqpgdabtmow.jpg">
            <a:extLst>
              <a:ext uri="{FF2B5EF4-FFF2-40B4-BE49-F238E27FC236}">
                <a16:creationId xmlns:a16="http://schemas.microsoft.com/office/drawing/2014/main" xmlns="" id="{1A09A14D-3F9C-4F56-8B41-4334A512A6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5159" y="3988358"/>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Rectangle 18">
            <a:extLst>
              <a:ext uri="{FF2B5EF4-FFF2-40B4-BE49-F238E27FC236}">
                <a16:creationId xmlns:a16="http://schemas.microsoft.com/office/drawing/2014/main" xmlns="" id="{FF038CB2-DB8C-4F55-ACD1-1C738DE78F91}"/>
              </a:ext>
            </a:extLst>
          </p:cNvPr>
          <p:cNvSpPr>
            <a:spLocks noChangeArrowheads="1"/>
          </p:cNvSpPr>
          <p:nvPr/>
        </p:nvSpPr>
        <p:spPr bwMode="auto">
          <a:xfrm>
            <a:off x="8248651" y="6067089"/>
            <a:ext cx="4008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solidFill>
                  <a:srgbClr val="0000CC"/>
                </a:solidFill>
              </a:rPr>
              <a:t>6.ogre/ roar/ with anger</a:t>
            </a:r>
          </a:p>
        </p:txBody>
      </p:sp>
      <p:sp>
        <p:nvSpPr>
          <p:cNvPr id="26634" name="Rectangle 10">
            <a:extLst>
              <a:ext uri="{FF2B5EF4-FFF2-40B4-BE49-F238E27FC236}">
                <a16:creationId xmlns:a16="http://schemas.microsoft.com/office/drawing/2014/main" xmlns="" id="{8823239C-4086-4D02-8A2E-3BB4DF2E0314}"/>
              </a:ext>
            </a:extLst>
          </p:cNvPr>
          <p:cNvSpPr>
            <a:spLocks noChangeArrowheads="1"/>
          </p:cNvSpPr>
          <p:nvPr/>
        </p:nvSpPr>
        <p:spPr bwMode="auto">
          <a:xfrm>
            <a:off x="161029" y="3063519"/>
            <a:ext cx="3463131" cy="954107"/>
          </a:xfrm>
          <a:prstGeom prst="rect">
            <a:avLst/>
          </a:prstGeom>
          <a:solidFill>
            <a:schemeClr val="accent3"/>
          </a:solidFill>
          <a:ln w="9525">
            <a:solidFill>
              <a:srgbClr val="FF0000"/>
            </a:solidFill>
            <a:miter lim="800000"/>
            <a:headEnd/>
            <a:tailEnd/>
          </a:ln>
          <a:effectLst/>
        </p:spPr>
        <p:txBody>
          <a:bodyPr wrap="square" anchor="ctr">
            <a:spAutoFit/>
          </a:bodyPr>
          <a:lstStyle/>
          <a:p>
            <a:pPr fontAlgn="base">
              <a:spcBef>
                <a:spcPct val="0"/>
              </a:spcBef>
              <a:spcAft>
                <a:spcPct val="0"/>
              </a:spcAft>
              <a:tabLst>
                <a:tab pos="2743200" algn="ctr"/>
                <a:tab pos="5486400" algn="r"/>
              </a:tabLst>
              <a:defRPr/>
            </a:pPr>
            <a:r>
              <a:rPr lang="en-US" sz="2800" i="1" dirty="0">
                <a:solidFill>
                  <a:srgbClr val="FF0000"/>
                </a:solidFill>
                <a:latin typeface="Times New Roman" pitchFamily="18" charset="0"/>
                <a:ea typeface="Verdana" pitchFamily="34" charset="0"/>
                <a:cs typeface="Times New Roman" pitchFamily="18" charset="0"/>
              </a:rPr>
              <a:t>1.The servant </a:t>
            </a:r>
            <a:r>
              <a:rPr lang="en-US" sz="2800" b="1" i="1" u="sng" dirty="0">
                <a:solidFill>
                  <a:srgbClr val="FF0000"/>
                </a:solidFill>
                <a:latin typeface="Times New Roman" pitchFamily="18" charset="0"/>
                <a:ea typeface="Verdana" pitchFamily="34" charset="0"/>
                <a:cs typeface="Times New Roman" pitchFamily="18" charset="0"/>
              </a:rPr>
              <a:t>was spinning</a:t>
            </a:r>
            <a:r>
              <a:rPr lang="en-US" sz="2800" i="1" dirty="0">
                <a:solidFill>
                  <a:srgbClr val="FF0000"/>
                </a:solidFill>
                <a:latin typeface="Times New Roman" pitchFamily="18" charset="0"/>
                <a:ea typeface="Verdana" pitchFamily="34" charset="0"/>
                <a:cs typeface="Times New Roman" pitchFamily="18" charset="0"/>
              </a:rPr>
              <a:t> in the woods.</a:t>
            </a:r>
            <a:endParaRPr lang="en-US" sz="2800" dirty="0">
              <a:solidFill>
                <a:srgbClr val="FF0000"/>
              </a:solidFill>
              <a:latin typeface="Arial" panose="020B0604020202020204" pitchFamily="34" charset="0"/>
            </a:endParaRPr>
          </a:p>
        </p:txBody>
      </p:sp>
      <p:sp>
        <p:nvSpPr>
          <p:cNvPr id="26635" name="Rectangle 11">
            <a:extLst>
              <a:ext uri="{FF2B5EF4-FFF2-40B4-BE49-F238E27FC236}">
                <a16:creationId xmlns:a16="http://schemas.microsoft.com/office/drawing/2014/main" xmlns="" id="{1DE9BE75-E12D-4D58-9A0D-595320BB5BA0}"/>
              </a:ext>
            </a:extLst>
          </p:cNvPr>
          <p:cNvSpPr>
            <a:spLocks noChangeArrowheads="1"/>
          </p:cNvSpPr>
          <p:nvPr/>
        </p:nvSpPr>
        <p:spPr bwMode="auto">
          <a:xfrm>
            <a:off x="3836215" y="3065488"/>
            <a:ext cx="4629945" cy="954107"/>
          </a:xfrm>
          <a:prstGeom prst="rect">
            <a:avLst/>
          </a:prstGeom>
          <a:solidFill>
            <a:srgbClr val="FFFF00"/>
          </a:solidFill>
          <a:ln w="9525">
            <a:solidFill>
              <a:srgbClr val="FF0000"/>
            </a:solidFill>
            <a:miter lim="800000"/>
            <a:headEnd/>
            <a:tailEnd/>
          </a:ln>
          <a:effectLst/>
        </p:spPr>
        <p:txBody>
          <a:bodyPr wrap="square" anchor="ctr">
            <a:spAutoFit/>
          </a:bodyPr>
          <a:lstStyle/>
          <a:p>
            <a:pPr fontAlgn="base">
              <a:spcBef>
                <a:spcPct val="0"/>
              </a:spcBef>
              <a:spcAft>
                <a:spcPct val="0"/>
              </a:spcAft>
              <a:tabLst>
                <a:tab pos="2743200" algn="ctr"/>
                <a:tab pos="5486400" algn="r"/>
              </a:tabLst>
              <a:defRPr/>
            </a:pPr>
            <a:r>
              <a:rPr lang="en-US" sz="2800" i="1" dirty="0">
                <a:latin typeface="Times New Roman" pitchFamily="18" charset="0"/>
                <a:ea typeface="Verdana" pitchFamily="34" charset="0"/>
                <a:cs typeface="Times New Roman" pitchFamily="18" charset="0"/>
              </a:rPr>
              <a:t>2. The girl </a:t>
            </a:r>
            <a:r>
              <a:rPr lang="en-US" sz="2800" b="1" i="1" u="sng" dirty="0">
                <a:latin typeface="Times New Roman" pitchFamily="18" charset="0"/>
                <a:ea typeface="Verdana" pitchFamily="34" charset="0"/>
                <a:cs typeface="Times New Roman" pitchFamily="18" charset="0"/>
              </a:rPr>
              <a:t>was picking </a:t>
            </a:r>
            <a:r>
              <a:rPr lang="en-US" sz="2800" i="1" dirty="0">
                <a:latin typeface="Times New Roman" pitchFamily="18" charset="0"/>
                <a:ea typeface="Verdana" pitchFamily="34" charset="0"/>
                <a:cs typeface="Times New Roman" pitchFamily="18" charset="0"/>
              </a:rPr>
              <a:t>flowers by the side of the road</a:t>
            </a:r>
            <a:endParaRPr lang="en-US" sz="2800" dirty="0">
              <a:latin typeface="Arial" panose="020B0604020202020204" pitchFamily="34" charset="0"/>
            </a:endParaRPr>
          </a:p>
        </p:txBody>
      </p:sp>
      <p:sp>
        <p:nvSpPr>
          <p:cNvPr id="22" name="Rectangle 21">
            <a:extLst>
              <a:ext uri="{FF2B5EF4-FFF2-40B4-BE49-F238E27FC236}">
                <a16:creationId xmlns:a16="http://schemas.microsoft.com/office/drawing/2014/main" xmlns="" id="{D43C22B9-B8CF-4FA8-8FC1-F4458B1526AA}"/>
              </a:ext>
            </a:extLst>
          </p:cNvPr>
          <p:cNvSpPr/>
          <p:nvPr/>
        </p:nvSpPr>
        <p:spPr>
          <a:xfrm>
            <a:off x="8524080" y="3049065"/>
            <a:ext cx="3886200" cy="923330"/>
          </a:xfrm>
          <a:prstGeom prst="rect">
            <a:avLst/>
          </a:prstGeom>
          <a:solidFill>
            <a:schemeClr val="accent3"/>
          </a:solidFill>
          <a:ln>
            <a:solidFill>
              <a:srgbClr val="0000CC"/>
            </a:solidFill>
          </a:ln>
        </p:spPr>
        <p:txBody>
          <a:bodyPr wrap="square">
            <a:spAutoFit/>
          </a:bodyPr>
          <a:lstStyle/>
          <a:p>
            <a:pPr fontAlgn="base">
              <a:spcBef>
                <a:spcPct val="0"/>
              </a:spcBef>
              <a:spcAft>
                <a:spcPct val="0"/>
              </a:spcAft>
              <a:defRPr/>
            </a:pPr>
            <a:r>
              <a:rPr lang="en-US" sz="2700" i="1" dirty="0">
                <a:solidFill>
                  <a:srgbClr val="FF0000"/>
                </a:solidFill>
                <a:latin typeface="Times New Roman" pitchFamily="18" charset="0"/>
                <a:cs typeface="Times New Roman" pitchFamily="18" charset="0"/>
              </a:rPr>
              <a:t>3. The knight</a:t>
            </a:r>
            <a:r>
              <a:rPr lang="en-US" sz="2700" b="1" i="1" dirty="0">
                <a:solidFill>
                  <a:srgbClr val="0070C0"/>
                </a:solidFill>
                <a:latin typeface="Times New Roman" pitchFamily="18" charset="0"/>
                <a:cs typeface="Times New Roman" pitchFamily="18" charset="0"/>
              </a:rPr>
              <a:t>s</a:t>
            </a:r>
            <a:r>
              <a:rPr lang="en-US" sz="2700" i="1" dirty="0">
                <a:solidFill>
                  <a:srgbClr val="FF0000"/>
                </a:solidFill>
                <a:latin typeface="Times New Roman" pitchFamily="18" charset="0"/>
                <a:cs typeface="Times New Roman" pitchFamily="18" charset="0"/>
              </a:rPr>
              <a:t> </a:t>
            </a:r>
            <a:r>
              <a:rPr lang="en-US" sz="2700" b="1" i="1" u="sng" dirty="0">
                <a:solidFill>
                  <a:srgbClr val="FF0000"/>
                </a:solidFill>
                <a:latin typeface="Times New Roman" pitchFamily="18" charset="0"/>
                <a:cs typeface="Times New Roman" pitchFamily="18" charset="0"/>
              </a:rPr>
              <a:t>were riding </a:t>
            </a:r>
            <a:r>
              <a:rPr lang="en-US" sz="2700" i="1" dirty="0">
                <a:solidFill>
                  <a:srgbClr val="FF0000"/>
                </a:solidFill>
                <a:latin typeface="Times New Roman" pitchFamily="18" charset="0"/>
                <a:cs typeface="Times New Roman" pitchFamily="18" charset="0"/>
              </a:rPr>
              <a:t>horses to the castle</a:t>
            </a:r>
            <a:endParaRPr lang="en-US" sz="2700" dirty="0">
              <a:solidFill>
                <a:srgbClr val="FF0000"/>
              </a:solidFill>
              <a:latin typeface="Times New Roman" pitchFamily="18" charset="0"/>
              <a:cs typeface="Times New Roman" pitchFamily="18" charset="0"/>
            </a:endParaRPr>
          </a:p>
        </p:txBody>
      </p:sp>
      <p:sp>
        <p:nvSpPr>
          <p:cNvPr id="26636" name="Rectangle 12">
            <a:extLst>
              <a:ext uri="{FF2B5EF4-FFF2-40B4-BE49-F238E27FC236}">
                <a16:creationId xmlns:a16="http://schemas.microsoft.com/office/drawing/2014/main" xmlns="" id="{C2123A19-246D-47EC-8FD0-E11033B3C654}"/>
              </a:ext>
            </a:extLst>
          </p:cNvPr>
          <p:cNvSpPr>
            <a:spLocks noChangeArrowheads="1"/>
          </p:cNvSpPr>
          <p:nvPr/>
        </p:nvSpPr>
        <p:spPr bwMode="auto">
          <a:xfrm>
            <a:off x="129383" y="5839370"/>
            <a:ext cx="4008436" cy="954107"/>
          </a:xfrm>
          <a:prstGeom prst="rect">
            <a:avLst/>
          </a:prstGeom>
          <a:solidFill>
            <a:srgbClr val="CCFF33"/>
          </a:solidFill>
          <a:ln w="9525">
            <a:solidFill>
              <a:srgbClr val="FF0000"/>
            </a:solidFill>
            <a:miter lim="800000"/>
            <a:headEnd/>
            <a:tailEnd/>
          </a:ln>
          <a:effectLst/>
        </p:spPr>
        <p:txBody>
          <a:bodyPr wrap="square" anchor="ctr">
            <a:spAutoFit/>
          </a:bodyPr>
          <a:lstStyle/>
          <a:p>
            <a:pPr fontAlgn="base">
              <a:spcBef>
                <a:spcPct val="0"/>
              </a:spcBef>
              <a:spcAft>
                <a:spcPct val="0"/>
              </a:spcAft>
              <a:tabLst>
                <a:tab pos="2743200" algn="ctr"/>
                <a:tab pos="5486400" algn="r"/>
              </a:tabLst>
              <a:defRPr/>
            </a:pPr>
            <a:r>
              <a:rPr lang="en-US" sz="2800" i="1" dirty="0">
                <a:solidFill>
                  <a:srgbClr val="002060"/>
                </a:solidFill>
                <a:latin typeface="Times New Roman" pitchFamily="18" charset="0"/>
                <a:ea typeface="Verdana" pitchFamily="34" charset="0"/>
                <a:cs typeface="Times New Roman" pitchFamily="18" charset="0"/>
              </a:rPr>
              <a:t>4. Cinderella </a:t>
            </a:r>
            <a:r>
              <a:rPr lang="en-US" sz="2800" b="1" i="1" u="sng" dirty="0">
                <a:solidFill>
                  <a:srgbClr val="002060"/>
                </a:solidFill>
                <a:latin typeface="Times New Roman" pitchFamily="18" charset="0"/>
                <a:ea typeface="Verdana" pitchFamily="34" charset="0"/>
                <a:cs typeface="Times New Roman" pitchFamily="18" charset="0"/>
              </a:rPr>
              <a:t>was dancing</a:t>
            </a:r>
            <a:r>
              <a:rPr lang="en-US" sz="2800" i="1" dirty="0">
                <a:solidFill>
                  <a:srgbClr val="002060"/>
                </a:solidFill>
                <a:latin typeface="Times New Roman" pitchFamily="18" charset="0"/>
                <a:ea typeface="Verdana" pitchFamily="34" charset="0"/>
                <a:cs typeface="Times New Roman" pitchFamily="18" charset="0"/>
              </a:rPr>
              <a:t> with the prince</a:t>
            </a:r>
            <a:endParaRPr lang="en-US" sz="2800" dirty="0">
              <a:solidFill>
                <a:srgbClr val="002060"/>
              </a:solidFill>
              <a:latin typeface="Arial" panose="020B0604020202020204" pitchFamily="34" charset="0"/>
            </a:endParaRPr>
          </a:p>
        </p:txBody>
      </p:sp>
      <p:sp>
        <p:nvSpPr>
          <p:cNvPr id="26637" name="Rectangle 13">
            <a:extLst>
              <a:ext uri="{FF2B5EF4-FFF2-40B4-BE49-F238E27FC236}">
                <a16:creationId xmlns:a16="http://schemas.microsoft.com/office/drawing/2014/main" xmlns="" id="{8341AAF1-C81D-4106-AD43-B531E92B40F9}"/>
              </a:ext>
            </a:extLst>
          </p:cNvPr>
          <p:cNvSpPr>
            <a:spLocks noChangeArrowheads="1"/>
          </p:cNvSpPr>
          <p:nvPr/>
        </p:nvSpPr>
        <p:spPr bwMode="auto">
          <a:xfrm>
            <a:off x="4337911" y="5838824"/>
            <a:ext cx="3200400" cy="954107"/>
          </a:xfrm>
          <a:prstGeom prst="rect">
            <a:avLst/>
          </a:prstGeom>
          <a:solidFill>
            <a:schemeClr val="accent3"/>
          </a:solidFill>
          <a:ln w="9525">
            <a:solidFill>
              <a:srgbClr val="FF0000"/>
            </a:solidFill>
            <a:miter lim="800000"/>
            <a:headEnd/>
            <a:tailEnd/>
          </a:ln>
          <a:effectLst/>
        </p:spPr>
        <p:txBody>
          <a:bodyPr anchor="ctr">
            <a:spAutoFit/>
          </a:bodyPr>
          <a:lstStyle/>
          <a:p>
            <a:pPr fontAlgn="base">
              <a:spcBef>
                <a:spcPct val="0"/>
              </a:spcBef>
              <a:spcAft>
                <a:spcPct val="0"/>
              </a:spcAft>
              <a:tabLst>
                <a:tab pos="2743200" algn="ctr"/>
                <a:tab pos="5486400" algn="r"/>
              </a:tabLst>
              <a:defRPr/>
            </a:pPr>
            <a:r>
              <a:rPr lang="en-US" sz="2800" i="1" dirty="0">
                <a:solidFill>
                  <a:srgbClr val="FF0000"/>
                </a:solidFill>
                <a:latin typeface="Times New Roman" pitchFamily="18" charset="0"/>
                <a:ea typeface="Verdana" pitchFamily="34" charset="0"/>
                <a:cs typeface="Times New Roman" pitchFamily="18" charset="0"/>
              </a:rPr>
              <a:t>5. Saint </a:t>
            </a:r>
            <a:r>
              <a:rPr lang="en-US" sz="2800" i="1" dirty="0" err="1">
                <a:solidFill>
                  <a:srgbClr val="FF0000"/>
                </a:solidFill>
                <a:latin typeface="Times New Roman" pitchFamily="18" charset="0"/>
                <a:ea typeface="Verdana" pitchFamily="34" charset="0"/>
                <a:cs typeface="Times New Roman" pitchFamily="18" charset="0"/>
              </a:rPr>
              <a:t>Giong</a:t>
            </a:r>
            <a:r>
              <a:rPr lang="en-US" sz="2800" i="1" dirty="0">
                <a:solidFill>
                  <a:srgbClr val="FF0000"/>
                </a:solidFill>
                <a:latin typeface="Times New Roman" pitchFamily="18" charset="0"/>
                <a:ea typeface="Verdana" pitchFamily="34" charset="0"/>
                <a:cs typeface="Times New Roman" pitchFamily="18" charset="0"/>
              </a:rPr>
              <a:t> </a:t>
            </a:r>
            <a:r>
              <a:rPr lang="en-US" sz="2800" b="1" i="1" u="sng" dirty="0">
                <a:solidFill>
                  <a:srgbClr val="FF0000"/>
                </a:solidFill>
                <a:latin typeface="Times New Roman" pitchFamily="18" charset="0"/>
                <a:ea typeface="Verdana" pitchFamily="34" charset="0"/>
                <a:cs typeface="Times New Roman" pitchFamily="18" charset="0"/>
              </a:rPr>
              <a:t>was fly</a:t>
            </a:r>
            <a:r>
              <a:rPr lang="en-US" sz="2800" b="1" i="1" u="sng" dirty="0">
                <a:solidFill>
                  <a:srgbClr val="0070C0"/>
                </a:solidFill>
                <a:latin typeface="Times New Roman" pitchFamily="18" charset="0"/>
                <a:ea typeface="Verdana" pitchFamily="34" charset="0"/>
                <a:cs typeface="Times New Roman" pitchFamily="18" charset="0"/>
              </a:rPr>
              <a:t>ing</a:t>
            </a:r>
            <a:r>
              <a:rPr lang="en-US" sz="2800" i="1" dirty="0">
                <a:solidFill>
                  <a:srgbClr val="FF0000"/>
                </a:solidFill>
                <a:latin typeface="Times New Roman" pitchFamily="18" charset="0"/>
                <a:ea typeface="Verdana" pitchFamily="34" charset="0"/>
                <a:cs typeface="Times New Roman" pitchFamily="18" charset="0"/>
              </a:rPr>
              <a:t> to heaven.</a:t>
            </a:r>
            <a:endParaRPr lang="en-US" sz="2800" dirty="0">
              <a:solidFill>
                <a:srgbClr val="FF0000"/>
              </a:solidFill>
              <a:latin typeface="Arial" panose="020B0604020202020204" pitchFamily="34" charset="0"/>
            </a:endParaRPr>
          </a:p>
        </p:txBody>
      </p:sp>
      <p:sp>
        <p:nvSpPr>
          <p:cNvPr id="26638" name="Rectangle 14">
            <a:extLst>
              <a:ext uri="{FF2B5EF4-FFF2-40B4-BE49-F238E27FC236}">
                <a16:creationId xmlns:a16="http://schemas.microsoft.com/office/drawing/2014/main" xmlns="" id="{B8B9CD61-8987-416C-B451-C3FB0D91BB58}"/>
              </a:ext>
            </a:extLst>
          </p:cNvPr>
          <p:cNvSpPr>
            <a:spLocks noChangeArrowheads="1"/>
          </p:cNvSpPr>
          <p:nvPr/>
        </p:nvSpPr>
        <p:spPr bwMode="auto">
          <a:xfrm>
            <a:off x="8225829" y="5848948"/>
            <a:ext cx="3943351" cy="954107"/>
          </a:xfrm>
          <a:prstGeom prst="rect">
            <a:avLst/>
          </a:prstGeom>
          <a:solidFill>
            <a:srgbClr val="FFFF00"/>
          </a:solidFill>
          <a:ln w="9525">
            <a:solidFill>
              <a:srgbClr val="FF0000"/>
            </a:solidFill>
            <a:miter lim="800000"/>
            <a:headEnd/>
            <a:tailEnd/>
          </a:ln>
          <a:effectLst/>
        </p:spPr>
        <p:txBody>
          <a:bodyPr wrap="square" anchor="ctr">
            <a:spAutoFit/>
          </a:bodyPr>
          <a:lstStyle/>
          <a:p>
            <a:pPr fontAlgn="base">
              <a:spcBef>
                <a:spcPct val="0"/>
              </a:spcBef>
              <a:spcAft>
                <a:spcPct val="0"/>
              </a:spcAft>
              <a:tabLst>
                <a:tab pos="2743200" algn="ctr"/>
                <a:tab pos="5486400" algn="r"/>
              </a:tabLst>
              <a:defRPr/>
            </a:pPr>
            <a:r>
              <a:rPr lang="en-US" sz="2800" i="1" dirty="0">
                <a:solidFill>
                  <a:srgbClr val="002060"/>
                </a:solidFill>
                <a:latin typeface="Times New Roman" pitchFamily="18" charset="0"/>
                <a:ea typeface="Verdana" pitchFamily="34" charset="0"/>
                <a:cs typeface="Times New Roman" pitchFamily="18" charset="0"/>
              </a:rPr>
              <a:t>6. The ogre </a:t>
            </a:r>
            <a:r>
              <a:rPr lang="en-US" sz="2800" b="1" i="1" u="sng" dirty="0">
                <a:solidFill>
                  <a:srgbClr val="002060"/>
                </a:solidFill>
                <a:latin typeface="Times New Roman" pitchFamily="18" charset="0"/>
                <a:ea typeface="Verdana" pitchFamily="34" charset="0"/>
                <a:cs typeface="Times New Roman" pitchFamily="18" charset="0"/>
              </a:rPr>
              <a:t>was roaring</a:t>
            </a:r>
            <a:r>
              <a:rPr lang="en-US" sz="2800" i="1" dirty="0">
                <a:solidFill>
                  <a:srgbClr val="002060"/>
                </a:solidFill>
                <a:latin typeface="Times New Roman" pitchFamily="18" charset="0"/>
                <a:ea typeface="Verdana" pitchFamily="34" charset="0"/>
                <a:cs typeface="Times New Roman" pitchFamily="18" charset="0"/>
              </a:rPr>
              <a:t> with anger.</a:t>
            </a:r>
            <a:endParaRPr lang="en-US" sz="2800" dirty="0">
              <a:solidFill>
                <a:srgbClr val="002060"/>
              </a:solidFill>
              <a:latin typeface="Arial" panose="020B0604020202020204" pitchFamily="34" charset="0"/>
            </a:endParaRPr>
          </a:p>
        </p:txBody>
      </p:sp>
      <p:sp>
        <p:nvSpPr>
          <p:cNvPr id="2" name="Arrow: Right 1">
            <a:hlinkClick r:id="rId8" action="ppaction://hlinksldjump"/>
            <a:extLst>
              <a:ext uri="{FF2B5EF4-FFF2-40B4-BE49-F238E27FC236}">
                <a16:creationId xmlns:a16="http://schemas.microsoft.com/office/drawing/2014/main" xmlns="" id="{554E8251-F8B0-44DF-BDE6-B45BFB576074}"/>
              </a:ext>
            </a:extLst>
          </p:cNvPr>
          <p:cNvSpPr/>
          <p:nvPr/>
        </p:nvSpPr>
        <p:spPr>
          <a:xfrm>
            <a:off x="10946297" y="228603"/>
            <a:ext cx="723555" cy="475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 calcmode="lin" valueType="num">
                                      <p:cBhvr additive="base">
                                        <p:cTn id="7" dur="500" fill="hold"/>
                                        <p:tgtEl>
                                          <p:spTgt spid="26634"/>
                                        </p:tgtEl>
                                        <p:attrNameLst>
                                          <p:attrName>ppt_x</p:attrName>
                                        </p:attrNameLst>
                                      </p:cBhvr>
                                      <p:tavLst>
                                        <p:tav tm="0">
                                          <p:val>
                                            <p:strVal val="#ppt_x"/>
                                          </p:val>
                                        </p:tav>
                                        <p:tav tm="100000">
                                          <p:val>
                                            <p:strVal val="#ppt_x"/>
                                          </p:val>
                                        </p:tav>
                                      </p:tavLst>
                                    </p:anim>
                                    <p:anim calcmode="lin" valueType="num">
                                      <p:cBhvr additive="base">
                                        <p:cTn id="8"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35"/>
                                        </p:tgtEl>
                                        <p:attrNameLst>
                                          <p:attrName>style.visibility</p:attrName>
                                        </p:attrNameLst>
                                      </p:cBhvr>
                                      <p:to>
                                        <p:strVal val="visible"/>
                                      </p:to>
                                    </p:set>
                                    <p:anim calcmode="lin" valueType="num">
                                      <p:cBhvr additive="base">
                                        <p:cTn id="13" dur="500" fill="hold"/>
                                        <p:tgtEl>
                                          <p:spTgt spid="26635"/>
                                        </p:tgtEl>
                                        <p:attrNameLst>
                                          <p:attrName>ppt_x</p:attrName>
                                        </p:attrNameLst>
                                      </p:cBhvr>
                                      <p:tavLst>
                                        <p:tav tm="0">
                                          <p:val>
                                            <p:strVal val="#ppt_x"/>
                                          </p:val>
                                        </p:tav>
                                        <p:tav tm="100000">
                                          <p:val>
                                            <p:strVal val="#ppt_x"/>
                                          </p:val>
                                        </p:tav>
                                      </p:tavLst>
                                    </p:anim>
                                    <p:anim calcmode="lin" valueType="num">
                                      <p:cBhvr additive="base">
                                        <p:cTn id="14" dur="500" fill="hold"/>
                                        <p:tgtEl>
                                          <p:spTgt spid="266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36"/>
                                        </p:tgtEl>
                                        <p:attrNameLst>
                                          <p:attrName>style.visibility</p:attrName>
                                        </p:attrNameLst>
                                      </p:cBhvr>
                                      <p:to>
                                        <p:strVal val="visible"/>
                                      </p:to>
                                    </p:set>
                                    <p:anim calcmode="lin" valueType="num">
                                      <p:cBhvr additive="base">
                                        <p:cTn id="25" dur="500" fill="hold"/>
                                        <p:tgtEl>
                                          <p:spTgt spid="26636"/>
                                        </p:tgtEl>
                                        <p:attrNameLst>
                                          <p:attrName>ppt_x</p:attrName>
                                        </p:attrNameLst>
                                      </p:cBhvr>
                                      <p:tavLst>
                                        <p:tav tm="0">
                                          <p:val>
                                            <p:strVal val="#ppt_x"/>
                                          </p:val>
                                        </p:tav>
                                        <p:tav tm="100000">
                                          <p:val>
                                            <p:strVal val="#ppt_x"/>
                                          </p:val>
                                        </p:tav>
                                      </p:tavLst>
                                    </p:anim>
                                    <p:anim calcmode="lin" valueType="num">
                                      <p:cBhvr additive="base">
                                        <p:cTn id="26"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37"/>
                                        </p:tgtEl>
                                        <p:attrNameLst>
                                          <p:attrName>style.visibility</p:attrName>
                                        </p:attrNameLst>
                                      </p:cBhvr>
                                      <p:to>
                                        <p:strVal val="visible"/>
                                      </p:to>
                                    </p:set>
                                    <p:anim calcmode="lin" valueType="num">
                                      <p:cBhvr additive="base">
                                        <p:cTn id="31" dur="500" fill="hold"/>
                                        <p:tgtEl>
                                          <p:spTgt spid="26637"/>
                                        </p:tgtEl>
                                        <p:attrNameLst>
                                          <p:attrName>ppt_x</p:attrName>
                                        </p:attrNameLst>
                                      </p:cBhvr>
                                      <p:tavLst>
                                        <p:tav tm="0">
                                          <p:val>
                                            <p:strVal val="#ppt_x"/>
                                          </p:val>
                                        </p:tav>
                                        <p:tav tm="100000">
                                          <p:val>
                                            <p:strVal val="#ppt_x"/>
                                          </p:val>
                                        </p:tav>
                                      </p:tavLst>
                                    </p:anim>
                                    <p:anim calcmode="lin" valueType="num">
                                      <p:cBhvr additive="base">
                                        <p:cTn id="32" dur="500" fill="hold"/>
                                        <p:tgtEl>
                                          <p:spTgt spid="2663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38"/>
                                        </p:tgtEl>
                                        <p:attrNameLst>
                                          <p:attrName>style.visibility</p:attrName>
                                        </p:attrNameLst>
                                      </p:cBhvr>
                                      <p:to>
                                        <p:strVal val="visible"/>
                                      </p:to>
                                    </p:set>
                                    <p:anim calcmode="lin" valueType="num">
                                      <p:cBhvr additive="base">
                                        <p:cTn id="37" dur="500" fill="hold"/>
                                        <p:tgtEl>
                                          <p:spTgt spid="26638"/>
                                        </p:tgtEl>
                                        <p:attrNameLst>
                                          <p:attrName>ppt_x</p:attrName>
                                        </p:attrNameLst>
                                      </p:cBhvr>
                                      <p:tavLst>
                                        <p:tav tm="0">
                                          <p:val>
                                            <p:strVal val="#ppt_x"/>
                                          </p:val>
                                        </p:tav>
                                        <p:tav tm="100000">
                                          <p:val>
                                            <p:strVal val="#ppt_x"/>
                                          </p:val>
                                        </p:tav>
                                      </p:tavLst>
                                    </p:anim>
                                    <p:anim calcmode="lin" valueType="num">
                                      <p:cBhvr additive="base">
                                        <p:cTn id="38" dur="500" fill="hold"/>
                                        <p:tgtEl>
                                          <p:spTgt spid="26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animBg="1"/>
      <p:bldP spid="26635" grpId="0" animBg="1"/>
      <p:bldP spid="22" grpId="0" animBg="1"/>
      <p:bldP spid="26636" grpId="0" animBg="1"/>
      <p:bldP spid="26637" grpId="0" animBg="1"/>
      <p:bldP spid="2663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twork Blitz">
  <a:themeElements>
    <a:clrScheme name="Office Theme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Office Theme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Office Theme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1147</Words>
  <Application>Microsoft Office PowerPoint</Application>
  <PresentationFormat>Custom</PresentationFormat>
  <Paragraphs>220</Paragraphs>
  <Slides>21</Slides>
  <Notes>8</Notes>
  <HiddenSlides>0</HiddenSlides>
  <MMClips>24</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Default Design</vt:lpstr>
      <vt:lpstr>1_Default Design</vt:lpstr>
      <vt:lpstr>Network Blitz</vt:lpstr>
      <vt:lpstr>2_Default Design</vt:lpstr>
      <vt:lpstr>3_Default Design</vt:lpstr>
      <vt:lpstr>4_Default Design</vt:lpstr>
      <vt:lpstr>7_Default Design</vt:lpstr>
      <vt:lpstr>8_Default Design</vt:lpstr>
      <vt:lpstr>PowerPoint Presentation</vt:lpstr>
      <vt:lpstr>PowerPoint Presentation</vt:lpstr>
      <vt:lpstr>PowerPoint Presentation</vt:lpstr>
      <vt:lpstr>Ex2: At 3p.m yesterday the tortoise was running ahead of the hare.</vt:lpstr>
      <vt:lpstr>a fairy appeared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HANG-PC</dc:creator>
  <cp:lastModifiedBy>ThienIT</cp:lastModifiedBy>
  <cp:revision>37</cp:revision>
  <dcterms:created xsi:type="dcterms:W3CDTF">2018-11-22T04:08:52Z</dcterms:created>
  <dcterms:modified xsi:type="dcterms:W3CDTF">2019-12-09T00:43:49Z</dcterms:modified>
</cp:coreProperties>
</file>