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397" r:id="rId2"/>
    <p:sldId id="264" r:id="rId3"/>
    <p:sldId id="326" r:id="rId4"/>
    <p:sldId id="382" r:id="rId5"/>
    <p:sldId id="373" r:id="rId6"/>
    <p:sldId id="374" r:id="rId7"/>
    <p:sldId id="375" r:id="rId8"/>
    <p:sldId id="378" r:id="rId9"/>
    <p:sldId id="300" r:id="rId10"/>
    <p:sldId id="333" r:id="rId11"/>
    <p:sldId id="331" r:id="rId12"/>
    <p:sldId id="305" r:id="rId13"/>
    <p:sldId id="304" r:id="rId14"/>
    <p:sldId id="319" r:id="rId15"/>
    <p:sldId id="328" r:id="rId16"/>
    <p:sldId id="297" r:id="rId17"/>
    <p:sldId id="260" r:id="rId18"/>
    <p:sldId id="316" r:id="rId19"/>
    <p:sldId id="396" r:id="rId20"/>
    <p:sldId id="308" r:id="rId21"/>
    <p:sldId id="329" r:id="rId22"/>
    <p:sldId id="292" r:id="rId23"/>
    <p:sldId id="285" r:id="rId24"/>
    <p:sldId id="395" r:id="rId25"/>
    <p:sldId id="284" r:id="rId26"/>
    <p:sldId id="277" r:id="rId27"/>
    <p:sldId id="278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08B8"/>
    <a:srgbClr val="FF7C80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9" autoAdjust="0"/>
    <p:restoredTop sz="94660"/>
  </p:normalViewPr>
  <p:slideViewPr>
    <p:cSldViewPr snapToGrid="0">
      <p:cViewPr varScale="1">
        <p:scale>
          <a:sx n="72" d="100"/>
          <a:sy n="72" d="100"/>
        </p:scale>
        <p:origin x="5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3" Type="http://schemas.openxmlformats.org/officeDocument/2006/relationships/image" Target="../media/image44.wmf"/><Relationship Id="rId7" Type="http://schemas.openxmlformats.org/officeDocument/2006/relationships/image" Target="../media/image48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Relationship Id="rId6" Type="http://schemas.openxmlformats.org/officeDocument/2006/relationships/image" Target="../media/image47.wmf"/><Relationship Id="rId5" Type="http://schemas.openxmlformats.org/officeDocument/2006/relationships/image" Target="../media/image46.wmf"/><Relationship Id="rId4" Type="http://schemas.openxmlformats.org/officeDocument/2006/relationships/image" Target="../media/image4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E4B5D7-0974-4AC0-818E-52561EC4378F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A958A8-9679-4488-9970-9A57947F0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700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15DE5EA0-035B-452F-9326-CAE1576B3B4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B0F39B3-3A16-43BE-8CF8-644EC94F7172}" type="slidenum">
              <a:rPr lang="en-US" altLang="en-US">
                <a:latin typeface="Arial" panose="020B0604020202020204" pitchFamily="34" charset="0"/>
              </a:rPr>
              <a:pPr eaLnBrk="1" hangingPunct="1"/>
              <a:t>22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0560274C-8D1F-4D79-A4F5-C1AFAD89701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887A8A67-CAE4-4516-82BC-4B62B0A062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F6BC7-CA86-4B3E-B386-64BB116E39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6EDBC4-809B-402A-B9E8-A46F7E3F61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DE1EEF-2678-4280-8A24-90DF9738B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D85DF-54E7-4A44-A5F3-41F3AF1EBEA6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30A61C-DB45-4256-80FE-5C6C4E4E1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644C10-F836-443F-88CD-8B808D924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715FF-9884-4AB7-ADC2-64EE2F375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715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04989-6E61-4A35-BBEE-81FDD741C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3D15E1-1801-4161-8E0E-D07372E729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7BFAE3-B946-4C2D-A3B4-5516C4039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D85DF-54E7-4A44-A5F3-41F3AF1EBEA6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3A4532-0DCB-48F0-9175-0B256A99B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E0D545-DC30-4F44-BB3A-ABDE7D9B2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715FF-9884-4AB7-ADC2-64EE2F375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000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61BA59-1511-4AB4-9F51-C0020C0BC8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A0B772-64E1-4172-BDC2-9AEA516569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1EDCE0-FA6A-4DA3-A868-35042BBCA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D85DF-54E7-4A44-A5F3-41F3AF1EBEA6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0AA1C4-3C3A-4F56-8FF1-F134A4458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A4EFFF-F2C4-46CA-80FB-A69F6DB91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715FF-9884-4AB7-ADC2-64EE2F375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6677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D97D508-9456-4125-A8AF-089AF71581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F490D3-31A9-4107-8931-F1C997C7837A}" type="datetime1">
              <a:rPr lang="en-US"/>
              <a:pPr>
                <a:defRPr/>
              </a:pPr>
              <a:t>4/13/2020</a:t>
            </a:fld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B740F72-D2A5-400B-B13C-0C821874E1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GV : NGUYỄN VĂN NGÃI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24F97AB-8220-486B-8E49-F27F4D42DF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A82A6F-650B-40D4-A974-39EEC233A7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96156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3C66D9D-3D08-4A1A-B755-29AC3BA188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0CA1CB2-2E1C-4E2D-B390-E9D585C1C7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45A9476-8B76-4EF4-95C7-4398EC0BD6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D70A40-2B1D-471E-AAA1-479BBD5E10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772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ACAB3-F83D-460E-AA8E-4AD14137B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927DAC-DEE1-408A-B19C-986A619952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939111-F59C-4E36-8E7A-61A7812AC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D85DF-54E7-4A44-A5F3-41F3AF1EBEA6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6383FA-DA7B-40AF-817B-7FB95D5BC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FB757F-D499-461A-82F7-CB3D8BC09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715FF-9884-4AB7-ADC2-64EE2F375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436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0D275-3CCC-410C-B6E3-DD704EADB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4D08E7-E76A-487F-8417-C3CAAFD328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E234AD-2193-42BB-963F-6CA63A68B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D85DF-54E7-4A44-A5F3-41F3AF1EBEA6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6D39D7-5BD1-4B65-9C17-B28FA868E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2B94AB-0827-4D5F-82D5-3564FCCB0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715FF-9884-4AB7-ADC2-64EE2F375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5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A1BA5-A820-4D4D-AF41-5266F77CB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2D8AEF-75EE-4035-8512-36EBDCE6AC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E643D4-D2B7-45DC-B0F5-49386F7ECC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D7A997-8124-426D-91C9-B943DB63D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D85DF-54E7-4A44-A5F3-41F3AF1EBEA6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9BB067-C30F-4DB7-AE08-23D6716E5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D2D382-6AE9-4B99-BC39-02C63482F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715FF-9884-4AB7-ADC2-64EE2F375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524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AA5A3-2FF3-4021-B454-EC884E8EA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B86DAD-5B95-43D0-BD7C-4DEF2B68E2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3A39D0-28D7-4FA3-B337-14E5AF0B92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14F424-D6EB-4931-81B2-F76C1F4F54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5A294E-0C17-4DE7-AAE0-900296163A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A49387C-BD23-422F-BB8F-762D3B852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D85DF-54E7-4A44-A5F3-41F3AF1EBEA6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B49C07B-565C-4165-9662-41B97CB85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6E4DB6-6AB9-458E-A956-510A0B977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715FF-9884-4AB7-ADC2-64EE2F375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287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3EFD8-8F6B-4B0E-86CC-9E170E155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BB6AE9-04C1-48EE-895D-94BB65226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D85DF-54E7-4A44-A5F3-41F3AF1EBEA6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7EB645-0AE0-4341-9942-C06AF2015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A6456D-884F-4AA8-940C-3A1A5B196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715FF-9884-4AB7-ADC2-64EE2F375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350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2FF47B5-366E-4DC1-BD1C-6E85289C5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D85DF-54E7-4A44-A5F3-41F3AF1EBEA6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BACC1E-70AF-482E-A247-E76D1BB3B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4EA85E-962B-40D3-80FD-50F5C30D2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715FF-9884-4AB7-ADC2-64EE2F375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083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93BA2-817B-4D8A-95C5-852CD9A20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DCEE9B-6679-4176-B0D9-2BE6A17B01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7B5F15-EA9F-43E3-B4AA-DD0D8CCE87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B18CE2-A651-4E15-AF45-B852CF320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D85DF-54E7-4A44-A5F3-41F3AF1EBEA6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7941C2-9EFB-4D85-B46E-A4336BFDE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2F92AE-0498-4C66-A491-819CB34E1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715FF-9884-4AB7-ADC2-64EE2F375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948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A6809-71C6-402D-B510-C4C1193BB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B18F99-DE59-47B2-B591-DE517DFD21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C303A6-7F22-4539-941E-145B54A68F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B11DF2-3DF4-4BAE-B8FD-BB0F21F04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D85DF-54E7-4A44-A5F3-41F3AF1EBEA6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B93153-B1C4-41E1-8551-FE3FE7416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18F0FA-0C48-4CF1-A86D-7B84A22DF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715FF-9884-4AB7-ADC2-64EE2F375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089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16B9F3A-6825-4A5C-9826-74115EB7A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D7D3B5-0D36-492F-A174-3753C93597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15BEB2-C478-40A9-A1EB-9CBF17960A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3D85DF-54E7-4A44-A5F3-41F3AF1EBEA6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76340F-1E81-4EE2-A4B7-391ECB8AFE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D1CCE4-1269-404D-BF6B-2BAF3D2469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1715FF-9884-4AB7-ADC2-64EE2F375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276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image" Target="../media/image20.jpg"/><Relationship Id="rId7" Type="http://schemas.openxmlformats.org/officeDocument/2006/relationships/image" Target="../media/image18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7.w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19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3.wmf"/><Relationship Id="rId7" Type="http://schemas.openxmlformats.org/officeDocument/2006/relationships/image" Target="../media/image30.png"/><Relationship Id="rId2" Type="http://schemas.openxmlformats.org/officeDocument/2006/relationships/slide" Target="slide2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36.wmf"/><Relationship Id="rId4" Type="http://schemas.openxmlformats.org/officeDocument/2006/relationships/oleObject" Target="../embeddings/oleObject7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3.gif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13" Type="http://schemas.openxmlformats.org/officeDocument/2006/relationships/oleObject" Target="../embeddings/oleObject15.bin"/><Relationship Id="rId18" Type="http://schemas.openxmlformats.org/officeDocument/2006/relationships/image" Target="../media/image49.w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12" Type="http://schemas.openxmlformats.org/officeDocument/2006/relationships/image" Target="../media/image46.wmf"/><Relationship Id="rId17" Type="http://schemas.openxmlformats.org/officeDocument/2006/relationships/oleObject" Target="../embeddings/oleObject17.bin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48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43.wmf"/><Relationship Id="rId11" Type="http://schemas.openxmlformats.org/officeDocument/2006/relationships/oleObject" Target="../embeddings/oleObject14.bin"/><Relationship Id="rId5" Type="http://schemas.openxmlformats.org/officeDocument/2006/relationships/oleObject" Target="../embeddings/oleObject11.bin"/><Relationship Id="rId15" Type="http://schemas.openxmlformats.org/officeDocument/2006/relationships/oleObject" Target="../embeddings/oleObject16.bin"/><Relationship Id="rId10" Type="http://schemas.openxmlformats.org/officeDocument/2006/relationships/image" Target="../media/image45.wmf"/><Relationship Id="rId19" Type="http://schemas.openxmlformats.org/officeDocument/2006/relationships/image" Target="../media/image50.png"/><Relationship Id="rId4" Type="http://schemas.openxmlformats.org/officeDocument/2006/relationships/image" Target="../media/image42.wmf"/><Relationship Id="rId9" Type="http://schemas.openxmlformats.org/officeDocument/2006/relationships/oleObject" Target="../embeddings/oleObject13.bin"/><Relationship Id="rId14" Type="http://schemas.openxmlformats.org/officeDocument/2006/relationships/image" Target="../media/image47.w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gif"/><Relationship Id="rId5" Type="http://schemas.openxmlformats.org/officeDocument/2006/relationships/image" Target="../media/image52.png"/><Relationship Id="rId4" Type="http://schemas.openxmlformats.org/officeDocument/2006/relationships/image" Target="../media/image51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10.gif"/><Relationship Id="rId7" Type="http://schemas.openxmlformats.org/officeDocument/2006/relationships/slide" Target="slide6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10" Type="http://schemas.openxmlformats.org/officeDocument/2006/relationships/slide" Target="slide8.xml"/><Relationship Id="rId4" Type="http://schemas.openxmlformats.org/officeDocument/2006/relationships/image" Target="../media/image11.gif"/><Relationship Id="rId9" Type="http://schemas.openxmlformats.org/officeDocument/2006/relationships/slide" Target="slide2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slide" Target="slide4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slide" Target="slide3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slide" Target="slide3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slide" Target="slide3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4.w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507686" y="0"/>
            <a:ext cx="9160314" cy="6810376"/>
            <a:chOff x="0" y="47624"/>
            <a:chExt cx="9160314" cy="6810376"/>
          </a:xfrm>
        </p:grpSpPr>
        <p:pic>
          <p:nvPicPr>
            <p:cNvPr id="1034" name="Picture 10" descr="Class Welcome Posters - School Kids - Editable by Little Hands ...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7624"/>
              <a:ext cx="9160314" cy="68103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2566566" y="5291097"/>
              <a:ext cx="2592288" cy="101566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3000" dirty="0">
                <a:solidFill>
                  <a:srgbClr val="C00000"/>
                </a:solidFill>
                <a:latin typeface="Comic Sans MS" panose="030F0702030302020204" pitchFamily="66" charset="0"/>
              </a:endParaRPr>
            </a:p>
            <a:p>
              <a:endParaRPr lang="en-US" sz="3000" dirty="0">
                <a:solidFill>
                  <a:srgbClr val="C00000"/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6240016" y="2716756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Comic Sans MS" panose="030F0702030302020204" pitchFamily="66" charset="0"/>
              </a:rPr>
              <a:t>7A5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07129" y="3944553"/>
            <a:ext cx="4015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Thu Trang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>
            <a:extLst>
              <a:ext uri="{FF2B5EF4-FFF2-40B4-BE49-F238E27FC236}">
                <a16:creationId xmlns:a16="http://schemas.microsoft.com/office/drawing/2014/main" id="{98B07CBD-F872-4A00-AB7C-FDA5A4F0C48B}"/>
              </a:ext>
            </a:extLst>
          </p:cNvPr>
          <p:cNvSpPr txBox="1">
            <a:spLocks noChangeArrowheads="1"/>
          </p:cNvSpPr>
          <p:nvPr/>
        </p:nvSpPr>
        <p:spPr>
          <a:xfrm>
            <a:off x="357808" y="1"/>
            <a:ext cx="8839200" cy="45259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sz="2600" b="1" u="sng" dirty="0">
                <a:solidFill>
                  <a:srgbClr val="FF0000"/>
                </a:solidFill>
              </a:rPr>
              <a:t>B</a:t>
            </a:r>
            <a:r>
              <a:rPr lang="en-US" sz="2600" b="1" u="sng" dirty="0" err="1">
                <a:solidFill>
                  <a:srgbClr val="FF0000"/>
                </a:solidFill>
              </a:rPr>
              <a:t>ài</a:t>
            </a:r>
            <a:r>
              <a:rPr lang="en-US" sz="2600" b="1" u="sng" dirty="0">
                <a:solidFill>
                  <a:srgbClr val="FF0000"/>
                </a:solidFill>
              </a:rPr>
              <a:t> 1</a:t>
            </a:r>
            <a:r>
              <a:rPr lang="vi-VN" sz="2600" b="1" u="sng" dirty="0">
                <a:solidFill>
                  <a:srgbClr val="FF0000"/>
                </a:solidFill>
              </a:rPr>
              <a:t>:</a:t>
            </a:r>
            <a:r>
              <a:rPr lang="vi-VN" sz="2600" b="1" dirty="0">
                <a:solidFill>
                  <a:srgbClr val="FF0000"/>
                </a:solidFill>
              </a:rPr>
              <a:t> Hãy điền vào dấu (…) dưới mỗi hình vẽ sau sao cho phù hợp.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>
                <a:solidFill>
                  <a:srgbClr val="2108B8"/>
                </a:solidFill>
              </a:rPr>
              <a:t>1. </a:t>
            </a:r>
            <a:r>
              <a:rPr lang="en-US" sz="2600" b="1" dirty="0" err="1">
                <a:solidFill>
                  <a:srgbClr val="2108B8"/>
                </a:solidFill>
              </a:rPr>
              <a:t>Tên</a:t>
            </a:r>
            <a:r>
              <a:rPr lang="en-US" sz="2600" b="1" dirty="0">
                <a:solidFill>
                  <a:srgbClr val="2108B8"/>
                </a:solidFill>
              </a:rPr>
              <a:t> </a:t>
            </a:r>
            <a:r>
              <a:rPr lang="en-US" sz="2600" b="1" dirty="0" err="1">
                <a:solidFill>
                  <a:srgbClr val="2108B8"/>
                </a:solidFill>
              </a:rPr>
              <a:t>các</a:t>
            </a:r>
            <a:r>
              <a:rPr lang="en-US" sz="2600" b="1" dirty="0">
                <a:solidFill>
                  <a:srgbClr val="2108B8"/>
                </a:solidFill>
              </a:rPr>
              <a:t> </a:t>
            </a:r>
            <a:r>
              <a:rPr lang="en-US" sz="2600" b="1" dirty="0" err="1">
                <a:solidFill>
                  <a:srgbClr val="2108B8"/>
                </a:solidFill>
              </a:rPr>
              <a:t>góc</a:t>
            </a:r>
            <a:r>
              <a:rPr lang="en-US" sz="2600" b="1" dirty="0">
                <a:solidFill>
                  <a:srgbClr val="2108B8"/>
                </a:solidFill>
              </a:rPr>
              <a:t> </a:t>
            </a:r>
            <a:r>
              <a:rPr lang="en-US" sz="2600" b="1" dirty="0" err="1">
                <a:solidFill>
                  <a:srgbClr val="2108B8"/>
                </a:solidFill>
              </a:rPr>
              <a:t>của</a:t>
            </a:r>
            <a:r>
              <a:rPr lang="en-US" sz="2600" b="1" dirty="0">
                <a:solidFill>
                  <a:srgbClr val="2108B8"/>
                </a:solidFill>
              </a:rPr>
              <a:t> tam </a:t>
            </a:r>
            <a:r>
              <a:rPr lang="en-US" sz="2600" b="1" dirty="0" err="1">
                <a:solidFill>
                  <a:srgbClr val="2108B8"/>
                </a:solidFill>
              </a:rPr>
              <a:t>g</a:t>
            </a:r>
            <a:r>
              <a:rPr lang="en-US" b="1" dirty="0" err="1">
                <a:solidFill>
                  <a:srgbClr val="2108B8"/>
                </a:solidFill>
              </a:rPr>
              <a:t>iác</a:t>
            </a:r>
            <a:r>
              <a:rPr lang="en-US" b="1" dirty="0">
                <a:solidFill>
                  <a:srgbClr val="2108B8"/>
                </a:solidFill>
              </a:rPr>
              <a:t>.</a:t>
            </a:r>
          </a:p>
        </p:txBody>
      </p:sp>
      <p:graphicFrame>
        <p:nvGraphicFramePr>
          <p:cNvPr id="13" name="Object 151">
            <a:extLst>
              <a:ext uri="{FF2B5EF4-FFF2-40B4-BE49-F238E27FC236}">
                <a16:creationId xmlns:a16="http://schemas.microsoft.com/office/drawing/2014/main" id="{A2D3E9CA-4D52-4FF1-9A2F-F837CD9E8BC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0793161"/>
              </p:ext>
            </p:extLst>
          </p:nvPr>
        </p:nvGraphicFramePr>
        <p:xfrm>
          <a:off x="2478708" y="5492750"/>
          <a:ext cx="469900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03" name="Equation" r:id="rId4" imgW="253780" imgH="203024" progId="Equation.3">
                  <p:embed/>
                </p:oleObj>
              </mc:Choice>
              <mc:Fallback>
                <p:oleObj name="Equation" r:id="rId4" imgW="253780" imgH="203024" progId="Equation.3">
                  <p:embed/>
                  <p:pic>
                    <p:nvPicPr>
                      <p:cNvPr id="53399" name="Object 151">
                        <a:extLst>
                          <a:ext uri="{FF2B5EF4-FFF2-40B4-BE49-F238E27FC236}">
                            <a16:creationId xmlns:a16="http://schemas.microsoft.com/office/drawing/2014/main" id="{BDDD910A-9281-4D3A-9BFB-B2A481981CA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8708" y="5492750"/>
                        <a:ext cx="469900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3">
            <a:extLst>
              <a:ext uri="{FF2B5EF4-FFF2-40B4-BE49-F238E27FC236}">
                <a16:creationId xmlns:a16="http://schemas.microsoft.com/office/drawing/2014/main" id="{FF1711AC-4DCF-4CC6-BC9B-2675C98D92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8608" y="5181600"/>
            <a:ext cx="198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400"/>
          </a:p>
        </p:txBody>
      </p:sp>
      <p:grpSp>
        <p:nvGrpSpPr>
          <p:cNvPr id="15" name="Group 4">
            <a:extLst>
              <a:ext uri="{FF2B5EF4-FFF2-40B4-BE49-F238E27FC236}">
                <a16:creationId xmlns:a16="http://schemas.microsoft.com/office/drawing/2014/main" id="{2FC5FC90-AEFC-45F5-8745-70D7923D0949}"/>
              </a:ext>
            </a:extLst>
          </p:cNvPr>
          <p:cNvGrpSpPr>
            <a:grpSpLocks/>
          </p:cNvGrpSpPr>
          <p:nvPr/>
        </p:nvGrpSpPr>
        <p:grpSpPr bwMode="auto">
          <a:xfrm>
            <a:off x="3634408" y="831850"/>
            <a:ext cx="2971800" cy="2216150"/>
            <a:chOff x="2016" y="1099"/>
            <a:chExt cx="2256" cy="1648"/>
          </a:xfrm>
        </p:grpSpPr>
        <p:grpSp>
          <p:nvGrpSpPr>
            <p:cNvPr id="16" name="Group 5">
              <a:extLst>
                <a:ext uri="{FF2B5EF4-FFF2-40B4-BE49-F238E27FC236}">
                  <a16:creationId xmlns:a16="http://schemas.microsoft.com/office/drawing/2014/main" id="{4089728B-FC88-4CD9-BF5C-DA6A18DBE2B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56" y="1296"/>
              <a:ext cx="816" cy="1104"/>
              <a:chOff x="2256" y="1632"/>
              <a:chExt cx="816" cy="1104"/>
            </a:xfrm>
          </p:grpSpPr>
          <p:sp>
            <p:nvSpPr>
              <p:cNvPr id="24" name="Line 6">
                <a:extLst>
                  <a:ext uri="{FF2B5EF4-FFF2-40B4-BE49-F238E27FC236}">
                    <a16:creationId xmlns:a16="http://schemas.microsoft.com/office/drawing/2014/main" id="{CFB64359-7C02-4106-A773-F0F6FEBE61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56" y="1632"/>
                <a:ext cx="336" cy="110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Line 7">
                <a:extLst>
                  <a:ext uri="{FF2B5EF4-FFF2-40B4-BE49-F238E27FC236}">
                    <a16:creationId xmlns:a16="http://schemas.microsoft.com/office/drawing/2014/main" id="{C4856B26-5073-4254-99B5-FD47EB4FBE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92" y="1632"/>
                <a:ext cx="480" cy="110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Line 8">
                <a:extLst>
                  <a:ext uri="{FF2B5EF4-FFF2-40B4-BE49-F238E27FC236}">
                    <a16:creationId xmlns:a16="http://schemas.microsoft.com/office/drawing/2014/main" id="{941B62E4-DDD7-4B8C-A34C-456295BFEC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56" y="2736"/>
                <a:ext cx="81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" name="Group 9">
              <a:extLst>
                <a:ext uri="{FF2B5EF4-FFF2-40B4-BE49-F238E27FC236}">
                  <a16:creationId xmlns:a16="http://schemas.microsoft.com/office/drawing/2014/main" id="{C3070794-926F-4A9F-87E0-784B80E6865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16" y="1099"/>
              <a:ext cx="2256" cy="1648"/>
              <a:chOff x="2016" y="1104"/>
              <a:chExt cx="2256" cy="1648"/>
            </a:xfrm>
          </p:grpSpPr>
          <p:sp>
            <p:nvSpPr>
              <p:cNvPr id="18" name="Text Box 10">
                <a:extLst>
                  <a:ext uri="{FF2B5EF4-FFF2-40B4-BE49-F238E27FC236}">
                    <a16:creationId xmlns:a16="http://schemas.microsoft.com/office/drawing/2014/main" id="{82698A88-5491-42BA-9391-0B6CB9D9F0A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91" y="1104"/>
                <a:ext cx="1201" cy="3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>
                    <a:latin typeface=".VnArial Narrow" panose="020B7200000000000000" pitchFamily="34" charset="0"/>
                  </a:rPr>
                  <a:t>D</a:t>
                </a:r>
              </a:p>
            </p:txBody>
          </p:sp>
          <p:sp>
            <p:nvSpPr>
              <p:cNvPr id="19" name="Text Box 11">
                <a:extLst>
                  <a:ext uri="{FF2B5EF4-FFF2-40B4-BE49-F238E27FC236}">
                    <a16:creationId xmlns:a16="http://schemas.microsoft.com/office/drawing/2014/main" id="{23D52182-EC57-4C5F-B19C-68205F7944D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4060628">
                <a:off x="2727" y="1655"/>
                <a:ext cx="433" cy="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400">
                    <a:latin typeface=".VnArial Narrow" panose="020B7200000000000000" pitchFamily="34" charset="0"/>
                  </a:rPr>
                  <a:t>9</a:t>
                </a:r>
              </a:p>
            </p:txBody>
          </p:sp>
          <p:sp>
            <p:nvSpPr>
              <p:cNvPr id="20" name="Text Box 12">
                <a:extLst>
                  <a:ext uri="{FF2B5EF4-FFF2-40B4-BE49-F238E27FC236}">
                    <a16:creationId xmlns:a16="http://schemas.microsoft.com/office/drawing/2014/main" id="{5885F788-1ADB-4918-BAD2-E181C99163B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16" y="2256"/>
                <a:ext cx="288" cy="3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>
                    <a:latin typeface=".VnArial Narrow" panose="020B7200000000000000" pitchFamily="34" charset="0"/>
                  </a:rPr>
                  <a:t>E</a:t>
                </a:r>
              </a:p>
            </p:txBody>
          </p:sp>
          <p:sp>
            <p:nvSpPr>
              <p:cNvPr id="21" name="Text Box 13">
                <a:extLst>
                  <a:ext uri="{FF2B5EF4-FFF2-40B4-BE49-F238E27FC236}">
                    <a16:creationId xmlns:a16="http://schemas.microsoft.com/office/drawing/2014/main" id="{499B85C7-E204-45D7-AECA-91EF7AB38AE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72" y="2208"/>
                <a:ext cx="1200" cy="3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>
                    <a:latin typeface=".VnArial Narrow" panose="020B7200000000000000" pitchFamily="34" charset="0"/>
                  </a:rPr>
                  <a:t>F</a:t>
                </a:r>
              </a:p>
            </p:txBody>
          </p:sp>
          <p:sp>
            <p:nvSpPr>
              <p:cNvPr id="22" name="Text Box 14">
                <a:extLst>
                  <a:ext uri="{FF2B5EF4-FFF2-40B4-BE49-F238E27FC236}">
                    <a16:creationId xmlns:a16="http://schemas.microsoft.com/office/drawing/2014/main" id="{B79E2DC8-080F-4599-B973-D024FAAA4F5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7292423">
                <a:off x="2100" y="1429"/>
                <a:ext cx="552" cy="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400">
                    <a:latin typeface=".VnArial Narrow" panose="020B7200000000000000" pitchFamily="34" charset="0"/>
                  </a:rPr>
                  <a:t>9</a:t>
                </a:r>
              </a:p>
            </p:txBody>
          </p:sp>
          <p:sp>
            <p:nvSpPr>
              <p:cNvPr id="23" name="Text Box 15">
                <a:extLst>
                  <a:ext uri="{FF2B5EF4-FFF2-40B4-BE49-F238E27FC236}">
                    <a16:creationId xmlns:a16="http://schemas.microsoft.com/office/drawing/2014/main" id="{4C5C9F5C-35CA-4830-8A9D-D222F6F212B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00" y="2366"/>
                <a:ext cx="1200" cy="3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>
                    <a:latin typeface=".VnArial Narrow" panose="020B7200000000000000" pitchFamily="34" charset="0"/>
                  </a:rPr>
                  <a:t> 8</a:t>
                </a:r>
              </a:p>
            </p:txBody>
          </p:sp>
        </p:grpSp>
      </p:grpSp>
      <p:grpSp>
        <p:nvGrpSpPr>
          <p:cNvPr id="27" name="Group 16">
            <a:extLst>
              <a:ext uri="{FF2B5EF4-FFF2-40B4-BE49-F238E27FC236}">
                <a16:creationId xmlns:a16="http://schemas.microsoft.com/office/drawing/2014/main" id="{874231DA-8944-4CCB-A0D8-C493630955D3}"/>
              </a:ext>
            </a:extLst>
          </p:cNvPr>
          <p:cNvGrpSpPr>
            <a:grpSpLocks/>
          </p:cNvGrpSpPr>
          <p:nvPr/>
        </p:nvGrpSpPr>
        <p:grpSpPr bwMode="auto">
          <a:xfrm>
            <a:off x="586408" y="863600"/>
            <a:ext cx="2438400" cy="2260600"/>
            <a:chOff x="0" y="969"/>
            <a:chExt cx="1920" cy="1858"/>
          </a:xfrm>
        </p:grpSpPr>
        <p:sp>
          <p:nvSpPr>
            <p:cNvPr id="29" name="Text Box 17">
              <a:extLst>
                <a:ext uri="{FF2B5EF4-FFF2-40B4-BE49-F238E27FC236}">
                  <a16:creationId xmlns:a16="http://schemas.microsoft.com/office/drawing/2014/main" id="{A12EE60B-29C5-473C-9639-61591D22A7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3406098">
              <a:off x="-125" y="1389"/>
              <a:ext cx="1200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>
                  <a:latin typeface=".VnArial Narrow" panose="020B7200000000000000" pitchFamily="34" charset="0"/>
                </a:rPr>
                <a:t>8</a:t>
              </a:r>
            </a:p>
          </p:txBody>
        </p:sp>
        <p:grpSp>
          <p:nvGrpSpPr>
            <p:cNvPr id="30" name="Group 18">
              <a:extLst>
                <a:ext uri="{FF2B5EF4-FFF2-40B4-BE49-F238E27FC236}">
                  <a16:creationId xmlns:a16="http://schemas.microsoft.com/office/drawing/2014/main" id="{0AB8377F-27E5-4B5B-8B5B-C9D7E4B7E0C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248"/>
              <a:ext cx="1920" cy="1529"/>
              <a:chOff x="0" y="1248"/>
              <a:chExt cx="1920" cy="1529"/>
            </a:xfrm>
          </p:grpSpPr>
          <p:grpSp>
            <p:nvGrpSpPr>
              <p:cNvPr id="33" name="Group 19">
                <a:extLst>
                  <a:ext uri="{FF2B5EF4-FFF2-40B4-BE49-F238E27FC236}">
                    <a16:creationId xmlns:a16="http://schemas.microsoft.com/office/drawing/2014/main" id="{A6EEA18F-2B7F-47D1-AE4D-EECDB108ED2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2" y="1536"/>
                <a:ext cx="1296" cy="864"/>
                <a:chOff x="576" y="1728"/>
                <a:chExt cx="1296" cy="864"/>
              </a:xfrm>
            </p:grpSpPr>
            <p:sp>
              <p:nvSpPr>
                <p:cNvPr id="37" name="Line 20">
                  <a:extLst>
                    <a:ext uri="{FF2B5EF4-FFF2-40B4-BE49-F238E27FC236}">
                      <a16:creationId xmlns:a16="http://schemas.microsoft.com/office/drawing/2014/main" id="{13B1B171-F00F-4CE4-AB58-86193F6D3CA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76" y="1728"/>
                  <a:ext cx="336" cy="86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" name="Line 21">
                  <a:extLst>
                    <a:ext uri="{FF2B5EF4-FFF2-40B4-BE49-F238E27FC236}">
                      <a16:creationId xmlns:a16="http://schemas.microsoft.com/office/drawing/2014/main" id="{35FCA282-28C3-42B8-B8B6-659BFA9AC7E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12" y="1728"/>
                  <a:ext cx="960" cy="86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" name="Line 22">
                  <a:extLst>
                    <a:ext uri="{FF2B5EF4-FFF2-40B4-BE49-F238E27FC236}">
                      <a16:creationId xmlns:a16="http://schemas.microsoft.com/office/drawing/2014/main" id="{72FB611D-4BE6-4302-90FD-1DE75823D52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6" y="2592"/>
                  <a:ext cx="12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4" name="Text Box 23">
                <a:extLst>
                  <a:ext uri="{FF2B5EF4-FFF2-40B4-BE49-F238E27FC236}">
                    <a16:creationId xmlns:a16="http://schemas.microsoft.com/office/drawing/2014/main" id="{B948F598-EC39-4772-8BCD-0AE3C4B7C3A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93" y="2350"/>
                <a:ext cx="527" cy="4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>
                    <a:latin typeface=".VnArial Narrow" panose="020B7200000000000000" pitchFamily="34" charset="0"/>
                  </a:rPr>
                  <a:t>C</a:t>
                </a:r>
              </a:p>
            </p:txBody>
          </p:sp>
          <p:sp>
            <p:nvSpPr>
              <p:cNvPr id="35" name="Text Box 24">
                <a:extLst>
                  <a:ext uri="{FF2B5EF4-FFF2-40B4-BE49-F238E27FC236}">
                    <a16:creationId xmlns:a16="http://schemas.microsoft.com/office/drawing/2014/main" id="{9C379705-1BC9-4E57-B71D-7D176117F98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2303"/>
                <a:ext cx="1200" cy="4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>
                    <a:latin typeface=".VnArial Narrow" panose="020B7200000000000000" pitchFamily="34" charset="0"/>
                  </a:rPr>
                  <a:t>B</a:t>
                </a:r>
              </a:p>
            </p:txBody>
          </p:sp>
          <p:sp>
            <p:nvSpPr>
              <p:cNvPr id="36" name="Text Box 25">
                <a:extLst>
                  <a:ext uri="{FF2B5EF4-FFF2-40B4-BE49-F238E27FC236}">
                    <a16:creationId xmlns:a16="http://schemas.microsoft.com/office/drawing/2014/main" id="{D6C8701F-CBEB-4A3A-B2D9-BBC6B81BBBD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4" y="1248"/>
                <a:ext cx="1200" cy="4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>
                    <a:latin typeface=".VnArial Narrow" panose="020B7200000000000000" pitchFamily="34" charset="0"/>
                  </a:rPr>
                  <a:t>A</a:t>
                </a:r>
              </a:p>
            </p:txBody>
          </p:sp>
        </p:grpSp>
        <p:sp>
          <p:nvSpPr>
            <p:cNvPr id="31" name="Text Box 26">
              <a:extLst>
                <a:ext uri="{FF2B5EF4-FFF2-40B4-BE49-F238E27FC236}">
                  <a16:creationId xmlns:a16="http://schemas.microsoft.com/office/drawing/2014/main" id="{4DA9D28E-9EF8-45E3-9888-62D3004D5A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582267">
              <a:off x="859" y="1702"/>
              <a:ext cx="425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>
                  <a:latin typeface=".VnArial Narrow" panose="020B7200000000000000" pitchFamily="34" charset="0"/>
                </a:rPr>
                <a:t>9</a:t>
              </a:r>
            </a:p>
          </p:txBody>
        </p:sp>
        <p:sp>
          <p:nvSpPr>
            <p:cNvPr id="32" name="Text Box 27">
              <a:extLst>
                <a:ext uri="{FF2B5EF4-FFF2-40B4-BE49-F238E27FC236}">
                  <a16:creationId xmlns:a16="http://schemas.microsoft.com/office/drawing/2014/main" id="{23BDCC15-C98A-4704-8BA8-94FE3194FC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4" y="2401"/>
              <a:ext cx="1200" cy="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>
                  <a:latin typeface=".VnArial Narrow" panose="020B7200000000000000" pitchFamily="34" charset="0"/>
                </a:rPr>
                <a:t>10</a:t>
              </a:r>
            </a:p>
          </p:txBody>
        </p:sp>
      </p:grpSp>
      <p:sp>
        <p:nvSpPr>
          <p:cNvPr id="40" name="Rectangle 28">
            <a:extLst>
              <a:ext uri="{FF2B5EF4-FFF2-40B4-BE49-F238E27FC236}">
                <a16:creationId xmlns:a16="http://schemas.microsoft.com/office/drawing/2014/main" id="{FFA2855A-BF17-4409-97E1-B7FDB51C17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208" y="3581401"/>
            <a:ext cx="44951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400" b="1" dirty="0">
                <a:solidFill>
                  <a:srgbClr val="2108B8"/>
                </a:solidFill>
              </a:rPr>
              <a:t>2. </a:t>
            </a:r>
            <a:r>
              <a:rPr lang="en-US" sz="2400" b="1" dirty="0" err="1">
                <a:solidFill>
                  <a:srgbClr val="2108B8"/>
                </a:solidFill>
              </a:rPr>
              <a:t>Tên</a:t>
            </a:r>
            <a:r>
              <a:rPr lang="en-US" sz="2400" b="1" dirty="0">
                <a:solidFill>
                  <a:srgbClr val="2108B8"/>
                </a:solidFill>
              </a:rPr>
              <a:t> </a:t>
            </a:r>
            <a:r>
              <a:rPr lang="en-US" sz="2400" b="1" dirty="0" err="1">
                <a:solidFill>
                  <a:srgbClr val="2108B8"/>
                </a:solidFill>
              </a:rPr>
              <a:t>các</a:t>
            </a:r>
            <a:r>
              <a:rPr lang="en-US" sz="2400" b="1" dirty="0">
                <a:solidFill>
                  <a:srgbClr val="2108B8"/>
                </a:solidFill>
              </a:rPr>
              <a:t> </a:t>
            </a:r>
            <a:r>
              <a:rPr lang="en-US" sz="2400" b="1" dirty="0" err="1">
                <a:solidFill>
                  <a:srgbClr val="2108B8"/>
                </a:solidFill>
              </a:rPr>
              <a:t>cạnh</a:t>
            </a:r>
            <a:r>
              <a:rPr lang="en-US" sz="2400" b="1" dirty="0">
                <a:solidFill>
                  <a:srgbClr val="2108B8"/>
                </a:solidFill>
              </a:rPr>
              <a:t> </a:t>
            </a:r>
            <a:r>
              <a:rPr lang="en-US" sz="2400" b="1" dirty="0" err="1">
                <a:solidFill>
                  <a:srgbClr val="2108B8"/>
                </a:solidFill>
              </a:rPr>
              <a:t>của</a:t>
            </a:r>
            <a:r>
              <a:rPr lang="en-US" sz="2400" b="1" dirty="0">
                <a:solidFill>
                  <a:srgbClr val="2108B8"/>
                </a:solidFill>
              </a:rPr>
              <a:t> tam </a:t>
            </a:r>
            <a:r>
              <a:rPr lang="en-US" sz="2400" b="1" dirty="0" err="1">
                <a:solidFill>
                  <a:srgbClr val="2108B8"/>
                </a:solidFill>
              </a:rPr>
              <a:t>giác</a:t>
            </a:r>
            <a:r>
              <a:rPr lang="en-US" altLang="en-US" sz="2400" b="1" dirty="0">
                <a:solidFill>
                  <a:srgbClr val="2108B8"/>
                </a:solidFill>
                <a:latin typeface=".VnArial Narrow" panose="020B7200000000000000" pitchFamily="34" charset="0"/>
              </a:rPr>
              <a:t>.</a:t>
            </a:r>
          </a:p>
        </p:txBody>
      </p:sp>
      <p:sp>
        <p:nvSpPr>
          <p:cNvPr id="41" name="Text Box 29">
            <a:extLst>
              <a:ext uri="{FF2B5EF4-FFF2-40B4-BE49-F238E27FC236}">
                <a16:creationId xmlns:a16="http://schemas.microsoft.com/office/drawing/2014/main" id="{3DE8B561-9E94-4248-B38B-A51442BC4E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208" y="3001964"/>
            <a:ext cx="2667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latin typeface=".VnArial Narrow" panose="020B7200000000000000" pitchFamily="34" charset="0"/>
              </a:rPr>
              <a:t>a)  …&lt;…&lt;.....</a:t>
            </a:r>
          </a:p>
        </p:txBody>
      </p:sp>
      <p:sp>
        <p:nvSpPr>
          <p:cNvPr id="42" name="Text Box 30">
            <a:extLst>
              <a:ext uri="{FF2B5EF4-FFF2-40B4-BE49-F238E27FC236}">
                <a16:creationId xmlns:a16="http://schemas.microsoft.com/office/drawing/2014/main" id="{21D82C18-F0BA-4972-B6A2-7ED069DCB8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2008" y="2971800"/>
            <a:ext cx="2667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latin typeface=".VnArial Narrow" panose="020B7200000000000000" pitchFamily="34" charset="0"/>
              </a:rPr>
              <a:t>b)  …&lt;…=.....</a:t>
            </a:r>
          </a:p>
        </p:txBody>
      </p:sp>
      <p:sp>
        <p:nvSpPr>
          <p:cNvPr id="43" name="Text Box 31">
            <a:extLst>
              <a:ext uri="{FF2B5EF4-FFF2-40B4-BE49-F238E27FC236}">
                <a16:creationId xmlns:a16="http://schemas.microsoft.com/office/drawing/2014/main" id="{9A8F89C3-5E46-4495-A753-34E25DE28B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0008" y="2849564"/>
            <a:ext cx="2667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latin typeface=".VnArial Narrow" panose="020B7200000000000000" pitchFamily="34" charset="0"/>
              </a:rPr>
              <a:t>c)   …&lt;…&lt;.....</a:t>
            </a:r>
          </a:p>
        </p:txBody>
      </p:sp>
      <p:grpSp>
        <p:nvGrpSpPr>
          <p:cNvPr id="44" name="Group 32">
            <a:extLst>
              <a:ext uri="{FF2B5EF4-FFF2-40B4-BE49-F238E27FC236}">
                <a16:creationId xmlns:a16="http://schemas.microsoft.com/office/drawing/2014/main" id="{1BBBE110-591B-4937-999D-7B2B1B157C4A}"/>
              </a:ext>
            </a:extLst>
          </p:cNvPr>
          <p:cNvGrpSpPr>
            <a:grpSpLocks/>
          </p:cNvGrpSpPr>
          <p:nvPr/>
        </p:nvGrpSpPr>
        <p:grpSpPr bwMode="auto">
          <a:xfrm>
            <a:off x="6298234" y="685800"/>
            <a:ext cx="4117975" cy="2217738"/>
            <a:chOff x="3597" y="1015"/>
            <a:chExt cx="2979" cy="1684"/>
          </a:xfrm>
        </p:grpSpPr>
        <p:sp>
          <p:nvSpPr>
            <p:cNvPr id="45" name="Text Box 33">
              <a:extLst>
                <a:ext uri="{FF2B5EF4-FFF2-40B4-BE49-F238E27FC236}">
                  <a16:creationId xmlns:a16="http://schemas.microsoft.com/office/drawing/2014/main" id="{98D99457-F9B6-4A01-AE8B-896F36F7C4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74" y="1200"/>
              <a:ext cx="1202" cy="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>
                  <a:latin typeface=".VnArial Narrow" panose="020B7200000000000000" pitchFamily="34" charset="0"/>
                </a:rPr>
                <a:t>M</a:t>
              </a:r>
            </a:p>
          </p:txBody>
        </p:sp>
        <p:grpSp>
          <p:nvGrpSpPr>
            <p:cNvPr id="46" name="Group 34">
              <a:extLst>
                <a:ext uri="{FF2B5EF4-FFF2-40B4-BE49-F238E27FC236}">
                  <a16:creationId xmlns:a16="http://schemas.microsoft.com/office/drawing/2014/main" id="{04BE1187-127B-4384-BD6F-386B9E978D2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97" y="1015"/>
              <a:ext cx="2835" cy="1684"/>
              <a:chOff x="3597" y="1024"/>
              <a:chExt cx="2835" cy="1684"/>
            </a:xfrm>
          </p:grpSpPr>
          <p:grpSp>
            <p:nvGrpSpPr>
              <p:cNvPr id="47" name="Group 35">
                <a:extLst>
                  <a:ext uri="{FF2B5EF4-FFF2-40B4-BE49-F238E27FC236}">
                    <a16:creationId xmlns:a16="http://schemas.microsoft.com/office/drawing/2014/main" id="{00F4673B-B3A9-4A3F-A0A3-6D9BB3EBCCD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40" y="1488"/>
                <a:ext cx="1680" cy="864"/>
                <a:chOff x="3936" y="1728"/>
                <a:chExt cx="1680" cy="864"/>
              </a:xfrm>
            </p:grpSpPr>
            <p:sp>
              <p:nvSpPr>
                <p:cNvPr id="54" name="Line 36">
                  <a:extLst>
                    <a:ext uri="{FF2B5EF4-FFF2-40B4-BE49-F238E27FC236}">
                      <a16:creationId xmlns:a16="http://schemas.microsoft.com/office/drawing/2014/main" id="{1326F959-0416-4D88-A7FA-FD8718D8121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936" y="2592"/>
                  <a:ext cx="13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" name="Line 37">
                  <a:extLst>
                    <a:ext uri="{FF2B5EF4-FFF2-40B4-BE49-F238E27FC236}">
                      <a16:creationId xmlns:a16="http://schemas.microsoft.com/office/drawing/2014/main" id="{2CAB483A-FE1A-42CE-B9CD-BE97A3E3184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328" y="1728"/>
                  <a:ext cx="288" cy="86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" name="Line 38">
                  <a:extLst>
                    <a:ext uri="{FF2B5EF4-FFF2-40B4-BE49-F238E27FC236}">
                      <a16:creationId xmlns:a16="http://schemas.microsoft.com/office/drawing/2014/main" id="{1DB6C015-E5F4-442C-BB3B-D98A97836AF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936" y="1728"/>
                  <a:ext cx="1680" cy="86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8" name="Group 39">
                <a:extLst>
                  <a:ext uri="{FF2B5EF4-FFF2-40B4-BE49-F238E27FC236}">
                    <a16:creationId xmlns:a16="http://schemas.microsoft.com/office/drawing/2014/main" id="{7E6F7475-23B8-4315-AA8D-8CFF2534B49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97" y="1024"/>
                <a:ext cx="2835" cy="1684"/>
                <a:chOff x="3597" y="1015"/>
                <a:chExt cx="2835" cy="1684"/>
              </a:xfrm>
            </p:grpSpPr>
            <p:sp>
              <p:nvSpPr>
                <p:cNvPr id="49" name="Text Box 40">
                  <a:extLst>
                    <a:ext uri="{FF2B5EF4-FFF2-40B4-BE49-F238E27FC236}">
                      <a16:creationId xmlns:a16="http://schemas.microsoft.com/office/drawing/2014/main" id="{6DC8E446-B3EE-484B-9FC5-FB64FD3A614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597" y="2208"/>
                  <a:ext cx="160" cy="39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en-US" sz="2800">
                      <a:latin typeface=".VnArial Narrow" panose="020B7200000000000000" pitchFamily="34" charset="0"/>
                    </a:rPr>
                    <a:t>N</a:t>
                  </a:r>
                </a:p>
              </p:txBody>
            </p:sp>
            <p:sp>
              <p:nvSpPr>
                <p:cNvPr id="50" name="Text Box 41">
                  <a:extLst>
                    <a:ext uri="{FF2B5EF4-FFF2-40B4-BE49-F238E27FC236}">
                      <a16:creationId xmlns:a16="http://schemas.microsoft.com/office/drawing/2014/main" id="{9747BAE9-B997-4787-8168-B06438FDCA5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232" y="2208"/>
                  <a:ext cx="1200" cy="39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en-US" sz="2800">
                      <a:latin typeface=".VnArial Narrow" panose="020B7200000000000000" pitchFamily="34" charset="0"/>
                    </a:rPr>
                    <a:t>P</a:t>
                  </a:r>
                </a:p>
              </p:txBody>
            </p:sp>
            <p:sp>
              <p:nvSpPr>
                <p:cNvPr id="51" name="Text Box 42">
                  <a:extLst>
                    <a:ext uri="{FF2B5EF4-FFF2-40B4-BE49-F238E27FC236}">
                      <a16:creationId xmlns:a16="http://schemas.microsoft.com/office/drawing/2014/main" id="{D579C1BA-DB26-4CAF-AB34-C4A64E497AE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 rot="19801694">
                  <a:off x="4420" y="1397"/>
                  <a:ext cx="1199" cy="3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en-US" sz="2400">
                      <a:latin typeface=".VnArial Narrow" panose="020B7200000000000000" pitchFamily="34" charset="0"/>
                    </a:rPr>
                    <a:t>15</a:t>
                  </a:r>
                </a:p>
              </p:txBody>
            </p:sp>
            <p:sp>
              <p:nvSpPr>
                <p:cNvPr id="52" name="Text Box 43">
                  <a:extLst>
                    <a:ext uri="{FF2B5EF4-FFF2-40B4-BE49-F238E27FC236}">
                      <a16:creationId xmlns:a16="http://schemas.microsoft.com/office/drawing/2014/main" id="{805AAFBB-B5DA-41DB-8D29-7130B04A83B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 rot="-3406098">
                  <a:off x="5164" y="1426"/>
                  <a:ext cx="1198" cy="37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en-US" sz="2800">
                      <a:latin typeface=".VnArial Narrow" panose="020B7200000000000000" pitchFamily="34" charset="0"/>
                    </a:rPr>
                    <a:t>7</a:t>
                  </a:r>
                </a:p>
              </p:txBody>
            </p:sp>
            <p:sp>
              <p:nvSpPr>
                <p:cNvPr id="53" name="Text Box 44">
                  <a:extLst>
                    <a:ext uri="{FF2B5EF4-FFF2-40B4-BE49-F238E27FC236}">
                      <a16:creationId xmlns:a16="http://schemas.microsoft.com/office/drawing/2014/main" id="{A0F51386-A934-4E6C-8D8A-5836CE2BEBE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512" y="2304"/>
                  <a:ext cx="480" cy="39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en-US" sz="2800">
                      <a:latin typeface=".VnArial Narrow" panose="020B7200000000000000" pitchFamily="34" charset="0"/>
                    </a:rPr>
                    <a:t>9</a:t>
                  </a:r>
                </a:p>
              </p:txBody>
            </p:sp>
          </p:grpSp>
        </p:grpSp>
      </p:grpSp>
      <p:grpSp>
        <p:nvGrpSpPr>
          <p:cNvPr id="57" name="Group 45">
            <a:extLst>
              <a:ext uri="{FF2B5EF4-FFF2-40B4-BE49-F238E27FC236}">
                <a16:creationId xmlns:a16="http://schemas.microsoft.com/office/drawing/2014/main" id="{EA4F55E2-317F-45F4-B53B-77F12E1FBF6A}"/>
              </a:ext>
            </a:extLst>
          </p:cNvPr>
          <p:cNvGrpSpPr>
            <a:grpSpLocks/>
          </p:cNvGrpSpPr>
          <p:nvPr/>
        </p:nvGrpSpPr>
        <p:grpSpPr bwMode="auto">
          <a:xfrm>
            <a:off x="891208" y="3962400"/>
            <a:ext cx="2971800" cy="2133600"/>
            <a:chOff x="336" y="2496"/>
            <a:chExt cx="1872" cy="1344"/>
          </a:xfrm>
        </p:grpSpPr>
        <p:grpSp>
          <p:nvGrpSpPr>
            <p:cNvPr id="58" name="Group 46">
              <a:extLst>
                <a:ext uri="{FF2B5EF4-FFF2-40B4-BE49-F238E27FC236}">
                  <a16:creationId xmlns:a16="http://schemas.microsoft.com/office/drawing/2014/main" id="{AD8C55BE-A902-44E1-8968-E4F2E496A0C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6" y="2496"/>
              <a:ext cx="1872" cy="1344"/>
              <a:chOff x="336" y="2496"/>
              <a:chExt cx="1872" cy="1344"/>
            </a:xfrm>
          </p:grpSpPr>
          <p:grpSp>
            <p:nvGrpSpPr>
              <p:cNvPr id="61" name="Group 47">
                <a:extLst>
                  <a:ext uri="{FF2B5EF4-FFF2-40B4-BE49-F238E27FC236}">
                    <a16:creationId xmlns:a16="http://schemas.microsoft.com/office/drawing/2014/main" id="{FABEFC5D-9292-4516-A751-BC16251AEDA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8" y="2688"/>
                <a:ext cx="1152" cy="960"/>
                <a:chOff x="672" y="2832"/>
                <a:chExt cx="1296" cy="1008"/>
              </a:xfrm>
            </p:grpSpPr>
            <p:sp>
              <p:nvSpPr>
                <p:cNvPr id="65" name="Line 48">
                  <a:extLst>
                    <a:ext uri="{FF2B5EF4-FFF2-40B4-BE49-F238E27FC236}">
                      <a16:creationId xmlns:a16="http://schemas.microsoft.com/office/drawing/2014/main" id="{8D6C3F0E-230C-4B06-A9F1-93F3B5FAF6F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672" y="2832"/>
                  <a:ext cx="336" cy="100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" name="Line 49">
                  <a:extLst>
                    <a:ext uri="{FF2B5EF4-FFF2-40B4-BE49-F238E27FC236}">
                      <a16:creationId xmlns:a16="http://schemas.microsoft.com/office/drawing/2014/main" id="{074E7BA2-6E97-4217-B1E0-904A6A9679B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08" y="2832"/>
                  <a:ext cx="958" cy="100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" name="Line 50">
                  <a:extLst>
                    <a:ext uri="{FF2B5EF4-FFF2-40B4-BE49-F238E27FC236}">
                      <a16:creationId xmlns:a16="http://schemas.microsoft.com/office/drawing/2014/main" id="{50DD49E0-67D8-4C41-BCB1-C4D1754CBD9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72" y="3840"/>
                  <a:ext cx="12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2" name="Text Box 51">
                <a:extLst>
                  <a:ext uri="{FF2B5EF4-FFF2-40B4-BE49-F238E27FC236}">
                    <a16:creationId xmlns:a16="http://schemas.microsoft.com/office/drawing/2014/main" id="{F56182E8-3FB5-4CF0-8180-8E0B1AB8573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80" y="3552"/>
                <a:ext cx="52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400">
                    <a:latin typeface=".VnArial Narrow" panose="020B7200000000000000" pitchFamily="34" charset="0"/>
                  </a:rPr>
                  <a:t>C</a:t>
                </a:r>
              </a:p>
            </p:txBody>
          </p:sp>
          <p:sp>
            <p:nvSpPr>
              <p:cNvPr id="63" name="Text Box 52">
                <a:extLst>
                  <a:ext uri="{FF2B5EF4-FFF2-40B4-BE49-F238E27FC236}">
                    <a16:creationId xmlns:a16="http://schemas.microsoft.com/office/drawing/2014/main" id="{184325AE-8308-4ADF-92E9-61F531C0DEA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6" y="3552"/>
                <a:ext cx="52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400">
                    <a:latin typeface=".VnArial Narrow" panose="020B7200000000000000" pitchFamily="34" charset="0"/>
                  </a:rPr>
                  <a:t>A</a:t>
                </a:r>
              </a:p>
            </p:txBody>
          </p:sp>
          <p:sp>
            <p:nvSpPr>
              <p:cNvPr id="64" name="Text Box 53">
                <a:extLst>
                  <a:ext uri="{FF2B5EF4-FFF2-40B4-BE49-F238E27FC236}">
                    <a16:creationId xmlns:a16="http://schemas.microsoft.com/office/drawing/2014/main" id="{88BCA0CD-E50A-4F36-A87D-899FC141E2F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64" y="2496"/>
                <a:ext cx="52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400">
                    <a:latin typeface=".VnArial Narrow" panose="020B7200000000000000" pitchFamily="34" charset="0"/>
                  </a:rPr>
                  <a:t>B</a:t>
                </a:r>
              </a:p>
            </p:txBody>
          </p:sp>
        </p:grpSp>
        <p:sp>
          <p:nvSpPr>
            <p:cNvPr id="59" name="Text Box 54">
              <a:extLst>
                <a:ext uri="{FF2B5EF4-FFF2-40B4-BE49-F238E27FC236}">
                  <a16:creationId xmlns:a16="http://schemas.microsoft.com/office/drawing/2014/main" id="{7F00DE2B-8106-45E9-B4D4-EAA69A2889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8" y="2870"/>
              <a:ext cx="38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>
                  <a:latin typeface=".VnArial Narrow" panose="020B7200000000000000" pitchFamily="34" charset="0"/>
                </a:rPr>
                <a:t>65</a:t>
              </a:r>
              <a:r>
                <a:rPr lang="en-US" altLang="en-US" sz="2000" baseline="30000">
                  <a:latin typeface=".VnArial Narrow" panose="020B7200000000000000" pitchFamily="34" charset="0"/>
                </a:rPr>
                <a:t>0</a:t>
              </a:r>
              <a:endParaRPr lang="en-US" altLang="en-US" sz="2000">
                <a:latin typeface=".VnArial Narrow" panose="020B7200000000000000" pitchFamily="34" charset="0"/>
              </a:endParaRPr>
            </a:p>
          </p:txBody>
        </p:sp>
        <p:sp>
          <p:nvSpPr>
            <p:cNvPr id="60" name="Text Box 55">
              <a:extLst>
                <a:ext uri="{FF2B5EF4-FFF2-40B4-BE49-F238E27FC236}">
                  <a16:creationId xmlns:a16="http://schemas.microsoft.com/office/drawing/2014/main" id="{473E4AE3-5641-4E27-896F-78B6748D75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6" y="3446"/>
              <a:ext cx="38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>
                  <a:latin typeface=".VnArial Narrow" panose="020B7200000000000000" pitchFamily="34" charset="0"/>
                </a:rPr>
                <a:t>70</a:t>
              </a:r>
              <a:r>
                <a:rPr lang="en-US" altLang="en-US" sz="2000" baseline="30000">
                  <a:latin typeface=".VnArial Narrow" panose="020B7200000000000000" pitchFamily="34" charset="0"/>
                </a:rPr>
                <a:t>0</a:t>
              </a:r>
              <a:endParaRPr lang="en-US" altLang="en-US" sz="2000">
                <a:latin typeface=".VnArial Narrow" panose="020B7200000000000000" pitchFamily="34" charset="0"/>
              </a:endParaRPr>
            </a:p>
          </p:txBody>
        </p:sp>
      </p:grpSp>
      <p:grpSp>
        <p:nvGrpSpPr>
          <p:cNvPr id="68" name="Group 56">
            <a:extLst>
              <a:ext uri="{FF2B5EF4-FFF2-40B4-BE49-F238E27FC236}">
                <a16:creationId xmlns:a16="http://schemas.microsoft.com/office/drawing/2014/main" id="{36587B46-E457-4BE9-B43C-A5CF36804488}"/>
              </a:ext>
            </a:extLst>
          </p:cNvPr>
          <p:cNvGrpSpPr>
            <a:grpSpLocks/>
          </p:cNvGrpSpPr>
          <p:nvPr/>
        </p:nvGrpSpPr>
        <p:grpSpPr bwMode="auto">
          <a:xfrm>
            <a:off x="6911008" y="3733800"/>
            <a:ext cx="2971800" cy="2133600"/>
            <a:chOff x="4128" y="2352"/>
            <a:chExt cx="1872" cy="1344"/>
          </a:xfrm>
        </p:grpSpPr>
        <p:grpSp>
          <p:nvGrpSpPr>
            <p:cNvPr id="69" name="Group 57">
              <a:extLst>
                <a:ext uri="{FF2B5EF4-FFF2-40B4-BE49-F238E27FC236}">
                  <a16:creationId xmlns:a16="http://schemas.microsoft.com/office/drawing/2014/main" id="{3F28CC2C-1205-4CED-B6F3-4D8A3952352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28" y="2352"/>
              <a:ext cx="1872" cy="1344"/>
              <a:chOff x="4128" y="2352"/>
              <a:chExt cx="1872" cy="1344"/>
            </a:xfrm>
          </p:grpSpPr>
          <p:grpSp>
            <p:nvGrpSpPr>
              <p:cNvPr id="72" name="Group 58">
                <a:extLst>
                  <a:ext uri="{FF2B5EF4-FFF2-40B4-BE49-F238E27FC236}">
                    <a16:creationId xmlns:a16="http://schemas.microsoft.com/office/drawing/2014/main" id="{D793B8B9-ED28-43D5-9440-ADB80FED05B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68" y="2592"/>
                <a:ext cx="1104" cy="960"/>
                <a:chOff x="4368" y="2592"/>
                <a:chExt cx="1104" cy="960"/>
              </a:xfrm>
            </p:grpSpPr>
            <p:sp>
              <p:nvSpPr>
                <p:cNvPr id="76" name="Line 59">
                  <a:extLst>
                    <a:ext uri="{FF2B5EF4-FFF2-40B4-BE49-F238E27FC236}">
                      <a16:creationId xmlns:a16="http://schemas.microsoft.com/office/drawing/2014/main" id="{6650EF56-CE94-4FBE-B0C6-54A7175676F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368" y="2592"/>
                  <a:ext cx="528" cy="96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" name="Line 60">
                  <a:extLst>
                    <a:ext uri="{FF2B5EF4-FFF2-40B4-BE49-F238E27FC236}">
                      <a16:creationId xmlns:a16="http://schemas.microsoft.com/office/drawing/2014/main" id="{18C3155F-335F-493B-A1B0-379FDF97B1A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896" y="2592"/>
                  <a:ext cx="576" cy="96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" name="Line 61">
                  <a:extLst>
                    <a:ext uri="{FF2B5EF4-FFF2-40B4-BE49-F238E27FC236}">
                      <a16:creationId xmlns:a16="http://schemas.microsoft.com/office/drawing/2014/main" id="{3D36700C-D004-4653-9411-C94225F9B42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368" y="3552"/>
                  <a:ext cx="110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3" name="Text Box 62">
                <a:extLst>
                  <a:ext uri="{FF2B5EF4-FFF2-40B4-BE49-F238E27FC236}">
                    <a16:creationId xmlns:a16="http://schemas.microsoft.com/office/drawing/2014/main" id="{C9C113F9-0845-4BC2-A9AE-B3B31DDFBA4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28" y="3408"/>
                <a:ext cx="52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400">
                    <a:latin typeface=".VnArial Narrow" panose="020B7200000000000000" pitchFamily="34" charset="0"/>
                  </a:rPr>
                  <a:t>N</a:t>
                </a:r>
              </a:p>
            </p:txBody>
          </p:sp>
          <p:sp>
            <p:nvSpPr>
              <p:cNvPr id="74" name="Text Box 63">
                <a:extLst>
                  <a:ext uri="{FF2B5EF4-FFF2-40B4-BE49-F238E27FC236}">
                    <a16:creationId xmlns:a16="http://schemas.microsoft.com/office/drawing/2014/main" id="{C48610A4-3AAE-408E-8E33-BA8728071FB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00" y="2352"/>
                <a:ext cx="52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400">
                    <a:latin typeface=".VnArial Narrow" panose="020B7200000000000000" pitchFamily="34" charset="0"/>
                  </a:rPr>
                  <a:t>M</a:t>
                </a:r>
              </a:p>
            </p:txBody>
          </p:sp>
          <p:sp>
            <p:nvSpPr>
              <p:cNvPr id="75" name="Text Box 64">
                <a:extLst>
                  <a:ext uri="{FF2B5EF4-FFF2-40B4-BE49-F238E27FC236}">
                    <a16:creationId xmlns:a16="http://schemas.microsoft.com/office/drawing/2014/main" id="{0E417ABC-19C4-44D8-B7EB-71FAC77997E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472" y="3408"/>
                <a:ext cx="52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400">
                    <a:latin typeface=".VnArial Narrow" panose="020B7200000000000000" pitchFamily="34" charset="0"/>
                  </a:rPr>
                  <a:t>P</a:t>
                </a:r>
              </a:p>
            </p:txBody>
          </p:sp>
        </p:grpSp>
        <p:sp>
          <p:nvSpPr>
            <p:cNvPr id="70" name="Text Box 65">
              <a:extLst>
                <a:ext uri="{FF2B5EF4-FFF2-40B4-BE49-F238E27FC236}">
                  <a16:creationId xmlns:a16="http://schemas.microsoft.com/office/drawing/2014/main" id="{E0FE5404-78E4-4FCE-AE90-09C8EC7D7B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24" y="3346"/>
              <a:ext cx="38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>
                  <a:latin typeface=".VnArial Narrow" panose="020B7200000000000000" pitchFamily="34" charset="0"/>
                </a:rPr>
                <a:t>60</a:t>
              </a:r>
              <a:r>
                <a:rPr lang="en-US" altLang="en-US" sz="2000" baseline="30000">
                  <a:latin typeface=".VnArial Narrow" panose="020B7200000000000000" pitchFamily="34" charset="0"/>
                </a:rPr>
                <a:t>0</a:t>
              </a:r>
              <a:endParaRPr lang="en-US" altLang="en-US" sz="2000">
                <a:latin typeface=".VnArial Narrow" panose="020B7200000000000000" pitchFamily="34" charset="0"/>
              </a:endParaRPr>
            </a:p>
          </p:txBody>
        </p:sp>
        <p:sp>
          <p:nvSpPr>
            <p:cNvPr id="71" name="Text Box 66">
              <a:extLst>
                <a:ext uri="{FF2B5EF4-FFF2-40B4-BE49-F238E27FC236}">
                  <a16:creationId xmlns:a16="http://schemas.microsoft.com/office/drawing/2014/main" id="{E110D7F3-95AE-4315-896F-3BA8FD5012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88" y="3350"/>
              <a:ext cx="38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>
                  <a:latin typeface=".VnArial Narrow" panose="020B7200000000000000" pitchFamily="34" charset="0"/>
                </a:rPr>
                <a:t>60</a:t>
              </a:r>
              <a:r>
                <a:rPr lang="en-US" altLang="en-US" sz="2000" baseline="30000">
                  <a:latin typeface=".VnArial Narrow" panose="020B7200000000000000" pitchFamily="34" charset="0"/>
                </a:rPr>
                <a:t>0</a:t>
              </a:r>
              <a:endParaRPr lang="en-US" altLang="en-US" sz="2000">
                <a:latin typeface=".VnArial Narrow" panose="020B7200000000000000" pitchFamily="34" charset="0"/>
              </a:endParaRPr>
            </a:p>
          </p:txBody>
        </p:sp>
      </p:grpSp>
      <p:grpSp>
        <p:nvGrpSpPr>
          <p:cNvPr id="79" name="Group 67">
            <a:extLst>
              <a:ext uri="{FF2B5EF4-FFF2-40B4-BE49-F238E27FC236}">
                <a16:creationId xmlns:a16="http://schemas.microsoft.com/office/drawing/2014/main" id="{BDC8A400-238E-43BF-A7CA-343FC201838A}"/>
              </a:ext>
            </a:extLst>
          </p:cNvPr>
          <p:cNvGrpSpPr>
            <a:grpSpLocks/>
          </p:cNvGrpSpPr>
          <p:nvPr/>
        </p:nvGrpSpPr>
        <p:grpSpPr bwMode="auto">
          <a:xfrm>
            <a:off x="3863008" y="4038600"/>
            <a:ext cx="3124200" cy="1981200"/>
            <a:chOff x="2208" y="2544"/>
            <a:chExt cx="1968" cy="1248"/>
          </a:xfrm>
        </p:grpSpPr>
        <p:grpSp>
          <p:nvGrpSpPr>
            <p:cNvPr id="80" name="Group 68">
              <a:extLst>
                <a:ext uri="{FF2B5EF4-FFF2-40B4-BE49-F238E27FC236}">
                  <a16:creationId xmlns:a16="http://schemas.microsoft.com/office/drawing/2014/main" id="{98F9A0C8-0639-4CDA-9FA4-0598242EC44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08" y="2544"/>
              <a:ext cx="1968" cy="1248"/>
              <a:chOff x="2208" y="2544"/>
              <a:chExt cx="1968" cy="1248"/>
            </a:xfrm>
          </p:grpSpPr>
          <p:grpSp>
            <p:nvGrpSpPr>
              <p:cNvPr id="84" name="Group 69">
                <a:extLst>
                  <a:ext uri="{FF2B5EF4-FFF2-40B4-BE49-F238E27FC236}">
                    <a16:creationId xmlns:a16="http://schemas.microsoft.com/office/drawing/2014/main" id="{330240D4-A900-42E2-ACA7-D31D8004912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208" y="2544"/>
                <a:ext cx="1968" cy="1248"/>
                <a:chOff x="2208" y="2544"/>
                <a:chExt cx="1968" cy="1248"/>
              </a:xfrm>
            </p:grpSpPr>
            <p:grpSp>
              <p:nvGrpSpPr>
                <p:cNvPr id="86" name="Group 70">
                  <a:extLst>
                    <a:ext uri="{FF2B5EF4-FFF2-40B4-BE49-F238E27FC236}">
                      <a16:creationId xmlns:a16="http://schemas.microsoft.com/office/drawing/2014/main" id="{5A11C15C-97D8-4869-9C8A-DEB92500FD1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48" y="2784"/>
                  <a:ext cx="1152" cy="816"/>
                  <a:chOff x="2448" y="2784"/>
                  <a:chExt cx="1152" cy="816"/>
                </a:xfrm>
              </p:grpSpPr>
              <p:sp>
                <p:nvSpPr>
                  <p:cNvPr id="90" name="Line 71">
                    <a:extLst>
                      <a:ext uri="{FF2B5EF4-FFF2-40B4-BE49-F238E27FC236}">
                        <a16:creationId xmlns:a16="http://schemas.microsoft.com/office/drawing/2014/main" id="{49FDAEAF-B2C6-4DD1-B6AF-D644554EC42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448" y="2784"/>
                    <a:ext cx="0" cy="81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1" name="Line 72">
                    <a:extLst>
                      <a:ext uri="{FF2B5EF4-FFF2-40B4-BE49-F238E27FC236}">
                        <a16:creationId xmlns:a16="http://schemas.microsoft.com/office/drawing/2014/main" id="{AD4651C1-9496-46F4-8109-3AC21BC23E8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448" y="3600"/>
                    <a:ext cx="115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2" name="Line 73">
                    <a:extLst>
                      <a:ext uri="{FF2B5EF4-FFF2-40B4-BE49-F238E27FC236}">
                        <a16:creationId xmlns:a16="http://schemas.microsoft.com/office/drawing/2014/main" id="{0894ED90-85FB-41D7-B189-BDDB6A7F2E2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448" y="2784"/>
                    <a:ext cx="1152" cy="81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87" name="Text Box 74">
                  <a:extLst>
                    <a:ext uri="{FF2B5EF4-FFF2-40B4-BE49-F238E27FC236}">
                      <a16:creationId xmlns:a16="http://schemas.microsoft.com/office/drawing/2014/main" id="{8590A0F0-2A59-4D87-AEA4-AB93675179C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208" y="3504"/>
                  <a:ext cx="528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en-US" sz="2400">
                      <a:latin typeface=".VnArial Narrow" panose="020B7200000000000000" pitchFamily="34" charset="0"/>
                    </a:rPr>
                    <a:t>D</a:t>
                  </a:r>
                </a:p>
              </p:txBody>
            </p:sp>
            <p:sp>
              <p:nvSpPr>
                <p:cNvPr id="88" name="Text Box 75">
                  <a:extLst>
                    <a:ext uri="{FF2B5EF4-FFF2-40B4-BE49-F238E27FC236}">
                      <a16:creationId xmlns:a16="http://schemas.microsoft.com/office/drawing/2014/main" id="{3EFCC333-371F-49B3-9F1D-7B156121549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648" y="3504"/>
                  <a:ext cx="528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en-US" sz="2400">
                      <a:latin typeface=".VnArial Narrow" panose="020B7200000000000000" pitchFamily="34" charset="0"/>
                    </a:rPr>
                    <a:t>F</a:t>
                  </a:r>
                </a:p>
              </p:txBody>
            </p:sp>
            <p:sp>
              <p:nvSpPr>
                <p:cNvPr id="89" name="Text Box 76">
                  <a:extLst>
                    <a:ext uri="{FF2B5EF4-FFF2-40B4-BE49-F238E27FC236}">
                      <a16:creationId xmlns:a16="http://schemas.microsoft.com/office/drawing/2014/main" id="{9E6EB751-AB75-4441-8B49-39767BFCFE8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256" y="2544"/>
                  <a:ext cx="528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en-US" sz="2400">
                      <a:latin typeface=".VnArial Narrow" panose="020B7200000000000000" pitchFamily="34" charset="0"/>
                    </a:rPr>
                    <a:t>E</a:t>
                  </a:r>
                </a:p>
              </p:txBody>
            </p:sp>
          </p:grpSp>
          <p:sp>
            <p:nvSpPr>
              <p:cNvPr id="85" name="Text Box 77">
                <a:extLst>
                  <a:ext uri="{FF2B5EF4-FFF2-40B4-BE49-F238E27FC236}">
                    <a16:creationId xmlns:a16="http://schemas.microsoft.com/office/drawing/2014/main" id="{6421D69F-B731-4A74-A43D-8460F5FCEB8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14" y="2894"/>
                <a:ext cx="384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>
                    <a:latin typeface=".VnArial Narrow" panose="020B7200000000000000" pitchFamily="34" charset="0"/>
                  </a:rPr>
                  <a:t>54</a:t>
                </a:r>
                <a:r>
                  <a:rPr lang="en-US" altLang="en-US" sz="2000" baseline="30000">
                    <a:latin typeface=".VnArial Narrow" panose="020B7200000000000000" pitchFamily="34" charset="0"/>
                  </a:rPr>
                  <a:t>0</a:t>
                </a:r>
                <a:endParaRPr lang="en-US" altLang="en-US" sz="2000">
                  <a:latin typeface=".VnArial Narrow" panose="020B7200000000000000" pitchFamily="34" charset="0"/>
                </a:endParaRPr>
              </a:p>
            </p:txBody>
          </p:sp>
        </p:grpSp>
        <p:grpSp>
          <p:nvGrpSpPr>
            <p:cNvPr id="81" name="Group 78">
              <a:extLst>
                <a:ext uri="{FF2B5EF4-FFF2-40B4-BE49-F238E27FC236}">
                  <a16:creationId xmlns:a16="http://schemas.microsoft.com/office/drawing/2014/main" id="{F0AF98B9-85FA-4FA9-8D67-2EFF28ADFA8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48" y="3504"/>
              <a:ext cx="96" cy="96"/>
              <a:chOff x="2448" y="3504"/>
              <a:chExt cx="96" cy="96"/>
            </a:xfrm>
          </p:grpSpPr>
          <p:sp>
            <p:nvSpPr>
              <p:cNvPr id="82" name="Line 79">
                <a:extLst>
                  <a:ext uri="{FF2B5EF4-FFF2-40B4-BE49-F238E27FC236}">
                    <a16:creationId xmlns:a16="http://schemas.microsoft.com/office/drawing/2014/main" id="{EB991DC2-5174-424B-B205-7FF56AE377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44" y="3504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" name="Line 80">
                <a:extLst>
                  <a:ext uri="{FF2B5EF4-FFF2-40B4-BE49-F238E27FC236}">
                    <a16:creationId xmlns:a16="http://schemas.microsoft.com/office/drawing/2014/main" id="{CD2F099F-E24E-4D0B-BEC7-8E0EAED3AA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48" y="3504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93" name="Text Box 81">
            <a:extLst>
              <a:ext uri="{FF2B5EF4-FFF2-40B4-BE49-F238E27FC236}">
                <a16:creationId xmlns:a16="http://schemas.microsoft.com/office/drawing/2014/main" id="{7D6C2440-B12B-41E1-8D93-592C5D2553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608" y="6096000"/>
            <a:ext cx="2667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latin typeface=".VnArial Narrow" panose="020B7200000000000000" pitchFamily="34" charset="0"/>
              </a:rPr>
              <a:t>a) .…&gt;…..&gt;.....</a:t>
            </a:r>
          </a:p>
        </p:txBody>
      </p:sp>
      <p:grpSp>
        <p:nvGrpSpPr>
          <p:cNvPr id="94" name="Group 82">
            <a:extLst>
              <a:ext uri="{FF2B5EF4-FFF2-40B4-BE49-F238E27FC236}">
                <a16:creationId xmlns:a16="http://schemas.microsoft.com/office/drawing/2014/main" id="{26FD5DCE-D226-465E-B661-30E7357282FC}"/>
              </a:ext>
            </a:extLst>
          </p:cNvPr>
          <p:cNvGrpSpPr>
            <a:grpSpLocks/>
          </p:cNvGrpSpPr>
          <p:nvPr/>
        </p:nvGrpSpPr>
        <p:grpSpPr bwMode="auto">
          <a:xfrm>
            <a:off x="3634408" y="831850"/>
            <a:ext cx="2971800" cy="2216150"/>
            <a:chOff x="2016" y="1099"/>
            <a:chExt cx="2256" cy="1648"/>
          </a:xfrm>
        </p:grpSpPr>
        <p:grpSp>
          <p:nvGrpSpPr>
            <p:cNvPr id="95" name="Group 83">
              <a:extLst>
                <a:ext uri="{FF2B5EF4-FFF2-40B4-BE49-F238E27FC236}">
                  <a16:creationId xmlns:a16="http://schemas.microsoft.com/office/drawing/2014/main" id="{2FEFFE2D-5140-436F-B521-4C3A7155840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56" y="1296"/>
              <a:ext cx="816" cy="1104"/>
              <a:chOff x="2256" y="1632"/>
              <a:chExt cx="816" cy="1104"/>
            </a:xfrm>
          </p:grpSpPr>
          <p:sp>
            <p:nvSpPr>
              <p:cNvPr id="103" name="Line 84">
                <a:extLst>
                  <a:ext uri="{FF2B5EF4-FFF2-40B4-BE49-F238E27FC236}">
                    <a16:creationId xmlns:a16="http://schemas.microsoft.com/office/drawing/2014/main" id="{25EDCC27-CE5B-4448-9EC5-97869521C1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56" y="1632"/>
                <a:ext cx="336" cy="110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" name="Line 85">
                <a:extLst>
                  <a:ext uri="{FF2B5EF4-FFF2-40B4-BE49-F238E27FC236}">
                    <a16:creationId xmlns:a16="http://schemas.microsoft.com/office/drawing/2014/main" id="{0267DCB6-37E1-4593-9B36-9BECF77820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92" y="1632"/>
                <a:ext cx="480" cy="110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" name="Line 86">
                <a:extLst>
                  <a:ext uri="{FF2B5EF4-FFF2-40B4-BE49-F238E27FC236}">
                    <a16:creationId xmlns:a16="http://schemas.microsoft.com/office/drawing/2014/main" id="{6138B927-1675-48DF-B034-A9066BDB3C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56" y="2736"/>
                <a:ext cx="81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6" name="Group 87">
              <a:extLst>
                <a:ext uri="{FF2B5EF4-FFF2-40B4-BE49-F238E27FC236}">
                  <a16:creationId xmlns:a16="http://schemas.microsoft.com/office/drawing/2014/main" id="{4B7DDBC5-F12C-46F5-A9CF-BE2852CF6CE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16" y="1099"/>
              <a:ext cx="2256" cy="1648"/>
              <a:chOff x="2016" y="1104"/>
              <a:chExt cx="2256" cy="1648"/>
            </a:xfrm>
          </p:grpSpPr>
          <p:sp>
            <p:nvSpPr>
              <p:cNvPr id="97" name="Text Box 88">
                <a:extLst>
                  <a:ext uri="{FF2B5EF4-FFF2-40B4-BE49-F238E27FC236}">
                    <a16:creationId xmlns:a16="http://schemas.microsoft.com/office/drawing/2014/main" id="{0C490DED-9465-4093-99FF-0323B778833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91" y="1104"/>
                <a:ext cx="1201" cy="3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>
                    <a:latin typeface=".VnArial Narrow" panose="020B7200000000000000" pitchFamily="34" charset="0"/>
                  </a:rPr>
                  <a:t>D</a:t>
                </a:r>
              </a:p>
            </p:txBody>
          </p:sp>
          <p:sp>
            <p:nvSpPr>
              <p:cNvPr id="98" name="Text Box 89">
                <a:extLst>
                  <a:ext uri="{FF2B5EF4-FFF2-40B4-BE49-F238E27FC236}">
                    <a16:creationId xmlns:a16="http://schemas.microsoft.com/office/drawing/2014/main" id="{9D85FC2A-5497-4C60-9069-4C1DB6D6923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4060628">
                <a:off x="2727" y="1655"/>
                <a:ext cx="433" cy="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400">
                    <a:latin typeface=".VnArial Narrow" panose="020B7200000000000000" pitchFamily="34" charset="0"/>
                  </a:rPr>
                  <a:t>9</a:t>
                </a:r>
              </a:p>
            </p:txBody>
          </p:sp>
          <p:sp>
            <p:nvSpPr>
              <p:cNvPr id="99" name="Text Box 90">
                <a:extLst>
                  <a:ext uri="{FF2B5EF4-FFF2-40B4-BE49-F238E27FC236}">
                    <a16:creationId xmlns:a16="http://schemas.microsoft.com/office/drawing/2014/main" id="{73071C21-28C8-4190-A923-109987A65BB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16" y="2256"/>
                <a:ext cx="288" cy="3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>
                    <a:latin typeface=".VnArial Narrow" panose="020B7200000000000000" pitchFamily="34" charset="0"/>
                  </a:rPr>
                  <a:t>E</a:t>
                </a:r>
              </a:p>
            </p:txBody>
          </p:sp>
          <p:sp>
            <p:nvSpPr>
              <p:cNvPr id="100" name="Text Box 91">
                <a:extLst>
                  <a:ext uri="{FF2B5EF4-FFF2-40B4-BE49-F238E27FC236}">
                    <a16:creationId xmlns:a16="http://schemas.microsoft.com/office/drawing/2014/main" id="{17306305-A471-4839-B7A7-6F5D1B9C3AF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72" y="2208"/>
                <a:ext cx="1200" cy="3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>
                    <a:latin typeface=".VnArial Narrow" panose="020B7200000000000000" pitchFamily="34" charset="0"/>
                  </a:rPr>
                  <a:t>F</a:t>
                </a:r>
              </a:p>
            </p:txBody>
          </p:sp>
          <p:sp>
            <p:nvSpPr>
              <p:cNvPr id="101" name="Text Box 92">
                <a:extLst>
                  <a:ext uri="{FF2B5EF4-FFF2-40B4-BE49-F238E27FC236}">
                    <a16:creationId xmlns:a16="http://schemas.microsoft.com/office/drawing/2014/main" id="{EC679241-6539-426C-8BD9-27E55B48012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7292423">
                <a:off x="2100" y="1429"/>
                <a:ext cx="552" cy="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400">
                    <a:latin typeface=".VnArial Narrow" panose="020B7200000000000000" pitchFamily="34" charset="0"/>
                  </a:rPr>
                  <a:t>9</a:t>
                </a:r>
              </a:p>
            </p:txBody>
          </p:sp>
          <p:sp>
            <p:nvSpPr>
              <p:cNvPr id="102" name="Text Box 93">
                <a:extLst>
                  <a:ext uri="{FF2B5EF4-FFF2-40B4-BE49-F238E27FC236}">
                    <a16:creationId xmlns:a16="http://schemas.microsoft.com/office/drawing/2014/main" id="{7125129B-3279-4FB0-90BF-4EE33F0B36D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00" y="2366"/>
                <a:ext cx="1200" cy="3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>
                    <a:latin typeface=".VnArial Narrow" panose="020B7200000000000000" pitchFamily="34" charset="0"/>
                  </a:rPr>
                  <a:t> 8</a:t>
                </a:r>
              </a:p>
            </p:txBody>
          </p:sp>
        </p:grpSp>
      </p:grpSp>
      <p:sp>
        <p:nvSpPr>
          <p:cNvPr id="106" name="Text Box 94">
            <a:extLst>
              <a:ext uri="{FF2B5EF4-FFF2-40B4-BE49-F238E27FC236}">
                <a16:creationId xmlns:a16="http://schemas.microsoft.com/office/drawing/2014/main" id="{DAF8652E-C0C3-490D-B4DC-69D29C9BD0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2008" y="2971800"/>
            <a:ext cx="2667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latin typeface=".VnArial Narrow" panose="020B7200000000000000" pitchFamily="34" charset="0"/>
              </a:rPr>
              <a:t>b)  …&lt;…=.....</a:t>
            </a:r>
          </a:p>
        </p:txBody>
      </p:sp>
      <p:sp>
        <p:nvSpPr>
          <p:cNvPr id="107" name="Text Box 95">
            <a:extLst>
              <a:ext uri="{FF2B5EF4-FFF2-40B4-BE49-F238E27FC236}">
                <a16:creationId xmlns:a16="http://schemas.microsoft.com/office/drawing/2014/main" id="{E3BDC3A8-FCD7-4075-96B6-8970F0CF02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6808" y="5973764"/>
            <a:ext cx="2667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latin typeface=".VnArial Narrow" panose="020B7200000000000000" pitchFamily="34" charset="0"/>
              </a:rPr>
              <a:t>b)  ..…&gt;…..&gt;.....</a:t>
            </a:r>
          </a:p>
        </p:txBody>
      </p:sp>
      <p:sp>
        <p:nvSpPr>
          <p:cNvPr id="108" name="Text Box 96">
            <a:extLst>
              <a:ext uri="{FF2B5EF4-FFF2-40B4-BE49-F238E27FC236}">
                <a16:creationId xmlns:a16="http://schemas.microsoft.com/office/drawing/2014/main" id="{37780F75-3C1E-464D-A5C9-DA675F700F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1008" y="5943600"/>
            <a:ext cx="2667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latin typeface=".VnArial Narrow" panose="020B7200000000000000" pitchFamily="34" charset="0"/>
              </a:rPr>
              <a:t>c)   ..…=…..=.....</a:t>
            </a:r>
          </a:p>
        </p:txBody>
      </p:sp>
      <p:grpSp>
        <p:nvGrpSpPr>
          <p:cNvPr id="109" name="Group 97">
            <a:extLst>
              <a:ext uri="{FF2B5EF4-FFF2-40B4-BE49-F238E27FC236}">
                <a16:creationId xmlns:a16="http://schemas.microsoft.com/office/drawing/2014/main" id="{C0B17792-1349-4401-ADDB-A93DD4DE44E6}"/>
              </a:ext>
            </a:extLst>
          </p:cNvPr>
          <p:cNvGrpSpPr>
            <a:grpSpLocks/>
          </p:cNvGrpSpPr>
          <p:nvPr/>
        </p:nvGrpSpPr>
        <p:grpSpPr bwMode="auto">
          <a:xfrm>
            <a:off x="1043608" y="2949575"/>
            <a:ext cx="533400" cy="541338"/>
            <a:chOff x="432" y="1858"/>
            <a:chExt cx="336" cy="341"/>
          </a:xfrm>
        </p:grpSpPr>
        <p:sp>
          <p:nvSpPr>
            <p:cNvPr id="110" name="Text Box 98">
              <a:extLst>
                <a:ext uri="{FF2B5EF4-FFF2-40B4-BE49-F238E27FC236}">
                  <a16:creationId xmlns:a16="http://schemas.microsoft.com/office/drawing/2014/main" id="{83BFF907-2DBE-41B7-8917-0688936730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" y="1872"/>
              <a:ext cx="33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>
                  <a:solidFill>
                    <a:srgbClr val="FF3300"/>
                  </a:solidFill>
                  <a:latin typeface=".VnArial Narrow" panose="020B7200000000000000" pitchFamily="34" charset="0"/>
                </a:rPr>
                <a:t>C</a:t>
              </a:r>
            </a:p>
          </p:txBody>
        </p:sp>
        <p:grpSp>
          <p:nvGrpSpPr>
            <p:cNvPr id="111" name="Group 99">
              <a:extLst>
                <a:ext uri="{FF2B5EF4-FFF2-40B4-BE49-F238E27FC236}">
                  <a16:creationId xmlns:a16="http://schemas.microsoft.com/office/drawing/2014/main" id="{3FB7DB08-688F-4CBD-BE58-3F22F5E3FE8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8" y="1858"/>
              <a:ext cx="150" cy="88"/>
              <a:chOff x="3072" y="3792"/>
              <a:chExt cx="288" cy="96"/>
            </a:xfrm>
          </p:grpSpPr>
          <p:sp>
            <p:nvSpPr>
              <p:cNvPr id="112" name="Line 100">
                <a:extLst>
                  <a:ext uri="{FF2B5EF4-FFF2-40B4-BE49-F238E27FC236}">
                    <a16:creationId xmlns:a16="http://schemas.microsoft.com/office/drawing/2014/main" id="{8802F00B-C3E3-4B8A-96E0-1A06F201B2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072" y="3792"/>
                <a:ext cx="144" cy="96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" name="Line 101">
                <a:extLst>
                  <a:ext uri="{FF2B5EF4-FFF2-40B4-BE49-F238E27FC236}">
                    <a16:creationId xmlns:a16="http://schemas.microsoft.com/office/drawing/2014/main" id="{1A29D435-8ECE-4032-A45B-42D7299390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16" y="3792"/>
                <a:ext cx="144" cy="96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14" name="Group 102">
            <a:extLst>
              <a:ext uri="{FF2B5EF4-FFF2-40B4-BE49-F238E27FC236}">
                <a16:creationId xmlns:a16="http://schemas.microsoft.com/office/drawing/2014/main" id="{F6DDEC94-AECA-4B26-85FA-29B6F3873927}"/>
              </a:ext>
            </a:extLst>
          </p:cNvPr>
          <p:cNvGrpSpPr>
            <a:grpSpLocks/>
          </p:cNvGrpSpPr>
          <p:nvPr/>
        </p:nvGrpSpPr>
        <p:grpSpPr bwMode="auto">
          <a:xfrm>
            <a:off x="1586533" y="2971801"/>
            <a:ext cx="533400" cy="519113"/>
            <a:chOff x="774" y="1872"/>
            <a:chExt cx="336" cy="327"/>
          </a:xfrm>
        </p:grpSpPr>
        <p:sp>
          <p:nvSpPr>
            <p:cNvPr id="115" name="Text Box 103">
              <a:extLst>
                <a:ext uri="{FF2B5EF4-FFF2-40B4-BE49-F238E27FC236}">
                  <a16:creationId xmlns:a16="http://schemas.microsoft.com/office/drawing/2014/main" id="{0FDFAD88-46B2-444C-A55D-4169976894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4" y="1872"/>
              <a:ext cx="33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>
                  <a:solidFill>
                    <a:srgbClr val="FF3300"/>
                  </a:solidFill>
                  <a:latin typeface=".VnArial Narrow" panose="020B7200000000000000" pitchFamily="34" charset="0"/>
                </a:rPr>
                <a:t>B</a:t>
              </a:r>
            </a:p>
          </p:txBody>
        </p:sp>
        <p:grpSp>
          <p:nvGrpSpPr>
            <p:cNvPr id="116" name="Group 104">
              <a:extLst>
                <a:ext uri="{FF2B5EF4-FFF2-40B4-BE49-F238E27FC236}">
                  <a16:creationId xmlns:a16="http://schemas.microsoft.com/office/drawing/2014/main" id="{EF4DD40F-8191-437F-934D-BCF24C20300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10" y="1872"/>
              <a:ext cx="150" cy="88"/>
              <a:chOff x="3072" y="3792"/>
              <a:chExt cx="288" cy="96"/>
            </a:xfrm>
          </p:grpSpPr>
          <p:sp>
            <p:nvSpPr>
              <p:cNvPr id="117" name="Line 105">
                <a:extLst>
                  <a:ext uri="{FF2B5EF4-FFF2-40B4-BE49-F238E27FC236}">
                    <a16:creationId xmlns:a16="http://schemas.microsoft.com/office/drawing/2014/main" id="{72692D6C-2E11-44A7-8673-2716C9CEF8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072" y="3792"/>
                <a:ext cx="144" cy="96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" name="Line 106">
                <a:extLst>
                  <a:ext uri="{FF2B5EF4-FFF2-40B4-BE49-F238E27FC236}">
                    <a16:creationId xmlns:a16="http://schemas.microsoft.com/office/drawing/2014/main" id="{1C403A07-F48B-4C9F-88C5-790F8234E0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16" y="3792"/>
                <a:ext cx="144" cy="96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19" name="Group 107">
            <a:extLst>
              <a:ext uri="{FF2B5EF4-FFF2-40B4-BE49-F238E27FC236}">
                <a16:creationId xmlns:a16="http://schemas.microsoft.com/office/drawing/2014/main" id="{75FEA4EA-BE80-4460-A5C0-BDEFC760EB29}"/>
              </a:ext>
            </a:extLst>
          </p:cNvPr>
          <p:cNvGrpSpPr>
            <a:grpSpLocks/>
          </p:cNvGrpSpPr>
          <p:nvPr/>
        </p:nvGrpSpPr>
        <p:grpSpPr bwMode="auto">
          <a:xfrm>
            <a:off x="2186608" y="2971801"/>
            <a:ext cx="533400" cy="519113"/>
            <a:chOff x="1152" y="1872"/>
            <a:chExt cx="336" cy="327"/>
          </a:xfrm>
        </p:grpSpPr>
        <p:sp>
          <p:nvSpPr>
            <p:cNvPr id="120" name="Text Box 108">
              <a:extLst>
                <a:ext uri="{FF2B5EF4-FFF2-40B4-BE49-F238E27FC236}">
                  <a16:creationId xmlns:a16="http://schemas.microsoft.com/office/drawing/2014/main" id="{066C4C55-4CCB-42ED-8EA9-443D9EDF3D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2" y="1872"/>
              <a:ext cx="33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>
                  <a:solidFill>
                    <a:srgbClr val="FF3300"/>
                  </a:solidFill>
                  <a:latin typeface=".VnArial Narrow" panose="020B7200000000000000" pitchFamily="34" charset="0"/>
                </a:rPr>
                <a:t>A</a:t>
              </a:r>
            </a:p>
          </p:txBody>
        </p:sp>
        <p:grpSp>
          <p:nvGrpSpPr>
            <p:cNvPr id="121" name="Group 109">
              <a:extLst>
                <a:ext uri="{FF2B5EF4-FFF2-40B4-BE49-F238E27FC236}">
                  <a16:creationId xmlns:a16="http://schemas.microsoft.com/office/drawing/2014/main" id="{80AA79AB-653E-40AF-8098-19340CEE50C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94" y="1872"/>
              <a:ext cx="150" cy="88"/>
              <a:chOff x="3072" y="3792"/>
              <a:chExt cx="288" cy="96"/>
            </a:xfrm>
          </p:grpSpPr>
          <p:sp>
            <p:nvSpPr>
              <p:cNvPr id="122" name="Line 110">
                <a:extLst>
                  <a:ext uri="{FF2B5EF4-FFF2-40B4-BE49-F238E27FC236}">
                    <a16:creationId xmlns:a16="http://schemas.microsoft.com/office/drawing/2014/main" id="{2BAB06B3-D19D-48D0-9D1E-C0E1D6C41D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072" y="3792"/>
                <a:ext cx="144" cy="96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" name="Line 111">
                <a:extLst>
                  <a:ext uri="{FF2B5EF4-FFF2-40B4-BE49-F238E27FC236}">
                    <a16:creationId xmlns:a16="http://schemas.microsoft.com/office/drawing/2014/main" id="{C2D65A38-01A4-4545-870A-2E5C7732E6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16" y="3792"/>
                <a:ext cx="144" cy="96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24" name="Group 112">
            <a:extLst>
              <a:ext uri="{FF2B5EF4-FFF2-40B4-BE49-F238E27FC236}">
                <a16:creationId xmlns:a16="http://schemas.microsoft.com/office/drawing/2014/main" id="{734E6234-2B87-4559-8095-DBFCF70F5F65}"/>
              </a:ext>
            </a:extLst>
          </p:cNvPr>
          <p:cNvGrpSpPr>
            <a:grpSpLocks/>
          </p:cNvGrpSpPr>
          <p:nvPr/>
        </p:nvGrpSpPr>
        <p:grpSpPr bwMode="auto">
          <a:xfrm>
            <a:off x="4015408" y="2971801"/>
            <a:ext cx="533400" cy="519113"/>
            <a:chOff x="2304" y="1872"/>
            <a:chExt cx="336" cy="327"/>
          </a:xfrm>
        </p:grpSpPr>
        <p:sp>
          <p:nvSpPr>
            <p:cNvPr id="125" name="Text Box 113">
              <a:extLst>
                <a:ext uri="{FF2B5EF4-FFF2-40B4-BE49-F238E27FC236}">
                  <a16:creationId xmlns:a16="http://schemas.microsoft.com/office/drawing/2014/main" id="{6864B64F-85F6-4473-9627-33E64D89DF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04" y="1872"/>
              <a:ext cx="33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>
                  <a:solidFill>
                    <a:srgbClr val="FF3300"/>
                  </a:solidFill>
                  <a:latin typeface=".VnArial Narrow" panose="020B7200000000000000" pitchFamily="34" charset="0"/>
                </a:rPr>
                <a:t>D</a:t>
              </a:r>
            </a:p>
          </p:txBody>
        </p:sp>
        <p:grpSp>
          <p:nvGrpSpPr>
            <p:cNvPr id="126" name="Group 114">
              <a:extLst>
                <a:ext uri="{FF2B5EF4-FFF2-40B4-BE49-F238E27FC236}">
                  <a16:creationId xmlns:a16="http://schemas.microsoft.com/office/drawing/2014/main" id="{FF3239A2-86F8-445F-BF8D-F62D2D163EE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46" y="1872"/>
              <a:ext cx="150" cy="88"/>
              <a:chOff x="3072" y="3792"/>
              <a:chExt cx="288" cy="96"/>
            </a:xfrm>
          </p:grpSpPr>
          <p:sp>
            <p:nvSpPr>
              <p:cNvPr id="127" name="Line 115">
                <a:extLst>
                  <a:ext uri="{FF2B5EF4-FFF2-40B4-BE49-F238E27FC236}">
                    <a16:creationId xmlns:a16="http://schemas.microsoft.com/office/drawing/2014/main" id="{A076A5D9-0ACC-403F-ABD4-9987142177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072" y="3792"/>
                <a:ext cx="144" cy="96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" name="Line 116">
                <a:extLst>
                  <a:ext uri="{FF2B5EF4-FFF2-40B4-BE49-F238E27FC236}">
                    <a16:creationId xmlns:a16="http://schemas.microsoft.com/office/drawing/2014/main" id="{891D0AB9-E755-46DE-A3AE-03C20F8D6F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16" y="3792"/>
                <a:ext cx="144" cy="96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29" name="Group 117">
            <a:extLst>
              <a:ext uri="{FF2B5EF4-FFF2-40B4-BE49-F238E27FC236}">
                <a16:creationId xmlns:a16="http://schemas.microsoft.com/office/drawing/2014/main" id="{BC1C5EF2-4225-4CFC-8CBB-3743BB1630D0}"/>
              </a:ext>
            </a:extLst>
          </p:cNvPr>
          <p:cNvGrpSpPr>
            <a:grpSpLocks/>
          </p:cNvGrpSpPr>
          <p:nvPr/>
        </p:nvGrpSpPr>
        <p:grpSpPr bwMode="auto">
          <a:xfrm>
            <a:off x="4548808" y="2962275"/>
            <a:ext cx="533400" cy="528638"/>
            <a:chOff x="2640" y="1866"/>
            <a:chExt cx="336" cy="333"/>
          </a:xfrm>
        </p:grpSpPr>
        <p:sp>
          <p:nvSpPr>
            <p:cNvPr id="130" name="Text Box 118">
              <a:extLst>
                <a:ext uri="{FF2B5EF4-FFF2-40B4-BE49-F238E27FC236}">
                  <a16:creationId xmlns:a16="http://schemas.microsoft.com/office/drawing/2014/main" id="{EF5FEFF7-7C65-4E35-A42C-1D0D4FAC4D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40" y="1872"/>
              <a:ext cx="33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>
                  <a:solidFill>
                    <a:srgbClr val="FF3300"/>
                  </a:solidFill>
                  <a:latin typeface=".VnArial Narrow" panose="020B7200000000000000" pitchFamily="34" charset="0"/>
                </a:rPr>
                <a:t>E</a:t>
              </a:r>
            </a:p>
          </p:txBody>
        </p:sp>
        <p:grpSp>
          <p:nvGrpSpPr>
            <p:cNvPr id="131" name="Group 119">
              <a:extLst>
                <a:ext uri="{FF2B5EF4-FFF2-40B4-BE49-F238E27FC236}">
                  <a16:creationId xmlns:a16="http://schemas.microsoft.com/office/drawing/2014/main" id="{BD2E8DC8-9F58-449D-93F8-E0DAA4C8964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82" y="1866"/>
              <a:ext cx="150" cy="88"/>
              <a:chOff x="3072" y="3792"/>
              <a:chExt cx="288" cy="96"/>
            </a:xfrm>
          </p:grpSpPr>
          <p:sp>
            <p:nvSpPr>
              <p:cNvPr id="132" name="Line 120">
                <a:extLst>
                  <a:ext uri="{FF2B5EF4-FFF2-40B4-BE49-F238E27FC236}">
                    <a16:creationId xmlns:a16="http://schemas.microsoft.com/office/drawing/2014/main" id="{153D35D1-31C1-4C3A-AC05-29D56E7A05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072" y="3792"/>
                <a:ext cx="144" cy="96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" name="Line 121">
                <a:extLst>
                  <a:ext uri="{FF2B5EF4-FFF2-40B4-BE49-F238E27FC236}">
                    <a16:creationId xmlns:a16="http://schemas.microsoft.com/office/drawing/2014/main" id="{E98F00B9-76AF-466E-8C20-8A0C5DEFEA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16" y="3792"/>
                <a:ext cx="144" cy="96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34" name="Group 122">
            <a:extLst>
              <a:ext uri="{FF2B5EF4-FFF2-40B4-BE49-F238E27FC236}">
                <a16:creationId xmlns:a16="http://schemas.microsoft.com/office/drawing/2014/main" id="{BE39276F-4FD1-47CF-9EF8-269D4968FAF4}"/>
              </a:ext>
            </a:extLst>
          </p:cNvPr>
          <p:cNvGrpSpPr>
            <a:grpSpLocks/>
          </p:cNvGrpSpPr>
          <p:nvPr/>
        </p:nvGrpSpPr>
        <p:grpSpPr bwMode="auto">
          <a:xfrm>
            <a:off x="5158408" y="2962275"/>
            <a:ext cx="533400" cy="528638"/>
            <a:chOff x="3024" y="1866"/>
            <a:chExt cx="336" cy="333"/>
          </a:xfrm>
        </p:grpSpPr>
        <p:sp>
          <p:nvSpPr>
            <p:cNvPr id="135" name="Text Box 123">
              <a:extLst>
                <a:ext uri="{FF2B5EF4-FFF2-40B4-BE49-F238E27FC236}">
                  <a16:creationId xmlns:a16="http://schemas.microsoft.com/office/drawing/2014/main" id="{85566FBE-8010-4553-8320-2C6B6EF689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24" y="1872"/>
              <a:ext cx="33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>
                  <a:solidFill>
                    <a:srgbClr val="FF3300"/>
                  </a:solidFill>
                  <a:latin typeface=".VnArial Narrow" panose="020B7200000000000000" pitchFamily="34" charset="0"/>
                </a:rPr>
                <a:t>F</a:t>
              </a:r>
            </a:p>
          </p:txBody>
        </p:sp>
        <p:grpSp>
          <p:nvGrpSpPr>
            <p:cNvPr id="136" name="Group 124">
              <a:extLst>
                <a:ext uri="{FF2B5EF4-FFF2-40B4-BE49-F238E27FC236}">
                  <a16:creationId xmlns:a16="http://schemas.microsoft.com/office/drawing/2014/main" id="{C18918BF-4A05-498A-9121-403D76BF870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72" y="1866"/>
              <a:ext cx="150" cy="88"/>
              <a:chOff x="3072" y="3792"/>
              <a:chExt cx="288" cy="96"/>
            </a:xfrm>
          </p:grpSpPr>
          <p:sp>
            <p:nvSpPr>
              <p:cNvPr id="137" name="Line 125">
                <a:extLst>
                  <a:ext uri="{FF2B5EF4-FFF2-40B4-BE49-F238E27FC236}">
                    <a16:creationId xmlns:a16="http://schemas.microsoft.com/office/drawing/2014/main" id="{28B96B22-468B-44CE-BFE3-9B4D5C42D1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072" y="3792"/>
                <a:ext cx="144" cy="96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" name="Line 126">
                <a:extLst>
                  <a:ext uri="{FF2B5EF4-FFF2-40B4-BE49-F238E27FC236}">
                    <a16:creationId xmlns:a16="http://schemas.microsoft.com/office/drawing/2014/main" id="{2D9D4D16-1C34-4A47-9EBF-8FEF107F32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16" y="3792"/>
                <a:ext cx="144" cy="96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39" name="Group 127">
            <a:extLst>
              <a:ext uri="{FF2B5EF4-FFF2-40B4-BE49-F238E27FC236}">
                <a16:creationId xmlns:a16="http://schemas.microsoft.com/office/drawing/2014/main" id="{C577AEC6-7C7C-462A-ACDC-E662A67B1FF8}"/>
              </a:ext>
            </a:extLst>
          </p:cNvPr>
          <p:cNvGrpSpPr>
            <a:grpSpLocks/>
          </p:cNvGrpSpPr>
          <p:nvPr/>
        </p:nvGrpSpPr>
        <p:grpSpPr bwMode="auto">
          <a:xfrm>
            <a:off x="7149133" y="2806701"/>
            <a:ext cx="533400" cy="531813"/>
            <a:chOff x="4278" y="1768"/>
            <a:chExt cx="336" cy="335"/>
          </a:xfrm>
        </p:grpSpPr>
        <p:sp>
          <p:nvSpPr>
            <p:cNvPr id="140" name="Text Box 128">
              <a:extLst>
                <a:ext uri="{FF2B5EF4-FFF2-40B4-BE49-F238E27FC236}">
                  <a16:creationId xmlns:a16="http://schemas.microsoft.com/office/drawing/2014/main" id="{DC49106A-BFC4-4E54-A5BF-3B6F1D1AD7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78" y="1776"/>
              <a:ext cx="33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>
                  <a:solidFill>
                    <a:srgbClr val="FF3300"/>
                  </a:solidFill>
                  <a:latin typeface=".VnArial Narrow" panose="020B7200000000000000" pitchFamily="34" charset="0"/>
                </a:rPr>
                <a:t>N</a:t>
              </a:r>
            </a:p>
          </p:txBody>
        </p:sp>
        <p:grpSp>
          <p:nvGrpSpPr>
            <p:cNvPr id="141" name="Group 129">
              <a:extLst>
                <a:ext uri="{FF2B5EF4-FFF2-40B4-BE49-F238E27FC236}">
                  <a16:creationId xmlns:a16="http://schemas.microsoft.com/office/drawing/2014/main" id="{A6B91357-6F60-466D-A603-99CBD1A9A93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20" y="1768"/>
              <a:ext cx="150" cy="88"/>
              <a:chOff x="3072" y="3792"/>
              <a:chExt cx="288" cy="96"/>
            </a:xfrm>
          </p:grpSpPr>
          <p:sp>
            <p:nvSpPr>
              <p:cNvPr id="142" name="Line 130">
                <a:extLst>
                  <a:ext uri="{FF2B5EF4-FFF2-40B4-BE49-F238E27FC236}">
                    <a16:creationId xmlns:a16="http://schemas.microsoft.com/office/drawing/2014/main" id="{A0E0E192-843D-4791-ABE7-7F90848F49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072" y="3792"/>
                <a:ext cx="144" cy="96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" name="Line 131">
                <a:extLst>
                  <a:ext uri="{FF2B5EF4-FFF2-40B4-BE49-F238E27FC236}">
                    <a16:creationId xmlns:a16="http://schemas.microsoft.com/office/drawing/2014/main" id="{77F6B1D5-B97C-42E9-A75B-77DC57C792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16" y="3792"/>
                <a:ext cx="144" cy="96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44" name="Group 132">
            <a:extLst>
              <a:ext uri="{FF2B5EF4-FFF2-40B4-BE49-F238E27FC236}">
                <a16:creationId xmlns:a16="http://schemas.microsoft.com/office/drawing/2014/main" id="{61FAB086-8E9A-462D-B333-FCA0E8B27F95}"/>
              </a:ext>
            </a:extLst>
          </p:cNvPr>
          <p:cNvGrpSpPr>
            <a:grpSpLocks/>
          </p:cNvGrpSpPr>
          <p:nvPr/>
        </p:nvGrpSpPr>
        <p:grpSpPr bwMode="auto">
          <a:xfrm>
            <a:off x="7673008" y="2797175"/>
            <a:ext cx="533400" cy="541338"/>
            <a:chOff x="4608" y="1762"/>
            <a:chExt cx="336" cy="341"/>
          </a:xfrm>
        </p:grpSpPr>
        <p:sp>
          <p:nvSpPr>
            <p:cNvPr id="145" name="Text Box 133">
              <a:extLst>
                <a:ext uri="{FF2B5EF4-FFF2-40B4-BE49-F238E27FC236}">
                  <a16:creationId xmlns:a16="http://schemas.microsoft.com/office/drawing/2014/main" id="{E12AA1ED-CB62-472D-996D-CCB5C432CC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08" y="1776"/>
              <a:ext cx="33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>
                  <a:solidFill>
                    <a:srgbClr val="FF3300"/>
                  </a:solidFill>
                  <a:latin typeface=".VnArial Narrow" panose="020B7200000000000000" pitchFamily="34" charset="0"/>
                </a:rPr>
                <a:t>M</a:t>
              </a:r>
            </a:p>
          </p:txBody>
        </p:sp>
        <p:grpSp>
          <p:nvGrpSpPr>
            <p:cNvPr id="146" name="Group 134">
              <a:extLst>
                <a:ext uri="{FF2B5EF4-FFF2-40B4-BE49-F238E27FC236}">
                  <a16:creationId xmlns:a16="http://schemas.microsoft.com/office/drawing/2014/main" id="{7E97B736-B94C-4E3B-BAD3-54402F555C8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64" y="1762"/>
              <a:ext cx="150" cy="88"/>
              <a:chOff x="3072" y="3792"/>
              <a:chExt cx="288" cy="96"/>
            </a:xfrm>
          </p:grpSpPr>
          <p:sp>
            <p:nvSpPr>
              <p:cNvPr id="147" name="Line 135">
                <a:extLst>
                  <a:ext uri="{FF2B5EF4-FFF2-40B4-BE49-F238E27FC236}">
                    <a16:creationId xmlns:a16="http://schemas.microsoft.com/office/drawing/2014/main" id="{5188174A-2FDB-4A0F-8692-D78710D50C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072" y="3792"/>
                <a:ext cx="144" cy="96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" name="Line 136">
                <a:extLst>
                  <a:ext uri="{FF2B5EF4-FFF2-40B4-BE49-F238E27FC236}">
                    <a16:creationId xmlns:a16="http://schemas.microsoft.com/office/drawing/2014/main" id="{9207C4DF-21A2-49C8-BEA5-1AC44CF8A0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16" y="3792"/>
                <a:ext cx="144" cy="96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49" name="Group 137">
            <a:extLst>
              <a:ext uri="{FF2B5EF4-FFF2-40B4-BE49-F238E27FC236}">
                <a16:creationId xmlns:a16="http://schemas.microsoft.com/office/drawing/2014/main" id="{92BBBCFB-ADB5-46C3-AD90-ACD4E01EAD98}"/>
              </a:ext>
            </a:extLst>
          </p:cNvPr>
          <p:cNvGrpSpPr>
            <a:grpSpLocks/>
          </p:cNvGrpSpPr>
          <p:nvPr/>
        </p:nvGrpSpPr>
        <p:grpSpPr bwMode="auto">
          <a:xfrm>
            <a:off x="8282608" y="2787651"/>
            <a:ext cx="533400" cy="550863"/>
            <a:chOff x="4992" y="1756"/>
            <a:chExt cx="336" cy="347"/>
          </a:xfrm>
        </p:grpSpPr>
        <p:sp>
          <p:nvSpPr>
            <p:cNvPr id="150" name="Text Box 138">
              <a:extLst>
                <a:ext uri="{FF2B5EF4-FFF2-40B4-BE49-F238E27FC236}">
                  <a16:creationId xmlns:a16="http://schemas.microsoft.com/office/drawing/2014/main" id="{F849ED47-300C-4D1F-B544-96033D1180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92" y="1776"/>
              <a:ext cx="33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>
                  <a:solidFill>
                    <a:srgbClr val="FF3300"/>
                  </a:solidFill>
                  <a:latin typeface=".VnArial Narrow" panose="020B7200000000000000" pitchFamily="34" charset="0"/>
                </a:rPr>
                <a:t>P</a:t>
              </a:r>
            </a:p>
          </p:txBody>
        </p:sp>
        <p:grpSp>
          <p:nvGrpSpPr>
            <p:cNvPr id="151" name="Group 139">
              <a:extLst>
                <a:ext uri="{FF2B5EF4-FFF2-40B4-BE49-F238E27FC236}">
                  <a16:creationId xmlns:a16="http://schemas.microsoft.com/office/drawing/2014/main" id="{1B4B66C3-4F6D-43C8-A6C6-C7EE8AB948B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22" y="1756"/>
              <a:ext cx="150" cy="88"/>
              <a:chOff x="3072" y="3792"/>
              <a:chExt cx="288" cy="96"/>
            </a:xfrm>
          </p:grpSpPr>
          <p:sp>
            <p:nvSpPr>
              <p:cNvPr id="152" name="Line 140">
                <a:extLst>
                  <a:ext uri="{FF2B5EF4-FFF2-40B4-BE49-F238E27FC236}">
                    <a16:creationId xmlns:a16="http://schemas.microsoft.com/office/drawing/2014/main" id="{82AD676D-B363-4088-9A91-C786025E7E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072" y="3792"/>
                <a:ext cx="144" cy="96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" name="Line 141">
                <a:extLst>
                  <a:ext uri="{FF2B5EF4-FFF2-40B4-BE49-F238E27FC236}">
                    <a16:creationId xmlns:a16="http://schemas.microsoft.com/office/drawing/2014/main" id="{90979E6B-4E26-4842-83DA-0B3F411BB1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16" y="3792"/>
                <a:ext cx="144" cy="96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54" name="Text Box 142">
            <a:extLst>
              <a:ext uri="{FF2B5EF4-FFF2-40B4-BE49-F238E27FC236}">
                <a16:creationId xmlns:a16="http://schemas.microsoft.com/office/drawing/2014/main" id="{8A64A8BD-B875-4A01-9D18-2C208F5251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3608" y="6110288"/>
            <a:ext cx="685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FF3300"/>
                </a:solidFill>
                <a:latin typeface=".VnArial Narrow" panose="020B7200000000000000" pitchFamily="34" charset="0"/>
              </a:rPr>
              <a:t>BC</a:t>
            </a:r>
          </a:p>
        </p:txBody>
      </p:sp>
      <p:sp>
        <p:nvSpPr>
          <p:cNvPr id="155" name="Text Box 143">
            <a:extLst>
              <a:ext uri="{FF2B5EF4-FFF2-40B4-BE49-F238E27FC236}">
                <a16:creationId xmlns:a16="http://schemas.microsoft.com/office/drawing/2014/main" id="{91D1A62B-D496-4C20-96C0-EC087733F5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9408" y="6096001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FF3300"/>
                </a:solidFill>
                <a:latin typeface=".VnArial Narrow" panose="020B7200000000000000" pitchFamily="34" charset="0"/>
              </a:rPr>
              <a:t>AC</a:t>
            </a:r>
          </a:p>
        </p:txBody>
      </p:sp>
      <p:sp>
        <p:nvSpPr>
          <p:cNvPr id="156" name="Text Box 144">
            <a:extLst>
              <a:ext uri="{FF2B5EF4-FFF2-40B4-BE49-F238E27FC236}">
                <a16:creationId xmlns:a16="http://schemas.microsoft.com/office/drawing/2014/main" id="{AFD963BB-026E-4508-8226-E376B1B66C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5208" y="6096001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FF3300"/>
                </a:solidFill>
                <a:latin typeface=".VnArial Narrow" panose="020B7200000000000000" pitchFamily="34" charset="0"/>
              </a:rPr>
              <a:t>AB</a:t>
            </a:r>
          </a:p>
        </p:txBody>
      </p:sp>
      <p:sp>
        <p:nvSpPr>
          <p:cNvPr id="157" name="Text Box 145">
            <a:extLst>
              <a:ext uri="{FF2B5EF4-FFF2-40B4-BE49-F238E27FC236}">
                <a16:creationId xmlns:a16="http://schemas.microsoft.com/office/drawing/2014/main" id="{EF8BAC0A-7FDD-43DC-AD73-E22661B454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0208" y="5957888"/>
            <a:ext cx="685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FF3300"/>
                </a:solidFill>
                <a:latin typeface=".VnArial Narrow" panose="020B7200000000000000" pitchFamily="34" charset="0"/>
              </a:rPr>
              <a:t>EF</a:t>
            </a:r>
          </a:p>
        </p:txBody>
      </p:sp>
      <p:sp>
        <p:nvSpPr>
          <p:cNvPr id="158" name="Text Box 146">
            <a:extLst>
              <a:ext uri="{FF2B5EF4-FFF2-40B4-BE49-F238E27FC236}">
                <a16:creationId xmlns:a16="http://schemas.microsoft.com/office/drawing/2014/main" id="{7B1731C1-B47E-4F33-B4D7-8312939596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2208" y="5943601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FF3300"/>
                </a:solidFill>
                <a:latin typeface=".VnArial Narrow" panose="020B7200000000000000" pitchFamily="34" charset="0"/>
              </a:rPr>
              <a:t>DF</a:t>
            </a:r>
          </a:p>
        </p:txBody>
      </p:sp>
      <p:sp>
        <p:nvSpPr>
          <p:cNvPr id="159" name="Text Box 147">
            <a:extLst>
              <a:ext uri="{FF2B5EF4-FFF2-40B4-BE49-F238E27FC236}">
                <a16:creationId xmlns:a16="http://schemas.microsoft.com/office/drawing/2014/main" id="{47608664-A52C-447D-AF98-ABB7E3F4FA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8008" y="5943601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FF3300"/>
                </a:solidFill>
                <a:latin typeface=".VnArial Narrow" panose="020B7200000000000000" pitchFamily="34" charset="0"/>
              </a:rPr>
              <a:t>DE</a:t>
            </a:r>
          </a:p>
        </p:txBody>
      </p:sp>
      <p:sp>
        <p:nvSpPr>
          <p:cNvPr id="160" name="Text Box 148">
            <a:extLst>
              <a:ext uri="{FF2B5EF4-FFF2-40B4-BE49-F238E27FC236}">
                <a16:creationId xmlns:a16="http://schemas.microsoft.com/office/drawing/2014/main" id="{FA7B536F-AF3C-4FE2-950E-365B535A22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0608" y="5943601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FF3300"/>
                </a:solidFill>
                <a:latin typeface=".VnArial Narrow" panose="020B7200000000000000" pitchFamily="34" charset="0"/>
              </a:rPr>
              <a:t>MN</a:t>
            </a:r>
          </a:p>
        </p:txBody>
      </p:sp>
      <p:sp>
        <p:nvSpPr>
          <p:cNvPr id="161" name="Text Box 149">
            <a:extLst>
              <a:ext uri="{FF2B5EF4-FFF2-40B4-BE49-F238E27FC236}">
                <a16:creationId xmlns:a16="http://schemas.microsoft.com/office/drawing/2014/main" id="{974E566C-47DD-4011-9225-5A52FBD7C6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6408" y="5943601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FF3300"/>
                </a:solidFill>
                <a:latin typeface=".VnArial Narrow" panose="020B7200000000000000" pitchFamily="34" charset="0"/>
              </a:rPr>
              <a:t>NP</a:t>
            </a:r>
          </a:p>
        </p:txBody>
      </p:sp>
      <p:sp>
        <p:nvSpPr>
          <p:cNvPr id="162" name="Text Box 150">
            <a:extLst>
              <a:ext uri="{FF2B5EF4-FFF2-40B4-BE49-F238E27FC236}">
                <a16:creationId xmlns:a16="http://schemas.microsoft.com/office/drawing/2014/main" id="{A7CA81D3-F317-431F-A019-24C16F4124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2208" y="5943601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FF3300"/>
                </a:solidFill>
                <a:latin typeface=".VnArial Narrow" panose="020B7200000000000000" pitchFamily="34" charset="0"/>
              </a:rPr>
              <a:t>MP</a:t>
            </a:r>
          </a:p>
        </p:txBody>
      </p:sp>
      <p:graphicFrame>
        <p:nvGraphicFramePr>
          <p:cNvPr id="163" name="Object 154">
            <a:extLst>
              <a:ext uri="{FF2B5EF4-FFF2-40B4-BE49-F238E27FC236}">
                <a16:creationId xmlns:a16="http://schemas.microsoft.com/office/drawing/2014/main" id="{C9E15C54-EA08-4BD5-855C-2DAFC6D90AB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3657552"/>
              </p:ext>
            </p:extLst>
          </p:nvPr>
        </p:nvGraphicFramePr>
        <p:xfrm>
          <a:off x="5521946" y="5410201"/>
          <a:ext cx="398462" cy="37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04" name="Equation" r:id="rId6" imgW="241195" imgH="203112" progId="Equation.3">
                  <p:embed/>
                </p:oleObj>
              </mc:Choice>
              <mc:Fallback>
                <p:oleObj name="Equation" r:id="rId6" imgW="241195" imgH="203112" progId="Equation.3">
                  <p:embed/>
                  <p:pic>
                    <p:nvPicPr>
                      <p:cNvPr id="53402" name="Object 154">
                        <a:extLst>
                          <a:ext uri="{FF2B5EF4-FFF2-40B4-BE49-F238E27FC236}">
                            <a16:creationId xmlns:a16="http://schemas.microsoft.com/office/drawing/2014/main" id="{F5D03A91-07A4-4E42-8311-F210749CF6F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1946" y="5410201"/>
                        <a:ext cx="398462" cy="373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" name="Object 157">
            <a:extLst>
              <a:ext uri="{FF2B5EF4-FFF2-40B4-BE49-F238E27FC236}">
                <a16:creationId xmlns:a16="http://schemas.microsoft.com/office/drawing/2014/main" id="{E30A558F-5DD3-44A7-9D52-C535AD88E97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4748616"/>
              </p:ext>
            </p:extLst>
          </p:nvPr>
        </p:nvGraphicFramePr>
        <p:xfrm>
          <a:off x="7949233" y="4302126"/>
          <a:ext cx="381000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05" name="Equation" r:id="rId8" imgW="279400" imgH="228600" progId="Equation.DSMT4">
                  <p:embed/>
                </p:oleObj>
              </mc:Choice>
              <mc:Fallback>
                <p:oleObj name="Equation" r:id="rId8" imgW="279400" imgH="228600" progId="Equation.DSMT4">
                  <p:embed/>
                  <p:pic>
                    <p:nvPicPr>
                      <p:cNvPr id="53405" name="Object 157">
                        <a:extLst>
                          <a:ext uri="{FF2B5EF4-FFF2-40B4-BE49-F238E27FC236}">
                            <a16:creationId xmlns:a16="http://schemas.microsoft.com/office/drawing/2014/main" id="{24650B53-747D-432B-8D8A-B5E3E0C8086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49233" y="4302126"/>
                        <a:ext cx="381000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62200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" grpId="0"/>
      <p:bldP spid="155" grpId="0"/>
      <p:bldP spid="156" grpId="0"/>
      <p:bldP spid="157" grpId="0"/>
      <p:bldP spid="158" grpId="0"/>
      <p:bldP spid="159" grpId="0"/>
      <p:bldP spid="160" grpId="0"/>
      <p:bldP spid="161" grpId="0"/>
      <p:bldP spid="16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>
            <a:extLst>
              <a:ext uri="{FF2B5EF4-FFF2-40B4-BE49-F238E27FC236}">
                <a16:creationId xmlns:a16="http://schemas.microsoft.com/office/drawing/2014/main" id="{007FC2D4-FD3A-4BF7-84AC-838294B5DDA1}"/>
              </a:ext>
            </a:extLst>
          </p:cNvPr>
          <p:cNvSpPr txBox="1">
            <a:spLocks noChangeArrowheads="1"/>
          </p:cNvSpPr>
          <p:nvPr/>
        </p:nvSpPr>
        <p:spPr>
          <a:xfrm>
            <a:off x="1524000" y="914400"/>
            <a:ext cx="8229600" cy="685800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i="1" dirty="0" err="1">
                <a:solidFill>
                  <a:srgbClr val="2108B8"/>
                </a:solidFill>
              </a:rPr>
              <a:t>Bài</a:t>
            </a:r>
            <a:r>
              <a:rPr lang="en-US" sz="3200" b="1" i="1" dirty="0">
                <a:solidFill>
                  <a:srgbClr val="2108B8"/>
                </a:solidFill>
              </a:rPr>
              <a:t> 2: </a:t>
            </a:r>
            <a:r>
              <a:rPr lang="en-US" sz="3200" b="1" i="1" dirty="0" err="1">
                <a:solidFill>
                  <a:srgbClr val="2108B8"/>
                </a:solidFill>
              </a:rPr>
              <a:t>Các</a:t>
            </a:r>
            <a:r>
              <a:rPr lang="en-US" sz="3200" b="1" i="1" dirty="0">
                <a:solidFill>
                  <a:srgbClr val="2108B8"/>
                </a:solidFill>
              </a:rPr>
              <a:t> </a:t>
            </a:r>
            <a:r>
              <a:rPr lang="en-US" sz="3200" b="1" i="1" dirty="0" err="1">
                <a:solidFill>
                  <a:srgbClr val="2108B8"/>
                </a:solidFill>
              </a:rPr>
              <a:t>mệnh</a:t>
            </a:r>
            <a:r>
              <a:rPr lang="en-US" sz="3200" b="1" i="1" dirty="0">
                <a:solidFill>
                  <a:srgbClr val="2108B8"/>
                </a:solidFill>
              </a:rPr>
              <a:t> </a:t>
            </a:r>
            <a:r>
              <a:rPr lang="en-US" sz="3200" b="1" i="1" dirty="0" err="1">
                <a:solidFill>
                  <a:srgbClr val="2108B8"/>
                </a:solidFill>
              </a:rPr>
              <a:t>đề</a:t>
            </a:r>
            <a:r>
              <a:rPr lang="en-US" sz="3200" b="1" i="1" dirty="0">
                <a:solidFill>
                  <a:srgbClr val="2108B8"/>
                </a:solidFill>
              </a:rPr>
              <a:t> </a:t>
            </a:r>
            <a:r>
              <a:rPr lang="en-US" sz="3200" b="1" i="1" dirty="0" err="1">
                <a:solidFill>
                  <a:srgbClr val="2108B8"/>
                </a:solidFill>
              </a:rPr>
              <a:t>sau</a:t>
            </a:r>
            <a:r>
              <a:rPr lang="en-US" sz="3200" b="1" i="1" dirty="0">
                <a:solidFill>
                  <a:srgbClr val="2108B8"/>
                </a:solidFill>
              </a:rPr>
              <a:t> </a:t>
            </a:r>
            <a:r>
              <a:rPr lang="en-US" sz="3200" b="1" i="1" dirty="0" err="1">
                <a:solidFill>
                  <a:srgbClr val="2108B8"/>
                </a:solidFill>
              </a:rPr>
              <a:t>đúng</a:t>
            </a:r>
            <a:r>
              <a:rPr lang="en-US" sz="3200" b="1" i="1" dirty="0">
                <a:solidFill>
                  <a:srgbClr val="2108B8"/>
                </a:solidFill>
              </a:rPr>
              <a:t> </a:t>
            </a:r>
            <a:r>
              <a:rPr lang="en-US" sz="3200" b="1" i="1" dirty="0" err="1">
                <a:solidFill>
                  <a:srgbClr val="2108B8"/>
                </a:solidFill>
              </a:rPr>
              <a:t>sai</a:t>
            </a:r>
            <a:r>
              <a:rPr lang="en-US" sz="3200" b="1" i="1" dirty="0">
                <a:solidFill>
                  <a:srgbClr val="2108B8"/>
                </a:solidFill>
              </a:rPr>
              <a:t>:</a:t>
            </a:r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id="{22D9D74D-AB50-4015-9822-3755DFABA7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603517"/>
            <a:ext cx="69342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huyền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Text Box 5">
            <a:extLst>
              <a:ext uri="{FF2B5EF4-FFF2-40B4-BE49-F238E27FC236}">
                <a16:creationId xmlns:a16="http://schemas.microsoft.com/office/drawing/2014/main" id="{7EF64009-6EB4-49C5-8ACD-FF6595F626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746516"/>
            <a:ext cx="6858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tù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Text Box 6">
            <a:extLst>
              <a:ext uri="{FF2B5EF4-FFF2-40B4-BE49-F238E27FC236}">
                <a16:creationId xmlns:a16="http://schemas.microsoft.com/office/drawing/2014/main" id="{DA460BB4-1F0A-4571-A098-1C6F60064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118116"/>
            <a:ext cx="6858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tù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tù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" name="Text Box 7">
            <a:extLst>
              <a:ext uri="{FF2B5EF4-FFF2-40B4-BE49-F238E27FC236}">
                <a16:creationId xmlns:a16="http://schemas.microsoft.com/office/drawing/2014/main" id="{6708308F-F871-43C2-9C00-4F68F3270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5413516"/>
            <a:ext cx="6858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Trong hai tam giác, đối diện với góc lớn hơn là cạnh lớn hơn.</a:t>
            </a:r>
          </a:p>
        </p:txBody>
      </p:sp>
      <p:sp>
        <p:nvSpPr>
          <p:cNvPr id="17" name="Text Box 8">
            <a:extLst>
              <a:ext uri="{FF2B5EF4-FFF2-40B4-BE49-F238E27FC236}">
                <a16:creationId xmlns:a16="http://schemas.microsoft.com/office/drawing/2014/main" id="{4CA5AF66-8A2E-494D-9EB6-917FE9F912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7800" y="1066801"/>
            <a:ext cx="685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30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rial NarrowH" pitchFamily="34" charset="0"/>
              </a:rPr>
              <a:t>§</a:t>
            </a:r>
          </a:p>
        </p:txBody>
      </p:sp>
      <p:sp>
        <p:nvSpPr>
          <p:cNvPr id="18" name="Text Box 9">
            <a:extLst>
              <a:ext uri="{FF2B5EF4-FFF2-40B4-BE49-F238E27FC236}">
                <a16:creationId xmlns:a16="http://schemas.microsoft.com/office/drawing/2014/main" id="{E5D19881-9532-4AE6-988B-3BEE8231EF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2200" y="1066801"/>
            <a:ext cx="685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30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rial NarrowH" pitchFamily="34" charset="0"/>
              </a:rPr>
              <a:t>S</a:t>
            </a:r>
          </a:p>
        </p:txBody>
      </p:sp>
      <p:sp>
        <p:nvSpPr>
          <p:cNvPr id="19" name="Rectangle 10">
            <a:extLst>
              <a:ext uri="{FF2B5EF4-FFF2-40B4-BE49-F238E27FC236}">
                <a16:creationId xmlns:a16="http://schemas.microsoft.com/office/drawing/2014/main" id="{21CE5388-AF91-4CDD-92D7-F7C9FE9EC5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39200" y="1905000"/>
            <a:ext cx="685800" cy="609600"/>
          </a:xfrm>
          <a:prstGeom prst="rect">
            <a:avLst/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" name="Rectangle 11">
            <a:extLst>
              <a:ext uri="{FF2B5EF4-FFF2-40B4-BE49-F238E27FC236}">
                <a16:creationId xmlns:a16="http://schemas.microsoft.com/office/drawing/2014/main" id="{3334FE5C-D52F-429F-8D2F-99EA1AA015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20288" y="1870075"/>
            <a:ext cx="685800" cy="609600"/>
          </a:xfrm>
          <a:prstGeom prst="rect">
            <a:avLst/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" name="Rectangle 12">
            <a:extLst>
              <a:ext uri="{FF2B5EF4-FFF2-40B4-BE49-F238E27FC236}">
                <a16:creationId xmlns:a16="http://schemas.microsoft.com/office/drawing/2014/main" id="{416BC6C8-832B-422B-9E05-644313B884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39200" y="3138488"/>
            <a:ext cx="685800" cy="609600"/>
          </a:xfrm>
          <a:prstGeom prst="rect">
            <a:avLst/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" name="Rectangle 13">
            <a:extLst>
              <a:ext uri="{FF2B5EF4-FFF2-40B4-BE49-F238E27FC236}">
                <a16:creationId xmlns:a16="http://schemas.microsoft.com/office/drawing/2014/main" id="{EE26721C-62FB-4FE5-BDF7-386878944F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20288" y="3103563"/>
            <a:ext cx="685800" cy="609600"/>
          </a:xfrm>
          <a:prstGeom prst="rect">
            <a:avLst/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" name="Rectangle 14">
            <a:extLst>
              <a:ext uri="{FF2B5EF4-FFF2-40B4-BE49-F238E27FC236}">
                <a16:creationId xmlns:a16="http://schemas.microsoft.com/office/drawing/2014/main" id="{423E8669-8C21-4374-874F-FF1724986C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39200" y="4530725"/>
            <a:ext cx="685800" cy="609600"/>
          </a:xfrm>
          <a:prstGeom prst="rect">
            <a:avLst/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" name="Rectangle 15">
            <a:extLst>
              <a:ext uri="{FF2B5EF4-FFF2-40B4-BE49-F238E27FC236}">
                <a16:creationId xmlns:a16="http://schemas.microsoft.com/office/drawing/2014/main" id="{BDB4C625-D96A-4841-B0A3-71F197D7A6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20288" y="4495800"/>
            <a:ext cx="685800" cy="609600"/>
          </a:xfrm>
          <a:prstGeom prst="rect">
            <a:avLst/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" name="Rectangle 16">
            <a:extLst>
              <a:ext uri="{FF2B5EF4-FFF2-40B4-BE49-F238E27FC236}">
                <a16:creationId xmlns:a16="http://schemas.microsoft.com/office/drawing/2014/main" id="{1DC99DC7-03FF-48D0-BD30-51D818091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39200" y="5978525"/>
            <a:ext cx="685800" cy="609600"/>
          </a:xfrm>
          <a:prstGeom prst="rect">
            <a:avLst/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" name="Rectangle 17">
            <a:extLst>
              <a:ext uri="{FF2B5EF4-FFF2-40B4-BE49-F238E27FC236}">
                <a16:creationId xmlns:a16="http://schemas.microsoft.com/office/drawing/2014/main" id="{E58199BF-B545-41C2-8FD6-1CF429D6F9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20288" y="5943600"/>
            <a:ext cx="685800" cy="609600"/>
          </a:xfrm>
          <a:prstGeom prst="rect">
            <a:avLst/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7" name="Text Box 18">
            <a:extLst>
              <a:ext uri="{FF2B5EF4-FFF2-40B4-BE49-F238E27FC236}">
                <a16:creationId xmlns:a16="http://schemas.microsoft.com/office/drawing/2014/main" id="{5640CD64-447F-4370-A7F9-6CB6E71E6E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9201" y="1828801"/>
            <a:ext cx="66357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48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rial" pitchFamily="34" charset="0"/>
                <a:sym typeface="Wingdings" pitchFamily="2" charset="2"/>
              </a:rPr>
              <a:t></a:t>
            </a:r>
            <a:endParaRPr lang="en-US" sz="4800">
              <a:latin typeface=".VnArial" pitchFamily="34" charset="0"/>
            </a:endParaRPr>
          </a:p>
        </p:txBody>
      </p:sp>
      <p:sp>
        <p:nvSpPr>
          <p:cNvPr id="29" name="Text Box 19">
            <a:extLst>
              <a:ext uri="{FF2B5EF4-FFF2-40B4-BE49-F238E27FC236}">
                <a16:creationId xmlns:a16="http://schemas.microsoft.com/office/drawing/2014/main" id="{2609D62F-CE8B-4CAD-96D5-08B9A73B7D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1" y="3062288"/>
            <a:ext cx="663575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48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rial" pitchFamily="34" charset="0"/>
                <a:sym typeface="Wingdings" pitchFamily="2" charset="2"/>
              </a:rPr>
              <a:t></a:t>
            </a:r>
            <a:endParaRPr lang="en-US" sz="4800">
              <a:latin typeface=".VnArial" pitchFamily="34" charset="0"/>
            </a:endParaRPr>
          </a:p>
        </p:txBody>
      </p:sp>
      <p:sp>
        <p:nvSpPr>
          <p:cNvPr id="30" name="Text Box 20">
            <a:extLst>
              <a:ext uri="{FF2B5EF4-FFF2-40B4-BE49-F238E27FC236}">
                <a16:creationId xmlns:a16="http://schemas.microsoft.com/office/drawing/2014/main" id="{FA48BA48-812C-4671-99AA-DC31EC126C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9201" y="4468813"/>
            <a:ext cx="663575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48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rial" pitchFamily="34" charset="0"/>
                <a:sym typeface="Wingdings" pitchFamily="2" charset="2"/>
              </a:rPr>
              <a:t></a:t>
            </a:r>
            <a:endParaRPr lang="en-US" sz="4800">
              <a:latin typeface=".VnArial" pitchFamily="34" charset="0"/>
            </a:endParaRPr>
          </a:p>
        </p:txBody>
      </p:sp>
      <p:sp>
        <p:nvSpPr>
          <p:cNvPr id="31" name="Text Box 21">
            <a:extLst>
              <a:ext uri="{FF2B5EF4-FFF2-40B4-BE49-F238E27FC236}">
                <a16:creationId xmlns:a16="http://schemas.microsoft.com/office/drawing/2014/main" id="{A1707D07-FE46-4B6D-AD41-B0609B4DFE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1" y="5867401"/>
            <a:ext cx="66357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48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rial" pitchFamily="34" charset="0"/>
                <a:sym typeface="Wingdings" pitchFamily="2" charset="2"/>
              </a:rPr>
              <a:t></a:t>
            </a:r>
            <a:endParaRPr lang="en-US" sz="4800">
              <a:latin typeface=".Vn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3562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/>
      <p:bldP spid="10" grpId="0"/>
      <p:bldP spid="11" grpId="0"/>
      <p:bldP spid="16" grpId="0"/>
      <p:bldP spid="17" grpId="0"/>
      <p:bldP spid="18" grpId="0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/>
      <p:bldP spid="29" grpId="0"/>
      <p:bldP spid="30" grpId="0"/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6">
            <a:extLst>
              <a:ext uri="{FF2B5EF4-FFF2-40B4-BE49-F238E27FC236}">
                <a16:creationId xmlns:a16="http://schemas.microsoft.com/office/drawing/2014/main" id="{A3647AC6-2BE8-488D-A00D-B1068E9C3D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1991" y="69368"/>
            <a:ext cx="4197319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4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</a:p>
        </p:txBody>
      </p:sp>
      <p:pic>
        <p:nvPicPr>
          <p:cNvPr id="3" name="Picture 30">
            <a:hlinkClick r:id="rId3" action="ppaction://hlinksldjump"/>
            <a:extLst>
              <a:ext uri="{FF2B5EF4-FFF2-40B4-BE49-F238E27FC236}">
                <a16:creationId xmlns:a16="http://schemas.microsoft.com/office/drawing/2014/main" id="{D3F6B1ED-8C36-45E3-904F-9DD3F7C230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5980114"/>
            <a:ext cx="1066800" cy="87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31">
            <a:extLst>
              <a:ext uri="{FF2B5EF4-FFF2-40B4-BE49-F238E27FC236}">
                <a16:creationId xmlns:a16="http://schemas.microsoft.com/office/drawing/2014/main" id="{B033F384-0B4F-4F85-8C85-7FBF07E099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810" y="690355"/>
            <a:ext cx="1183419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6,có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BC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DC.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grpSp>
        <p:nvGrpSpPr>
          <p:cNvPr id="5" name="Group 55">
            <a:extLst>
              <a:ext uri="{FF2B5EF4-FFF2-40B4-BE49-F238E27FC236}">
                <a16:creationId xmlns:a16="http://schemas.microsoft.com/office/drawing/2014/main" id="{AB49D7A3-D497-453F-9812-30E40CDF8259}"/>
              </a:ext>
            </a:extLst>
          </p:cNvPr>
          <p:cNvGrpSpPr>
            <a:grpSpLocks/>
          </p:cNvGrpSpPr>
          <p:nvPr/>
        </p:nvGrpSpPr>
        <p:grpSpPr bwMode="auto">
          <a:xfrm>
            <a:off x="3778150" y="2831416"/>
            <a:ext cx="4191000" cy="2576512"/>
            <a:chOff x="2976" y="1113"/>
            <a:chExt cx="2640" cy="1623"/>
          </a:xfrm>
        </p:grpSpPr>
        <p:grpSp>
          <p:nvGrpSpPr>
            <p:cNvPr id="6" name="Group 45">
              <a:extLst>
                <a:ext uri="{FF2B5EF4-FFF2-40B4-BE49-F238E27FC236}">
                  <a16:creationId xmlns:a16="http://schemas.microsoft.com/office/drawing/2014/main" id="{265E0172-10A7-4D89-A5D4-028799A933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76" y="1113"/>
              <a:ext cx="2640" cy="1623"/>
              <a:chOff x="2928" y="1200"/>
              <a:chExt cx="2640" cy="1623"/>
            </a:xfrm>
          </p:grpSpPr>
          <p:sp>
            <p:nvSpPr>
              <p:cNvPr id="13" name="Freeform 36">
                <a:extLst>
                  <a:ext uri="{FF2B5EF4-FFF2-40B4-BE49-F238E27FC236}">
                    <a16:creationId xmlns:a16="http://schemas.microsoft.com/office/drawing/2014/main" id="{6B61C2F3-79FD-4776-8E65-E03235D27E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20" y="1488"/>
                <a:ext cx="2256" cy="1056"/>
              </a:xfrm>
              <a:custGeom>
                <a:avLst/>
                <a:gdLst>
                  <a:gd name="T0" fmla="*/ 0 w 2256"/>
                  <a:gd name="T1" fmla="*/ 1008 h 1056"/>
                  <a:gd name="T2" fmla="*/ 768 w 2256"/>
                  <a:gd name="T3" fmla="*/ 0 h 1056"/>
                  <a:gd name="T4" fmla="*/ 2256 w 2256"/>
                  <a:gd name="T5" fmla="*/ 1056 h 1056"/>
                  <a:gd name="T6" fmla="*/ 0 w 2256"/>
                  <a:gd name="T7" fmla="*/ 1008 h 105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56" h="1056">
                    <a:moveTo>
                      <a:pt x="0" y="1008"/>
                    </a:moveTo>
                    <a:lnTo>
                      <a:pt x="768" y="0"/>
                    </a:lnTo>
                    <a:lnTo>
                      <a:pt x="2256" y="1056"/>
                    </a:lnTo>
                    <a:lnTo>
                      <a:pt x="0" y="1008"/>
                    </a:lnTo>
                    <a:close/>
                  </a:path>
                </a:pathLst>
              </a:custGeom>
              <a:noFill/>
              <a:ln w="38100" cap="flat" cmpd="sng">
                <a:solidFill>
                  <a:srgbClr val="3366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2B2B2">
                        <a:alpha val="50195"/>
                      </a:srgb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39">
                <a:extLst>
                  <a:ext uri="{FF2B5EF4-FFF2-40B4-BE49-F238E27FC236}">
                    <a16:creationId xmlns:a16="http://schemas.microsoft.com/office/drawing/2014/main" id="{314B7526-0673-4AB0-8819-5DA1BF25C3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552" y="1488"/>
                <a:ext cx="336" cy="1008"/>
              </a:xfrm>
              <a:prstGeom prst="line">
                <a:avLst/>
              </a:prstGeom>
              <a:noFill/>
              <a:ln w="12700">
                <a:solidFill>
                  <a:srgbClr val="FF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Text Box 41">
                <a:extLst>
                  <a:ext uri="{FF2B5EF4-FFF2-40B4-BE49-F238E27FC236}">
                    <a16:creationId xmlns:a16="http://schemas.microsoft.com/office/drawing/2014/main" id="{7A08D8DE-265C-4A2B-8F81-E75BC22FE13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28" y="2448"/>
                <a:ext cx="240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2B2B2">
                        <a:alpha val="50195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50000"/>
                  </a:spcBef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1pPr>
                <a:lvl2pPr marL="742950" indent="-285750">
                  <a:spcBef>
                    <a:spcPct val="50000"/>
                  </a:spcBef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2pPr>
                <a:lvl3pPr marL="1143000" indent="-228600">
                  <a:spcBef>
                    <a:spcPct val="50000"/>
                  </a:spcBef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3pPr>
                <a:lvl4pPr marL="1600200" indent="-228600">
                  <a:spcBef>
                    <a:spcPct val="50000"/>
                  </a:spcBef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4pPr>
                <a:lvl5pPr marL="2057400" indent="-228600">
                  <a:spcBef>
                    <a:spcPct val="50000"/>
                  </a:spcBef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9pPr>
              </a:lstStyle>
              <a:p>
                <a:pPr eaLnBrk="1" hangingPunct="1"/>
                <a:r>
                  <a:rPr lang="en-US" altLang="en-US">
                    <a:solidFill>
                      <a:srgbClr val="336600"/>
                    </a:solidFill>
                  </a:rPr>
                  <a:t>A</a:t>
                </a:r>
              </a:p>
            </p:txBody>
          </p:sp>
          <p:sp>
            <p:nvSpPr>
              <p:cNvPr id="16" name="Text Box 42">
                <a:extLst>
                  <a:ext uri="{FF2B5EF4-FFF2-40B4-BE49-F238E27FC236}">
                    <a16:creationId xmlns:a16="http://schemas.microsoft.com/office/drawing/2014/main" id="{B632D0CE-9552-4CAD-A7D0-F47E9ED81DB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92" y="1200"/>
                <a:ext cx="240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2B2B2">
                        <a:alpha val="50195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50000"/>
                  </a:spcBef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1pPr>
                <a:lvl2pPr marL="742950" indent="-285750">
                  <a:spcBef>
                    <a:spcPct val="50000"/>
                  </a:spcBef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2pPr>
                <a:lvl3pPr marL="1143000" indent="-228600">
                  <a:spcBef>
                    <a:spcPct val="50000"/>
                  </a:spcBef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3pPr>
                <a:lvl4pPr marL="1600200" indent="-228600">
                  <a:spcBef>
                    <a:spcPct val="50000"/>
                  </a:spcBef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4pPr>
                <a:lvl5pPr marL="2057400" indent="-228600">
                  <a:spcBef>
                    <a:spcPct val="50000"/>
                  </a:spcBef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9pPr>
              </a:lstStyle>
              <a:p>
                <a:pPr eaLnBrk="1" hangingPunct="1"/>
                <a:r>
                  <a:rPr lang="en-US" altLang="en-US">
                    <a:solidFill>
                      <a:srgbClr val="336600"/>
                    </a:solidFill>
                  </a:rPr>
                  <a:t>B</a:t>
                </a:r>
              </a:p>
            </p:txBody>
          </p:sp>
          <p:sp>
            <p:nvSpPr>
              <p:cNvPr id="17" name="Text Box 43">
                <a:extLst>
                  <a:ext uri="{FF2B5EF4-FFF2-40B4-BE49-F238E27FC236}">
                    <a16:creationId xmlns:a16="http://schemas.microsoft.com/office/drawing/2014/main" id="{E8D99AA3-B396-4C06-A26E-E4FD2BAB317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28" y="2496"/>
                <a:ext cx="240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2B2B2">
                        <a:alpha val="50195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50000"/>
                  </a:spcBef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1pPr>
                <a:lvl2pPr marL="742950" indent="-285750">
                  <a:spcBef>
                    <a:spcPct val="50000"/>
                  </a:spcBef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2pPr>
                <a:lvl3pPr marL="1143000" indent="-228600">
                  <a:spcBef>
                    <a:spcPct val="50000"/>
                  </a:spcBef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3pPr>
                <a:lvl4pPr marL="1600200" indent="-228600">
                  <a:spcBef>
                    <a:spcPct val="50000"/>
                  </a:spcBef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4pPr>
                <a:lvl5pPr marL="2057400" indent="-228600">
                  <a:spcBef>
                    <a:spcPct val="50000"/>
                  </a:spcBef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9pPr>
              </a:lstStyle>
              <a:p>
                <a:pPr eaLnBrk="1" hangingPunct="1"/>
                <a:r>
                  <a:rPr lang="en-US" altLang="en-US">
                    <a:solidFill>
                      <a:srgbClr val="336600"/>
                    </a:solidFill>
                  </a:rPr>
                  <a:t>C</a:t>
                </a:r>
              </a:p>
            </p:txBody>
          </p:sp>
          <p:sp>
            <p:nvSpPr>
              <p:cNvPr id="18" name="Text Box 44">
                <a:extLst>
                  <a:ext uri="{FF2B5EF4-FFF2-40B4-BE49-F238E27FC236}">
                    <a16:creationId xmlns:a16="http://schemas.microsoft.com/office/drawing/2014/main" id="{38658999-8E0A-4D6F-AC86-CEA23035B5F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56" y="2496"/>
                <a:ext cx="240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2B2B2">
                        <a:alpha val="50195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50000"/>
                  </a:spcBef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1pPr>
                <a:lvl2pPr marL="742950" indent="-285750">
                  <a:spcBef>
                    <a:spcPct val="50000"/>
                  </a:spcBef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2pPr>
                <a:lvl3pPr marL="1143000" indent="-228600">
                  <a:spcBef>
                    <a:spcPct val="50000"/>
                  </a:spcBef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3pPr>
                <a:lvl4pPr marL="1600200" indent="-228600">
                  <a:spcBef>
                    <a:spcPct val="50000"/>
                  </a:spcBef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4pPr>
                <a:lvl5pPr marL="2057400" indent="-228600">
                  <a:spcBef>
                    <a:spcPct val="50000"/>
                  </a:spcBef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9pPr>
              </a:lstStyle>
              <a:p>
                <a:pPr eaLnBrk="1" hangingPunct="1"/>
                <a:r>
                  <a:rPr lang="en-US" altLang="en-US">
                    <a:solidFill>
                      <a:srgbClr val="336600"/>
                    </a:solidFill>
                  </a:rPr>
                  <a:t>D</a:t>
                </a:r>
              </a:p>
            </p:txBody>
          </p:sp>
        </p:grpSp>
        <p:grpSp>
          <p:nvGrpSpPr>
            <p:cNvPr id="7" name="Group 48">
              <a:extLst>
                <a:ext uri="{FF2B5EF4-FFF2-40B4-BE49-F238E27FC236}">
                  <a16:creationId xmlns:a16="http://schemas.microsoft.com/office/drawing/2014/main" id="{3E164972-C1AC-4C77-AFAE-FD7364158E3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15" y="2387"/>
              <a:ext cx="96" cy="96"/>
              <a:chOff x="4272" y="2304"/>
              <a:chExt cx="240" cy="288"/>
            </a:xfrm>
          </p:grpSpPr>
          <p:sp>
            <p:nvSpPr>
              <p:cNvPr id="11" name="Line 46">
                <a:extLst>
                  <a:ext uri="{FF2B5EF4-FFF2-40B4-BE49-F238E27FC236}">
                    <a16:creationId xmlns:a16="http://schemas.microsoft.com/office/drawing/2014/main" id="{AC093ABB-7B56-4C5A-9CAD-FAD382A658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272" y="2304"/>
                <a:ext cx="144" cy="288"/>
              </a:xfrm>
              <a:prstGeom prst="line">
                <a:avLst/>
              </a:prstGeom>
              <a:noFill/>
              <a:ln w="12700">
                <a:solidFill>
                  <a:srgbClr val="FF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47">
                <a:extLst>
                  <a:ext uri="{FF2B5EF4-FFF2-40B4-BE49-F238E27FC236}">
                    <a16:creationId xmlns:a16="http://schemas.microsoft.com/office/drawing/2014/main" id="{CD3D3A27-75D1-4D64-A92A-8FDB854DD3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368" y="2304"/>
                <a:ext cx="144" cy="288"/>
              </a:xfrm>
              <a:prstGeom prst="line">
                <a:avLst/>
              </a:prstGeom>
              <a:noFill/>
              <a:ln w="12700">
                <a:solidFill>
                  <a:srgbClr val="FF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" name="Group 54">
              <a:extLst>
                <a:ext uri="{FF2B5EF4-FFF2-40B4-BE49-F238E27FC236}">
                  <a16:creationId xmlns:a16="http://schemas.microsoft.com/office/drawing/2014/main" id="{A8A14105-ACA9-48C9-AA28-33A57639915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43" y="1872"/>
              <a:ext cx="48" cy="118"/>
              <a:chOff x="4512" y="1728"/>
              <a:chExt cx="96" cy="240"/>
            </a:xfrm>
          </p:grpSpPr>
          <p:sp>
            <p:nvSpPr>
              <p:cNvPr id="9" name="Line 52">
                <a:extLst>
                  <a:ext uri="{FF2B5EF4-FFF2-40B4-BE49-F238E27FC236}">
                    <a16:creationId xmlns:a16="http://schemas.microsoft.com/office/drawing/2014/main" id="{2F06838C-43DD-45E4-99F4-A519BE66C5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512" y="1728"/>
                <a:ext cx="48" cy="192"/>
              </a:xfrm>
              <a:prstGeom prst="line">
                <a:avLst/>
              </a:prstGeom>
              <a:noFill/>
              <a:ln w="12700">
                <a:solidFill>
                  <a:srgbClr val="FF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Line 53">
                <a:extLst>
                  <a:ext uri="{FF2B5EF4-FFF2-40B4-BE49-F238E27FC236}">
                    <a16:creationId xmlns:a16="http://schemas.microsoft.com/office/drawing/2014/main" id="{F531070A-F5A6-440E-81D1-BE5DC1AE14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560" y="1776"/>
                <a:ext cx="48" cy="192"/>
              </a:xfrm>
              <a:prstGeom prst="line">
                <a:avLst/>
              </a:prstGeom>
              <a:noFill/>
              <a:ln w="12700">
                <a:solidFill>
                  <a:srgbClr val="FF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9" name="Line 68">
            <a:extLst>
              <a:ext uri="{FF2B5EF4-FFF2-40B4-BE49-F238E27FC236}">
                <a16:creationId xmlns:a16="http://schemas.microsoft.com/office/drawing/2014/main" id="{766B4C83-330F-41E5-B0E9-4C2BE95EE79F}"/>
              </a:ext>
            </a:extLst>
          </p:cNvPr>
          <p:cNvSpPr>
            <a:spLocks noChangeShapeType="1"/>
          </p:cNvSpPr>
          <p:nvPr/>
        </p:nvSpPr>
        <p:spPr bwMode="auto">
          <a:xfrm>
            <a:off x="4768750" y="4874528"/>
            <a:ext cx="2895600" cy="762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69">
            <a:extLst>
              <a:ext uri="{FF2B5EF4-FFF2-40B4-BE49-F238E27FC236}">
                <a16:creationId xmlns:a16="http://schemas.microsoft.com/office/drawing/2014/main" id="{1233C2C1-6D88-41A3-B91F-D0548D183EE6}"/>
              </a:ext>
            </a:extLst>
          </p:cNvPr>
          <p:cNvSpPr>
            <a:spLocks noChangeShapeType="1"/>
          </p:cNvSpPr>
          <p:nvPr/>
        </p:nvSpPr>
        <p:spPr bwMode="auto">
          <a:xfrm>
            <a:off x="5302150" y="3274328"/>
            <a:ext cx="2362200" cy="16764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Freeform 72">
            <a:extLst>
              <a:ext uri="{FF2B5EF4-FFF2-40B4-BE49-F238E27FC236}">
                <a16:creationId xmlns:a16="http://schemas.microsoft.com/office/drawing/2014/main" id="{3CE0A864-89CC-460F-AB8D-484CFC4C417B}"/>
              </a:ext>
            </a:extLst>
          </p:cNvPr>
          <p:cNvSpPr>
            <a:spLocks/>
          </p:cNvSpPr>
          <p:nvPr/>
        </p:nvSpPr>
        <p:spPr bwMode="auto">
          <a:xfrm>
            <a:off x="5149751" y="3474353"/>
            <a:ext cx="409575" cy="185738"/>
          </a:xfrm>
          <a:custGeom>
            <a:avLst/>
            <a:gdLst>
              <a:gd name="T0" fmla="*/ 0 w 258"/>
              <a:gd name="T1" fmla="*/ 28575 h 117"/>
              <a:gd name="T2" fmla="*/ 152400 w 258"/>
              <a:gd name="T3" fmla="*/ 180975 h 117"/>
              <a:gd name="T4" fmla="*/ 409575 w 258"/>
              <a:gd name="T5" fmla="*/ 0 h 11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58" h="117">
                <a:moveTo>
                  <a:pt x="0" y="18"/>
                </a:moveTo>
                <a:cubicBezTo>
                  <a:pt x="28" y="66"/>
                  <a:pt x="53" y="117"/>
                  <a:pt x="96" y="114"/>
                </a:cubicBezTo>
                <a:cubicBezTo>
                  <a:pt x="139" y="111"/>
                  <a:pt x="224" y="24"/>
                  <a:pt x="258" y="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2B2B2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2" name="Group 74">
            <a:extLst>
              <a:ext uri="{FF2B5EF4-FFF2-40B4-BE49-F238E27FC236}">
                <a16:creationId xmlns:a16="http://schemas.microsoft.com/office/drawing/2014/main" id="{2F911166-8804-404C-A9ED-A5590C2CB33A}"/>
              </a:ext>
            </a:extLst>
          </p:cNvPr>
          <p:cNvGrpSpPr>
            <a:grpSpLocks/>
          </p:cNvGrpSpPr>
          <p:nvPr/>
        </p:nvGrpSpPr>
        <p:grpSpPr bwMode="auto">
          <a:xfrm>
            <a:off x="4235351" y="4645928"/>
            <a:ext cx="295275" cy="228600"/>
            <a:chOff x="3264" y="2256"/>
            <a:chExt cx="186" cy="144"/>
          </a:xfrm>
        </p:grpSpPr>
        <p:sp>
          <p:nvSpPr>
            <p:cNvPr id="23" name="Freeform 71">
              <a:extLst>
                <a:ext uri="{FF2B5EF4-FFF2-40B4-BE49-F238E27FC236}">
                  <a16:creationId xmlns:a16="http://schemas.microsoft.com/office/drawing/2014/main" id="{D049650B-09E2-46CA-8982-31ED8CE3289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4" y="2256"/>
              <a:ext cx="160" cy="144"/>
            </a:xfrm>
            <a:custGeom>
              <a:avLst/>
              <a:gdLst>
                <a:gd name="T0" fmla="*/ 0 w 160"/>
                <a:gd name="T1" fmla="*/ 0 h 144"/>
                <a:gd name="T2" fmla="*/ 144 w 160"/>
                <a:gd name="T3" fmla="*/ 48 h 144"/>
                <a:gd name="T4" fmla="*/ 96 w 160"/>
                <a:gd name="T5" fmla="*/ 144 h 14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0" h="144">
                  <a:moveTo>
                    <a:pt x="0" y="0"/>
                  </a:moveTo>
                  <a:cubicBezTo>
                    <a:pt x="64" y="12"/>
                    <a:pt x="128" y="24"/>
                    <a:pt x="144" y="48"/>
                  </a:cubicBezTo>
                  <a:cubicBezTo>
                    <a:pt x="160" y="72"/>
                    <a:pt x="128" y="108"/>
                    <a:pt x="96" y="144"/>
                  </a:cubicBez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2B2B2">
                      <a:alpha val="50195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73">
              <a:extLst>
                <a:ext uri="{FF2B5EF4-FFF2-40B4-BE49-F238E27FC236}">
                  <a16:creationId xmlns:a16="http://schemas.microsoft.com/office/drawing/2014/main" id="{867CC37E-A01D-4BC9-9836-24F4FDE9056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54" y="2280"/>
              <a:ext cx="96" cy="4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" name="Group 64">
            <a:extLst>
              <a:ext uri="{FF2B5EF4-FFF2-40B4-BE49-F238E27FC236}">
                <a16:creationId xmlns:a16="http://schemas.microsoft.com/office/drawing/2014/main" id="{A5F9CB28-7F3E-483E-8CE6-990E7FD386D4}"/>
              </a:ext>
            </a:extLst>
          </p:cNvPr>
          <p:cNvGrpSpPr>
            <a:grpSpLocks/>
          </p:cNvGrpSpPr>
          <p:nvPr/>
        </p:nvGrpSpPr>
        <p:grpSpPr bwMode="auto">
          <a:xfrm>
            <a:off x="807492" y="2362200"/>
            <a:ext cx="1600200" cy="946150"/>
            <a:chOff x="1248" y="1488"/>
            <a:chExt cx="1008" cy="596"/>
          </a:xfrm>
        </p:grpSpPr>
        <p:sp>
          <p:nvSpPr>
            <p:cNvPr id="26" name="Text Box 33">
              <a:extLst>
                <a:ext uri="{FF2B5EF4-FFF2-40B4-BE49-F238E27FC236}">
                  <a16:creationId xmlns:a16="http://schemas.microsoft.com/office/drawing/2014/main" id="{AC21111E-74DD-4F28-89C4-06227DE001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48" y="1488"/>
              <a:ext cx="1008" cy="5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50000"/>
                </a:spcBef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spcBef>
                  <a:spcPct val="50000"/>
                </a:spcBef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spcBef>
                  <a:spcPct val="50000"/>
                </a:spcBef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spcBef>
                  <a:spcPct val="50000"/>
                </a:spcBef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spcBef>
                  <a:spcPct val="50000"/>
                </a:spcBef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en-US" b="1" i="1">
                  <a:solidFill>
                    <a:srgbClr val="008000"/>
                  </a:solidFill>
                </a:rPr>
                <a:t>a) A = B </a:t>
              </a:r>
            </a:p>
            <a:p>
              <a:pPr eaLnBrk="1" hangingPunct="1">
                <a:spcBef>
                  <a:spcPct val="0"/>
                </a:spcBef>
              </a:pPr>
              <a:endParaRPr lang="en-US" altLang="en-US" b="1" i="1">
                <a:solidFill>
                  <a:srgbClr val="008000"/>
                </a:solidFill>
              </a:endParaRPr>
            </a:p>
          </p:txBody>
        </p:sp>
        <p:sp>
          <p:nvSpPr>
            <p:cNvPr id="27" name="Freeform 58">
              <a:extLst>
                <a:ext uri="{FF2B5EF4-FFF2-40B4-BE49-F238E27FC236}">
                  <a16:creationId xmlns:a16="http://schemas.microsoft.com/office/drawing/2014/main" id="{0F62F286-285C-412A-9E72-2AA0F855B2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2" y="1512"/>
              <a:ext cx="192" cy="96"/>
            </a:xfrm>
            <a:custGeom>
              <a:avLst/>
              <a:gdLst>
                <a:gd name="T0" fmla="*/ 0 w 672"/>
                <a:gd name="T1" fmla="*/ 96 h 336"/>
                <a:gd name="T2" fmla="*/ 96 w 672"/>
                <a:gd name="T3" fmla="*/ 0 h 336"/>
                <a:gd name="T4" fmla="*/ 192 w 672"/>
                <a:gd name="T5" fmla="*/ 96 h 33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72" h="336">
                  <a:moveTo>
                    <a:pt x="0" y="336"/>
                  </a:moveTo>
                  <a:lnTo>
                    <a:pt x="336" y="0"/>
                  </a:lnTo>
                  <a:lnTo>
                    <a:pt x="672" y="336"/>
                  </a:lnTo>
                </a:path>
              </a:pathLst>
            </a:custGeom>
            <a:noFill/>
            <a:ln w="28575" cap="flat" cmpd="sng">
              <a:solidFill>
                <a:srgbClr val="008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2B2B2">
                      <a:alpha val="50195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59">
              <a:extLst>
                <a:ext uri="{FF2B5EF4-FFF2-40B4-BE49-F238E27FC236}">
                  <a16:creationId xmlns:a16="http://schemas.microsoft.com/office/drawing/2014/main" id="{3E73D60D-EF2F-4860-8C1C-70313C7650B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4" y="1500"/>
              <a:ext cx="192" cy="96"/>
            </a:xfrm>
            <a:custGeom>
              <a:avLst/>
              <a:gdLst>
                <a:gd name="T0" fmla="*/ 0 w 672"/>
                <a:gd name="T1" fmla="*/ 96 h 336"/>
                <a:gd name="T2" fmla="*/ 96 w 672"/>
                <a:gd name="T3" fmla="*/ 0 h 336"/>
                <a:gd name="T4" fmla="*/ 192 w 672"/>
                <a:gd name="T5" fmla="*/ 96 h 33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72" h="336">
                  <a:moveTo>
                    <a:pt x="0" y="336"/>
                  </a:moveTo>
                  <a:lnTo>
                    <a:pt x="336" y="0"/>
                  </a:lnTo>
                  <a:lnTo>
                    <a:pt x="672" y="336"/>
                  </a:lnTo>
                </a:path>
              </a:pathLst>
            </a:custGeom>
            <a:noFill/>
            <a:ln w="28575" cap="flat" cmpd="sng">
              <a:solidFill>
                <a:srgbClr val="008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2B2B2">
                      <a:alpha val="50195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" name="Group 65">
            <a:extLst>
              <a:ext uri="{FF2B5EF4-FFF2-40B4-BE49-F238E27FC236}">
                <a16:creationId xmlns:a16="http://schemas.microsoft.com/office/drawing/2014/main" id="{3790405A-65CA-4C2A-95C6-9772C2126E31}"/>
              </a:ext>
            </a:extLst>
          </p:cNvPr>
          <p:cNvGrpSpPr>
            <a:grpSpLocks/>
          </p:cNvGrpSpPr>
          <p:nvPr/>
        </p:nvGrpSpPr>
        <p:grpSpPr bwMode="auto">
          <a:xfrm>
            <a:off x="807492" y="2971800"/>
            <a:ext cx="1676400" cy="946150"/>
            <a:chOff x="1248" y="1872"/>
            <a:chExt cx="1056" cy="596"/>
          </a:xfrm>
        </p:grpSpPr>
        <p:sp>
          <p:nvSpPr>
            <p:cNvPr id="30" name="Text Box 34">
              <a:extLst>
                <a:ext uri="{FF2B5EF4-FFF2-40B4-BE49-F238E27FC236}">
                  <a16:creationId xmlns:a16="http://schemas.microsoft.com/office/drawing/2014/main" id="{DEA6A1B8-B740-4927-957F-936FCF3460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48" y="1872"/>
              <a:ext cx="1056" cy="5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50000"/>
                </a:spcBef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spcBef>
                  <a:spcPct val="50000"/>
                </a:spcBef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spcBef>
                  <a:spcPct val="50000"/>
                </a:spcBef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spcBef>
                  <a:spcPct val="50000"/>
                </a:spcBef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spcBef>
                  <a:spcPct val="50000"/>
                </a:spcBef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en-US" b="1" i="1" dirty="0">
                  <a:solidFill>
                    <a:srgbClr val="008000"/>
                  </a:solidFill>
                </a:rPr>
                <a:t>b) A &gt; B </a:t>
              </a:r>
            </a:p>
            <a:p>
              <a:pPr eaLnBrk="1" hangingPunct="1">
                <a:spcBef>
                  <a:spcPct val="0"/>
                </a:spcBef>
              </a:pPr>
              <a:endParaRPr lang="en-US" altLang="en-US" b="1" i="1" dirty="0">
                <a:solidFill>
                  <a:srgbClr val="008000"/>
                </a:solidFill>
              </a:endParaRPr>
            </a:p>
          </p:txBody>
        </p:sp>
        <p:sp>
          <p:nvSpPr>
            <p:cNvPr id="31" name="Freeform 60">
              <a:extLst>
                <a:ext uri="{FF2B5EF4-FFF2-40B4-BE49-F238E27FC236}">
                  <a16:creationId xmlns:a16="http://schemas.microsoft.com/office/drawing/2014/main" id="{81E5136F-00D7-4AD2-8CFF-849CEBE9BC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0" y="1896"/>
              <a:ext cx="192" cy="96"/>
            </a:xfrm>
            <a:custGeom>
              <a:avLst/>
              <a:gdLst>
                <a:gd name="T0" fmla="*/ 0 w 672"/>
                <a:gd name="T1" fmla="*/ 96 h 336"/>
                <a:gd name="T2" fmla="*/ 96 w 672"/>
                <a:gd name="T3" fmla="*/ 0 h 336"/>
                <a:gd name="T4" fmla="*/ 192 w 672"/>
                <a:gd name="T5" fmla="*/ 96 h 33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72" h="336">
                  <a:moveTo>
                    <a:pt x="0" y="336"/>
                  </a:moveTo>
                  <a:lnTo>
                    <a:pt x="336" y="0"/>
                  </a:lnTo>
                  <a:lnTo>
                    <a:pt x="672" y="336"/>
                  </a:lnTo>
                </a:path>
              </a:pathLst>
            </a:custGeom>
            <a:noFill/>
            <a:ln w="28575" cap="flat" cmpd="sng">
              <a:solidFill>
                <a:srgbClr val="008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2B2B2">
                      <a:alpha val="50195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61">
              <a:extLst>
                <a:ext uri="{FF2B5EF4-FFF2-40B4-BE49-F238E27FC236}">
                  <a16:creationId xmlns:a16="http://schemas.microsoft.com/office/drawing/2014/main" id="{3460F6A5-55D1-4926-A5E8-A4B9E7CC19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2" y="1872"/>
              <a:ext cx="192" cy="96"/>
            </a:xfrm>
            <a:custGeom>
              <a:avLst/>
              <a:gdLst>
                <a:gd name="T0" fmla="*/ 0 w 672"/>
                <a:gd name="T1" fmla="*/ 96 h 336"/>
                <a:gd name="T2" fmla="*/ 96 w 672"/>
                <a:gd name="T3" fmla="*/ 0 h 336"/>
                <a:gd name="T4" fmla="*/ 192 w 672"/>
                <a:gd name="T5" fmla="*/ 96 h 33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72" h="336">
                  <a:moveTo>
                    <a:pt x="0" y="336"/>
                  </a:moveTo>
                  <a:lnTo>
                    <a:pt x="336" y="0"/>
                  </a:lnTo>
                  <a:lnTo>
                    <a:pt x="672" y="336"/>
                  </a:lnTo>
                </a:path>
              </a:pathLst>
            </a:custGeom>
            <a:noFill/>
            <a:ln w="28575" cap="flat" cmpd="sng">
              <a:solidFill>
                <a:srgbClr val="008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2B2B2">
                      <a:alpha val="50195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" name="Group 66">
            <a:extLst>
              <a:ext uri="{FF2B5EF4-FFF2-40B4-BE49-F238E27FC236}">
                <a16:creationId xmlns:a16="http://schemas.microsoft.com/office/drawing/2014/main" id="{699A507A-2330-415C-A5DE-26F916E1815E}"/>
              </a:ext>
            </a:extLst>
          </p:cNvPr>
          <p:cNvGrpSpPr>
            <a:grpSpLocks/>
          </p:cNvGrpSpPr>
          <p:nvPr/>
        </p:nvGrpSpPr>
        <p:grpSpPr bwMode="auto">
          <a:xfrm>
            <a:off x="807492" y="3657600"/>
            <a:ext cx="1752600" cy="946150"/>
            <a:chOff x="1248" y="2304"/>
            <a:chExt cx="1104" cy="596"/>
          </a:xfrm>
        </p:grpSpPr>
        <p:sp>
          <p:nvSpPr>
            <p:cNvPr id="34" name="Text Box 35">
              <a:extLst>
                <a:ext uri="{FF2B5EF4-FFF2-40B4-BE49-F238E27FC236}">
                  <a16:creationId xmlns:a16="http://schemas.microsoft.com/office/drawing/2014/main" id="{A975ACB1-EB53-410D-BD2F-E87EEEEB50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48" y="2304"/>
              <a:ext cx="1104" cy="5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50000"/>
                </a:spcBef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spcBef>
                  <a:spcPct val="50000"/>
                </a:spcBef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spcBef>
                  <a:spcPct val="50000"/>
                </a:spcBef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spcBef>
                  <a:spcPct val="50000"/>
                </a:spcBef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spcBef>
                  <a:spcPct val="50000"/>
                </a:spcBef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en-US" b="1" i="1">
                  <a:solidFill>
                    <a:srgbClr val="008000"/>
                  </a:solidFill>
                </a:rPr>
                <a:t>c) A &lt; B</a:t>
              </a:r>
            </a:p>
            <a:p>
              <a:pPr eaLnBrk="1" hangingPunct="1">
                <a:spcBef>
                  <a:spcPct val="0"/>
                </a:spcBef>
              </a:pPr>
              <a:endParaRPr lang="en-US" altLang="en-US" b="1" i="1">
                <a:solidFill>
                  <a:srgbClr val="008000"/>
                </a:solidFill>
              </a:endParaRPr>
            </a:p>
          </p:txBody>
        </p:sp>
        <p:sp>
          <p:nvSpPr>
            <p:cNvPr id="35" name="Freeform 62">
              <a:extLst>
                <a:ext uri="{FF2B5EF4-FFF2-40B4-BE49-F238E27FC236}">
                  <a16:creationId xmlns:a16="http://schemas.microsoft.com/office/drawing/2014/main" id="{EDEB313B-A285-4F0A-B76D-9E23B9830E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8" y="2328"/>
              <a:ext cx="192" cy="96"/>
            </a:xfrm>
            <a:custGeom>
              <a:avLst/>
              <a:gdLst>
                <a:gd name="T0" fmla="*/ 0 w 672"/>
                <a:gd name="T1" fmla="*/ 96 h 336"/>
                <a:gd name="T2" fmla="*/ 96 w 672"/>
                <a:gd name="T3" fmla="*/ 0 h 336"/>
                <a:gd name="T4" fmla="*/ 192 w 672"/>
                <a:gd name="T5" fmla="*/ 96 h 33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72" h="336">
                  <a:moveTo>
                    <a:pt x="0" y="336"/>
                  </a:moveTo>
                  <a:lnTo>
                    <a:pt x="336" y="0"/>
                  </a:lnTo>
                  <a:lnTo>
                    <a:pt x="672" y="336"/>
                  </a:lnTo>
                </a:path>
              </a:pathLst>
            </a:custGeom>
            <a:noFill/>
            <a:ln w="28575" cap="flat" cmpd="sng">
              <a:solidFill>
                <a:srgbClr val="008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2B2B2">
                      <a:alpha val="50195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63">
              <a:extLst>
                <a:ext uri="{FF2B5EF4-FFF2-40B4-BE49-F238E27FC236}">
                  <a16:creationId xmlns:a16="http://schemas.microsoft.com/office/drawing/2014/main" id="{D66473D2-CD8A-4D0C-9EB4-DE9D830BF4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2" y="2304"/>
              <a:ext cx="192" cy="96"/>
            </a:xfrm>
            <a:custGeom>
              <a:avLst/>
              <a:gdLst>
                <a:gd name="T0" fmla="*/ 0 w 672"/>
                <a:gd name="T1" fmla="*/ 96 h 336"/>
                <a:gd name="T2" fmla="*/ 96 w 672"/>
                <a:gd name="T3" fmla="*/ 0 h 336"/>
                <a:gd name="T4" fmla="*/ 192 w 672"/>
                <a:gd name="T5" fmla="*/ 96 h 33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72" h="336">
                  <a:moveTo>
                    <a:pt x="0" y="336"/>
                  </a:moveTo>
                  <a:lnTo>
                    <a:pt x="336" y="0"/>
                  </a:lnTo>
                  <a:lnTo>
                    <a:pt x="672" y="336"/>
                  </a:lnTo>
                </a:path>
              </a:pathLst>
            </a:custGeom>
            <a:noFill/>
            <a:ln w="28575" cap="flat" cmpd="sng">
              <a:solidFill>
                <a:srgbClr val="008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2B2B2">
                      <a:alpha val="50195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9566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2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7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770" decel="100000"/>
                                        <p:tgtEl>
                                          <p:spTgt spid="2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FFCC"/>
                                      </p:to>
                                    </p:animClr>
                                    <p:animClr clrSpc="rgb" dir="cw">
                                      <p:cBhvr>
                                        <p:cTn id="45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CC"/>
                                      </p:to>
                                    </p:animClr>
                                    <p:set>
                                      <p:cBhvr>
                                        <p:cTn id="46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FFCC"/>
                                      </p:to>
                                    </p:animClr>
                                    <p:animClr clrSpc="rgb" dir="cw">
                                      <p:cBhvr>
                                        <p:cTn id="55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CC"/>
                                      </p:to>
                                    </p:animClr>
                                    <p:set>
                                      <p:cBhvr>
                                        <p:cTn id="56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6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1">
            <a:extLst>
              <a:ext uri="{FF2B5EF4-FFF2-40B4-BE49-F238E27FC236}">
                <a16:creationId xmlns:a16="http://schemas.microsoft.com/office/drawing/2014/main" id="{7FB85827-148B-490A-B6C2-B5C3058C61AB}"/>
              </a:ext>
            </a:extLst>
          </p:cNvPr>
          <p:cNvGrpSpPr>
            <a:grpSpLocks/>
          </p:cNvGrpSpPr>
          <p:nvPr/>
        </p:nvGrpSpPr>
        <p:grpSpPr bwMode="auto">
          <a:xfrm>
            <a:off x="5890591" y="337929"/>
            <a:ext cx="4191000" cy="2576513"/>
            <a:chOff x="2976" y="1113"/>
            <a:chExt cx="2640" cy="1623"/>
          </a:xfrm>
        </p:grpSpPr>
        <p:grpSp>
          <p:nvGrpSpPr>
            <p:cNvPr id="5" name="Group 22">
              <a:extLst>
                <a:ext uri="{FF2B5EF4-FFF2-40B4-BE49-F238E27FC236}">
                  <a16:creationId xmlns:a16="http://schemas.microsoft.com/office/drawing/2014/main" id="{BE34EDD1-F130-4746-A2A6-249AC1D1A53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76" y="1113"/>
              <a:ext cx="2640" cy="1623"/>
              <a:chOff x="2928" y="1200"/>
              <a:chExt cx="2640" cy="1623"/>
            </a:xfrm>
          </p:grpSpPr>
          <p:sp>
            <p:nvSpPr>
              <p:cNvPr id="12" name="Freeform 23">
                <a:extLst>
                  <a:ext uri="{FF2B5EF4-FFF2-40B4-BE49-F238E27FC236}">
                    <a16:creationId xmlns:a16="http://schemas.microsoft.com/office/drawing/2014/main" id="{7D3CFDD0-B3C8-4004-A01D-6257A34DD5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20" y="1488"/>
                <a:ext cx="2256" cy="1056"/>
              </a:xfrm>
              <a:custGeom>
                <a:avLst/>
                <a:gdLst>
                  <a:gd name="T0" fmla="*/ 0 w 2256"/>
                  <a:gd name="T1" fmla="*/ 1008 h 1056"/>
                  <a:gd name="T2" fmla="*/ 768 w 2256"/>
                  <a:gd name="T3" fmla="*/ 0 h 1056"/>
                  <a:gd name="T4" fmla="*/ 2256 w 2256"/>
                  <a:gd name="T5" fmla="*/ 1056 h 1056"/>
                  <a:gd name="T6" fmla="*/ 0 w 2256"/>
                  <a:gd name="T7" fmla="*/ 1008 h 105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56" h="1056">
                    <a:moveTo>
                      <a:pt x="0" y="1008"/>
                    </a:moveTo>
                    <a:lnTo>
                      <a:pt x="768" y="0"/>
                    </a:lnTo>
                    <a:lnTo>
                      <a:pt x="2256" y="1056"/>
                    </a:lnTo>
                    <a:lnTo>
                      <a:pt x="0" y="1008"/>
                    </a:lnTo>
                    <a:close/>
                  </a:path>
                </a:pathLst>
              </a:custGeom>
              <a:noFill/>
              <a:ln w="38100" cap="flat" cmpd="sng">
                <a:solidFill>
                  <a:srgbClr val="3366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2B2B2">
                        <a:alpha val="50195"/>
                      </a:srgb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Line 24">
                <a:extLst>
                  <a:ext uri="{FF2B5EF4-FFF2-40B4-BE49-F238E27FC236}">
                    <a16:creationId xmlns:a16="http://schemas.microsoft.com/office/drawing/2014/main" id="{2A11F2F2-C437-410F-830D-E90F28C368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552" y="1488"/>
                <a:ext cx="336" cy="1008"/>
              </a:xfrm>
              <a:prstGeom prst="line">
                <a:avLst/>
              </a:prstGeom>
              <a:noFill/>
              <a:ln w="12700">
                <a:solidFill>
                  <a:srgbClr val="FF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" name="Text Box 25">
                <a:extLst>
                  <a:ext uri="{FF2B5EF4-FFF2-40B4-BE49-F238E27FC236}">
                    <a16:creationId xmlns:a16="http://schemas.microsoft.com/office/drawing/2014/main" id="{E656D69D-94E9-4C45-B0DB-9F14D70729F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28" y="2448"/>
                <a:ext cx="240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2B2B2">
                        <a:alpha val="50195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50000"/>
                  </a:spcBef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1pPr>
                <a:lvl2pPr marL="742950" indent="-285750">
                  <a:spcBef>
                    <a:spcPct val="50000"/>
                  </a:spcBef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2pPr>
                <a:lvl3pPr marL="1143000" indent="-228600">
                  <a:spcBef>
                    <a:spcPct val="50000"/>
                  </a:spcBef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3pPr>
                <a:lvl4pPr marL="1600200" indent="-228600">
                  <a:spcBef>
                    <a:spcPct val="50000"/>
                  </a:spcBef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4pPr>
                <a:lvl5pPr marL="2057400" indent="-228600">
                  <a:spcBef>
                    <a:spcPct val="50000"/>
                  </a:spcBef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9pPr>
              </a:lstStyle>
              <a:p>
                <a:pPr eaLnBrk="1" hangingPunct="1"/>
                <a:r>
                  <a:rPr lang="en-US" altLang="en-US">
                    <a:solidFill>
                      <a:srgbClr val="3366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</a:p>
            </p:txBody>
          </p:sp>
          <p:sp>
            <p:nvSpPr>
              <p:cNvPr id="15" name="Text Box 26">
                <a:extLst>
                  <a:ext uri="{FF2B5EF4-FFF2-40B4-BE49-F238E27FC236}">
                    <a16:creationId xmlns:a16="http://schemas.microsoft.com/office/drawing/2014/main" id="{F87FDD99-575D-4831-BE8E-2C3F20D2AA5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92" y="1200"/>
                <a:ext cx="240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2B2B2">
                        <a:alpha val="50195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50000"/>
                  </a:spcBef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1pPr>
                <a:lvl2pPr marL="742950" indent="-285750">
                  <a:spcBef>
                    <a:spcPct val="50000"/>
                  </a:spcBef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2pPr>
                <a:lvl3pPr marL="1143000" indent="-228600">
                  <a:spcBef>
                    <a:spcPct val="50000"/>
                  </a:spcBef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3pPr>
                <a:lvl4pPr marL="1600200" indent="-228600">
                  <a:spcBef>
                    <a:spcPct val="50000"/>
                  </a:spcBef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4pPr>
                <a:lvl5pPr marL="2057400" indent="-228600">
                  <a:spcBef>
                    <a:spcPct val="50000"/>
                  </a:spcBef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9pPr>
              </a:lstStyle>
              <a:p>
                <a:pPr eaLnBrk="1" hangingPunct="1"/>
                <a:r>
                  <a:rPr lang="en-US" altLang="en-US">
                    <a:solidFill>
                      <a:srgbClr val="3366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</a:p>
            </p:txBody>
          </p:sp>
          <p:sp>
            <p:nvSpPr>
              <p:cNvPr id="16" name="Text Box 27">
                <a:extLst>
                  <a:ext uri="{FF2B5EF4-FFF2-40B4-BE49-F238E27FC236}">
                    <a16:creationId xmlns:a16="http://schemas.microsoft.com/office/drawing/2014/main" id="{6170875F-3D96-430A-A391-7AAFA82BEFF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28" y="2496"/>
                <a:ext cx="240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2B2B2">
                        <a:alpha val="50195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50000"/>
                  </a:spcBef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1pPr>
                <a:lvl2pPr marL="742950" indent="-285750">
                  <a:spcBef>
                    <a:spcPct val="50000"/>
                  </a:spcBef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2pPr>
                <a:lvl3pPr marL="1143000" indent="-228600">
                  <a:spcBef>
                    <a:spcPct val="50000"/>
                  </a:spcBef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3pPr>
                <a:lvl4pPr marL="1600200" indent="-228600">
                  <a:spcBef>
                    <a:spcPct val="50000"/>
                  </a:spcBef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4pPr>
                <a:lvl5pPr marL="2057400" indent="-228600">
                  <a:spcBef>
                    <a:spcPct val="50000"/>
                  </a:spcBef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9pPr>
              </a:lstStyle>
              <a:p>
                <a:pPr eaLnBrk="1" hangingPunct="1"/>
                <a:r>
                  <a:rPr lang="en-US" altLang="en-US">
                    <a:solidFill>
                      <a:srgbClr val="3366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</a:p>
            </p:txBody>
          </p:sp>
          <p:sp>
            <p:nvSpPr>
              <p:cNvPr id="17" name="Text Box 28">
                <a:extLst>
                  <a:ext uri="{FF2B5EF4-FFF2-40B4-BE49-F238E27FC236}">
                    <a16:creationId xmlns:a16="http://schemas.microsoft.com/office/drawing/2014/main" id="{C5E67E39-1C59-401A-BE95-4A9B7044CDB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56" y="2496"/>
                <a:ext cx="240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2B2B2">
                        <a:alpha val="50195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50000"/>
                  </a:spcBef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1pPr>
                <a:lvl2pPr marL="742950" indent="-285750">
                  <a:spcBef>
                    <a:spcPct val="50000"/>
                  </a:spcBef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2pPr>
                <a:lvl3pPr marL="1143000" indent="-228600">
                  <a:spcBef>
                    <a:spcPct val="50000"/>
                  </a:spcBef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3pPr>
                <a:lvl4pPr marL="1600200" indent="-228600">
                  <a:spcBef>
                    <a:spcPct val="50000"/>
                  </a:spcBef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4pPr>
                <a:lvl5pPr marL="2057400" indent="-228600">
                  <a:spcBef>
                    <a:spcPct val="50000"/>
                  </a:spcBef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9pPr>
              </a:lstStyle>
              <a:p>
                <a:pPr eaLnBrk="1" hangingPunct="1"/>
                <a:r>
                  <a:rPr lang="en-US" altLang="en-US">
                    <a:solidFill>
                      <a:srgbClr val="3366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</a:p>
            </p:txBody>
          </p:sp>
        </p:grpSp>
        <p:grpSp>
          <p:nvGrpSpPr>
            <p:cNvPr id="6" name="Group 29">
              <a:extLst>
                <a:ext uri="{FF2B5EF4-FFF2-40B4-BE49-F238E27FC236}">
                  <a16:creationId xmlns:a16="http://schemas.microsoft.com/office/drawing/2014/main" id="{A8049914-CD8C-4374-9190-A76715352D7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15" y="2387"/>
              <a:ext cx="96" cy="96"/>
              <a:chOff x="4272" y="2304"/>
              <a:chExt cx="240" cy="288"/>
            </a:xfrm>
          </p:grpSpPr>
          <p:sp>
            <p:nvSpPr>
              <p:cNvPr id="10" name="Line 30">
                <a:extLst>
                  <a:ext uri="{FF2B5EF4-FFF2-40B4-BE49-F238E27FC236}">
                    <a16:creationId xmlns:a16="http://schemas.microsoft.com/office/drawing/2014/main" id="{51DC0B14-B7E3-49D9-9415-9CE4C64DBD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272" y="2304"/>
                <a:ext cx="144" cy="288"/>
              </a:xfrm>
              <a:prstGeom prst="line">
                <a:avLst/>
              </a:prstGeom>
              <a:noFill/>
              <a:ln w="12700">
                <a:solidFill>
                  <a:srgbClr val="FF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Line 31">
                <a:extLst>
                  <a:ext uri="{FF2B5EF4-FFF2-40B4-BE49-F238E27FC236}">
                    <a16:creationId xmlns:a16="http://schemas.microsoft.com/office/drawing/2014/main" id="{C75BA532-0C83-4E45-96B9-D1E2ED5D19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368" y="2304"/>
                <a:ext cx="144" cy="288"/>
              </a:xfrm>
              <a:prstGeom prst="line">
                <a:avLst/>
              </a:prstGeom>
              <a:noFill/>
              <a:ln w="12700">
                <a:solidFill>
                  <a:srgbClr val="FF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7" name="Group 32">
              <a:extLst>
                <a:ext uri="{FF2B5EF4-FFF2-40B4-BE49-F238E27FC236}">
                  <a16:creationId xmlns:a16="http://schemas.microsoft.com/office/drawing/2014/main" id="{2BBFCECF-0F5C-4DF2-8242-A9CDDBAAEDE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43" y="1872"/>
              <a:ext cx="48" cy="118"/>
              <a:chOff x="4512" y="1728"/>
              <a:chExt cx="96" cy="240"/>
            </a:xfrm>
          </p:grpSpPr>
          <p:sp>
            <p:nvSpPr>
              <p:cNvPr id="8" name="Line 33">
                <a:extLst>
                  <a:ext uri="{FF2B5EF4-FFF2-40B4-BE49-F238E27FC236}">
                    <a16:creationId xmlns:a16="http://schemas.microsoft.com/office/drawing/2014/main" id="{D064F223-9F51-4C1B-BCD4-8392727F2B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512" y="1728"/>
                <a:ext cx="48" cy="192"/>
              </a:xfrm>
              <a:prstGeom prst="line">
                <a:avLst/>
              </a:prstGeom>
              <a:noFill/>
              <a:ln w="12700">
                <a:solidFill>
                  <a:srgbClr val="FF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Line 34">
                <a:extLst>
                  <a:ext uri="{FF2B5EF4-FFF2-40B4-BE49-F238E27FC236}">
                    <a16:creationId xmlns:a16="http://schemas.microsoft.com/office/drawing/2014/main" id="{151949A5-3A34-4323-B46F-7ED29888B7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560" y="1776"/>
                <a:ext cx="48" cy="192"/>
              </a:xfrm>
              <a:prstGeom prst="line">
                <a:avLst/>
              </a:prstGeom>
              <a:noFill/>
              <a:ln w="12700">
                <a:solidFill>
                  <a:srgbClr val="FF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18" name="Text Box 35">
            <a:extLst>
              <a:ext uri="{FF2B5EF4-FFF2-40B4-BE49-F238E27FC236}">
                <a16:creationId xmlns:a16="http://schemas.microsoft.com/office/drawing/2014/main" id="{F7442E7F-5415-47EB-A0C7-56B97430F1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7791" y="337928"/>
            <a:ext cx="29718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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b="1" i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en-US" b="1" i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spcBef>
                <a:spcPct val="0"/>
              </a:spcBef>
            </a:pPr>
            <a:endParaRPr lang="en-US" altLang="en-US" b="1" i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Box 36">
            <a:extLst>
              <a:ext uri="{FF2B5EF4-FFF2-40B4-BE49-F238E27FC236}">
                <a16:creationId xmlns:a16="http://schemas.microsoft.com/office/drawing/2014/main" id="{CA315269-A7DA-48B0-B611-088D82973D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9591" y="1176128"/>
            <a:ext cx="46482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b="1" i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en-US" b="1" i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b="1" i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 </a:t>
            </a:r>
            <a:r>
              <a:rPr lang="en-US" altLang="en-US" b="1" i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altLang="en-US" b="1" i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b="1" i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altLang="en-US" b="1" i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b="1" i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C(</a:t>
            </a:r>
            <a:r>
              <a:rPr lang="en-US" altLang="en-US" b="1" i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gt</a:t>
            </a:r>
            <a:r>
              <a:rPr lang="en-US" altLang="en-US" b="1" i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b="1" i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 </a:t>
            </a:r>
            <a:r>
              <a:rPr lang="en-US" altLang="en-US" b="1" i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 + DC= AC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b="1" i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 Box 37">
            <a:extLst>
              <a:ext uri="{FF2B5EF4-FFF2-40B4-BE49-F238E27FC236}">
                <a16:creationId xmlns:a16="http://schemas.microsoft.com/office/drawing/2014/main" id="{D9A2B5C5-59B8-4E51-9328-FC15E937F3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9591" y="2242928"/>
            <a:ext cx="40386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b="1" i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b="1" i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DC = BC (</a:t>
            </a:r>
            <a:r>
              <a:rPr lang="en-US" altLang="en-US" b="1" i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gt</a:t>
            </a:r>
            <a:r>
              <a:rPr lang="en-US" altLang="en-US" b="1" i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eaLnBrk="1" hangingPunct="1">
              <a:spcBef>
                <a:spcPct val="0"/>
              </a:spcBef>
            </a:pPr>
            <a:endParaRPr lang="en-US" altLang="en-US" b="1" i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 Box 39">
            <a:extLst>
              <a:ext uri="{FF2B5EF4-FFF2-40B4-BE49-F238E27FC236}">
                <a16:creationId xmlns:a16="http://schemas.microsoft.com/office/drawing/2014/main" id="{17866FA1-5C0D-468B-885B-F8C586B4DD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3391" y="2852529"/>
            <a:ext cx="3124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b="1" i="1" dirty="0" err="1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nên</a:t>
            </a:r>
            <a:r>
              <a:rPr lang="en-US" altLang="en-US" b="1" i="1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AD + BC = AC</a:t>
            </a:r>
          </a:p>
        </p:txBody>
      </p:sp>
      <p:sp>
        <p:nvSpPr>
          <p:cNvPr id="22" name="Text Box 40">
            <a:extLst>
              <a:ext uri="{FF2B5EF4-FFF2-40B4-BE49-F238E27FC236}">
                <a16:creationId xmlns:a16="http://schemas.microsoft.com/office/drawing/2014/main" id="{E2B92A29-8BEF-4AF5-892F-26C68265C5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3391" y="3462129"/>
            <a:ext cx="3429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b="1" i="1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Do </a:t>
            </a:r>
            <a:r>
              <a:rPr lang="en-US" altLang="en-US" b="1" i="1" dirty="0" err="1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đó</a:t>
            </a:r>
            <a:r>
              <a:rPr lang="en-US" altLang="en-US" b="1" i="1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BC&lt; AC</a:t>
            </a:r>
          </a:p>
        </p:txBody>
      </p:sp>
      <p:grpSp>
        <p:nvGrpSpPr>
          <p:cNvPr id="23" name="Group 46">
            <a:extLst>
              <a:ext uri="{FF2B5EF4-FFF2-40B4-BE49-F238E27FC236}">
                <a16:creationId xmlns:a16="http://schemas.microsoft.com/office/drawing/2014/main" id="{322F39DD-CD31-4FD5-BCA5-168AA8D9A7E2}"/>
              </a:ext>
            </a:extLst>
          </p:cNvPr>
          <p:cNvGrpSpPr>
            <a:grpSpLocks/>
          </p:cNvGrpSpPr>
          <p:nvPr/>
        </p:nvGrpSpPr>
        <p:grpSpPr bwMode="auto">
          <a:xfrm>
            <a:off x="1623391" y="4543216"/>
            <a:ext cx="2133600" cy="519112"/>
            <a:chOff x="240" y="2496"/>
            <a:chExt cx="1344" cy="327"/>
          </a:xfrm>
        </p:grpSpPr>
        <p:sp>
          <p:nvSpPr>
            <p:cNvPr id="24" name="Text Box 41">
              <a:extLst>
                <a:ext uri="{FF2B5EF4-FFF2-40B4-BE49-F238E27FC236}">
                  <a16:creationId xmlns:a16="http://schemas.microsoft.com/office/drawing/2014/main" id="{BDDC5994-13CB-4549-A284-4BFB70A4F9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" y="2496"/>
              <a:ext cx="134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50000"/>
                </a:spcBef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spcBef>
                  <a:spcPct val="50000"/>
                </a:spcBef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spcBef>
                  <a:spcPct val="50000"/>
                </a:spcBef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spcBef>
                  <a:spcPct val="50000"/>
                </a:spcBef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spcBef>
                  <a:spcPct val="50000"/>
                </a:spcBef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en-US" b="1" i="1">
                  <a:solidFill>
                    <a:srgbClr val="33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 A  &lt; B</a:t>
              </a:r>
            </a:p>
          </p:txBody>
        </p:sp>
        <p:sp>
          <p:nvSpPr>
            <p:cNvPr id="25" name="Freeform 44">
              <a:extLst>
                <a:ext uri="{FF2B5EF4-FFF2-40B4-BE49-F238E27FC236}">
                  <a16:creationId xmlns:a16="http://schemas.microsoft.com/office/drawing/2014/main" id="{5F8C9B90-8DB1-428E-B163-26A3975DB9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" y="2518"/>
              <a:ext cx="192" cy="48"/>
            </a:xfrm>
            <a:custGeom>
              <a:avLst/>
              <a:gdLst>
                <a:gd name="T0" fmla="*/ 0 w 480"/>
                <a:gd name="T1" fmla="*/ 48 h 240"/>
                <a:gd name="T2" fmla="*/ 96 w 480"/>
                <a:gd name="T3" fmla="*/ 0 h 240"/>
                <a:gd name="T4" fmla="*/ 192 w 480"/>
                <a:gd name="T5" fmla="*/ 48 h 2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80" h="240">
                  <a:moveTo>
                    <a:pt x="0" y="240"/>
                  </a:moveTo>
                  <a:lnTo>
                    <a:pt x="240" y="0"/>
                  </a:lnTo>
                  <a:lnTo>
                    <a:pt x="480" y="240"/>
                  </a:lnTo>
                </a:path>
              </a:pathLst>
            </a:custGeom>
            <a:noFill/>
            <a:ln w="12700" cap="flat" cmpd="sng">
              <a:solidFill>
                <a:srgbClr val="3366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2B2B2">
                      <a:alpha val="50195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Freeform 45">
              <a:extLst>
                <a:ext uri="{FF2B5EF4-FFF2-40B4-BE49-F238E27FC236}">
                  <a16:creationId xmlns:a16="http://schemas.microsoft.com/office/drawing/2014/main" id="{19C46AAC-F45F-4609-8C1B-B8F85248251F}"/>
                </a:ext>
              </a:extLst>
            </p:cNvPr>
            <p:cNvSpPr>
              <a:spLocks/>
            </p:cNvSpPr>
            <p:nvPr/>
          </p:nvSpPr>
          <p:spPr bwMode="auto">
            <a:xfrm>
              <a:off x="982" y="2531"/>
              <a:ext cx="192" cy="48"/>
            </a:xfrm>
            <a:custGeom>
              <a:avLst/>
              <a:gdLst>
                <a:gd name="T0" fmla="*/ 0 w 480"/>
                <a:gd name="T1" fmla="*/ 48 h 240"/>
                <a:gd name="T2" fmla="*/ 96 w 480"/>
                <a:gd name="T3" fmla="*/ 0 h 240"/>
                <a:gd name="T4" fmla="*/ 192 w 480"/>
                <a:gd name="T5" fmla="*/ 48 h 2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80" h="240">
                  <a:moveTo>
                    <a:pt x="0" y="240"/>
                  </a:moveTo>
                  <a:lnTo>
                    <a:pt x="240" y="0"/>
                  </a:lnTo>
                  <a:lnTo>
                    <a:pt x="480" y="240"/>
                  </a:lnTo>
                </a:path>
              </a:pathLst>
            </a:custGeom>
            <a:noFill/>
            <a:ln w="12700" cap="flat" cmpd="sng">
              <a:solidFill>
                <a:srgbClr val="3366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2B2B2">
                      <a:alpha val="50195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7" name="Text Box 47">
            <a:extLst>
              <a:ext uri="{FF2B5EF4-FFF2-40B4-BE49-F238E27FC236}">
                <a16:creationId xmlns:a16="http://schemas.microsoft.com/office/drawing/2014/main" id="{ED02A7AA-17E6-4A29-9059-6AC5B64A8D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9791" y="4619417"/>
            <a:ext cx="7885044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400" b="1" i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(Quan </a:t>
            </a:r>
            <a:r>
              <a:rPr lang="en-US" altLang="en-US" sz="2400" b="1" i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sz="2400" b="1" i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2400" b="1" i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400" b="1" i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b="1" i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400" b="1" i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2400" b="1" i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2400" b="1" i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b="1" i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altLang="en-US" sz="2400" b="1" i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altLang="en-US" sz="2400" b="1" i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b="1" i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</a:p>
        </p:txBody>
      </p:sp>
      <p:sp>
        <p:nvSpPr>
          <p:cNvPr id="28" name="Text Box 48">
            <a:extLst>
              <a:ext uri="{FF2B5EF4-FFF2-40B4-BE49-F238E27FC236}">
                <a16:creationId xmlns:a16="http://schemas.microsoft.com/office/drawing/2014/main" id="{1DA2AEC2-4D17-4F42-8A89-9A7CF642B1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9591" y="5305216"/>
            <a:ext cx="5257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alt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alt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 </a:t>
            </a:r>
            <a:r>
              <a:rPr lang="en-US" alt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altLang="en-US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Freeform 51">
            <a:extLst>
              <a:ext uri="{FF2B5EF4-FFF2-40B4-BE49-F238E27FC236}">
                <a16:creationId xmlns:a16="http://schemas.microsoft.com/office/drawing/2014/main" id="{CC4BFA32-7BA2-49FA-AF7B-D0DD69491C93}"/>
              </a:ext>
            </a:extLst>
          </p:cNvPr>
          <p:cNvSpPr>
            <a:spLocks/>
          </p:cNvSpPr>
          <p:nvPr/>
        </p:nvSpPr>
        <p:spPr bwMode="auto">
          <a:xfrm>
            <a:off x="6195391" y="2395329"/>
            <a:ext cx="685800" cy="9525"/>
          </a:xfrm>
          <a:custGeom>
            <a:avLst/>
            <a:gdLst>
              <a:gd name="T0" fmla="*/ 0 w 432"/>
              <a:gd name="T1" fmla="*/ 0 h 6"/>
              <a:gd name="T2" fmla="*/ 685800 w 432"/>
              <a:gd name="T3" fmla="*/ 9525 h 6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32" h="6">
                <a:moveTo>
                  <a:pt x="0" y="0"/>
                </a:moveTo>
                <a:lnTo>
                  <a:pt x="432" y="6"/>
                </a:ln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Freeform 52">
            <a:extLst>
              <a:ext uri="{FF2B5EF4-FFF2-40B4-BE49-F238E27FC236}">
                <a16:creationId xmlns:a16="http://schemas.microsoft.com/office/drawing/2014/main" id="{775618E8-12C0-405D-8FDA-94BBF624875E}"/>
              </a:ext>
            </a:extLst>
          </p:cNvPr>
          <p:cNvSpPr>
            <a:spLocks/>
          </p:cNvSpPr>
          <p:nvPr/>
        </p:nvSpPr>
        <p:spPr bwMode="auto">
          <a:xfrm>
            <a:off x="6862141" y="2404854"/>
            <a:ext cx="2914650" cy="66675"/>
          </a:xfrm>
          <a:custGeom>
            <a:avLst/>
            <a:gdLst>
              <a:gd name="T0" fmla="*/ 0 w 1836"/>
              <a:gd name="T1" fmla="*/ 0 h 42"/>
              <a:gd name="T2" fmla="*/ 2914650 w 1836"/>
              <a:gd name="T3" fmla="*/ 66675 h 42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836" h="42">
                <a:moveTo>
                  <a:pt x="0" y="0"/>
                </a:moveTo>
                <a:lnTo>
                  <a:pt x="1836" y="42"/>
                </a:ln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Line 53">
            <a:extLst>
              <a:ext uri="{FF2B5EF4-FFF2-40B4-BE49-F238E27FC236}">
                <a16:creationId xmlns:a16="http://schemas.microsoft.com/office/drawing/2014/main" id="{CC150DDC-A4A2-4FB5-BCB6-00C47B9AA048}"/>
              </a:ext>
            </a:extLst>
          </p:cNvPr>
          <p:cNvSpPr>
            <a:spLocks noChangeShapeType="1"/>
          </p:cNvSpPr>
          <p:nvPr/>
        </p:nvSpPr>
        <p:spPr bwMode="auto">
          <a:xfrm>
            <a:off x="7414591" y="795128"/>
            <a:ext cx="2362200" cy="167640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Freeform 54">
            <a:extLst>
              <a:ext uri="{FF2B5EF4-FFF2-40B4-BE49-F238E27FC236}">
                <a16:creationId xmlns:a16="http://schemas.microsoft.com/office/drawing/2014/main" id="{3ADF7286-D2F2-4043-A50D-2EF829FC285A}"/>
              </a:ext>
            </a:extLst>
          </p:cNvPr>
          <p:cNvSpPr>
            <a:spLocks/>
          </p:cNvSpPr>
          <p:nvPr/>
        </p:nvSpPr>
        <p:spPr bwMode="auto">
          <a:xfrm>
            <a:off x="7262192" y="966578"/>
            <a:ext cx="409575" cy="185738"/>
          </a:xfrm>
          <a:custGeom>
            <a:avLst/>
            <a:gdLst>
              <a:gd name="T0" fmla="*/ 0 w 258"/>
              <a:gd name="T1" fmla="*/ 28575 h 117"/>
              <a:gd name="T2" fmla="*/ 152400 w 258"/>
              <a:gd name="T3" fmla="*/ 180975 h 117"/>
              <a:gd name="T4" fmla="*/ 409575 w 258"/>
              <a:gd name="T5" fmla="*/ 0 h 11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58" h="117">
                <a:moveTo>
                  <a:pt x="0" y="18"/>
                </a:moveTo>
                <a:cubicBezTo>
                  <a:pt x="28" y="66"/>
                  <a:pt x="53" y="117"/>
                  <a:pt x="96" y="114"/>
                </a:cubicBezTo>
                <a:cubicBezTo>
                  <a:pt x="139" y="111"/>
                  <a:pt x="224" y="24"/>
                  <a:pt x="258" y="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2B2B2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3" name="Group 55">
            <a:extLst>
              <a:ext uri="{FF2B5EF4-FFF2-40B4-BE49-F238E27FC236}">
                <a16:creationId xmlns:a16="http://schemas.microsoft.com/office/drawing/2014/main" id="{FDF2D136-40DA-4C74-ABB7-42D5880DD7F5}"/>
              </a:ext>
            </a:extLst>
          </p:cNvPr>
          <p:cNvGrpSpPr>
            <a:grpSpLocks/>
          </p:cNvGrpSpPr>
          <p:nvPr/>
        </p:nvGrpSpPr>
        <p:grpSpPr bwMode="auto">
          <a:xfrm>
            <a:off x="6366842" y="2166728"/>
            <a:ext cx="295275" cy="228600"/>
            <a:chOff x="3264" y="2256"/>
            <a:chExt cx="186" cy="144"/>
          </a:xfrm>
        </p:grpSpPr>
        <p:sp>
          <p:nvSpPr>
            <p:cNvPr id="34" name="Freeform 56">
              <a:extLst>
                <a:ext uri="{FF2B5EF4-FFF2-40B4-BE49-F238E27FC236}">
                  <a16:creationId xmlns:a16="http://schemas.microsoft.com/office/drawing/2014/main" id="{E8385EC0-770C-4319-A891-EEF94A6F47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4" y="2256"/>
              <a:ext cx="160" cy="144"/>
            </a:xfrm>
            <a:custGeom>
              <a:avLst/>
              <a:gdLst>
                <a:gd name="T0" fmla="*/ 0 w 160"/>
                <a:gd name="T1" fmla="*/ 0 h 144"/>
                <a:gd name="T2" fmla="*/ 144 w 160"/>
                <a:gd name="T3" fmla="*/ 48 h 144"/>
                <a:gd name="T4" fmla="*/ 96 w 160"/>
                <a:gd name="T5" fmla="*/ 144 h 14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0" h="144">
                  <a:moveTo>
                    <a:pt x="0" y="0"/>
                  </a:moveTo>
                  <a:cubicBezTo>
                    <a:pt x="64" y="12"/>
                    <a:pt x="128" y="24"/>
                    <a:pt x="144" y="48"/>
                  </a:cubicBezTo>
                  <a:cubicBezTo>
                    <a:pt x="160" y="72"/>
                    <a:pt x="128" y="108"/>
                    <a:pt x="96" y="144"/>
                  </a:cubicBez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2B2B2">
                      <a:alpha val="50195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Line 57">
              <a:extLst>
                <a:ext uri="{FF2B5EF4-FFF2-40B4-BE49-F238E27FC236}">
                  <a16:creationId xmlns:a16="http://schemas.microsoft.com/office/drawing/2014/main" id="{90D89636-B854-4468-B055-F726A08B935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54" y="2280"/>
              <a:ext cx="96" cy="4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6" name="Text Box 58">
            <a:extLst>
              <a:ext uri="{FF2B5EF4-FFF2-40B4-BE49-F238E27FC236}">
                <a16:creationId xmlns:a16="http://schemas.microsoft.com/office/drawing/2014/main" id="{325F29B2-37C6-45BD-A424-93BE520C8C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9591" y="3857416"/>
            <a:ext cx="4038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b="1" i="1" dirty="0" err="1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Trong</a:t>
            </a:r>
            <a:r>
              <a:rPr lang="en-US" altLang="en-US" b="1" i="1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tam </a:t>
            </a:r>
            <a:r>
              <a:rPr lang="en-US" altLang="en-US" b="1" i="1" dirty="0" err="1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giác</a:t>
            </a:r>
            <a:r>
              <a:rPr lang="en-US" altLang="en-US" b="1" i="1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ABC</a:t>
            </a:r>
          </a:p>
        </p:txBody>
      </p:sp>
    </p:spTree>
    <p:extLst>
      <p:ext uri="{BB962C8B-B14F-4D97-AF65-F5344CB8AC3E}">
        <p14:creationId xmlns:p14="http://schemas.microsoft.com/office/powerpoint/2010/main" val="2523238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770" decel="10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770" decel="100000"/>
                                        <p:tgtEl>
                                          <p:spTgt spid="3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4" dur="77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6" dur="77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8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770" decel="10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770" decel="100000"/>
                                        <p:tgtEl>
                                          <p:spTgt spid="3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3" dur="77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5" dur="77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9" dur="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FFCC"/>
                                      </p:to>
                                    </p:animClr>
                                    <p:animClr clrSpc="rgb" dir="cw">
                                      <p:cBhvr>
                                        <p:cTn id="90" dur="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CC"/>
                                      </p:to>
                                    </p:animClr>
                                    <p:set>
                                      <p:cBhvr>
                                        <p:cTn id="91" dur="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9" dur="1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FFCC"/>
                                      </p:to>
                                    </p:animClr>
                                    <p:animClr clrSpc="rgb" dir="cw">
                                      <p:cBhvr>
                                        <p:cTn id="100" dur="1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CC"/>
                                      </p:to>
                                    </p:animClr>
                                    <p:set>
                                      <p:cBhvr>
                                        <p:cTn id="101" dur="1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1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7" grpId="0"/>
      <p:bldP spid="28" grpId="0"/>
      <p:bldP spid="3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71" name="Oval 39">
            <a:extLst>
              <a:ext uri="{FF2B5EF4-FFF2-40B4-BE49-F238E27FC236}">
                <a16:creationId xmlns:a16="http://schemas.microsoft.com/office/drawing/2014/main" id="{6F1D92A5-A58C-4D28-80E3-4500A64F5A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241" y="3746500"/>
            <a:ext cx="457200" cy="457200"/>
          </a:xfrm>
          <a:prstGeom prst="ellipse">
            <a:avLst/>
          </a:prstGeom>
          <a:noFill/>
          <a:ln w="38100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2B2B2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0" name="Text Box 26">
            <a:extLst>
              <a:ext uri="{FF2B5EF4-FFF2-40B4-BE49-F238E27FC236}">
                <a16:creationId xmlns:a16="http://schemas.microsoft.com/office/drawing/2014/main" id="{296B8964-4C1A-4DA9-9721-75B55F0C36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1991" y="69368"/>
            <a:ext cx="4197319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4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</a:p>
        </p:txBody>
      </p:sp>
      <p:sp>
        <p:nvSpPr>
          <p:cNvPr id="42" name="Text Box 31">
            <a:extLst>
              <a:ext uri="{FF2B5EF4-FFF2-40B4-BE49-F238E27FC236}">
                <a16:creationId xmlns:a16="http://schemas.microsoft.com/office/drawing/2014/main" id="{F2635DFD-6998-479C-835D-B4FD9851F4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810" y="690355"/>
            <a:ext cx="1183419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6,có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BC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DC.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grpSp>
        <p:nvGrpSpPr>
          <p:cNvPr id="43" name="Group 55">
            <a:extLst>
              <a:ext uri="{FF2B5EF4-FFF2-40B4-BE49-F238E27FC236}">
                <a16:creationId xmlns:a16="http://schemas.microsoft.com/office/drawing/2014/main" id="{C7C44F80-285D-4B1E-9DBC-4FF1BD2CC5AD}"/>
              </a:ext>
            </a:extLst>
          </p:cNvPr>
          <p:cNvGrpSpPr>
            <a:grpSpLocks/>
          </p:cNvGrpSpPr>
          <p:nvPr/>
        </p:nvGrpSpPr>
        <p:grpSpPr bwMode="auto">
          <a:xfrm>
            <a:off x="3778150" y="2831416"/>
            <a:ext cx="4191000" cy="2576512"/>
            <a:chOff x="2976" y="1113"/>
            <a:chExt cx="2640" cy="1623"/>
          </a:xfrm>
        </p:grpSpPr>
        <p:grpSp>
          <p:nvGrpSpPr>
            <p:cNvPr id="44" name="Group 45">
              <a:extLst>
                <a:ext uri="{FF2B5EF4-FFF2-40B4-BE49-F238E27FC236}">
                  <a16:creationId xmlns:a16="http://schemas.microsoft.com/office/drawing/2014/main" id="{34075F23-D554-4A7E-96D6-59C5DB1858E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76" y="1113"/>
              <a:ext cx="2640" cy="1623"/>
              <a:chOff x="2928" y="1200"/>
              <a:chExt cx="2640" cy="1623"/>
            </a:xfrm>
          </p:grpSpPr>
          <p:sp>
            <p:nvSpPr>
              <p:cNvPr id="51" name="Freeform 36">
                <a:extLst>
                  <a:ext uri="{FF2B5EF4-FFF2-40B4-BE49-F238E27FC236}">
                    <a16:creationId xmlns:a16="http://schemas.microsoft.com/office/drawing/2014/main" id="{E8D00A9F-D45E-4E36-9851-2B9FE87AF8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20" y="1488"/>
                <a:ext cx="2256" cy="1056"/>
              </a:xfrm>
              <a:custGeom>
                <a:avLst/>
                <a:gdLst>
                  <a:gd name="T0" fmla="*/ 0 w 2256"/>
                  <a:gd name="T1" fmla="*/ 1008 h 1056"/>
                  <a:gd name="T2" fmla="*/ 768 w 2256"/>
                  <a:gd name="T3" fmla="*/ 0 h 1056"/>
                  <a:gd name="T4" fmla="*/ 2256 w 2256"/>
                  <a:gd name="T5" fmla="*/ 1056 h 1056"/>
                  <a:gd name="T6" fmla="*/ 0 w 2256"/>
                  <a:gd name="T7" fmla="*/ 1008 h 105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56" h="1056">
                    <a:moveTo>
                      <a:pt x="0" y="1008"/>
                    </a:moveTo>
                    <a:lnTo>
                      <a:pt x="768" y="0"/>
                    </a:lnTo>
                    <a:lnTo>
                      <a:pt x="2256" y="1056"/>
                    </a:lnTo>
                    <a:lnTo>
                      <a:pt x="0" y="1008"/>
                    </a:lnTo>
                    <a:close/>
                  </a:path>
                </a:pathLst>
              </a:custGeom>
              <a:noFill/>
              <a:ln w="38100" cap="flat" cmpd="sng">
                <a:solidFill>
                  <a:srgbClr val="3366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2B2B2">
                        <a:alpha val="50195"/>
                      </a:srgb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Line 39">
                <a:extLst>
                  <a:ext uri="{FF2B5EF4-FFF2-40B4-BE49-F238E27FC236}">
                    <a16:creationId xmlns:a16="http://schemas.microsoft.com/office/drawing/2014/main" id="{C3876C34-2334-4565-9870-7DDF689D45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552" y="1488"/>
                <a:ext cx="336" cy="1008"/>
              </a:xfrm>
              <a:prstGeom prst="line">
                <a:avLst/>
              </a:prstGeom>
              <a:noFill/>
              <a:ln w="12700">
                <a:solidFill>
                  <a:srgbClr val="FF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Text Box 41">
                <a:extLst>
                  <a:ext uri="{FF2B5EF4-FFF2-40B4-BE49-F238E27FC236}">
                    <a16:creationId xmlns:a16="http://schemas.microsoft.com/office/drawing/2014/main" id="{DDE494C3-11FA-424E-9441-0FF74ABFCF1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28" y="2448"/>
                <a:ext cx="240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2B2B2">
                        <a:alpha val="50195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50000"/>
                  </a:spcBef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1pPr>
                <a:lvl2pPr marL="742950" indent="-285750">
                  <a:spcBef>
                    <a:spcPct val="50000"/>
                  </a:spcBef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2pPr>
                <a:lvl3pPr marL="1143000" indent="-228600">
                  <a:spcBef>
                    <a:spcPct val="50000"/>
                  </a:spcBef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3pPr>
                <a:lvl4pPr marL="1600200" indent="-228600">
                  <a:spcBef>
                    <a:spcPct val="50000"/>
                  </a:spcBef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4pPr>
                <a:lvl5pPr marL="2057400" indent="-228600">
                  <a:spcBef>
                    <a:spcPct val="50000"/>
                  </a:spcBef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9pPr>
              </a:lstStyle>
              <a:p>
                <a:pPr eaLnBrk="1" hangingPunct="1"/>
                <a:r>
                  <a:rPr lang="en-US" altLang="en-US">
                    <a:solidFill>
                      <a:srgbClr val="336600"/>
                    </a:solidFill>
                  </a:rPr>
                  <a:t>A</a:t>
                </a:r>
              </a:p>
            </p:txBody>
          </p:sp>
          <p:sp>
            <p:nvSpPr>
              <p:cNvPr id="54" name="Text Box 42">
                <a:extLst>
                  <a:ext uri="{FF2B5EF4-FFF2-40B4-BE49-F238E27FC236}">
                    <a16:creationId xmlns:a16="http://schemas.microsoft.com/office/drawing/2014/main" id="{0ADFDBC7-0E02-4F2A-980C-BD8441800EB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92" y="1200"/>
                <a:ext cx="240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2B2B2">
                        <a:alpha val="50195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50000"/>
                  </a:spcBef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1pPr>
                <a:lvl2pPr marL="742950" indent="-285750">
                  <a:spcBef>
                    <a:spcPct val="50000"/>
                  </a:spcBef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2pPr>
                <a:lvl3pPr marL="1143000" indent="-228600">
                  <a:spcBef>
                    <a:spcPct val="50000"/>
                  </a:spcBef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3pPr>
                <a:lvl4pPr marL="1600200" indent="-228600">
                  <a:spcBef>
                    <a:spcPct val="50000"/>
                  </a:spcBef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4pPr>
                <a:lvl5pPr marL="2057400" indent="-228600">
                  <a:spcBef>
                    <a:spcPct val="50000"/>
                  </a:spcBef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9pPr>
              </a:lstStyle>
              <a:p>
                <a:pPr eaLnBrk="1" hangingPunct="1"/>
                <a:r>
                  <a:rPr lang="en-US" altLang="en-US">
                    <a:solidFill>
                      <a:srgbClr val="336600"/>
                    </a:solidFill>
                  </a:rPr>
                  <a:t>B</a:t>
                </a:r>
              </a:p>
            </p:txBody>
          </p:sp>
          <p:sp>
            <p:nvSpPr>
              <p:cNvPr id="55" name="Text Box 43">
                <a:extLst>
                  <a:ext uri="{FF2B5EF4-FFF2-40B4-BE49-F238E27FC236}">
                    <a16:creationId xmlns:a16="http://schemas.microsoft.com/office/drawing/2014/main" id="{6F31FB91-00F0-4EDD-8116-694F0C8E8D8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28" y="2496"/>
                <a:ext cx="240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2B2B2">
                        <a:alpha val="50195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50000"/>
                  </a:spcBef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1pPr>
                <a:lvl2pPr marL="742950" indent="-285750">
                  <a:spcBef>
                    <a:spcPct val="50000"/>
                  </a:spcBef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2pPr>
                <a:lvl3pPr marL="1143000" indent="-228600">
                  <a:spcBef>
                    <a:spcPct val="50000"/>
                  </a:spcBef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3pPr>
                <a:lvl4pPr marL="1600200" indent="-228600">
                  <a:spcBef>
                    <a:spcPct val="50000"/>
                  </a:spcBef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4pPr>
                <a:lvl5pPr marL="2057400" indent="-228600">
                  <a:spcBef>
                    <a:spcPct val="50000"/>
                  </a:spcBef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9pPr>
              </a:lstStyle>
              <a:p>
                <a:pPr eaLnBrk="1" hangingPunct="1"/>
                <a:r>
                  <a:rPr lang="en-US" altLang="en-US">
                    <a:solidFill>
                      <a:srgbClr val="336600"/>
                    </a:solidFill>
                  </a:rPr>
                  <a:t>C</a:t>
                </a:r>
              </a:p>
            </p:txBody>
          </p:sp>
          <p:sp>
            <p:nvSpPr>
              <p:cNvPr id="56" name="Text Box 44">
                <a:extLst>
                  <a:ext uri="{FF2B5EF4-FFF2-40B4-BE49-F238E27FC236}">
                    <a16:creationId xmlns:a16="http://schemas.microsoft.com/office/drawing/2014/main" id="{5BA9E8DE-BFF6-4B8D-A2B2-871B581F0E3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56" y="2496"/>
                <a:ext cx="240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2B2B2">
                        <a:alpha val="50195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50000"/>
                  </a:spcBef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1pPr>
                <a:lvl2pPr marL="742950" indent="-285750">
                  <a:spcBef>
                    <a:spcPct val="50000"/>
                  </a:spcBef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2pPr>
                <a:lvl3pPr marL="1143000" indent="-228600">
                  <a:spcBef>
                    <a:spcPct val="50000"/>
                  </a:spcBef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3pPr>
                <a:lvl4pPr marL="1600200" indent="-228600">
                  <a:spcBef>
                    <a:spcPct val="50000"/>
                  </a:spcBef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4pPr>
                <a:lvl5pPr marL="2057400" indent="-228600">
                  <a:spcBef>
                    <a:spcPct val="50000"/>
                  </a:spcBef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9pPr>
              </a:lstStyle>
              <a:p>
                <a:pPr eaLnBrk="1" hangingPunct="1"/>
                <a:r>
                  <a:rPr lang="en-US" altLang="en-US">
                    <a:solidFill>
                      <a:srgbClr val="336600"/>
                    </a:solidFill>
                  </a:rPr>
                  <a:t>D</a:t>
                </a:r>
              </a:p>
            </p:txBody>
          </p:sp>
        </p:grpSp>
        <p:grpSp>
          <p:nvGrpSpPr>
            <p:cNvPr id="45" name="Group 48">
              <a:extLst>
                <a:ext uri="{FF2B5EF4-FFF2-40B4-BE49-F238E27FC236}">
                  <a16:creationId xmlns:a16="http://schemas.microsoft.com/office/drawing/2014/main" id="{02E85A18-3531-4AF6-96D2-628707E6840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15" y="2387"/>
              <a:ext cx="96" cy="96"/>
              <a:chOff x="4272" y="2304"/>
              <a:chExt cx="240" cy="288"/>
            </a:xfrm>
          </p:grpSpPr>
          <p:sp>
            <p:nvSpPr>
              <p:cNvPr id="49" name="Line 46">
                <a:extLst>
                  <a:ext uri="{FF2B5EF4-FFF2-40B4-BE49-F238E27FC236}">
                    <a16:creationId xmlns:a16="http://schemas.microsoft.com/office/drawing/2014/main" id="{A05563E7-CB03-40C6-9477-A43E8F76DC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272" y="2304"/>
                <a:ext cx="144" cy="288"/>
              </a:xfrm>
              <a:prstGeom prst="line">
                <a:avLst/>
              </a:prstGeom>
              <a:noFill/>
              <a:ln w="12700">
                <a:solidFill>
                  <a:srgbClr val="FF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Line 47">
                <a:extLst>
                  <a:ext uri="{FF2B5EF4-FFF2-40B4-BE49-F238E27FC236}">
                    <a16:creationId xmlns:a16="http://schemas.microsoft.com/office/drawing/2014/main" id="{86CF40B2-3A35-4548-88AE-55002DDF02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368" y="2304"/>
                <a:ext cx="144" cy="288"/>
              </a:xfrm>
              <a:prstGeom prst="line">
                <a:avLst/>
              </a:prstGeom>
              <a:noFill/>
              <a:ln w="12700">
                <a:solidFill>
                  <a:srgbClr val="FF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6" name="Group 54">
              <a:extLst>
                <a:ext uri="{FF2B5EF4-FFF2-40B4-BE49-F238E27FC236}">
                  <a16:creationId xmlns:a16="http://schemas.microsoft.com/office/drawing/2014/main" id="{7A21F506-AFE2-442D-BFE3-D18E6C252B6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43" y="1872"/>
              <a:ext cx="48" cy="118"/>
              <a:chOff x="4512" y="1728"/>
              <a:chExt cx="96" cy="240"/>
            </a:xfrm>
          </p:grpSpPr>
          <p:sp>
            <p:nvSpPr>
              <p:cNvPr id="47" name="Line 52">
                <a:extLst>
                  <a:ext uri="{FF2B5EF4-FFF2-40B4-BE49-F238E27FC236}">
                    <a16:creationId xmlns:a16="http://schemas.microsoft.com/office/drawing/2014/main" id="{E7D3D01C-F0F0-4968-ADA2-8D84FF0E52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512" y="1728"/>
                <a:ext cx="48" cy="192"/>
              </a:xfrm>
              <a:prstGeom prst="line">
                <a:avLst/>
              </a:prstGeom>
              <a:noFill/>
              <a:ln w="12700">
                <a:solidFill>
                  <a:srgbClr val="FF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Line 53">
                <a:extLst>
                  <a:ext uri="{FF2B5EF4-FFF2-40B4-BE49-F238E27FC236}">
                    <a16:creationId xmlns:a16="http://schemas.microsoft.com/office/drawing/2014/main" id="{696B570D-1524-4156-A02C-B6BEFA88FB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560" y="1776"/>
                <a:ext cx="48" cy="192"/>
              </a:xfrm>
              <a:prstGeom prst="line">
                <a:avLst/>
              </a:prstGeom>
              <a:noFill/>
              <a:ln w="12700">
                <a:solidFill>
                  <a:srgbClr val="FF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57" name="Line 68">
            <a:extLst>
              <a:ext uri="{FF2B5EF4-FFF2-40B4-BE49-F238E27FC236}">
                <a16:creationId xmlns:a16="http://schemas.microsoft.com/office/drawing/2014/main" id="{8E1740BC-4B93-4B4D-A966-C4088BC56EA6}"/>
              </a:ext>
            </a:extLst>
          </p:cNvPr>
          <p:cNvSpPr>
            <a:spLocks noChangeShapeType="1"/>
          </p:cNvSpPr>
          <p:nvPr/>
        </p:nvSpPr>
        <p:spPr bwMode="auto">
          <a:xfrm>
            <a:off x="4768750" y="4874528"/>
            <a:ext cx="2895600" cy="762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" name="Line 69">
            <a:extLst>
              <a:ext uri="{FF2B5EF4-FFF2-40B4-BE49-F238E27FC236}">
                <a16:creationId xmlns:a16="http://schemas.microsoft.com/office/drawing/2014/main" id="{0C6C9069-B489-42FD-ADD4-A7FCEFF7EBEA}"/>
              </a:ext>
            </a:extLst>
          </p:cNvPr>
          <p:cNvSpPr>
            <a:spLocks noChangeShapeType="1"/>
          </p:cNvSpPr>
          <p:nvPr/>
        </p:nvSpPr>
        <p:spPr bwMode="auto">
          <a:xfrm>
            <a:off x="5302150" y="3274328"/>
            <a:ext cx="2362200" cy="16764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" name="Freeform 72">
            <a:extLst>
              <a:ext uri="{FF2B5EF4-FFF2-40B4-BE49-F238E27FC236}">
                <a16:creationId xmlns:a16="http://schemas.microsoft.com/office/drawing/2014/main" id="{827B7F21-1E3A-4D91-92E2-8EAA88DA79A8}"/>
              </a:ext>
            </a:extLst>
          </p:cNvPr>
          <p:cNvSpPr>
            <a:spLocks/>
          </p:cNvSpPr>
          <p:nvPr/>
        </p:nvSpPr>
        <p:spPr bwMode="auto">
          <a:xfrm>
            <a:off x="5149751" y="3474353"/>
            <a:ext cx="409575" cy="185738"/>
          </a:xfrm>
          <a:custGeom>
            <a:avLst/>
            <a:gdLst>
              <a:gd name="T0" fmla="*/ 0 w 258"/>
              <a:gd name="T1" fmla="*/ 28575 h 117"/>
              <a:gd name="T2" fmla="*/ 152400 w 258"/>
              <a:gd name="T3" fmla="*/ 180975 h 117"/>
              <a:gd name="T4" fmla="*/ 409575 w 258"/>
              <a:gd name="T5" fmla="*/ 0 h 11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58" h="117">
                <a:moveTo>
                  <a:pt x="0" y="18"/>
                </a:moveTo>
                <a:cubicBezTo>
                  <a:pt x="28" y="66"/>
                  <a:pt x="53" y="117"/>
                  <a:pt x="96" y="114"/>
                </a:cubicBezTo>
                <a:cubicBezTo>
                  <a:pt x="139" y="111"/>
                  <a:pt x="224" y="24"/>
                  <a:pt x="258" y="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2B2B2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0" name="Group 74">
            <a:extLst>
              <a:ext uri="{FF2B5EF4-FFF2-40B4-BE49-F238E27FC236}">
                <a16:creationId xmlns:a16="http://schemas.microsoft.com/office/drawing/2014/main" id="{D3C12B3E-4976-4A80-8FDE-84C6A1D10401}"/>
              </a:ext>
            </a:extLst>
          </p:cNvPr>
          <p:cNvGrpSpPr>
            <a:grpSpLocks/>
          </p:cNvGrpSpPr>
          <p:nvPr/>
        </p:nvGrpSpPr>
        <p:grpSpPr bwMode="auto">
          <a:xfrm>
            <a:off x="4235351" y="4645928"/>
            <a:ext cx="295275" cy="228600"/>
            <a:chOff x="3264" y="2256"/>
            <a:chExt cx="186" cy="144"/>
          </a:xfrm>
        </p:grpSpPr>
        <p:sp>
          <p:nvSpPr>
            <p:cNvPr id="61" name="Freeform 71">
              <a:extLst>
                <a:ext uri="{FF2B5EF4-FFF2-40B4-BE49-F238E27FC236}">
                  <a16:creationId xmlns:a16="http://schemas.microsoft.com/office/drawing/2014/main" id="{BD1DF1EF-0F7A-4640-BD58-449EE0C136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4" y="2256"/>
              <a:ext cx="160" cy="144"/>
            </a:xfrm>
            <a:custGeom>
              <a:avLst/>
              <a:gdLst>
                <a:gd name="T0" fmla="*/ 0 w 160"/>
                <a:gd name="T1" fmla="*/ 0 h 144"/>
                <a:gd name="T2" fmla="*/ 144 w 160"/>
                <a:gd name="T3" fmla="*/ 48 h 144"/>
                <a:gd name="T4" fmla="*/ 96 w 160"/>
                <a:gd name="T5" fmla="*/ 144 h 14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0" h="144">
                  <a:moveTo>
                    <a:pt x="0" y="0"/>
                  </a:moveTo>
                  <a:cubicBezTo>
                    <a:pt x="64" y="12"/>
                    <a:pt x="128" y="24"/>
                    <a:pt x="144" y="48"/>
                  </a:cubicBezTo>
                  <a:cubicBezTo>
                    <a:pt x="160" y="72"/>
                    <a:pt x="128" y="108"/>
                    <a:pt x="96" y="144"/>
                  </a:cubicBez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2B2B2">
                      <a:alpha val="50195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Line 73">
              <a:extLst>
                <a:ext uri="{FF2B5EF4-FFF2-40B4-BE49-F238E27FC236}">
                  <a16:creationId xmlns:a16="http://schemas.microsoft.com/office/drawing/2014/main" id="{D16D6123-32F5-4720-8C76-C371ED382F1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54" y="2280"/>
              <a:ext cx="96" cy="4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3" name="Group 64">
            <a:extLst>
              <a:ext uri="{FF2B5EF4-FFF2-40B4-BE49-F238E27FC236}">
                <a16:creationId xmlns:a16="http://schemas.microsoft.com/office/drawing/2014/main" id="{1A2629DB-CA4E-4BEA-8C54-028C6AC8296C}"/>
              </a:ext>
            </a:extLst>
          </p:cNvPr>
          <p:cNvGrpSpPr>
            <a:grpSpLocks/>
          </p:cNvGrpSpPr>
          <p:nvPr/>
        </p:nvGrpSpPr>
        <p:grpSpPr bwMode="auto">
          <a:xfrm>
            <a:off x="807492" y="2362200"/>
            <a:ext cx="1600200" cy="946150"/>
            <a:chOff x="1248" y="1488"/>
            <a:chExt cx="1008" cy="596"/>
          </a:xfrm>
        </p:grpSpPr>
        <p:sp>
          <p:nvSpPr>
            <p:cNvPr id="64" name="Text Box 33">
              <a:extLst>
                <a:ext uri="{FF2B5EF4-FFF2-40B4-BE49-F238E27FC236}">
                  <a16:creationId xmlns:a16="http://schemas.microsoft.com/office/drawing/2014/main" id="{8713CDF7-1C6D-49B5-902F-2946C6545B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48" y="1488"/>
              <a:ext cx="1008" cy="5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50000"/>
                </a:spcBef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spcBef>
                  <a:spcPct val="50000"/>
                </a:spcBef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spcBef>
                  <a:spcPct val="50000"/>
                </a:spcBef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spcBef>
                  <a:spcPct val="50000"/>
                </a:spcBef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spcBef>
                  <a:spcPct val="50000"/>
                </a:spcBef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en-US" b="1" i="1">
                  <a:solidFill>
                    <a:srgbClr val="008000"/>
                  </a:solidFill>
                </a:rPr>
                <a:t>a) A = B </a:t>
              </a:r>
            </a:p>
            <a:p>
              <a:pPr eaLnBrk="1" hangingPunct="1">
                <a:spcBef>
                  <a:spcPct val="0"/>
                </a:spcBef>
              </a:pPr>
              <a:endParaRPr lang="en-US" altLang="en-US" b="1" i="1">
                <a:solidFill>
                  <a:srgbClr val="008000"/>
                </a:solidFill>
              </a:endParaRPr>
            </a:p>
          </p:txBody>
        </p:sp>
        <p:sp>
          <p:nvSpPr>
            <p:cNvPr id="65" name="Freeform 58">
              <a:extLst>
                <a:ext uri="{FF2B5EF4-FFF2-40B4-BE49-F238E27FC236}">
                  <a16:creationId xmlns:a16="http://schemas.microsoft.com/office/drawing/2014/main" id="{3F117BD4-FE32-4CCD-976E-0CC33985F2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2" y="1512"/>
              <a:ext cx="192" cy="96"/>
            </a:xfrm>
            <a:custGeom>
              <a:avLst/>
              <a:gdLst>
                <a:gd name="T0" fmla="*/ 0 w 672"/>
                <a:gd name="T1" fmla="*/ 96 h 336"/>
                <a:gd name="T2" fmla="*/ 96 w 672"/>
                <a:gd name="T3" fmla="*/ 0 h 336"/>
                <a:gd name="T4" fmla="*/ 192 w 672"/>
                <a:gd name="T5" fmla="*/ 96 h 33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72" h="336">
                  <a:moveTo>
                    <a:pt x="0" y="336"/>
                  </a:moveTo>
                  <a:lnTo>
                    <a:pt x="336" y="0"/>
                  </a:lnTo>
                  <a:lnTo>
                    <a:pt x="672" y="336"/>
                  </a:lnTo>
                </a:path>
              </a:pathLst>
            </a:custGeom>
            <a:noFill/>
            <a:ln w="28575" cap="flat" cmpd="sng">
              <a:solidFill>
                <a:srgbClr val="008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2B2B2">
                      <a:alpha val="50195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59">
              <a:extLst>
                <a:ext uri="{FF2B5EF4-FFF2-40B4-BE49-F238E27FC236}">
                  <a16:creationId xmlns:a16="http://schemas.microsoft.com/office/drawing/2014/main" id="{1F50A7AB-BF7C-40E5-A172-CCF4D2F07F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4" y="1500"/>
              <a:ext cx="192" cy="96"/>
            </a:xfrm>
            <a:custGeom>
              <a:avLst/>
              <a:gdLst>
                <a:gd name="T0" fmla="*/ 0 w 672"/>
                <a:gd name="T1" fmla="*/ 96 h 336"/>
                <a:gd name="T2" fmla="*/ 96 w 672"/>
                <a:gd name="T3" fmla="*/ 0 h 336"/>
                <a:gd name="T4" fmla="*/ 192 w 672"/>
                <a:gd name="T5" fmla="*/ 96 h 33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72" h="336">
                  <a:moveTo>
                    <a:pt x="0" y="336"/>
                  </a:moveTo>
                  <a:lnTo>
                    <a:pt x="336" y="0"/>
                  </a:lnTo>
                  <a:lnTo>
                    <a:pt x="672" y="336"/>
                  </a:lnTo>
                </a:path>
              </a:pathLst>
            </a:custGeom>
            <a:noFill/>
            <a:ln w="28575" cap="flat" cmpd="sng">
              <a:solidFill>
                <a:srgbClr val="008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2B2B2">
                      <a:alpha val="50195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7" name="Group 65">
            <a:extLst>
              <a:ext uri="{FF2B5EF4-FFF2-40B4-BE49-F238E27FC236}">
                <a16:creationId xmlns:a16="http://schemas.microsoft.com/office/drawing/2014/main" id="{59679461-94F7-4577-BCB6-49CB9B8FDD57}"/>
              </a:ext>
            </a:extLst>
          </p:cNvPr>
          <p:cNvGrpSpPr>
            <a:grpSpLocks/>
          </p:cNvGrpSpPr>
          <p:nvPr/>
        </p:nvGrpSpPr>
        <p:grpSpPr bwMode="auto">
          <a:xfrm>
            <a:off x="807492" y="2971800"/>
            <a:ext cx="1676400" cy="946150"/>
            <a:chOff x="1248" y="1872"/>
            <a:chExt cx="1056" cy="596"/>
          </a:xfrm>
        </p:grpSpPr>
        <p:sp>
          <p:nvSpPr>
            <p:cNvPr id="68" name="Text Box 34">
              <a:extLst>
                <a:ext uri="{FF2B5EF4-FFF2-40B4-BE49-F238E27FC236}">
                  <a16:creationId xmlns:a16="http://schemas.microsoft.com/office/drawing/2014/main" id="{FD935D4E-4DED-4226-A7DF-0646BF7485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48" y="1872"/>
              <a:ext cx="1056" cy="5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50000"/>
                </a:spcBef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spcBef>
                  <a:spcPct val="50000"/>
                </a:spcBef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spcBef>
                  <a:spcPct val="50000"/>
                </a:spcBef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spcBef>
                  <a:spcPct val="50000"/>
                </a:spcBef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spcBef>
                  <a:spcPct val="50000"/>
                </a:spcBef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en-US" b="1" i="1" dirty="0">
                  <a:solidFill>
                    <a:srgbClr val="008000"/>
                  </a:solidFill>
                </a:rPr>
                <a:t>b) A &gt; B </a:t>
              </a:r>
            </a:p>
            <a:p>
              <a:pPr eaLnBrk="1" hangingPunct="1">
                <a:spcBef>
                  <a:spcPct val="0"/>
                </a:spcBef>
              </a:pPr>
              <a:endParaRPr lang="en-US" altLang="en-US" b="1" i="1" dirty="0">
                <a:solidFill>
                  <a:srgbClr val="008000"/>
                </a:solidFill>
              </a:endParaRPr>
            </a:p>
          </p:txBody>
        </p:sp>
        <p:sp>
          <p:nvSpPr>
            <p:cNvPr id="69" name="Freeform 60">
              <a:extLst>
                <a:ext uri="{FF2B5EF4-FFF2-40B4-BE49-F238E27FC236}">
                  <a16:creationId xmlns:a16="http://schemas.microsoft.com/office/drawing/2014/main" id="{3036D2D1-E169-48E8-8C67-557EE0A739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0" y="1896"/>
              <a:ext cx="192" cy="96"/>
            </a:xfrm>
            <a:custGeom>
              <a:avLst/>
              <a:gdLst>
                <a:gd name="T0" fmla="*/ 0 w 672"/>
                <a:gd name="T1" fmla="*/ 96 h 336"/>
                <a:gd name="T2" fmla="*/ 96 w 672"/>
                <a:gd name="T3" fmla="*/ 0 h 336"/>
                <a:gd name="T4" fmla="*/ 192 w 672"/>
                <a:gd name="T5" fmla="*/ 96 h 33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72" h="336">
                  <a:moveTo>
                    <a:pt x="0" y="336"/>
                  </a:moveTo>
                  <a:lnTo>
                    <a:pt x="336" y="0"/>
                  </a:lnTo>
                  <a:lnTo>
                    <a:pt x="672" y="336"/>
                  </a:lnTo>
                </a:path>
              </a:pathLst>
            </a:custGeom>
            <a:noFill/>
            <a:ln w="28575" cap="flat" cmpd="sng">
              <a:solidFill>
                <a:srgbClr val="008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2B2B2">
                      <a:alpha val="50195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1">
              <a:extLst>
                <a:ext uri="{FF2B5EF4-FFF2-40B4-BE49-F238E27FC236}">
                  <a16:creationId xmlns:a16="http://schemas.microsoft.com/office/drawing/2014/main" id="{A742C5BB-2005-461F-A6A1-500532E6ED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2" y="1872"/>
              <a:ext cx="192" cy="96"/>
            </a:xfrm>
            <a:custGeom>
              <a:avLst/>
              <a:gdLst>
                <a:gd name="T0" fmla="*/ 0 w 672"/>
                <a:gd name="T1" fmla="*/ 96 h 336"/>
                <a:gd name="T2" fmla="*/ 96 w 672"/>
                <a:gd name="T3" fmla="*/ 0 h 336"/>
                <a:gd name="T4" fmla="*/ 192 w 672"/>
                <a:gd name="T5" fmla="*/ 96 h 33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72" h="336">
                  <a:moveTo>
                    <a:pt x="0" y="336"/>
                  </a:moveTo>
                  <a:lnTo>
                    <a:pt x="336" y="0"/>
                  </a:lnTo>
                  <a:lnTo>
                    <a:pt x="672" y="336"/>
                  </a:lnTo>
                </a:path>
              </a:pathLst>
            </a:custGeom>
            <a:noFill/>
            <a:ln w="28575" cap="flat" cmpd="sng">
              <a:solidFill>
                <a:srgbClr val="008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2B2B2">
                      <a:alpha val="50195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1" name="Group 66">
            <a:extLst>
              <a:ext uri="{FF2B5EF4-FFF2-40B4-BE49-F238E27FC236}">
                <a16:creationId xmlns:a16="http://schemas.microsoft.com/office/drawing/2014/main" id="{C8ED6F81-A67B-4387-AA51-AF77CD58A29D}"/>
              </a:ext>
            </a:extLst>
          </p:cNvPr>
          <p:cNvGrpSpPr>
            <a:grpSpLocks/>
          </p:cNvGrpSpPr>
          <p:nvPr/>
        </p:nvGrpSpPr>
        <p:grpSpPr bwMode="auto">
          <a:xfrm>
            <a:off x="807492" y="3657600"/>
            <a:ext cx="1752600" cy="946150"/>
            <a:chOff x="1248" y="2304"/>
            <a:chExt cx="1104" cy="596"/>
          </a:xfrm>
        </p:grpSpPr>
        <p:sp>
          <p:nvSpPr>
            <p:cNvPr id="72" name="Text Box 35">
              <a:extLst>
                <a:ext uri="{FF2B5EF4-FFF2-40B4-BE49-F238E27FC236}">
                  <a16:creationId xmlns:a16="http://schemas.microsoft.com/office/drawing/2014/main" id="{F5F53DC1-D393-4D43-BEC3-276CBA870C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48" y="2304"/>
              <a:ext cx="1104" cy="5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50000"/>
                </a:spcBef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spcBef>
                  <a:spcPct val="50000"/>
                </a:spcBef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spcBef>
                  <a:spcPct val="50000"/>
                </a:spcBef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spcBef>
                  <a:spcPct val="50000"/>
                </a:spcBef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spcBef>
                  <a:spcPct val="50000"/>
                </a:spcBef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en-US" b="1" i="1">
                  <a:solidFill>
                    <a:srgbClr val="008000"/>
                  </a:solidFill>
                </a:rPr>
                <a:t>c) A &lt; B</a:t>
              </a:r>
            </a:p>
            <a:p>
              <a:pPr eaLnBrk="1" hangingPunct="1">
                <a:spcBef>
                  <a:spcPct val="0"/>
                </a:spcBef>
              </a:pPr>
              <a:endParaRPr lang="en-US" altLang="en-US" b="1" i="1">
                <a:solidFill>
                  <a:srgbClr val="008000"/>
                </a:solidFill>
              </a:endParaRPr>
            </a:p>
          </p:txBody>
        </p:sp>
        <p:sp>
          <p:nvSpPr>
            <p:cNvPr id="73" name="Freeform 62">
              <a:extLst>
                <a:ext uri="{FF2B5EF4-FFF2-40B4-BE49-F238E27FC236}">
                  <a16:creationId xmlns:a16="http://schemas.microsoft.com/office/drawing/2014/main" id="{D7B8A7DF-81E5-4306-A841-09021D82BC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8" y="2328"/>
              <a:ext cx="192" cy="96"/>
            </a:xfrm>
            <a:custGeom>
              <a:avLst/>
              <a:gdLst>
                <a:gd name="T0" fmla="*/ 0 w 672"/>
                <a:gd name="T1" fmla="*/ 96 h 336"/>
                <a:gd name="T2" fmla="*/ 96 w 672"/>
                <a:gd name="T3" fmla="*/ 0 h 336"/>
                <a:gd name="T4" fmla="*/ 192 w 672"/>
                <a:gd name="T5" fmla="*/ 96 h 33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72" h="336">
                  <a:moveTo>
                    <a:pt x="0" y="336"/>
                  </a:moveTo>
                  <a:lnTo>
                    <a:pt x="336" y="0"/>
                  </a:lnTo>
                  <a:lnTo>
                    <a:pt x="672" y="336"/>
                  </a:lnTo>
                </a:path>
              </a:pathLst>
            </a:custGeom>
            <a:noFill/>
            <a:ln w="28575" cap="flat" cmpd="sng">
              <a:solidFill>
                <a:srgbClr val="008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2B2B2">
                      <a:alpha val="50195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3">
              <a:extLst>
                <a:ext uri="{FF2B5EF4-FFF2-40B4-BE49-F238E27FC236}">
                  <a16:creationId xmlns:a16="http://schemas.microsoft.com/office/drawing/2014/main" id="{BA056400-5938-4A92-8156-4B885CBE70C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2" y="2304"/>
              <a:ext cx="192" cy="96"/>
            </a:xfrm>
            <a:custGeom>
              <a:avLst/>
              <a:gdLst>
                <a:gd name="T0" fmla="*/ 0 w 672"/>
                <a:gd name="T1" fmla="*/ 96 h 336"/>
                <a:gd name="T2" fmla="*/ 96 w 672"/>
                <a:gd name="T3" fmla="*/ 0 h 336"/>
                <a:gd name="T4" fmla="*/ 192 w 672"/>
                <a:gd name="T5" fmla="*/ 96 h 33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72" h="336">
                  <a:moveTo>
                    <a:pt x="0" y="336"/>
                  </a:moveTo>
                  <a:lnTo>
                    <a:pt x="336" y="0"/>
                  </a:lnTo>
                  <a:lnTo>
                    <a:pt x="672" y="336"/>
                  </a:lnTo>
                </a:path>
              </a:pathLst>
            </a:custGeom>
            <a:noFill/>
            <a:ln w="28575" cap="flat" cmpd="sng">
              <a:solidFill>
                <a:srgbClr val="008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2B2B2">
                      <a:alpha val="50195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6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70" decel="100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770" decel="100000"/>
                                        <p:tgtEl>
                                          <p:spTgt spid="5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1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FFCC"/>
                                      </p:to>
                                    </p:animClr>
                                    <p:animClr clrSpc="rgb" dir="cw">
                                      <p:cBhvr>
                                        <p:cTn id="45" dur="1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CC"/>
                                      </p:to>
                                    </p:animClr>
                                    <p:set>
                                      <p:cBhvr>
                                        <p:cTn id="46" dur="1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1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1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FFCC"/>
                                      </p:to>
                                    </p:animClr>
                                    <p:animClr clrSpc="rgb" dir="cw">
                                      <p:cBhvr>
                                        <p:cTn id="55" dur="1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CC"/>
                                      </p:to>
                                    </p:animClr>
                                    <p:set>
                                      <p:cBhvr>
                                        <p:cTn id="56" dur="1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1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7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146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11">
            <a:extLst>
              <a:ext uri="{FF2B5EF4-FFF2-40B4-BE49-F238E27FC236}">
                <a16:creationId xmlns:a16="http://schemas.microsoft.com/office/drawing/2014/main" id="{B58D8405-ABCD-43D0-B025-0AAC0F71AD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052" y="2514600"/>
            <a:ext cx="91440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FF0B0A5-9002-4868-945C-DEDD8CE14CD7}"/>
              </a:ext>
            </a:extLst>
          </p:cNvPr>
          <p:cNvSpPr/>
          <p:nvPr/>
        </p:nvSpPr>
        <p:spPr>
          <a:xfrm>
            <a:off x="954155" y="319050"/>
            <a:ext cx="1097280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b="1" dirty="0" err="1">
                <a:solidFill>
                  <a:srgbClr val="FF0000"/>
                </a:solidFill>
              </a:rPr>
              <a:t>Bài</a:t>
            </a:r>
            <a:r>
              <a:rPr lang="en-US" sz="3200" b="1" dirty="0">
                <a:solidFill>
                  <a:srgbClr val="FF0000"/>
                </a:solidFill>
              </a:rPr>
              <a:t> 4:   </a:t>
            </a:r>
            <a:r>
              <a:rPr lang="en-US" sz="3200" dirty="0"/>
              <a:t>Ba </a:t>
            </a:r>
            <a:r>
              <a:rPr lang="en-US" sz="3200" dirty="0" err="1"/>
              <a:t>bạn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0000FF"/>
                </a:solidFill>
              </a:rPr>
              <a:t>An</a:t>
            </a:r>
            <a:r>
              <a:rPr lang="en-US" sz="3200" dirty="0"/>
              <a:t>, </a:t>
            </a:r>
            <a:r>
              <a:rPr lang="en-US" sz="3200" dirty="0" err="1"/>
              <a:t>Hoa</a:t>
            </a:r>
            <a:r>
              <a:rPr lang="en-US" sz="3200" dirty="0"/>
              <a:t>, </a:t>
            </a:r>
            <a:r>
              <a:rPr lang="en-US" sz="3200" dirty="0" err="1">
                <a:solidFill>
                  <a:srgbClr val="00CC00"/>
                </a:solidFill>
              </a:rPr>
              <a:t>Phúc</a:t>
            </a:r>
            <a:r>
              <a:rPr lang="en-US" sz="3200" dirty="0"/>
              <a:t> </a:t>
            </a:r>
            <a:r>
              <a:rPr lang="en-US" sz="3200" dirty="0" err="1"/>
              <a:t>đi</a:t>
            </a:r>
            <a:r>
              <a:rPr lang="en-US" sz="3200" dirty="0"/>
              <a:t> </a:t>
            </a:r>
            <a:r>
              <a:rPr lang="en-US" sz="3200" dirty="0" err="1"/>
              <a:t>đến</a:t>
            </a:r>
            <a:r>
              <a:rPr lang="en-US" sz="3200" dirty="0"/>
              <a:t> </a:t>
            </a:r>
            <a:r>
              <a:rPr lang="en-US" sz="3200" dirty="0" err="1"/>
              <a:t>trường</a:t>
            </a:r>
            <a:r>
              <a:rPr lang="en-US" sz="3200" dirty="0"/>
              <a:t> </a:t>
            </a:r>
            <a:r>
              <a:rPr lang="en-US" sz="3200" dirty="0" err="1"/>
              <a:t>theo</a:t>
            </a:r>
            <a:r>
              <a:rPr lang="en-US" sz="3200" dirty="0"/>
              <a:t> </a:t>
            </a:r>
            <a:r>
              <a:rPr lang="en-US" sz="3200" dirty="0" err="1"/>
              <a:t>ba</a:t>
            </a:r>
            <a:r>
              <a:rPr lang="en-US" sz="3200" dirty="0"/>
              <a:t> con </a:t>
            </a:r>
            <a:r>
              <a:rPr lang="en-US" sz="3200" dirty="0" err="1"/>
              <a:t>đường</a:t>
            </a:r>
            <a:r>
              <a:rPr lang="en-US" sz="3200" dirty="0"/>
              <a:t> AD, BD </a:t>
            </a:r>
            <a:r>
              <a:rPr lang="en-US" sz="3200" dirty="0" err="1"/>
              <a:t>và</a:t>
            </a:r>
            <a:r>
              <a:rPr lang="en-US" sz="3200" dirty="0"/>
              <a:t> CD. </a:t>
            </a:r>
            <a:r>
              <a:rPr lang="en-US" sz="3200" dirty="0" err="1"/>
              <a:t>Biết</a:t>
            </a:r>
            <a:r>
              <a:rPr lang="en-US" sz="3200" dirty="0"/>
              <a:t> </a:t>
            </a:r>
            <a:r>
              <a:rPr lang="en-US" sz="3200" dirty="0" err="1"/>
              <a:t>rằng</a:t>
            </a:r>
            <a:r>
              <a:rPr lang="en-US" sz="3200" dirty="0"/>
              <a:t> </a:t>
            </a:r>
            <a:r>
              <a:rPr lang="en-US" sz="3200" dirty="0" err="1"/>
              <a:t>ba</a:t>
            </a:r>
            <a:r>
              <a:rPr lang="en-US" sz="3200" dirty="0"/>
              <a:t> </a:t>
            </a:r>
            <a:r>
              <a:rPr lang="en-US" sz="3200" dirty="0" err="1"/>
              <a:t>điểm</a:t>
            </a:r>
            <a:r>
              <a:rPr lang="en-US" sz="3200" dirty="0"/>
              <a:t> A, B, C </a:t>
            </a:r>
            <a:r>
              <a:rPr lang="en-US" sz="3200" dirty="0" err="1"/>
              <a:t>cùng</a:t>
            </a:r>
            <a:r>
              <a:rPr lang="en-US" sz="3200" dirty="0"/>
              <a:t> </a:t>
            </a:r>
            <a:r>
              <a:rPr lang="en-US" sz="3200" dirty="0" err="1"/>
              <a:t>nằm</a:t>
            </a:r>
            <a:r>
              <a:rPr lang="en-US" sz="3200" dirty="0"/>
              <a:t> </a:t>
            </a:r>
            <a:r>
              <a:rPr lang="en-US" sz="3200" dirty="0" err="1"/>
              <a:t>trên</a:t>
            </a:r>
            <a:r>
              <a:rPr lang="en-US" sz="3200" dirty="0"/>
              <a:t> </a:t>
            </a:r>
            <a:r>
              <a:rPr lang="en-US" sz="3200" dirty="0" err="1"/>
              <a:t>một</a:t>
            </a:r>
            <a:r>
              <a:rPr lang="en-US" sz="3200" dirty="0"/>
              <a:t> </a:t>
            </a:r>
            <a:r>
              <a:rPr lang="en-US" sz="3200" dirty="0" err="1"/>
              <a:t>đường</a:t>
            </a:r>
            <a:r>
              <a:rPr lang="en-US" sz="3200" dirty="0"/>
              <a:t> </a:t>
            </a:r>
            <a:r>
              <a:rPr lang="en-US" sz="3200" dirty="0" err="1"/>
              <a:t>thẳng</a:t>
            </a:r>
            <a:r>
              <a:rPr lang="en-US" sz="3200" dirty="0"/>
              <a:t>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góc</a:t>
            </a:r>
            <a:r>
              <a:rPr lang="en-US" sz="3200" dirty="0"/>
              <a:t> ACD </a:t>
            </a:r>
            <a:r>
              <a:rPr lang="en-US" sz="3200" dirty="0" err="1"/>
              <a:t>vuông</a:t>
            </a:r>
            <a:r>
              <a:rPr lang="en-US" sz="3200" dirty="0"/>
              <a:t>.</a:t>
            </a:r>
          </a:p>
          <a:p>
            <a:pPr algn="just">
              <a:spcBef>
                <a:spcPct val="50000"/>
              </a:spcBef>
            </a:pPr>
            <a:r>
              <a:rPr lang="en-US" sz="3200" dirty="0"/>
              <a:t>         </a:t>
            </a:r>
            <a:r>
              <a:rPr lang="en-US" sz="3200" dirty="0" err="1"/>
              <a:t>Hỏi</a:t>
            </a:r>
            <a:r>
              <a:rPr lang="en-US" sz="3200" dirty="0"/>
              <a:t> ai </a:t>
            </a:r>
            <a:r>
              <a:rPr lang="en-US" sz="3200" dirty="0" err="1"/>
              <a:t>đi</a:t>
            </a:r>
            <a:r>
              <a:rPr lang="en-US" sz="3200" dirty="0"/>
              <a:t> </a:t>
            </a:r>
            <a:r>
              <a:rPr lang="en-US" sz="3200" dirty="0" err="1"/>
              <a:t>xa</a:t>
            </a:r>
            <a:r>
              <a:rPr lang="en-US" sz="3200" dirty="0"/>
              <a:t> </a:t>
            </a:r>
            <a:r>
              <a:rPr lang="en-US" sz="3200" dirty="0" err="1"/>
              <a:t>nhất</a:t>
            </a:r>
            <a:r>
              <a:rPr lang="en-US" sz="3200" dirty="0"/>
              <a:t>, ai </a:t>
            </a:r>
            <a:r>
              <a:rPr lang="en-US" sz="3200" dirty="0" err="1"/>
              <a:t>đi</a:t>
            </a:r>
            <a:r>
              <a:rPr lang="en-US" sz="3200" dirty="0"/>
              <a:t> </a:t>
            </a:r>
            <a:r>
              <a:rPr lang="en-US" sz="3200" dirty="0" err="1"/>
              <a:t>gần</a:t>
            </a:r>
            <a:r>
              <a:rPr lang="en-US" sz="3200" dirty="0"/>
              <a:t> </a:t>
            </a:r>
            <a:r>
              <a:rPr lang="en-US" sz="3200" dirty="0" err="1"/>
              <a:t>nhất</a:t>
            </a:r>
            <a:r>
              <a:rPr lang="en-US" sz="3200" dirty="0"/>
              <a:t> ? </a:t>
            </a:r>
            <a:r>
              <a:rPr lang="en-US" sz="3200" dirty="0" err="1"/>
              <a:t>Hãy</a:t>
            </a:r>
            <a:r>
              <a:rPr lang="en-US" sz="3200" dirty="0"/>
              <a:t> </a:t>
            </a:r>
            <a:r>
              <a:rPr lang="en-US" sz="3200" dirty="0" err="1"/>
              <a:t>giải</a:t>
            </a:r>
            <a:r>
              <a:rPr lang="en-US" sz="3200" dirty="0"/>
              <a:t> </a:t>
            </a:r>
            <a:r>
              <a:rPr lang="en-US" sz="3200" dirty="0" err="1"/>
              <a:t>thích</a:t>
            </a:r>
            <a:r>
              <a:rPr lang="en-US" sz="3200" dirty="0"/>
              <a:t>.</a:t>
            </a:r>
            <a:endParaRPr lang="vi-VN" sz="3200" dirty="0"/>
          </a:p>
        </p:txBody>
      </p:sp>
      <p:sp>
        <p:nvSpPr>
          <p:cNvPr id="39" name="Text Box 8">
            <a:extLst>
              <a:ext uri="{FF2B5EF4-FFF2-40B4-BE49-F238E27FC236}">
                <a16:creationId xmlns:a16="http://schemas.microsoft.com/office/drawing/2014/main" id="{FD8EE7B3-114C-4B67-B006-DA11F86E54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3289" y="5741507"/>
            <a:ext cx="138043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0000FF"/>
                </a:solidFill>
              </a:rPr>
              <a:t>An</a:t>
            </a:r>
          </a:p>
        </p:txBody>
      </p:sp>
      <p:sp>
        <p:nvSpPr>
          <p:cNvPr id="40" name="Text Box 9">
            <a:extLst>
              <a:ext uri="{FF2B5EF4-FFF2-40B4-BE49-F238E27FC236}">
                <a16:creationId xmlns:a16="http://schemas.microsoft.com/office/drawing/2014/main" id="{2A2E0008-9ACC-4DFD-AE91-0E1981D85E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1173" y="5357196"/>
            <a:ext cx="177484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rgbClr val="FF0000"/>
                </a:solidFill>
              </a:rPr>
              <a:t>Hoa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1" name="Text Box 11">
            <a:extLst>
              <a:ext uri="{FF2B5EF4-FFF2-40B4-BE49-F238E27FC236}">
                <a16:creationId xmlns:a16="http://schemas.microsoft.com/office/drawing/2014/main" id="{7E0ED593-FAE0-4CE2-9C45-72938BB78B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3108" y="4972881"/>
            <a:ext cx="177484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rgbClr val="2108B8"/>
                </a:solidFill>
              </a:rPr>
              <a:t>Phúc</a:t>
            </a:r>
            <a:endParaRPr lang="en-US" sz="3200" b="1" dirty="0">
              <a:solidFill>
                <a:srgbClr val="2108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477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2" name="Picture 12" descr="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38" r="4616" b="9377"/>
          <a:stretch>
            <a:fillRect/>
          </a:stretch>
        </p:blipFill>
        <p:spPr bwMode="auto">
          <a:xfrm>
            <a:off x="5511800" y="279400"/>
            <a:ext cx="47244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687" name="Text Box 7"/>
          <p:cNvSpPr txBox="1">
            <a:spLocks noChangeArrowheads="1"/>
          </p:cNvSpPr>
          <p:nvPr/>
        </p:nvSpPr>
        <p:spPr bwMode="auto">
          <a:xfrm>
            <a:off x="331304" y="304800"/>
            <a:ext cx="6450496" cy="1615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200" b="1" dirty="0"/>
              <a:t>   </a:t>
            </a:r>
            <a:r>
              <a:rPr lang="en-US" sz="2200" b="1" dirty="0" err="1"/>
              <a:t>Bài</a:t>
            </a:r>
            <a:r>
              <a:rPr lang="en-US" sz="2200" b="1" dirty="0"/>
              <a:t> 4:   </a:t>
            </a:r>
            <a:r>
              <a:rPr lang="en-US" sz="2200" dirty="0"/>
              <a:t>Ba </a:t>
            </a:r>
            <a:r>
              <a:rPr lang="en-US" sz="2200" dirty="0" err="1"/>
              <a:t>bạn</a:t>
            </a:r>
            <a:r>
              <a:rPr lang="en-US" sz="2200" dirty="0"/>
              <a:t> </a:t>
            </a:r>
            <a:r>
              <a:rPr lang="en-US" sz="2200" dirty="0">
                <a:solidFill>
                  <a:srgbClr val="0000FF"/>
                </a:solidFill>
              </a:rPr>
              <a:t>An</a:t>
            </a:r>
            <a:r>
              <a:rPr lang="en-US" sz="2200" dirty="0"/>
              <a:t>, </a:t>
            </a:r>
            <a:r>
              <a:rPr lang="en-US" sz="2200" dirty="0" err="1"/>
              <a:t>Hoa</a:t>
            </a:r>
            <a:r>
              <a:rPr lang="en-US" sz="2200" dirty="0"/>
              <a:t>, </a:t>
            </a:r>
            <a:r>
              <a:rPr lang="en-US" sz="2200" dirty="0" err="1">
                <a:solidFill>
                  <a:srgbClr val="00CC00"/>
                </a:solidFill>
              </a:rPr>
              <a:t>Phúc</a:t>
            </a:r>
            <a:r>
              <a:rPr lang="en-US" sz="2200" dirty="0"/>
              <a:t> </a:t>
            </a:r>
            <a:r>
              <a:rPr lang="en-US" sz="2200" dirty="0" err="1"/>
              <a:t>đi</a:t>
            </a:r>
            <a:r>
              <a:rPr lang="en-US" sz="2200" dirty="0"/>
              <a:t> </a:t>
            </a:r>
            <a:r>
              <a:rPr lang="en-US" sz="2200" dirty="0" err="1"/>
              <a:t>đến</a:t>
            </a:r>
            <a:r>
              <a:rPr lang="en-US" sz="2200" dirty="0"/>
              <a:t> </a:t>
            </a:r>
            <a:r>
              <a:rPr lang="en-US" sz="2200" dirty="0" err="1"/>
              <a:t>trường</a:t>
            </a:r>
            <a:r>
              <a:rPr lang="en-US" sz="2200" dirty="0"/>
              <a:t> </a:t>
            </a:r>
            <a:r>
              <a:rPr lang="en-US" sz="2200" dirty="0" err="1"/>
              <a:t>theo</a:t>
            </a:r>
            <a:r>
              <a:rPr lang="en-US" sz="2200" dirty="0"/>
              <a:t> </a:t>
            </a:r>
            <a:r>
              <a:rPr lang="en-US" sz="2200" dirty="0" err="1"/>
              <a:t>ba</a:t>
            </a:r>
            <a:r>
              <a:rPr lang="en-US" sz="2200" dirty="0"/>
              <a:t> con </a:t>
            </a:r>
            <a:r>
              <a:rPr lang="en-US" sz="2200" dirty="0" err="1"/>
              <a:t>đường</a:t>
            </a:r>
            <a:r>
              <a:rPr lang="en-US" sz="2200" dirty="0"/>
              <a:t> AD, BD </a:t>
            </a:r>
            <a:r>
              <a:rPr lang="en-US" sz="2200" dirty="0" err="1"/>
              <a:t>và</a:t>
            </a:r>
            <a:r>
              <a:rPr lang="en-US" sz="2200" dirty="0"/>
              <a:t> CD. </a:t>
            </a:r>
            <a:r>
              <a:rPr lang="en-US" sz="2200" dirty="0" err="1"/>
              <a:t>Biết</a:t>
            </a:r>
            <a:r>
              <a:rPr lang="en-US" sz="2200" dirty="0"/>
              <a:t> </a:t>
            </a:r>
            <a:r>
              <a:rPr lang="en-US" sz="2200" dirty="0" err="1"/>
              <a:t>rằng</a:t>
            </a:r>
            <a:r>
              <a:rPr lang="en-US" sz="2200" dirty="0"/>
              <a:t> </a:t>
            </a:r>
            <a:r>
              <a:rPr lang="en-US" sz="2200" dirty="0" err="1"/>
              <a:t>ba</a:t>
            </a:r>
            <a:r>
              <a:rPr lang="en-US" sz="2200" dirty="0"/>
              <a:t> </a:t>
            </a:r>
            <a:r>
              <a:rPr lang="en-US" sz="2200" dirty="0" err="1"/>
              <a:t>điểm</a:t>
            </a:r>
            <a:r>
              <a:rPr lang="en-US" sz="2200" dirty="0"/>
              <a:t> A, B, C </a:t>
            </a:r>
            <a:r>
              <a:rPr lang="en-US" sz="2200" dirty="0" err="1"/>
              <a:t>cùng</a:t>
            </a:r>
            <a:r>
              <a:rPr lang="en-US" sz="2200" dirty="0"/>
              <a:t> </a:t>
            </a:r>
            <a:r>
              <a:rPr lang="en-US" sz="2200" dirty="0" err="1"/>
              <a:t>nằm</a:t>
            </a:r>
            <a:r>
              <a:rPr lang="en-US" sz="2200" dirty="0"/>
              <a:t> </a:t>
            </a:r>
            <a:r>
              <a:rPr lang="en-US" sz="2200" dirty="0" err="1"/>
              <a:t>trên</a:t>
            </a:r>
            <a:r>
              <a:rPr lang="en-US" sz="2200" dirty="0"/>
              <a:t> </a:t>
            </a:r>
            <a:r>
              <a:rPr lang="en-US" sz="2200" dirty="0" err="1"/>
              <a:t>một</a:t>
            </a:r>
            <a:r>
              <a:rPr lang="en-US" sz="2200" dirty="0"/>
              <a:t> </a:t>
            </a:r>
            <a:r>
              <a:rPr lang="en-US" sz="2200" dirty="0" err="1"/>
              <a:t>đường</a:t>
            </a:r>
            <a:r>
              <a:rPr lang="en-US" sz="2200" dirty="0"/>
              <a:t> </a:t>
            </a:r>
            <a:r>
              <a:rPr lang="en-US" sz="2200" dirty="0" err="1"/>
              <a:t>thẳng</a:t>
            </a:r>
            <a:r>
              <a:rPr lang="en-US" sz="2200" dirty="0"/>
              <a:t> </a:t>
            </a:r>
            <a:r>
              <a:rPr lang="en-US" sz="2200" dirty="0" err="1"/>
              <a:t>và</a:t>
            </a:r>
            <a:r>
              <a:rPr lang="en-US" sz="2200" dirty="0"/>
              <a:t> </a:t>
            </a:r>
            <a:r>
              <a:rPr lang="en-US" sz="2200" dirty="0" err="1"/>
              <a:t>góc</a:t>
            </a:r>
            <a:r>
              <a:rPr lang="en-US" sz="2200" dirty="0"/>
              <a:t> ACD </a:t>
            </a:r>
            <a:r>
              <a:rPr lang="en-US" sz="2200" dirty="0" err="1"/>
              <a:t>vuông</a:t>
            </a:r>
            <a:r>
              <a:rPr lang="en-US" sz="2200" dirty="0"/>
              <a:t>.</a:t>
            </a:r>
          </a:p>
          <a:p>
            <a:pPr algn="just">
              <a:spcBef>
                <a:spcPct val="50000"/>
              </a:spcBef>
            </a:pPr>
            <a:r>
              <a:rPr lang="en-US" sz="2200" dirty="0"/>
              <a:t>         </a:t>
            </a:r>
            <a:r>
              <a:rPr lang="en-US" sz="2200" dirty="0" err="1"/>
              <a:t>Hỏi</a:t>
            </a:r>
            <a:r>
              <a:rPr lang="en-US" sz="2200" dirty="0"/>
              <a:t> </a:t>
            </a:r>
            <a:r>
              <a:rPr lang="en-US" sz="2200" dirty="0" err="1"/>
              <a:t>ai</a:t>
            </a:r>
            <a:r>
              <a:rPr lang="en-US" sz="2200" dirty="0"/>
              <a:t> </a:t>
            </a:r>
            <a:r>
              <a:rPr lang="en-US" sz="2200" dirty="0" err="1"/>
              <a:t>đi</a:t>
            </a:r>
            <a:r>
              <a:rPr lang="en-US" sz="2200" dirty="0"/>
              <a:t> </a:t>
            </a:r>
            <a:r>
              <a:rPr lang="en-US" sz="2200" dirty="0" err="1"/>
              <a:t>xa</a:t>
            </a:r>
            <a:r>
              <a:rPr lang="en-US" sz="2200" dirty="0"/>
              <a:t> </a:t>
            </a:r>
            <a:r>
              <a:rPr lang="en-US" sz="2200" dirty="0" err="1"/>
              <a:t>nhất</a:t>
            </a:r>
            <a:r>
              <a:rPr lang="en-US" sz="2200" dirty="0"/>
              <a:t>, </a:t>
            </a:r>
            <a:r>
              <a:rPr lang="en-US" sz="2200" dirty="0" err="1"/>
              <a:t>ai</a:t>
            </a:r>
            <a:r>
              <a:rPr lang="en-US" sz="2200" dirty="0"/>
              <a:t> </a:t>
            </a:r>
            <a:r>
              <a:rPr lang="en-US" sz="2200" dirty="0" err="1"/>
              <a:t>đi</a:t>
            </a:r>
            <a:r>
              <a:rPr lang="en-US" sz="2200" dirty="0"/>
              <a:t> </a:t>
            </a:r>
            <a:r>
              <a:rPr lang="en-US" sz="2200" dirty="0" err="1"/>
              <a:t>gần</a:t>
            </a:r>
            <a:r>
              <a:rPr lang="en-US" sz="2200" dirty="0"/>
              <a:t> </a:t>
            </a:r>
            <a:r>
              <a:rPr lang="en-US" sz="2200" dirty="0" err="1"/>
              <a:t>nhất</a:t>
            </a:r>
            <a:r>
              <a:rPr lang="en-US" sz="2200" dirty="0"/>
              <a:t> ? </a:t>
            </a:r>
            <a:r>
              <a:rPr lang="en-US" sz="2200" dirty="0" err="1"/>
              <a:t>Hãy</a:t>
            </a:r>
            <a:r>
              <a:rPr lang="en-US" sz="2200" dirty="0"/>
              <a:t> </a:t>
            </a:r>
            <a:r>
              <a:rPr lang="en-US" sz="2200" dirty="0" err="1"/>
              <a:t>giải</a:t>
            </a:r>
            <a:r>
              <a:rPr lang="en-US" sz="2200" dirty="0"/>
              <a:t> </a:t>
            </a:r>
            <a:r>
              <a:rPr lang="en-US" sz="2200" dirty="0" err="1"/>
              <a:t>thích</a:t>
            </a:r>
            <a:r>
              <a:rPr lang="en-US" sz="2200" dirty="0"/>
              <a:t>.</a:t>
            </a:r>
            <a:endParaRPr lang="vi-VN" sz="2200" dirty="0"/>
          </a:p>
        </p:txBody>
      </p:sp>
      <p:sp>
        <p:nvSpPr>
          <p:cNvPr id="71688" name="Text Box 8"/>
          <p:cNvSpPr txBox="1">
            <a:spLocks noChangeArrowheads="1"/>
          </p:cNvSpPr>
          <p:nvPr/>
        </p:nvSpPr>
        <p:spPr bwMode="auto">
          <a:xfrm>
            <a:off x="6248400" y="2971800"/>
            <a:ext cx="533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solidFill>
                  <a:srgbClr val="0000FF"/>
                </a:solidFill>
              </a:rPr>
              <a:t>An</a:t>
            </a:r>
          </a:p>
        </p:txBody>
      </p:sp>
      <p:sp>
        <p:nvSpPr>
          <p:cNvPr id="71689" name="Text Box 9"/>
          <p:cNvSpPr txBox="1">
            <a:spLocks noChangeArrowheads="1"/>
          </p:cNvSpPr>
          <p:nvPr/>
        </p:nvSpPr>
        <p:spPr bwMode="auto">
          <a:xfrm>
            <a:off x="7620000" y="2667001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>
                <a:solidFill>
                  <a:srgbClr val="FF0000"/>
                </a:solidFill>
              </a:rPr>
              <a:t>Hoa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1691" name="Text Box 11"/>
          <p:cNvSpPr txBox="1">
            <a:spLocks noChangeArrowheads="1"/>
          </p:cNvSpPr>
          <p:nvPr/>
        </p:nvSpPr>
        <p:spPr bwMode="auto">
          <a:xfrm>
            <a:off x="8686800" y="2514601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>
                <a:solidFill>
                  <a:srgbClr val="00CC00"/>
                </a:solidFill>
              </a:rPr>
              <a:t>Phúc</a:t>
            </a:r>
            <a:endParaRPr lang="en-US" dirty="0">
              <a:solidFill>
                <a:srgbClr val="00CC00"/>
              </a:solidFill>
            </a:endParaRPr>
          </a:p>
        </p:txBody>
      </p:sp>
      <p:sp>
        <p:nvSpPr>
          <p:cNvPr id="71693" name="Text Box 13"/>
          <p:cNvSpPr txBox="1">
            <a:spLocks noChangeArrowheads="1"/>
          </p:cNvSpPr>
          <p:nvPr/>
        </p:nvSpPr>
        <p:spPr bwMode="auto">
          <a:xfrm>
            <a:off x="238538" y="2746512"/>
            <a:ext cx="526774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   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dirty="0" err="1"/>
              <a:t>xem</a:t>
            </a:r>
            <a:r>
              <a:rPr lang="en-US" dirty="0"/>
              <a:t> ai </a:t>
            </a:r>
            <a:r>
              <a:rPr lang="en-US" dirty="0" err="1"/>
              <a:t>đi</a:t>
            </a:r>
            <a:r>
              <a:rPr lang="en-US" dirty="0"/>
              <a:t> </a:t>
            </a:r>
            <a:r>
              <a:rPr lang="en-US" dirty="0" err="1"/>
              <a:t>xa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, ai </a:t>
            </a:r>
            <a:r>
              <a:rPr lang="en-US" dirty="0" err="1"/>
              <a:t>đi</a:t>
            </a:r>
            <a:r>
              <a:rPr lang="en-US" dirty="0"/>
              <a:t> </a:t>
            </a:r>
            <a:r>
              <a:rPr lang="en-US" dirty="0" err="1"/>
              <a:t>gần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ta </a:t>
            </a:r>
            <a:r>
              <a:rPr lang="en-US" dirty="0" err="1"/>
              <a:t>đi</a:t>
            </a:r>
            <a:r>
              <a:rPr lang="en-US" dirty="0"/>
              <a:t> so </a:t>
            </a:r>
            <a:r>
              <a:rPr lang="en-US" dirty="0" err="1"/>
              <a:t>sánh</a:t>
            </a:r>
            <a:r>
              <a:rPr lang="en-US" dirty="0"/>
              <a:t> </a:t>
            </a:r>
            <a:r>
              <a:rPr lang="en-US" dirty="0" err="1"/>
              <a:t>độ</a:t>
            </a:r>
            <a:r>
              <a:rPr lang="en-US" dirty="0"/>
              <a:t> </a:t>
            </a:r>
            <a:r>
              <a:rPr lang="en-US" dirty="0" err="1"/>
              <a:t>dài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đoạn</a:t>
            </a:r>
            <a:r>
              <a:rPr lang="en-US" dirty="0"/>
              <a:t> AD; BD ; CD.</a:t>
            </a:r>
          </a:p>
        </p:txBody>
      </p:sp>
      <p:sp>
        <p:nvSpPr>
          <p:cNvPr id="71694" name="Text Box 14"/>
          <p:cNvSpPr txBox="1">
            <a:spLocks noChangeArrowheads="1"/>
          </p:cNvSpPr>
          <p:nvPr/>
        </p:nvSpPr>
        <p:spPr bwMode="auto">
          <a:xfrm>
            <a:off x="238538" y="2322886"/>
            <a:ext cx="654326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   </a:t>
            </a:r>
            <a:r>
              <a:rPr lang="en-US" dirty="0" err="1"/>
              <a:t>Đường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trường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>
                <a:solidFill>
                  <a:srgbClr val="0000FF"/>
                </a:solidFill>
              </a:rPr>
              <a:t>An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AD,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</a:rPr>
              <a:t>Hoa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BD,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Ph</a:t>
            </a:r>
            <a:r>
              <a:rPr lang="en-US" dirty="0" err="1">
                <a:solidFill>
                  <a:srgbClr val="00CC00"/>
                </a:solidFill>
              </a:rPr>
              <a:t>úc</a:t>
            </a:r>
            <a:r>
              <a:rPr lang="en-US" dirty="0"/>
              <a:t>  </a:t>
            </a:r>
            <a:r>
              <a:rPr lang="en-US" dirty="0" err="1"/>
              <a:t>là</a:t>
            </a:r>
            <a:r>
              <a:rPr lang="en-US" dirty="0"/>
              <a:t> CD</a:t>
            </a:r>
          </a:p>
        </p:txBody>
      </p:sp>
      <p:sp>
        <p:nvSpPr>
          <p:cNvPr id="71699" name="Text Box 19"/>
          <p:cNvSpPr txBox="1">
            <a:spLocks noChangeArrowheads="1"/>
          </p:cNvSpPr>
          <p:nvPr/>
        </p:nvSpPr>
        <p:spPr bwMode="auto">
          <a:xfrm>
            <a:off x="2252869" y="1853263"/>
            <a:ext cx="182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u="sng" dirty="0" err="1"/>
              <a:t>Gợi</a:t>
            </a:r>
            <a:r>
              <a:rPr lang="en-US" sz="2400" u="sng" dirty="0"/>
              <a:t> ý</a:t>
            </a:r>
          </a:p>
        </p:txBody>
      </p:sp>
      <p:sp>
        <p:nvSpPr>
          <p:cNvPr id="71700" name="Text Box 20"/>
          <p:cNvSpPr txBox="1">
            <a:spLocks noChangeArrowheads="1"/>
          </p:cNvSpPr>
          <p:nvPr/>
        </p:nvSpPr>
        <p:spPr bwMode="auto">
          <a:xfrm>
            <a:off x="7391400" y="4343401"/>
            <a:ext cx="3276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   </a:t>
            </a:r>
            <a:r>
              <a:rPr lang="en-US" sz="2000" dirty="0" err="1"/>
              <a:t>Xét</a:t>
            </a:r>
            <a:r>
              <a:rPr lang="en-US" sz="2000" dirty="0"/>
              <a:t> tam </a:t>
            </a:r>
            <a:r>
              <a:rPr lang="en-US" sz="2000" dirty="0" err="1"/>
              <a:t>giác</a:t>
            </a:r>
            <a:r>
              <a:rPr lang="en-US" sz="2000" dirty="0"/>
              <a:t> BDC, </a:t>
            </a:r>
            <a:r>
              <a:rPr lang="en-US" sz="2000" dirty="0" err="1"/>
              <a:t>cạnh</a:t>
            </a:r>
            <a:r>
              <a:rPr lang="en-US" sz="2000" dirty="0"/>
              <a:t> </a:t>
            </a:r>
            <a:r>
              <a:rPr lang="en-US" sz="2000" dirty="0" err="1"/>
              <a:t>nào</a:t>
            </a:r>
            <a:r>
              <a:rPr lang="en-US" sz="2000" dirty="0"/>
              <a:t> </a:t>
            </a:r>
            <a:r>
              <a:rPr lang="en-US" sz="2000" dirty="0" err="1"/>
              <a:t>lớn</a:t>
            </a:r>
            <a:r>
              <a:rPr lang="en-US" sz="2000" dirty="0"/>
              <a:t> </a:t>
            </a:r>
            <a:r>
              <a:rPr lang="en-US" sz="2000" dirty="0" err="1"/>
              <a:t>nhất</a:t>
            </a:r>
            <a:r>
              <a:rPr lang="en-US" sz="2000" dirty="0"/>
              <a:t>? </a:t>
            </a:r>
            <a:r>
              <a:rPr lang="en-US" sz="2000" dirty="0" err="1"/>
              <a:t>Vì</a:t>
            </a:r>
            <a:r>
              <a:rPr lang="en-US" sz="2000" dirty="0"/>
              <a:t> </a:t>
            </a:r>
            <a:r>
              <a:rPr lang="en-US" sz="2000" dirty="0" err="1"/>
              <a:t>sao</a:t>
            </a:r>
            <a:r>
              <a:rPr lang="en-US" sz="2000" dirty="0"/>
              <a:t>?</a:t>
            </a:r>
          </a:p>
        </p:txBody>
      </p:sp>
      <p:sp>
        <p:nvSpPr>
          <p:cNvPr id="71701" name="Text Box 21"/>
          <p:cNvSpPr txBox="1">
            <a:spLocks noChangeArrowheads="1"/>
          </p:cNvSpPr>
          <p:nvPr/>
        </p:nvSpPr>
        <p:spPr bwMode="auto">
          <a:xfrm>
            <a:off x="4876800" y="4343401"/>
            <a:ext cx="3276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   </a:t>
            </a:r>
            <a:r>
              <a:rPr lang="en-US" sz="2000" dirty="0" err="1"/>
              <a:t>Xét</a:t>
            </a:r>
            <a:r>
              <a:rPr lang="en-US" sz="2000" dirty="0"/>
              <a:t> tam </a:t>
            </a:r>
            <a:r>
              <a:rPr lang="en-US" sz="2000" dirty="0" err="1"/>
              <a:t>giác</a:t>
            </a:r>
            <a:r>
              <a:rPr lang="en-US" sz="2000" dirty="0"/>
              <a:t> ABD, </a:t>
            </a:r>
            <a:r>
              <a:rPr lang="en-US" sz="2000" dirty="0" err="1"/>
              <a:t>cạnh</a:t>
            </a:r>
            <a:r>
              <a:rPr lang="en-US" sz="2000" dirty="0"/>
              <a:t> </a:t>
            </a:r>
            <a:r>
              <a:rPr lang="en-US" sz="2000" dirty="0" err="1"/>
              <a:t>nào</a:t>
            </a:r>
            <a:r>
              <a:rPr lang="en-US" sz="2000" dirty="0"/>
              <a:t> </a:t>
            </a:r>
            <a:r>
              <a:rPr lang="en-US" sz="2000" dirty="0" err="1"/>
              <a:t>lớn</a:t>
            </a:r>
            <a:r>
              <a:rPr lang="en-US" sz="2000" dirty="0"/>
              <a:t> </a:t>
            </a:r>
            <a:r>
              <a:rPr lang="en-US" sz="2000" dirty="0" err="1"/>
              <a:t>nhất</a:t>
            </a:r>
            <a:r>
              <a:rPr lang="en-US" sz="2000" dirty="0"/>
              <a:t>? </a:t>
            </a:r>
            <a:r>
              <a:rPr lang="en-US" sz="2000" dirty="0" err="1"/>
              <a:t>Vì</a:t>
            </a:r>
            <a:r>
              <a:rPr lang="en-US" sz="2000" dirty="0"/>
              <a:t> </a:t>
            </a:r>
            <a:r>
              <a:rPr lang="en-US" sz="2000" dirty="0" err="1"/>
              <a:t>sao</a:t>
            </a:r>
            <a:r>
              <a:rPr lang="en-US" sz="2000" dirty="0"/>
              <a:t>?</a:t>
            </a:r>
          </a:p>
        </p:txBody>
      </p:sp>
      <p:sp>
        <p:nvSpPr>
          <p:cNvPr id="71702" name="Text Box 22"/>
          <p:cNvSpPr txBox="1">
            <a:spLocks noChangeArrowheads="1"/>
          </p:cNvSpPr>
          <p:nvPr/>
        </p:nvSpPr>
        <p:spPr bwMode="auto">
          <a:xfrm>
            <a:off x="278297" y="3605568"/>
            <a:ext cx="529203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   </a:t>
            </a:r>
            <a:r>
              <a:rPr lang="en-US" dirty="0" err="1"/>
              <a:t>Trong</a:t>
            </a:r>
            <a:r>
              <a:rPr lang="en-US" dirty="0"/>
              <a:t> tam </a:t>
            </a:r>
            <a:r>
              <a:rPr lang="en-US" dirty="0" err="1"/>
              <a:t>giác</a:t>
            </a:r>
            <a:r>
              <a:rPr lang="en-US" dirty="0"/>
              <a:t> BCD </a:t>
            </a:r>
            <a:r>
              <a:rPr lang="en-US" dirty="0" err="1"/>
              <a:t>cạnh</a:t>
            </a:r>
            <a:r>
              <a:rPr lang="en-US" dirty="0"/>
              <a:t> </a:t>
            </a:r>
            <a:r>
              <a:rPr lang="en-US" dirty="0" err="1"/>
              <a:t>huyền</a:t>
            </a:r>
            <a:r>
              <a:rPr lang="en-US" dirty="0"/>
              <a:t> BD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cạnh</a:t>
            </a:r>
            <a:r>
              <a:rPr lang="en-US" dirty="0"/>
              <a:t> </a:t>
            </a:r>
            <a:r>
              <a:rPr lang="en-US" dirty="0" err="1"/>
              <a:t>lớn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.</a:t>
            </a:r>
          </a:p>
        </p:txBody>
      </p:sp>
      <p:sp>
        <p:nvSpPr>
          <p:cNvPr id="71703" name="Text Box 23"/>
          <p:cNvSpPr txBox="1">
            <a:spLocks noChangeArrowheads="1"/>
          </p:cNvSpPr>
          <p:nvPr/>
        </p:nvSpPr>
        <p:spPr bwMode="auto">
          <a:xfrm>
            <a:off x="228600" y="4473737"/>
            <a:ext cx="6553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   </a:t>
            </a:r>
            <a:r>
              <a:rPr lang="en-US" sz="2000" dirty="0" err="1"/>
              <a:t>Trong</a:t>
            </a:r>
            <a:r>
              <a:rPr lang="en-US" sz="2000" dirty="0"/>
              <a:t> tam </a:t>
            </a:r>
            <a:r>
              <a:rPr lang="en-US" sz="2000" dirty="0" err="1"/>
              <a:t>giác</a:t>
            </a:r>
            <a:r>
              <a:rPr lang="en-US" sz="2000" dirty="0"/>
              <a:t> ABD </a:t>
            </a:r>
            <a:r>
              <a:rPr lang="en-US" sz="2000" dirty="0" err="1"/>
              <a:t>tù</a:t>
            </a:r>
            <a:r>
              <a:rPr lang="en-US" sz="2000" dirty="0"/>
              <a:t> (</a:t>
            </a:r>
            <a:r>
              <a:rPr lang="en-US" sz="2000" i="1" dirty="0" err="1"/>
              <a:t>vì</a:t>
            </a:r>
            <a:r>
              <a:rPr lang="en-US" sz="2000" i="1" dirty="0"/>
              <a:t> </a:t>
            </a:r>
            <a:r>
              <a:rPr lang="en-US" sz="2000" i="1" dirty="0" err="1"/>
              <a:t>góc</a:t>
            </a:r>
            <a:r>
              <a:rPr lang="en-US" sz="2000" i="1" dirty="0"/>
              <a:t> ABD </a:t>
            </a:r>
            <a:r>
              <a:rPr lang="en-US" sz="2000" i="1" dirty="0" err="1"/>
              <a:t>là</a:t>
            </a:r>
            <a:r>
              <a:rPr lang="en-US" sz="2000" i="1" dirty="0"/>
              <a:t> </a:t>
            </a:r>
            <a:r>
              <a:rPr lang="en-US" sz="2000" i="1" dirty="0" err="1"/>
              <a:t>góc</a:t>
            </a:r>
            <a:r>
              <a:rPr lang="en-US" sz="2000" i="1" dirty="0"/>
              <a:t> </a:t>
            </a:r>
            <a:r>
              <a:rPr lang="en-US" sz="2000" i="1" dirty="0" err="1"/>
              <a:t>ngoài</a:t>
            </a:r>
            <a:r>
              <a:rPr lang="en-US" sz="2000" i="1" dirty="0"/>
              <a:t> </a:t>
            </a:r>
            <a:r>
              <a:rPr lang="en-US" sz="2000" i="1" dirty="0" err="1"/>
              <a:t>tại</a:t>
            </a:r>
            <a:r>
              <a:rPr lang="en-US" sz="2000" i="1" dirty="0"/>
              <a:t> </a:t>
            </a:r>
            <a:r>
              <a:rPr lang="en-US" sz="2000" i="1" dirty="0" err="1"/>
              <a:t>đỉnh</a:t>
            </a:r>
            <a:r>
              <a:rPr lang="en-US" sz="2000" i="1" dirty="0"/>
              <a:t> B </a:t>
            </a:r>
            <a:r>
              <a:rPr lang="en-US" sz="2000" i="1" dirty="0" err="1"/>
              <a:t>của</a:t>
            </a:r>
            <a:r>
              <a:rPr lang="en-US" sz="2000" i="1" dirty="0"/>
              <a:t> tam </a:t>
            </a:r>
            <a:r>
              <a:rPr lang="en-US" sz="2000" i="1" dirty="0" err="1"/>
              <a:t>giác</a:t>
            </a:r>
            <a:r>
              <a:rPr lang="en-US" sz="2000" i="1" dirty="0"/>
              <a:t> BCD </a:t>
            </a:r>
            <a:r>
              <a:rPr lang="en-US" sz="2000" i="1" dirty="0" err="1"/>
              <a:t>vuông</a:t>
            </a:r>
            <a:r>
              <a:rPr lang="en-US" sz="2000" i="1" dirty="0"/>
              <a:t> </a:t>
            </a:r>
            <a:r>
              <a:rPr lang="en-US" sz="2000" i="1" dirty="0" err="1"/>
              <a:t>tại</a:t>
            </a:r>
            <a:r>
              <a:rPr lang="en-US" sz="2000" i="1" dirty="0"/>
              <a:t> C</a:t>
            </a:r>
            <a:r>
              <a:rPr lang="en-US" sz="2000" dirty="0"/>
              <a:t>), </a:t>
            </a:r>
            <a:r>
              <a:rPr lang="en-US" sz="2000" dirty="0" err="1"/>
              <a:t>nên</a:t>
            </a:r>
            <a:r>
              <a:rPr lang="en-US" sz="2000" dirty="0"/>
              <a:t> </a:t>
            </a:r>
            <a:r>
              <a:rPr lang="en-US" sz="2000" dirty="0" err="1"/>
              <a:t>cạnh</a:t>
            </a:r>
            <a:r>
              <a:rPr lang="en-US" sz="2000" dirty="0"/>
              <a:t> AD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lớn</a:t>
            </a:r>
            <a:r>
              <a:rPr lang="en-US" sz="2000" dirty="0"/>
              <a:t> </a:t>
            </a:r>
            <a:r>
              <a:rPr lang="en-US" sz="2000" dirty="0" err="1"/>
              <a:t>nhất</a:t>
            </a:r>
            <a:r>
              <a:rPr lang="en-US" sz="2000" dirty="0"/>
              <a:t>.</a:t>
            </a:r>
          </a:p>
        </p:txBody>
      </p:sp>
      <p:sp>
        <p:nvSpPr>
          <p:cNvPr id="71705" name="Text Box 25"/>
          <p:cNvSpPr txBox="1">
            <a:spLocks noChangeArrowheads="1"/>
          </p:cNvSpPr>
          <p:nvPr/>
        </p:nvSpPr>
        <p:spPr bwMode="auto">
          <a:xfrm>
            <a:off x="49696" y="5503832"/>
            <a:ext cx="825610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   </a:t>
            </a:r>
            <a:r>
              <a:rPr lang="en-US" sz="2000" dirty="0" err="1">
                <a:solidFill>
                  <a:srgbClr val="FF0000"/>
                </a:solidFill>
              </a:rPr>
              <a:t>Vậy</a:t>
            </a:r>
            <a:r>
              <a:rPr lang="en-US" sz="2000" dirty="0">
                <a:solidFill>
                  <a:srgbClr val="FF0000"/>
                </a:solidFill>
              </a:rPr>
              <a:t> AD &gt; BD &gt; CD, hay </a:t>
            </a:r>
            <a:r>
              <a:rPr lang="en-US" sz="2000" dirty="0">
                <a:solidFill>
                  <a:srgbClr val="0000FF"/>
                </a:solidFill>
              </a:rPr>
              <a:t>An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là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người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đi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xa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nhất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và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00CC00"/>
                </a:solidFill>
              </a:rPr>
              <a:t>Phúc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đi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gần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nhất</a:t>
            </a:r>
            <a:r>
              <a:rPr lang="en-US" sz="2000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5118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1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16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1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1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1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1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717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1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17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1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1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717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71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71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3" grpId="0"/>
      <p:bldP spid="71694" grpId="0"/>
      <p:bldP spid="71699" grpId="0"/>
      <p:bldP spid="71700" grpId="0"/>
      <p:bldP spid="71700" grpId="1"/>
      <p:bldP spid="71701" grpId="0"/>
      <p:bldP spid="71701" grpId="1"/>
      <p:bldP spid="71702" grpId="0"/>
      <p:bldP spid="71703" grpId="0"/>
      <p:bldP spid="7170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43">
            <a:extLst>
              <a:ext uri="{FF2B5EF4-FFF2-40B4-BE49-F238E27FC236}">
                <a16:creationId xmlns:a16="http://schemas.microsoft.com/office/drawing/2014/main" id="{9E4DF07E-523C-44FA-A90D-B39AEC3B90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0125" y="-354013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800"/>
          </a:p>
        </p:txBody>
      </p:sp>
      <p:pic>
        <p:nvPicPr>
          <p:cNvPr id="18435" name="Picture 53">
            <a:hlinkClick r:id="rId2" action="ppaction://hlinksldjump"/>
            <a:extLst>
              <a:ext uri="{FF2B5EF4-FFF2-40B4-BE49-F238E27FC236}">
                <a16:creationId xmlns:a16="http://schemas.microsoft.com/office/drawing/2014/main" id="{ED64E112-F542-491C-ABF5-4142C75B7CC5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17283" y="5715000"/>
            <a:ext cx="968375" cy="1143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36" name="Picture 54">
            <a:extLst>
              <a:ext uri="{FF2B5EF4-FFF2-40B4-BE49-F238E27FC236}">
                <a16:creationId xmlns:a16="http://schemas.microsoft.com/office/drawing/2014/main" id="{168E2D2B-8CE7-489B-8CE4-1F916362B6EE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8125" y="119271"/>
            <a:ext cx="742950" cy="666894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37" name="Picture 57">
            <a:extLst>
              <a:ext uri="{FF2B5EF4-FFF2-40B4-BE49-F238E27FC236}">
                <a16:creationId xmlns:a16="http://schemas.microsoft.com/office/drawing/2014/main" id="{BD436EDD-7758-4432-8A3B-FC3FE23D9D28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3426" y="6451600"/>
            <a:ext cx="9316278" cy="558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438" name="Text Box 66">
            <a:extLst>
              <a:ext uri="{FF2B5EF4-FFF2-40B4-BE49-F238E27FC236}">
                <a16:creationId xmlns:a16="http://schemas.microsoft.com/office/drawing/2014/main" id="{5AA7BCBF-9668-4A82-96C2-1DBC9BC811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990601"/>
            <a:ext cx="1828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2B2B2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6211" name="Text Box 67">
            <a:extLst>
              <a:ext uri="{FF2B5EF4-FFF2-40B4-BE49-F238E27FC236}">
                <a16:creationId xmlns:a16="http://schemas.microsoft.com/office/drawing/2014/main" id="{31B53D9F-D2F0-4690-A5E7-EE45889241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5949" y="304800"/>
            <a:ext cx="1074792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r>
              <a:rPr lang="en-US" sz="3200" b="1" dirty="0" err="1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3200" b="1" dirty="0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3200" b="1" dirty="0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3200" b="1" dirty="0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200" b="1" dirty="0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3200" b="1" dirty="0" err="1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200" b="1" dirty="0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200" b="1" dirty="0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200" b="1" dirty="0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nhọn</a:t>
            </a:r>
            <a:r>
              <a:rPr lang="en-US" sz="3200" b="1" dirty="0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dirty="0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30</a:t>
            </a:r>
            <a:r>
              <a:rPr lang="en-US" sz="3200" b="1" baseline="30000" dirty="0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200" b="1" dirty="0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b="1" dirty="0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200" b="1" dirty="0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200" b="1" dirty="0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200" b="1" dirty="0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200" b="1" dirty="0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200" b="1" dirty="0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3200" b="1" dirty="0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dirty="0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sz="3200" b="1" dirty="0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200" b="1" dirty="0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huyền</a:t>
            </a:r>
            <a:r>
              <a:rPr lang="en-US" sz="3200" b="1" dirty="0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6214" name="Group 70">
            <a:extLst>
              <a:ext uri="{FF2B5EF4-FFF2-40B4-BE49-F238E27FC236}">
                <a16:creationId xmlns:a16="http://schemas.microsoft.com/office/drawing/2014/main" id="{A250C9F4-C543-4D9B-BCBD-DDF8244300B7}"/>
              </a:ext>
            </a:extLst>
          </p:cNvPr>
          <p:cNvGrpSpPr>
            <a:grpSpLocks/>
          </p:cNvGrpSpPr>
          <p:nvPr/>
        </p:nvGrpSpPr>
        <p:grpSpPr bwMode="auto">
          <a:xfrm>
            <a:off x="4876800" y="2057400"/>
            <a:ext cx="2133600" cy="3048000"/>
            <a:chOff x="1680" y="1968"/>
            <a:chExt cx="1344" cy="1920"/>
          </a:xfrm>
        </p:grpSpPr>
        <p:sp>
          <p:nvSpPr>
            <p:cNvPr id="18463" name="AutoShape 68">
              <a:extLst>
                <a:ext uri="{FF2B5EF4-FFF2-40B4-BE49-F238E27FC236}">
                  <a16:creationId xmlns:a16="http://schemas.microsoft.com/office/drawing/2014/main" id="{9A312F81-E8C2-4704-86E3-8C5B07C2EA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0" y="1968"/>
              <a:ext cx="1344" cy="1920"/>
            </a:xfrm>
            <a:prstGeom prst="rtTriangle">
              <a:avLst/>
            </a:prstGeom>
            <a:solidFill>
              <a:srgbClr val="0000FF">
                <a:alpha val="50195"/>
              </a:srgb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50000"/>
                </a:spcBef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spcBef>
                  <a:spcPct val="50000"/>
                </a:spcBef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spcBef>
                  <a:spcPct val="50000"/>
                </a:spcBef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spcBef>
                  <a:spcPct val="50000"/>
                </a:spcBef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spcBef>
                  <a:spcPct val="50000"/>
                </a:spcBef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64" name="Oval 69">
              <a:extLst>
                <a:ext uri="{FF2B5EF4-FFF2-40B4-BE49-F238E27FC236}">
                  <a16:creationId xmlns:a16="http://schemas.microsoft.com/office/drawing/2014/main" id="{4D0A76A9-7B56-45F8-A1E6-F1A0E9F509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0" y="3120"/>
              <a:ext cx="480" cy="528"/>
            </a:xfrm>
            <a:prstGeom prst="ellipse">
              <a:avLst/>
            </a:prstGeom>
            <a:solidFill>
              <a:schemeClr val="bg1">
                <a:alpha val="50195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50000"/>
                </a:spcBef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spcBef>
                  <a:spcPct val="50000"/>
                </a:spcBef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spcBef>
                  <a:spcPct val="50000"/>
                </a:spcBef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spcBef>
                  <a:spcPct val="50000"/>
                </a:spcBef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spcBef>
                  <a:spcPct val="50000"/>
                </a:spcBef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6215" name="Line 71">
            <a:extLst>
              <a:ext uri="{FF2B5EF4-FFF2-40B4-BE49-F238E27FC236}">
                <a16:creationId xmlns:a16="http://schemas.microsoft.com/office/drawing/2014/main" id="{E9CEFC14-D508-4919-B108-1D406AA2CE34}"/>
              </a:ext>
            </a:extLst>
          </p:cNvPr>
          <p:cNvSpPr>
            <a:spLocks noChangeShapeType="1"/>
          </p:cNvSpPr>
          <p:nvPr/>
        </p:nvSpPr>
        <p:spPr bwMode="auto">
          <a:xfrm>
            <a:off x="4857750" y="5143500"/>
            <a:ext cx="38862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216" name="Picture 72">
            <a:extLst>
              <a:ext uri="{FF2B5EF4-FFF2-40B4-BE49-F238E27FC236}">
                <a16:creationId xmlns:a16="http://schemas.microsoft.com/office/drawing/2014/main" id="{93A2EBC5-46B8-468F-B980-F0AD68A448F0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29150" y="4305300"/>
            <a:ext cx="1119188" cy="8191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219" name="Line 75">
            <a:extLst>
              <a:ext uri="{FF2B5EF4-FFF2-40B4-BE49-F238E27FC236}">
                <a16:creationId xmlns:a16="http://schemas.microsoft.com/office/drawing/2014/main" id="{E3B3953E-2CAD-456C-8923-D42392E4E04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76800" y="1905000"/>
            <a:ext cx="0" cy="321945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220" name="Picture 76">
            <a:extLst>
              <a:ext uri="{FF2B5EF4-FFF2-40B4-BE49-F238E27FC236}">
                <a16:creationId xmlns:a16="http://schemas.microsoft.com/office/drawing/2014/main" id="{915DFDA6-6FAC-4AE1-B976-C58CEACCBF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600" y="914400"/>
            <a:ext cx="1955800" cy="353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24" name="Picture 80">
            <a:extLst>
              <a:ext uri="{FF2B5EF4-FFF2-40B4-BE49-F238E27FC236}">
                <a16:creationId xmlns:a16="http://schemas.microsoft.com/office/drawing/2014/main" id="{9A807C35-FA0A-4137-A5CE-63D775B76B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6000" contrast="-24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350" y="5181601"/>
            <a:ext cx="4084638" cy="911225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26" name="Line 82">
            <a:extLst>
              <a:ext uri="{FF2B5EF4-FFF2-40B4-BE49-F238E27FC236}">
                <a16:creationId xmlns:a16="http://schemas.microsoft.com/office/drawing/2014/main" id="{E2A819AE-FC37-47BA-A3AC-167B986BB2DC}"/>
              </a:ext>
            </a:extLst>
          </p:cNvPr>
          <p:cNvSpPr>
            <a:spLocks noChangeShapeType="1"/>
          </p:cNvSpPr>
          <p:nvPr/>
        </p:nvSpPr>
        <p:spPr bwMode="auto">
          <a:xfrm>
            <a:off x="4876800" y="2590800"/>
            <a:ext cx="1524000" cy="2819400"/>
          </a:xfrm>
          <a:prstGeom prst="line">
            <a:avLst/>
          </a:prstGeom>
          <a:noFill/>
          <a:ln w="38100">
            <a:solidFill>
              <a:srgbClr val="FF66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28" name="Freeform 84">
            <a:extLst>
              <a:ext uri="{FF2B5EF4-FFF2-40B4-BE49-F238E27FC236}">
                <a16:creationId xmlns:a16="http://schemas.microsoft.com/office/drawing/2014/main" id="{FA26B9C6-DC5F-4C2B-9868-46B9C5045CB0}"/>
              </a:ext>
            </a:extLst>
          </p:cNvPr>
          <p:cNvSpPr>
            <a:spLocks/>
          </p:cNvSpPr>
          <p:nvPr/>
        </p:nvSpPr>
        <p:spPr bwMode="auto">
          <a:xfrm>
            <a:off x="4876800" y="2973388"/>
            <a:ext cx="190500" cy="150812"/>
          </a:xfrm>
          <a:custGeom>
            <a:avLst/>
            <a:gdLst>
              <a:gd name="T0" fmla="*/ 0 w 120"/>
              <a:gd name="T1" fmla="*/ 88900 h 95"/>
              <a:gd name="T2" fmla="*/ 76200 w 120"/>
              <a:gd name="T3" fmla="*/ 139700 h 95"/>
              <a:gd name="T4" fmla="*/ 152400 w 120"/>
              <a:gd name="T5" fmla="*/ 127000 h 95"/>
              <a:gd name="T6" fmla="*/ 190500 w 120"/>
              <a:gd name="T7" fmla="*/ 0 h 9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20" h="95">
                <a:moveTo>
                  <a:pt x="0" y="56"/>
                </a:moveTo>
                <a:cubicBezTo>
                  <a:pt x="8" y="61"/>
                  <a:pt x="32" y="84"/>
                  <a:pt x="48" y="88"/>
                </a:cubicBezTo>
                <a:cubicBezTo>
                  <a:pt x="64" y="92"/>
                  <a:pt x="84" y="95"/>
                  <a:pt x="96" y="80"/>
                </a:cubicBezTo>
                <a:cubicBezTo>
                  <a:pt x="108" y="65"/>
                  <a:pt x="115" y="17"/>
                  <a:pt x="120" y="0"/>
                </a:cubicBezTo>
              </a:path>
            </a:pathLst>
          </a:custGeom>
          <a:noFill/>
          <a:ln w="38100" cap="flat" cmpd="sng">
            <a:solidFill>
              <a:srgbClr val="FF66FF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2B2B2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29" name="Text Box 85">
            <a:extLst>
              <a:ext uri="{FF2B5EF4-FFF2-40B4-BE49-F238E27FC236}">
                <a16:creationId xmlns:a16="http://schemas.microsoft.com/office/drawing/2014/main" id="{5A3D2360-B523-45D8-A488-0315AF4A20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8700" y="3062288"/>
            <a:ext cx="990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2B2B2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FF66FF"/>
                </a:solidFill>
              </a:rPr>
              <a:t>30</a:t>
            </a:r>
            <a:r>
              <a:rPr lang="en-US" altLang="en-US" sz="1800" baseline="30000">
                <a:solidFill>
                  <a:srgbClr val="FF66FF"/>
                </a:solidFill>
              </a:rPr>
              <a:t>0</a:t>
            </a:r>
          </a:p>
        </p:txBody>
      </p:sp>
      <p:sp>
        <p:nvSpPr>
          <p:cNvPr id="6230" name="Text Box 86">
            <a:extLst>
              <a:ext uri="{FF2B5EF4-FFF2-40B4-BE49-F238E27FC236}">
                <a16:creationId xmlns:a16="http://schemas.microsoft.com/office/drawing/2014/main" id="{67B998BC-AD34-4080-9C00-CF847CB0FD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5013326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2B2B2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en-US" sz="2000" b="1"/>
              <a:t>A</a:t>
            </a:r>
          </a:p>
        </p:txBody>
      </p:sp>
      <p:sp>
        <p:nvSpPr>
          <p:cNvPr id="6231" name="Text Box 87">
            <a:extLst>
              <a:ext uri="{FF2B5EF4-FFF2-40B4-BE49-F238E27FC236}">
                <a16:creationId xmlns:a16="http://schemas.microsoft.com/office/drawing/2014/main" id="{0BF4D376-C4B1-443F-9B0F-271B8E820A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5105401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2B2B2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en-US" sz="2000" b="1"/>
              <a:t>C</a:t>
            </a:r>
          </a:p>
        </p:txBody>
      </p:sp>
      <p:sp>
        <p:nvSpPr>
          <p:cNvPr id="6232" name="Text Box 88">
            <a:extLst>
              <a:ext uri="{FF2B5EF4-FFF2-40B4-BE49-F238E27FC236}">
                <a16:creationId xmlns:a16="http://schemas.microsoft.com/office/drawing/2014/main" id="{182DF17A-E284-4B9A-8D36-875D26D265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2438401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2B2B2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en-US" sz="2000" b="1"/>
              <a:t>B</a:t>
            </a:r>
          </a:p>
        </p:txBody>
      </p:sp>
      <p:pic>
        <p:nvPicPr>
          <p:cNvPr id="6237" name="Picture 93">
            <a:extLst>
              <a:ext uri="{FF2B5EF4-FFF2-40B4-BE49-F238E27FC236}">
                <a16:creationId xmlns:a16="http://schemas.microsoft.com/office/drawing/2014/main" id="{59E8999E-6FEF-4EC0-BBDC-853A33FD92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233864"/>
            <a:ext cx="819150" cy="111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38" name="Rectangle 94">
            <a:extLst>
              <a:ext uri="{FF2B5EF4-FFF2-40B4-BE49-F238E27FC236}">
                <a16:creationId xmlns:a16="http://schemas.microsoft.com/office/drawing/2014/main" id="{9097C876-4B84-442A-8FF8-D87C1A7940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4972050"/>
            <a:ext cx="228600" cy="152400"/>
          </a:xfrm>
          <a:prstGeom prst="rect">
            <a:avLst/>
          </a:prstGeom>
          <a:noFill/>
          <a:ln w="12700" algn="ctr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2B2B2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239" name="Oval 95">
            <a:extLst>
              <a:ext uri="{FF2B5EF4-FFF2-40B4-BE49-F238E27FC236}">
                <a16:creationId xmlns:a16="http://schemas.microsoft.com/office/drawing/2014/main" id="{21FE3AD1-3DD1-4165-B029-3C9CD30E1E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8700" y="2590800"/>
            <a:ext cx="76200" cy="76200"/>
          </a:xfrm>
          <a:prstGeom prst="ellips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2B2B2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240" name="Line 96">
            <a:extLst>
              <a:ext uri="{FF2B5EF4-FFF2-40B4-BE49-F238E27FC236}">
                <a16:creationId xmlns:a16="http://schemas.microsoft.com/office/drawing/2014/main" id="{8C3D7846-A7D6-4CA7-8261-45D7A10393EA}"/>
              </a:ext>
            </a:extLst>
          </p:cNvPr>
          <p:cNvSpPr>
            <a:spLocks noChangeShapeType="1"/>
          </p:cNvSpPr>
          <p:nvPr/>
        </p:nvSpPr>
        <p:spPr bwMode="auto">
          <a:xfrm>
            <a:off x="4876800" y="2590800"/>
            <a:ext cx="0" cy="190500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1" name="Oval 97">
            <a:extLst>
              <a:ext uri="{FF2B5EF4-FFF2-40B4-BE49-F238E27FC236}">
                <a16:creationId xmlns:a16="http://schemas.microsoft.com/office/drawing/2014/main" id="{5347BDDC-9F33-4903-B013-E6FEDECC0B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0300" y="5086350"/>
            <a:ext cx="76200" cy="76200"/>
          </a:xfrm>
          <a:prstGeom prst="ellipse">
            <a:avLst/>
          </a:prstGeom>
          <a:noFill/>
          <a:ln w="12700" algn="ctr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2B2B2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6242" name="Picture 98">
            <a:extLst>
              <a:ext uri="{FF2B5EF4-FFF2-40B4-BE49-F238E27FC236}">
                <a16:creationId xmlns:a16="http://schemas.microsoft.com/office/drawing/2014/main" id="{415AFB12-8A89-4C30-8327-74257CF2CC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6000" contrast="-24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89203">
            <a:off x="5435601" y="1371600"/>
            <a:ext cx="911225" cy="4084638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43" name="Line 99">
            <a:extLst>
              <a:ext uri="{FF2B5EF4-FFF2-40B4-BE49-F238E27FC236}">
                <a16:creationId xmlns:a16="http://schemas.microsoft.com/office/drawing/2014/main" id="{236BDB45-9012-4506-A427-8ED46E9BD9E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876800" y="2590800"/>
            <a:ext cx="1371600" cy="25146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244" name="Picture 100">
            <a:extLst>
              <a:ext uri="{FF2B5EF4-FFF2-40B4-BE49-F238E27FC236}">
                <a16:creationId xmlns:a16="http://schemas.microsoft.com/office/drawing/2014/main" id="{E7A8E89D-75FD-40A0-96DD-0D1BE49C91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65429">
            <a:off x="5314950" y="4514850"/>
            <a:ext cx="819150" cy="111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5" name="Line 101">
            <a:extLst>
              <a:ext uri="{FF2B5EF4-FFF2-40B4-BE49-F238E27FC236}">
                <a16:creationId xmlns:a16="http://schemas.microsoft.com/office/drawing/2014/main" id="{52772B9B-CDF8-4996-A644-7FB93BB953B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48400" y="5143500"/>
            <a:ext cx="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8" name="Freeform 104">
            <a:extLst>
              <a:ext uri="{FF2B5EF4-FFF2-40B4-BE49-F238E27FC236}">
                <a16:creationId xmlns:a16="http://schemas.microsoft.com/office/drawing/2014/main" id="{31E903CF-CD08-49F8-8B20-E81B0BB7ABFB}"/>
              </a:ext>
            </a:extLst>
          </p:cNvPr>
          <p:cNvSpPr>
            <a:spLocks/>
          </p:cNvSpPr>
          <p:nvPr/>
        </p:nvSpPr>
        <p:spPr bwMode="auto">
          <a:xfrm>
            <a:off x="4876800" y="5143500"/>
            <a:ext cx="1390650" cy="1588"/>
          </a:xfrm>
          <a:custGeom>
            <a:avLst/>
            <a:gdLst>
              <a:gd name="T0" fmla="*/ 0 w 876"/>
              <a:gd name="T1" fmla="*/ 0 h 1"/>
              <a:gd name="T2" fmla="*/ 1390650 w 876"/>
              <a:gd name="T3" fmla="*/ 0 h 1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76" h="1">
                <a:moveTo>
                  <a:pt x="0" y="0"/>
                </a:moveTo>
                <a:lnTo>
                  <a:pt x="876" y="0"/>
                </a:lnTo>
              </a:path>
            </a:pathLst>
          </a:custGeom>
          <a:noFill/>
          <a:ln w="38100" cap="flat" cmpd="sng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9" name="Freeform 105">
            <a:extLst>
              <a:ext uri="{FF2B5EF4-FFF2-40B4-BE49-F238E27FC236}">
                <a16:creationId xmlns:a16="http://schemas.microsoft.com/office/drawing/2014/main" id="{D7989B2F-864E-41D7-9AA7-06465876BE8C}"/>
              </a:ext>
            </a:extLst>
          </p:cNvPr>
          <p:cNvSpPr>
            <a:spLocks/>
          </p:cNvSpPr>
          <p:nvPr/>
        </p:nvSpPr>
        <p:spPr bwMode="auto">
          <a:xfrm>
            <a:off x="4870450" y="2590800"/>
            <a:ext cx="6350" cy="2571750"/>
          </a:xfrm>
          <a:custGeom>
            <a:avLst/>
            <a:gdLst>
              <a:gd name="T0" fmla="*/ 6350 w 4"/>
              <a:gd name="T1" fmla="*/ 0 h 1620"/>
              <a:gd name="T2" fmla="*/ 0 w 4"/>
              <a:gd name="T3" fmla="*/ 2571750 h 162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" h="1620">
                <a:moveTo>
                  <a:pt x="4" y="0"/>
                </a:moveTo>
                <a:lnTo>
                  <a:pt x="0" y="1620"/>
                </a:ln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3000"/>
                                        <p:tgtEl>
                                          <p:spTgt spid="6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11111E-6 L 0.42222 -0.00417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62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11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6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62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1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6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3000"/>
                                        <p:tgtEl>
                                          <p:spTgt spid="6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7 L 1.66667E-6 -0.46666 " pathEditMode="relative" ptsTypes="AA">
                                      <p:cBhvr>
                                        <p:cTn id="56" dur="3000" fill="hold"/>
                                        <p:tgtEl>
                                          <p:spTgt spid="62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6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6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62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6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6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62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6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0" dur="500"/>
                                        <p:tgtEl>
                                          <p:spTgt spid="6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6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900" decel="100000" fill="hold"/>
                                        <p:tgtEl>
                                          <p:spTgt spid="6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3" dur="500"/>
                                        <p:tgtEl>
                                          <p:spTgt spid="6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0" dur="1000"/>
                                        <p:tgtEl>
                                          <p:spTgt spid="6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5" dur="1" fill="hold"/>
                                        <p:tgtEl>
                                          <p:spTgt spid="623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0" dur="2000"/>
                                        <p:tgtEl>
                                          <p:spTgt spid="6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6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6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7" dur="1000"/>
                                        <p:tgtEl>
                                          <p:spTgt spid="6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6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6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0" dur="1" fill="hold"/>
                                        <p:tgtEl>
                                          <p:spTgt spid="623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34" dur="2000"/>
                                        <p:tgtEl>
                                          <p:spTgt spid="6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1000"/>
                                        <p:tgtEl>
                                          <p:spTgt spid="6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6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" decel="100000"/>
                                        <p:tgtEl>
                                          <p:spTgt spid="6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2000"/>
                                        <p:tgtEl>
                                          <p:spTgt spid="6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2000"/>
                                        <p:tgtEl>
                                          <p:spTgt spid="6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 nodeType="clickPar">
                      <p:stCondLst>
                        <p:cond delay="indefinite"/>
                      </p:stCondLst>
                      <p:childTnLst>
                        <p:par>
                          <p:cTn id="1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4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6" dur="3000"/>
                                        <p:tgtEl>
                                          <p:spTgt spid="6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E-6 -4.81481E-6 L -0.15105 -0.36203 " pathEditMode="relative" rAng="0" ptsTypes="AA">
                                      <p:cBhvr>
                                        <p:cTn id="158" dur="3000" fill="hold"/>
                                        <p:tgtEl>
                                          <p:spTgt spid="62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52" y="-18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1000"/>
                                        <p:tgtEl>
                                          <p:spTgt spid="6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6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" decel="100000"/>
                                        <p:tgtEl>
                                          <p:spTgt spid="6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1000"/>
                                        <p:tgtEl>
                                          <p:spTgt spid="6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6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" decel="100000"/>
                                        <p:tgtEl>
                                          <p:spTgt spid="6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 nodeType="clickPar">
                      <p:stCondLst>
                        <p:cond delay="indefinite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2000"/>
                                        <p:tgtEl>
                                          <p:spTgt spid="62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0" dur="500"/>
                                        <p:tgtEl>
                                          <p:spTgt spid="6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 nodeType="clickPar">
                      <p:stCondLst>
                        <p:cond delay="indefinite"/>
                      </p:stCondLst>
                      <p:childTnLst>
                        <p:par>
                          <p:cTn id="1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5" dur="500"/>
                                        <p:tgtEl>
                                          <p:spTgt spid="6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 nodeType="clickPar">
                      <p:stCondLst>
                        <p:cond delay="indefinite"/>
                      </p:stCondLst>
                      <p:childTnLst>
                        <p:par>
                          <p:cTn id="1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9" dur="500"/>
                                        <p:tgtEl>
                                          <p:spTgt spid="62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 nodeType="clickPar">
                      <p:stCondLst>
                        <p:cond delay="indefinite"/>
                      </p:stCondLst>
                      <p:childTnLst>
                        <p:par>
                          <p:cTn id="1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5" dur="500"/>
                                        <p:tgtEl>
                                          <p:spTgt spid="6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11" grpId="0"/>
      <p:bldP spid="6229" grpId="0"/>
      <p:bldP spid="6230" grpId="0"/>
      <p:bldP spid="6231" grpId="0"/>
      <p:bldP spid="623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>
            <a:extLst>
              <a:ext uri="{FF2B5EF4-FFF2-40B4-BE49-F238E27FC236}">
                <a16:creationId xmlns:a16="http://schemas.microsoft.com/office/drawing/2014/main" id="{3B392EEC-984A-4680-AB73-7F2B0AF2E0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" y="157508"/>
            <a:ext cx="533400" cy="6442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>
            <a:extLst>
              <a:ext uri="{FF2B5EF4-FFF2-40B4-BE49-F238E27FC236}">
                <a16:creationId xmlns:a16="http://schemas.microsoft.com/office/drawing/2014/main" id="{8C5AE064-B5F6-47FF-9F5C-49A1CE680C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6268278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>
            <a:extLst>
              <a:ext uri="{FF2B5EF4-FFF2-40B4-BE49-F238E27FC236}">
                <a16:creationId xmlns:a16="http://schemas.microsoft.com/office/drawing/2014/main" id="{9C056699-1035-4298-B09D-E8F676ED0D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117" y="6410740"/>
            <a:ext cx="10171113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5">
            <a:extLst>
              <a:ext uri="{FF2B5EF4-FFF2-40B4-BE49-F238E27FC236}">
                <a16:creationId xmlns:a16="http://schemas.microsoft.com/office/drawing/2014/main" id="{B51EB7D0-9608-41B7-BC8B-88C9986873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1233" y="152401"/>
            <a:ext cx="533400" cy="676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AutoShape 6">
            <a:extLst>
              <a:ext uri="{FF2B5EF4-FFF2-40B4-BE49-F238E27FC236}">
                <a16:creationId xmlns:a16="http://schemas.microsoft.com/office/drawing/2014/main" id="{405FA788-6C9E-420A-839D-C44CD01426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5364" y="560388"/>
            <a:ext cx="1455737" cy="2443162"/>
          </a:xfrm>
          <a:prstGeom prst="rtTriangle">
            <a:avLst/>
          </a:prstGeom>
          <a:noFill/>
          <a:ln w="3810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2B2B2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463" name="Rectangle 7">
            <a:extLst>
              <a:ext uri="{FF2B5EF4-FFF2-40B4-BE49-F238E27FC236}">
                <a16:creationId xmlns:a16="http://schemas.microsoft.com/office/drawing/2014/main" id="{009DBA2B-8E53-47A5-8DCB-84DED324F5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5364" y="2887664"/>
            <a:ext cx="115887" cy="115887"/>
          </a:xfrm>
          <a:prstGeom prst="rect">
            <a:avLst/>
          </a:prstGeom>
          <a:noFill/>
          <a:ln w="1270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2B2B2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464" name="Text Box 9">
            <a:extLst>
              <a:ext uri="{FF2B5EF4-FFF2-40B4-BE49-F238E27FC236}">
                <a16:creationId xmlns:a16="http://schemas.microsoft.com/office/drawing/2014/main" id="{8EA37DF9-4935-460F-BF53-B3CA10A3C2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0" y="2944813"/>
            <a:ext cx="3492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2B2B2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3399"/>
                </a:solidFill>
              </a:rPr>
              <a:t>A</a:t>
            </a:r>
          </a:p>
        </p:txBody>
      </p:sp>
      <p:sp>
        <p:nvSpPr>
          <p:cNvPr id="19465" name="Text Box 10">
            <a:extLst>
              <a:ext uri="{FF2B5EF4-FFF2-40B4-BE49-F238E27FC236}">
                <a16:creationId xmlns:a16="http://schemas.microsoft.com/office/drawing/2014/main" id="{1833E2B1-DBE2-4A6A-97FC-AE932D8E97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13950" y="2955926"/>
            <a:ext cx="3492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2B2B2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3399"/>
                </a:solidFill>
              </a:rPr>
              <a:t>C</a:t>
            </a:r>
          </a:p>
        </p:txBody>
      </p:sp>
      <p:sp>
        <p:nvSpPr>
          <p:cNvPr id="19466" name="Text Box 11">
            <a:extLst>
              <a:ext uri="{FF2B5EF4-FFF2-40B4-BE49-F238E27FC236}">
                <a16:creationId xmlns:a16="http://schemas.microsoft.com/office/drawing/2014/main" id="{0CCBA4DE-ABCB-4F53-9187-0AB3F6640E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0738" y="152401"/>
            <a:ext cx="3492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2B2B2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3399"/>
                </a:solidFill>
              </a:rPr>
              <a:t>B</a:t>
            </a:r>
          </a:p>
        </p:txBody>
      </p:sp>
      <p:sp>
        <p:nvSpPr>
          <p:cNvPr id="19467" name="Freeform 14">
            <a:extLst>
              <a:ext uri="{FF2B5EF4-FFF2-40B4-BE49-F238E27FC236}">
                <a16:creationId xmlns:a16="http://schemas.microsoft.com/office/drawing/2014/main" id="{596F562D-C521-413A-9055-3DCC0836ED81}"/>
              </a:ext>
            </a:extLst>
          </p:cNvPr>
          <p:cNvSpPr>
            <a:spLocks/>
          </p:cNvSpPr>
          <p:nvPr/>
        </p:nvSpPr>
        <p:spPr bwMode="auto">
          <a:xfrm>
            <a:off x="8615364" y="847725"/>
            <a:ext cx="161925" cy="65088"/>
          </a:xfrm>
          <a:custGeom>
            <a:avLst/>
            <a:gdLst>
              <a:gd name="T0" fmla="*/ 161925 w 134"/>
              <a:gd name="T1" fmla="*/ 0 h 53"/>
              <a:gd name="T2" fmla="*/ 113589 w 134"/>
              <a:gd name="T3" fmla="*/ 49123 h 53"/>
              <a:gd name="T4" fmla="*/ 80962 w 134"/>
              <a:gd name="T5" fmla="*/ 65088 h 53"/>
              <a:gd name="T6" fmla="*/ 0 w 134"/>
              <a:gd name="T7" fmla="*/ 61404 h 5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34" h="53">
                <a:moveTo>
                  <a:pt x="134" y="0"/>
                </a:moveTo>
                <a:lnTo>
                  <a:pt x="94" y="40"/>
                </a:lnTo>
                <a:lnTo>
                  <a:pt x="67" y="53"/>
                </a:lnTo>
                <a:lnTo>
                  <a:pt x="0" y="50"/>
                </a:lnTo>
              </a:path>
            </a:pathLst>
          </a:custGeom>
          <a:noFill/>
          <a:ln w="28575" cap="flat" cmpd="sng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8" name="Text Box 15">
            <a:extLst>
              <a:ext uri="{FF2B5EF4-FFF2-40B4-BE49-F238E27FC236}">
                <a16:creationId xmlns:a16="http://schemas.microsoft.com/office/drawing/2014/main" id="{36A66F6D-647D-495D-83AB-A1EAF90527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6626" y="966788"/>
            <a:ext cx="5238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2B2B2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FF3399"/>
                </a:solidFill>
              </a:rPr>
              <a:t>30</a:t>
            </a:r>
            <a:r>
              <a:rPr lang="en-US" altLang="en-US" sz="1800" baseline="30000">
                <a:solidFill>
                  <a:srgbClr val="FF3399"/>
                </a:solidFill>
              </a:rPr>
              <a:t>0</a:t>
            </a:r>
            <a:endParaRPr lang="en-US" altLang="en-US" sz="1800">
              <a:solidFill>
                <a:srgbClr val="FF3399"/>
              </a:solidFill>
            </a:endParaRPr>
          </a:p>
        </p:txBody>
      </p:sp>
      <p:sp>
        <p:nvSpPr>
          <p:cNvPr id="134162" name="Line 18">
            <a:extLst>
              <a:ext uri="{FF2B5EF4-FFF2-40B4-BE49-F238E27FC236}">
                <a16:creationId xmlns:a16="http://schemas.microsoft.com/office/drawing/2014/main" id="{E5575DEE-013B-43EE-979C-784C8381C9F7}"/>
              </a:ext>
            </a:extLst>
          </p:cNvPr>
          <p:cNvSpPr>
            <a:spLocks noChangeShapeType="1"/>
          </p:cNvSpPr>
          <p:nvPr/>
        </p:nvSpPr>
        <p:spPr bwMode="auto">
          <a:xfrm>
            <a:off x="2590800" y="533400"/>
            <a:ext cx="0" cy="2057400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163" name="Line 19">
            <a:extLst>
              <a:ext uri="{FF2B5EF4-FFF2-40B4-BE49-F238E27FC236}">
                <a16:creationId xmlns:a16="http://schemas.microsoft.com/office/drawing/2014/main" id="{FB809B57-A3BE-482C-8F86-E08A8207025A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1600200"/>
            <a:ext cx="3733800" cy="0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164" name="Text Box 20">
            <a:extLst>
              <a:ext uri="{FF2B5EF4-FFF2-40B4-BE49-F238E27FC236}">
                <a16:creationId xmlns:a16="http://schemas.microsoft.com/office/drawing/2014/main" id="{8C4BA29F-C65B-4093-A35D-E7BB28BDB9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838201"/>
            <a:ext cx="685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2B2B2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en-US"/>
              <a:t>GT</a:t>
            </a:r>
          </a:p>
        </p:txBody>
      </p:sp>
      <p:sp>
        <p:nvSpPr>
          <p:cNvPr id="134165" name="Text Box 21">
            <a:extLst>
              <a:ext uri="{FF2B5EF4-FFF2-40B4-BE49-F238E27FC236}">
                <a16:creationId xmlns:a16="http://schemas.microsoft.com/office/drawing/2014/main" id="{5E7A429F-0C31-461C-A709-B68D603B7B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1828801"/>
            <a:ext cx="685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2B2B2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en-US"/>
              <a:t>KL</a:t>
            </a:r>
          </a:p>
        </p:txBody>
      </p:sp>
      <p:grpSp>
        <p:nvGrpSpPr>
          <p:cNvPr id="134166" name="Group 22">
            <a:extLst>
              <a:ext uri="{FF2B5EF4-FFF2-40B4-BE49-F238E27FC236}">
                <a16:creationId xmlns:a16="http://schemas.microsoft.com/office/drawing/2014/main" id="{0699CF5F-4E21-4670-AAE5-36E2D8994261}"/>
              </a:ext>
            </a:extLst>
          </p:cNvPr>
          <p:cNvGrpSpPr>
            <a:grpSpLocks/>
          </p:cNvGrpSpPr>
          <p:nvPr/>
        </p:nvGrpSpPr>
        <p:grpSpPr bwMode="auto">
          <a:xfrm>
            <a:off x="3276600" y="1157288"/>
            <a:ext cx="1371600" cy="519112"/>
            <a:chOff x="1104" y="729"/>
            <a:chExt cx="864" cy="327"/>
          </a:xfrm>
        </p:grpSpPr>
        <p:sp>
          <p:nvSpPr>
            <p:cNvPr id="19481" name="Text Box 23">
              <a:extLst>
                <a:ext uri="{FF2B5EF4-FFF2-40B4-BE49-F238E27FC236}">
                  <a16:creationId xmlns:a16="http://schemas.microsoft.com/office/drawing/2014/main" id="{64BC9C69-0285-4F21-B9B3-092CC67268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4" y="729"/>
              <a:ext cx="86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2B2B2">
                      <a:alpha val="50195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50000"/>
                </a:spcBef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spcBef>
                  <a:spcPct val="50000"/>
                </a:spcBef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spcBef>
                  <a:spcPct val="50000"/>
                </a:spcBef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spcBef>
                  <a:spcPct val="50000"/>
                </a:spcBef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spcBef>
                  <a:spcPct val="50000"/>
                </a:spcBef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/>
              <a:r>
                <a:rPr lang="en-US" altLang="en-US"/>
                <a:t>B = 30</a:t>
              </a:r>
              <a:r>
                <a:rPr lang="en-US" altLang="en-US" baseline="30000"/>
                <a:t>0</a:t>
              </a:r>
              <a:endParaRPr lang="en-US" altLang="en-US"/>
            </a:p>
          </p:txBody>
        </p:sp>
        <p:sp>
          <p:nvSpPr>
            <p:cNvPr id="19482" name="Freeform 24">
              <a:extLst>
                <a:ext uri="{FF2B5EF4-FFF2-40B4-BE49-F238E27FC236}">
                  <a16:creationId xmlns:a16="http://schemas.microsoft.com/office/drawing/2014/main" id="{6839270B-5034-45CA-B59C-66930285C1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8" y="744"/>
              <a:ext cx="192" cy="96"/>
            </a:xfrm>
            <a:custGeom>
              <a:avLst/>
              <a:gdLst>
                <a:gd name="T0" fmla="*/ 0 w 288"/>
                <a:gd name="T1" fmla="*/ 96 h 192"/>
                <a:gd name="T2" fmla="*/ 96 w 288"/>
                <a:gd name="T3" fmla="*/ 0 h 192"/>
                <a:gd name="T4" fmla="*/ 192 w 288"/>
                <a:gd name="T5" fmla="*/ 96 h 19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88" h="192">
                  <a:moveTo>
                    <a:pt x="0" y="192"/>
                  </a:moveTo>
                  <a:lnTo>
                    <a:pt x="144" y="0"/>
                  </a:lnTo>
                  <a:lnTo>
                    <a:pt x="288" y="192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2B2B2">
                      <a:alpha val="50195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4169" name="Group 25">
            <a:extLst>
              <a:ext uri="{FF2B5EF4-FFF2-40B4-BE49-F238E27FC236}">
                <a16:creationId xmlns:a16="http://schemas.microsoft.com/office/drawing/2014/main" id="{DEC993B2-BA2F-4DDD-8A94-54FA2F871DB6}"/>
              </a:ext>
            </a:extLst>
          </p:cNvPr>
          <p:cNvGrpSpPr>
            <a:grpSpLocks/>
          </p:cNvGrpSpPr>
          <p:nvPr/>
        </p:nvGrpSpPr>
        <p:grpSpPr bwMode="auto">
          <a:xfrm>
            <a:off x="2743200" y="623888"/>
            <a:ext cx="3505200" cy="519112"/>
            <a:chOff x="768" y="393"/>
            <a:chExt cx="2208" cy="327"/>
          </a:xfrm>
        </p:grpSpPr>
        <p:grpSp>
          <p:nvGrpSpPr>
            <p:cNvPr id="19477" name="Group 26">
              <a:extLst>
                <a:ext uri="{FF2B5EF4-FFF2-40B4-BE49-F238E27FC236}">
                  <a16:creationId xmlns:a16="http://schemas.microsoft.com/office/drawing/2014/main" id="{652665AF-A86E-4563-95DD-BD462E0B684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8" y="393"/>
              <a:ext cx="2208" cy="327"/>
              <a:chOff x="768" y="393"/>
              <a:chExt cx="2208" cy="327"/>
            </a:xfrm>
          </p:grpSpPr>
          <p:sp>
            <p:nvSpPr>
              <p:cNvPr id="19479" name="AutoShape 27">
                <a:extLst>
                  <a:ext uri="{FF2B5EF4-FFF2-40B4-BE49-F238E27FC236}">
                    <a16:creationId xmlns:a16="http://schemas.microsoft.com/office/drawing/2014/main" id="{F46BBDDA-2585-4907-8BE8-B3B989D60E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480"/>
                <a:ext cx="192" cy="168"/>
              </a:xfrm>
              <a:prstGeom prst="triangle">
                <a:avLst>
                  <a:gd name="adj" fmla="val 50000"/>
                </a:avLst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2B2B2">
                        <a:alpha val="50195"/>
                      </a:srgb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50000"/>
                  </a:spcBef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1pPr>
                <a:lvl2pPr marL="742950" indent="-285750">
                  <a:spcBef>
                    <a:spcPct val="50000"/>
                  </a:spcBef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2pPr>
                <a:lvl3pPr marL="1143000" indent="-228600">
                  <a:spcBef>
                    <a:spcPct val="50000"/>
                  </a:spcBef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3pPr>
                <a:lvl4pPr marL="1600200" indent="-228600">
                  <a:spcBef>
                    <a:spcPct val="50000"/>
                  </a:spcBef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4pPr>
                <a:lvl5pPr marL="2057400" indent="-228600">
                  <a:spcBef>
                    <a:spcPct val="50000"/>
                  </a:spcBef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9480" name="Text Box 28">
                <a:extLst>
                  <a:ext uri="{FF2B5EF4-FFF2-40B4-BE49-F238E27FC236}">
                    <a16:creationId xmlns:a16="http://schemas.microsoft.com/office/drawing/2014/main" id="{C7C790F5-D6F8-45C6-A435-F1C196442A1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12" y="393"/>
                <a:ext cx="2064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2B2B2">
                        <a:alpha val="50195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50000"/>
                  </a:spcBef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1pPr>
                <a:lvl2pPr marL="742950" indent="-285750">
                  <a:spcBef>
                    <a:spcPct val="50000"/>
                  </a:spcBef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2pPr>
                <a:lvl3pPr marL="1143000" indent="-228600">
                  <a:spcBef>
                    <a:spcPct val="50000"/>
                  </a:spcBef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3pPr>
                <a:lvl4pPr marL="1600200" indent="-228600">
                  <a:spcBef>
                    <a:spcPct val="50000"/>
                  </a:spcBef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4pPr>
                <a:lvl5pPr marL="2057400" indent="-228600">
                  <a:spcBef>
                    <a:spcPct val="50000"/>
                  </a:spcBef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9pPr>
              </a:lstStyle>
              <a:p>
                <a:pPr eaLnBrk="1" hangingPunct="1"/>
                <a:r>
                  <a:rPr lang="en-US" altLang="en-US"/>
                  <a:t>ABC : A = 90</a:t>
                </a:r>
                <a:r>
                  <a:rPr lang="en-US" altLang="en-US" baseline="30000"/>
                  <a:t>0</a:t>
                </a:r>
                <a:endParaRPr lang="en-US" altLang="en-US"/>
              </a:p>
            </p:txBody>
          </p:sp>
        </p:grpSp>
        <p:sp>
          <p:nvSpPr>
            <p:cNvPr id="19478" name="Freeform 29">
              <a:extLst>
                <a:ext uri="{FF2B5EF4-FFF2-40B4-BE49-F238E27FC236}">
                  <a16:creationId xmlns:a16="http://schemas.microsoft.com/office/drawing/2014/main" id="{0608657D-9ADB-49B6-A890-6ED0776711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2" y="420"/>
              <a:ext cx="192" cy="96"/>
            </a:xfrm>
            <a:custGeom>
              <a:avLst/>
              <a:gdLst>
                <a:gd name="T0" fmla="*/ 0 w 288"/>
                <a:gd name="T1" fmla="*/ 96 h 192"/>
                <a:gd name="T2" fmla="*/ 96 w 288"/>
                <a:gd name="T3" fmla="*/ 0 h 192"/>
                <a:gd name="T4" fmla="*/ 192 w 288"/>
                <a:gd name="T5" fmla="*/ 96 h 19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88" h="192">
                  <a:moveTo>
                    <a:pt x="0" y="192"/>
                  </a:moveTo>
                  <a:lnTo>
                    <a:pt x="144" y="0"/>
                  </a:lnTo>
                  <a:lnTo>
                    <a:pt x="288" y="192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2B2B2">
                      <a:alpha val="50195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4174" name="Text Box 30">
            <a:extLst>
              <a:ext uri="{FF2B5EF4-FFF2-40B4-BE49-F238E27FC236}">
                <a16:creationId xmlns:a16="http://schemas.microsoft.com/office/drawing/2014/main" id="{F429578D-7D79-475B-A107-F1BF29C7B7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1905001"/>
            <a:ext cx="2057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2B2B2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134176" name="Object 32">
            <a:extLst>
              <a:ext uri="{FF2B5EF4-FFF2-40B4-BE49-F238E27FC236}">
                <a16:creationId xmlns:a16="http://schemas.microsoft.com/office/drawing/2014/main" id="{42DCC6E6-20D0-4D8E-91B3-35311A113AC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19400" y="1673226"/>
          <a:ext cx="1447800" cy="881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9" name="Equation" r:id="rId5" imgW="647419" imgH="393529" progId="Equation.3">
                  <p:embed/>
                </p:oleObj>
              </mc:Choice>
              <mc:Fallback>
                <p:oleObj name="Equation" r:id="rId5" imgW="647419" imgH="393529" progId="Equation.3">
                  <p:embed/>
                  <p:pic>
                    <p:nvPicPr>
                      <p:cNvPr id="134176" name="Object 32">
                        <a:extLst>
                          <a:ext uri="{FF2B5EF4-FFF2-40B4-BE49-F238E27FC236}">
                            <a16:creationId xmlns:a16="http://schemas.microsoft.com/office/drawing/2014/main" id="{42DCC6E6-20D0-4D8E-91B3-35311A113AC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1673226"/>
                        <a:ext cx="1447800" cy="881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4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4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34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34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34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34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34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34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64" grpId="0"/>
      <p:bldP spid="134165" grpId="0"/>
      <p:bldP spid="13417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5">
            <a:extLst>
              <a:ext uri="{FF2B5EF4-FFF2-40B4-BE49-F238E27FC236}">
                <a16:creationId xmlns:a16="http://schemas.microsoft.com/office/drawing/2014/main" id="{904AAB89-3C58-4FF5-B015-5BF1408DE4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258762"/>
            <a:ext cx="533400" cy="6460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8">
            <a:extLst>
              <a:ext uri="{FF2B5EF4-FFF2-40B4-BE49-F238E27FC236}">
                <a16:creationId xmlns:a16="http://schemas.microsoft.com/office/drawing/2014/main" id="{C83D4B62-204F-4406-A0AA-D7E8982099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5725" y="119270"/>
            <a:ext cx="533400" cy="6799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AutoShape 12">
            <a:extLst>
              <a:ext uri="{FF2B5EF4-FFF2-40B4-BE49-F238E27FC236}">
                <a16:creationId xmlns:a16="http://schemas.microsoft.com/office/drawing/2014/main" id="{122A01FA-30BE-451C-A55D-EAA022C428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5364" y="331788"/>
            <a:ext cx="1455737" cy="2443162"/>
          </a:xfrm>
          <a:prstGeom prst="rtTriangle">
            <a:avLst/>
          </a:prstGeom>
          <a:noFill/>
          <a:ln w="3810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2B2B2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487" name="Rectangle 14">
            <a:extLst>
              <a:ext uri="{FF2B5EF4-FFF2-40B4-BE49-F238E27FC236}">
                <a16:creationId xmlns:a16="http://schemas.microsoft.com/office/drawing/2014/main" id="{D98F2432-6AE2-4359-921A-95D088053A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5364" y="2678114"/>
            <a:ext cx="115887" cy="115887"/>
          </a:xfrm>
          <a:prstGeom prst="rect">
            <a:avLst/>
          </a:prstGeom>
          <a:noFill/>
          <a:ln w="1270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2B2B2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488" name="Oval 16">
            <a:extLst>
              <a:ext uri="{FF2B5EF4-FFF2-40B4-BE49-F238E27FC236}">
                <a16:creationId xmlns:a16="http://schemas.microsoft.com/office/drawing/2014/main" id="{C3265272-EA83-4507-B7F4-B95AE2D088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29739" y="1571625"/>
            <a:ext cx="58737" cy="58738"/>
          </a:xfrm>
          <a:prstGeom prst="ellipse">
            <a:avLst/>
          </a:prstGeom>
          <a:solidFill>
            <a:srgbClr val="B2B2B2">
              <a:alpha val="50195"/>
            </a:srgbClr>
          </a:solidFill>
          <a:ln w="12700">
            <a:solidFill>
              <a:srgbClr val="FF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489" name="Text Box 17">
            <a:extLst>
              <a:ext uri="{FF2B5EF4-FFF2-40B4-BE49-F238E27FC236}">
                <a16:creationId xmlns:a16="http://schemas.microsoft.com/office/drawing/2014/main" id="{0A232A17-7DEF-4489-842D-9F1B19DA46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0" y="2735263"/>
            <a:ext cx="3492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2B2B2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3399"/>
                </a:solidFill>
              </a:rPr>
              <a:t>A</a:t>
            </a:r>
          </a:p>
        </p:txBody>
      </p:sp>
      <p:sp>
        <p:nvSpPr>
          <p:cNvPr id="20490" name="Text Box 18">
            <a:extLst>
              <a:ext uri="{FF2B5EF4-FFF2-40B4-BE49-F238E27FC236}">
                <a16:creationId xmlns:a16="http://schemas.microsoft.com/office/drawing/2014/main" id="{37C90A8E-8887-4C04-9D64-4503D51BB0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13950" y="2746376"/>
            <a:ext cx="3492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2B2B2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3399"/>
                </a:solidFill>
              </a:rPr>
              <a:t>C</a:t>
            </a:r>
          </a:p>
        </p:txBody>
      </p:sp>
      <p:sp>
        <p:nvSpPr>
          <p:cNvPr id="20491" name="Text Box 19">
            <a:extLst>
              <a:ext uri="{FF2B5EF4-FFF2-40B4-BE49-F238E27FC236}">
                <a16:creationId xmlns:a16="http://schemas.microsoft.com/office/drawing/2014/main" id="{CAB335E7-BA24-4E4F-9183-0C5A9B1BF8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0738" y="-57150"/>
            <a:ext cx="3492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2B2B2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3399"/>
                </a:solidFill>
              </a:rPr>
              <a:t>B</a:t>
            </a:r>
          </a:p>
        </p:txBody>
      </p:sp>
      <p:sp>
        <p:nvSpPr>
          <p:cNvPr id="96276" name="Text Box 20">
            <a:extLst>
              <a:ext uri="{FF2B5EF4-FFF2-40B4-BE49-F238E27FC236}">
                <a16:creationId xmlns:a16="http://schemas.microsoft.com/office/drawing/2014/main" id="{91A526D8-8132-4FD5-8D89-7393571A7A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72600" y="1292226"/>
            <a:ext cx="3492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2B2B2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3399"/>
                </a:solidFill>
              </a:rPr>
              <a:t>D</a:t>
            </a:r>
          </a:p>
        </p:txBody>
      </p:sp>
      <p:sp>
        <p:nvSpPr>
          <p:cNvPr id="96277" name="Line 21">
            <a:extLst>
              <a:ext uri="{FF2B5EF4-FFF2-40B4-BE49-F238E27FC236}">
                <a16:creationId xmlns:a16="http://schemas.microsoft.com/office/drawing/2014/main" id="{68250065-3C03-46A9-9A7A-31A1BC6A6DE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615364" y="1571626"/>
            <a:ext cx="757237" cy="1222375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4" name="Freeform 23">
            <a:extLst>
              <a:ext uri="{FF2B5EF4-FFF2-40B4-BE49-F238E27FC236}">
                <a16:creationId xmlns:a16="http://schemas.microsoft.com/office/drawing/2014/main" id="{2BA5887C-6F5A-4A0F-9836-C9C9D350F475}"/>
              </a:ext>
            </a:extLst>
          </p:cNvPr>
          <p:cNvSpPr>
            <a:spLocks/>
          </p:cNvSpPr>
          <p:nvPr/>
        </p:nvSpPr>
        <p:spPr bwMode="auto">
          <a:xfrm>
            <a:off x="8615364" y="638175"/>
            <a:ext cx="161925" cy="65088"/>
          </a:xfrm>
          <a:custGeom>
            <a:avLst/>
            <a:gdLst>
              <a:gd name="T0" fmla="*/ 161925 w 134"/>
              <a:gd name="T1" fmla="*/ 0 h 53"/>
              <a:gd name="T2" fmla="*/ 113589 w 134"/>
              <a:gd name="T3" fmla="*/ 49123 h 53"/>
              <a:gd name="T4" fmla="*/ 80962 w 134"/>
              <a:gd name="T5" fmla="*/ 65088 h 53"/>
              <a:gd name="T6" fmla="*/ 0 w 134"/>
              <a:gd name="T7" fmla="*/ 61404 h 5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34" h="53">
                <a:moveTo>
                  <a:pt x="134" y="0"/>
                </a:moveTo>
                <a:lnTo>
                  <a:pt x="94" y="40"/>
                </a:lnTo>
                <a:lnTo>
                  <a:pt x="67" y="53"/>
                </a:lnTo>
                <a:lnTo>
                  <a:pt x="0" y="50"/>
                </a:lnTo>
              </a:path>
            </a:pathLst>
          </a:custGeom>
          <a:noFill/>
          <a:ln w="28575" cap="flat" cmpd="sng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5" name="Text Box 24">
            <a:extLst>
              <a:ext uri="{FF2B5EF4-FFF2-40B4-BE49-F238E27FC236}">
                <a16:creationId xmlns:a16="http://schemas.microsoft.com/office/drawing/2014/main" id="{BDD5C2D3-5DC9-4B09-A422-5D266A800E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6626" y="757238"/>
            <a:ext cx="5238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2B2B2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FF3399"/>
                </a:solidFill>
              </a:rPr>
              <a:t>30</a:t>
            </a:r>
            <a:r>
              <a:rPr lang="en-US" altLang="en-US" sz="1800" baseline="30000">
                <a:solidFill>
                  <a:srgbClr val="FF3399"/>
                </a:solidFill>
              </a:rPr>
              <a:t>0</a:t>
            </a:r>
            <a:endParaRPr lang="en-US" altLang="en-US" sz="1800">
              <a:solidFill>
                <a:srgbClr val="FF3399"/>
              </a:solidFill>
            </a:endParaRPr>
          </a:p>
        </p:txBody>
      </p:sp>
      <p:sp>
        <p:nvSpPr>
          <p:cNvPr id="96281" name="Line 25">
            <a:extLst>
              <a:ext uri="{FF2B5EF4-FFF2-40B4-BE49-F238E27FC236}">
                <a16:creationId xmlns:a16="http://schemas.microsoft.com/office/drawing/2014/main" id="{7443BA7E-94E5-4DDE-9209-D651BCF7FD0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313864" y="2706689"/>
            <a:ext cx="58737" cy="174625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282" name="Line 26">
            <a:extLst>
              <a:ext uri="{FF2B5EF4-FFF2-40B4-BE49-F238E27FC236}">
                <a16:creationId xmlns:a16="http://schemas.microsoft.com/office/drawing/2014/main" id="{977D7010-8508-4C36-B43A-E804C9D02C3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664700" y="2154239"/>
            <a:ext cx="115888" cy="115887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8" name="Line 27">
            <a:extLst>
              <a:ext uri="{FF2B5EF4-FFF2-40B4-BE49-F238E27FC236}">
                <a16:creationId xmlns:a16="http://schemas.microsoft.com/office/drawing/2014/main" id="{17EF7211-588D-45B3-B153-611577E8E0F2}"/>
              </a:ext>
            </a:extLst>
          </p:cNvPr>
          <p:cNvSpPr>
            <a:spLocks noChangeShapeType="1"/>
          </p:cNvSpPr>
          <p:nvPr/>
        </p:nvSpPr>
        <p:spPr bwMode="auto">
          <a:xfrm>
            <a:off x="2590800" y="533400"/>
            <a:ext cx="0" cy="2057400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9" name="Line 28">
            <a:extLst>
              <a:ext uri="{FF2B5EF4-FFF2-40B4-BE49-F238E27FC236}">
                <a16:creationId xmlns:a16="http://schemas.microsoft.com/office/drawing/2014/main" id="{51642C01-5132-4263-A942-784990355C02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1600200"/>
            <a:ext cx="3733800" cy="0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00" name="Text Box 29">
            <a:extLst>
              <a:ext uri="{FF2B5EF4-FFF2-40B4-BE49-F238E27FC236}">
                <a16:creationId xmlns:a16="http://schemas.microsoft.com/office/drawing/2014/main" id="{88803888-8ABB-47FC-B583-3326BDC84E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838201"/>
            <a:ext cx="685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2B2B2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en-US"/>
              <a:t>GT</a:t>
            </a:r>
          </a:p>
        </p:txBody>
      </p:sp>
      <p:sp>
        <p:nvSpPr>
          <p:cNvPr id="20501" name="Text Box 30">
            <a:extLst>
              <a:ext uri="{FF2B5EF4-FFF2-40B4-BE49-F238E27FC236}">
                <a16:creationId xmlns:a16="http://schemas.microsoft.com/office/drawing/2014/main" id="{0E562AC0-445F-43E4-B577-278E16158B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1828801"/>
            <a:ext cx="685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2B2B2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en-US"/>
              <a:t>KL</a:t>
            </a:r>
          </a:p>
        </p:txBody>
      </p:sp>
      <p:grpSp>
        <p:nvGrpSpPr>
          <p:cNvPr id="20502" name="Group 70">
            <a:extLst>
              <a:ext uri="{FF2B5EF4-FFF2-40B4-BE49-F238E27FC236}">
                <a16:creationId xmlns:a16="http://schemas.microsoft.com/office/drawing/2014/main" id="{3B614D94-72D8-4463-B903-F7FEE433A9E7}"/>
              </a:ext>
            </a:extLst>
          </p:cNvPr>
          <p:cNvGrpSpPr>
            <a:grpSpLocks/>
          </p:cNvGrpSpPr>
          <p:nvPr/>
        </p:nvGrpSpPr>
        <p:grpSpPr bwMode="auto">
          <a:xfrm>
            <a:off x="3276600" y="1157288"/>
            <a:ext cx="1371600" cy="519112"/>
            <a:chOff x="1104" y="729"/>
            <a:chExt cx="864" cy="327"/>
          </a:xfrm>
        </p:grpSpPr>
        <p:sp>
          <p:nvSpPr>
            <p:cNvPr id="20547" name="Text Box 33">
              <a:extLst>
                <a:ext uri="{FF2B5EF4-FFF2-40B4-BE49-F238E27FC236}">
                  <a16:creationId xmlns:a16="http://schemas.microsoft.com/office/drawing/2014/main" id="{1EBCAF66-FA1F-405A-969A-8AE971C708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4" y="729"/>
              <a:ext cx="86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2B2B2">
                      <a:alpha val="50195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50000"/>
                </a:spcBef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spcBef>
                  <a:spcPct val="50000"/>
                </a:spcBef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spcBef>
                  <a:spcPct val="50000"/>
                </a:spcBef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spcBef>
                  <a:spcPct val="50000"/>
                </a:spcBef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spcBef>
                  <a:spcPct val="50000"/>
                </a:spcBef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/>
              <a:r>
                <a:rPr lang="en-US" altLang="en-US"/>
                <a:t>B = 30</a:t>
              </a:r>
              <a:r>
                <a:rPr lang="en-US" altLang="en-US" baseline="30000"/>
                <a:t>0</a:t>
              </a:r>
              <a:endParaRPr lang="en-US" altLang="en-US"/>
            </a:p>
          </p:txBody>
        </p:sp>
        <p:sp>
          <p:nvSpPr>
            <p:cNvPr id="20548" name="Freeform 35">
              <a:extLst>
                <a:ext uri="{FF2B5EF4-FFF2-40B4-BE49-F238E27FC236}">
                  <a16:creationId xmlns:a16="http://schemas.microsoft.com/office/drawing/2014/main" id="{0C49E6B3-24A7-4F8D-9D73-B5648E519E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8" y="744"/>
              <a:ext cx="192" cy="96"/>
            </a:xfrm>
            <a:custGeom>
              <a:avLst/>
              <a:gdLst>
                <a:gd name="T0" fmla="*/ 0 w 288"/>
                <a:gd name="T1" fmla="*/ 96 h 192"/>
                <a:gd name="T2" fmla="*/ 96 w 288"/>
                <a:gd name="T3" fmla="*/ 0 h 192"/>
                <a:gd name="T4" fmla="*/ 192 w 288"/>
                <a:gd name="T5" fmla="*/ 96 h 19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88" h="192">
                  <a:moveTo>
                    <a:pt x="0" y="192"/>
                  </a:moveTo>
                  <a:lnTo>
                    <a:pt x="144" y="0"/>
                  </a:lnTo>
                  <a:lnTo>
                    <a:pt x="288" y="192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2B2B2">
                      <a:alpha val="50195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503" name="Group 69">
            <a:extLst>
              <a:ext uri="{FF2B5EF4-FFF2-40B4-BE49-F238E27FC236}">
                <a16:creationId xmlns:a16="http://schemas.microsoft.com/office/drawing/2014/main" id="{BF656BA9-6820-4314-9D3E-DA5992B2B78B}"/>
              </a:ext>
            </a:extLst>
          </p:cNvPr>
          <p:cNvGrpSpPr>
            <a:grpSpLocks/>
          </p:cNvGrpSpPr>
          <p:nvPr/>
        </p:nvGrpSpPr>
        <p:grpSpPr bwMode="auto">
          <a:xfrm>
            <a:off x="2743200" y="623888"/>
            <a:ext cx="3505200" cy="519112"/>
            <a:chOff x="768" y="393"/>
            <a:chExt cx="2208" cy="327"/>
          </a:xfrm>
        </p:grpSpPr>
        <p:grpSp>
          <p:nvGrpSpPr>
            <p:cNvPr id="20543" name="Group 51">
              <a:extLst>
                <a:ext uri="{FF2B5EF4-FFF2-40B4-BE49-F238E27FC236}">
                  <a16:creationId xmlns:a16="http://schemas.microsoft.com/office/drawing/2014/main" id="{DB1FC5C7-44EA-4DFA-BE21-079F5E4AD2D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8" y="393"/>
              <a:ext cx="2208" cy="327"/>
              <a:chOff x="768" y="393"/>
              <a:chExt cx="2208" cy="327"/>
            </a:xfrm>
          </p:grpSpPr>
          <p:sp>
            <p:nvSpPr>
              <p:cNvPr id="20545" name="AutoShape 31">
                <a:extLst>
                  <a:ext uri="{FF2B5EF4-FFF2-40B4-BE49-F238E27FC236}">
                    <a16:creationId xmlns:a16="http://schemas.microsoft.com/office/drawing/2014/main" id="{54DA2AEC-AC30-40CC-BC5B-36CF3EDD6B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480"/>
                <a:ext cx="192" cy="168"/>
              </a:xfrm>
              <a:prstGeom prst="triangle">
                <a:avLst>
                  <a:gd name="adj" fmla="val 50000"/>
                </a:avLst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2B2B2">
                        <a:alpha val="50195"/>
                      </a:srgb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50000"/>
                  </a:spcBef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1pPr>
                <a:lvl2pPr marL="742950" indent="-285750">
                  <a:spcBef>
                    <a:spcPct val="50000"/>
                  </a:spcBef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2pPr>
                <a:lvl3pPr marL="1143000" indent="-228600">
                  <a:spcBef>
                    <a:spcPct val="50000"/>
                  </a:spcBef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3pPr>
                <a:lvl4pPr marL="1600200" indent="-228600">
                  <a:spcBef>
                    <a:spcPct val="50000"/>
                  </a:spcBef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4pPr>
                <a:lvl5pPr marL="2057400" indent="-228600">
                  <a:spcBef>
                    <a:spcPct val="50000"/>
                  </a:spcBef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0546" name="Text Box 32">
                <a:extLst>
                  <a:ext uri="{FF2B5EF4-FFF2-40B4-BE49-F238E27FC236}">
                    <a16:creationId xmlns:a16="http://schemas.microsoft.com/office/drawing/2014/main" id="{CE58D769-4078-4154-9031-3CAC7E413E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12" y="393"/>
                <a:ext cx="2064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2B2B2">
                        <a:alpha val="50195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50000"/>
                  </a:spcBef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1pPr>
                <a:lvl2pPr marL="742950" indent="-285750">
                  <a:spcBef>
                    <a:spcPct val="50000"/>
                  </a:spcBef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2pPr>
                <a:lvl3pPr marL="1143000" indent="-228600">
                  <a:spcBef>
                    <a:spcPct val="50000"/>
                  </a:spcBef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3pPr>
                <a:lvl4pPr marL="1600200" indent="-228600">
                  <a:spcBef>
                    <a:spcPct val="50000"/>
                  </a:spcBef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4pPr>
                <a:lvl5pPr marL="2057400" indent="-228600">
                  <a:spcBef>
                    <a:spcPct val="50000"/>
                  </a:spcBef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9pPr>
              </a:lstStyle>
              <a:p>
                <a:pPr eaLnBrk="1" hangingPunct="1"/>
                <a:r>
                  <a:rPr lang="en-US" altLang="en-US"/>
                  <a:t>ABC : A = 90</a:t>
                </a:r>
                <a:r>
                  <a:rPr lang="en-US" altLang="en-US" baseline="30000"/>
                  <a:t>0</a:t>
                </a:r>
                <a:endParaRPr lang="en-US" altLang="en-US"/>
              </a:p>
            </p:txBody>
          </p:sp>
        </p:grpSp>
        <p:sp>
          <p:nvSpPr>
            <p:cNvPr id="20544" name="Freeform 38">
              <a:extLst>
                <a:ext uri="{FF2B5EF4-FFF2-40B4-BE49-F238E27FC236}">
                  <a16:creationId xmlns:a16="http://schemas.microsoft.com/office/drawing/2014/main" id="{D6003D51-BC9F-42A3-A5E5-C55B6734E0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2" y="420"/>
              <a:ext cx="192" cy="96"/>
            </a:xfrm>
            <a:custGeom>
              <a:avLst/>
              <a:gdLst>
                <a:gd name="T0" fmla="*/ 0 w 288"/>
                <a:gd name="T1" fmla="*/ 96 h 192"/>
                <a:gd name="T2" fmla="*/ 96 w 288"/>
                <a:gd name="T3" fmla="*/ 0 h 192"/>
                <a:gd name="T4" fmla="*/ 192 w 288"/>
                <a:gd name="T5" fmla="*/ 96 h 19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88" h="192">
                  <a:moveTo>
                    <a:pt x="0" y="192"/>
                  </a:moveTo>
                  <a:lnTo>
                    <a:pt x="144" y="0"/>
                  </a:lnTo>
                  <a:lnTo>
                    <a:pt x="288" y="192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2B2B2">
                      <a:alpha val="50195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504" name="Text Box 39">
            <a:extLst>
              <a:ext uri="{FF2B5EF4-FFF2-40B4-BE49-F238E27FC236}">
                <a16:creationId xmlns:a16="http://schemas.microsoft.com/office/drawing/2014/main" id="{41A2FB6F-D293-4897-B3AA-05B2BCD9BF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1905001"/>
            <a:ext cx="2057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2B2B2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20505" name="Object 40">
            <a:extLst>
              <a:ext uri="{FF2B5EF4-FFF2-40B4-BE49-F238E27FC236}">
                <a16:creationId xmlns:a16="http://schemas.microsoft.com/office/drawing/2014/main" id="{67862A0C-212C-4F9A-9EB0-5E0CBFEB871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8444569"/>
              </p:ext>
            </p:extLst>
          </p:nvPr>
        </p:nvGraphicFramePr>
        <p:xfrm>
          <a:off x="5283475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6" name="Equation" r:id="rId4" imgW="114151" imgH="215619" progId="Equation.3">
                  <p:embed/>
                </p:oleObj>
              </mc:Choice>
              <mc:Fallback>
                <p:oleObj name="Equation" r:id="rId4" imgW="114151" imgH="215619" progId="Equation.3">
                  <p:embed/>
                  <p:pic>
                    <p:nvPicPr>
                      <p:cNvPr id="20505" name="Object 40">
                        <a:extLst>
                          <a:ext uri="{FF2B5EF4-FFF2-40B4-BE49-F238E27FC236}">
                            <a16:creationId xmlns:a16="http://schemas.microsoft.com/office/drawing/2014/main" id="{67862A0C-212C-4F9A-9EB0-5E0CBFEB871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3475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06" name="Object 41">
            <a:extLst>
              <a:ext uri="{FF2B5EF4-FFF2-40B4-BE49-F238E27FC236}">
                <a16:creationId xmlns:a16="http://schemas.microsoft.com/office/drawing/2014/main" id="{1142E428-6A4F-4676-89DB-0B1439900C4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19400" y="1524000"/>
          <a:ext cx="1695450" cy="1030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7" name="Equation" r:id="rId6" imgW="647419" imgH="393529" progId="Equation.3">
                  <p:embed/>
                </p:oleObj>
              </mc:Choice>
              <mc:Fallback>
                <p:oleObj name="Equation" r:id="rId6" imgW="647419" imgH="393529" progId="Equation.3">
                  <p:embed/>
                  <p:pic>
                    <p:nvPicPr>
                      <p:cNvPr id="20506" name="Object 41">
                        <a:extLst>
                          <a:ext uri="{FF2B5EF4-FFF2-40B4-BE49-F238E27FC236}">
                            <a16:creationId xmlns:a16="http://schemas.microsoft.com/office/drawing/2014/main" id="{1142E428-6A4F-4676-89DB-0B1439900C4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1524000"/>
                        <a:ext cx="1695450" cy="1030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6298" name="Text Box 42">
            <a:extLst>
              <a:ext uri="{FF2B5EF4-FFF2-40B4-BE49-F238E27FC236}">
                <a16:creationId xmlns:a16="http://schemas.microsoft.com/office/drawing/2014/main" id="{13AAEE74-A460-470B-BA05-A128DC2995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7225" y="2895601"/>
            <a:ext cx="8839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2B2B2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en-US" b="1" u="sng" dirty="0">
                <a:solidFill>
                  <a:srgbClr val="FF0000"/>
                </a:solidFill>
                <a:sym typeface="Wingdings" panose="05000000000000000000" pitchFamily="2" charset="2"/>
              </a:rPr>
              <a:t></a:t>
            </a:r>
            <a:r>
              <a:rPr lang="en-US" altLang="en-US" dirty="0"/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CB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CD = CA.</a:t>
            </a:r>
          </a:p>
        </p:txBody>
      </p:sp>
      <p:sp>
        <p:nvSpPr>
          <p:cNvPr id="20508" name="Text Box 43">
            <a:extLst>
              <a:ext uri="{FF2B5EF4-FFF2-40B4-BE49-F238E27FC236}">
                <a16:creationId xmlns:a16="http://schemas.microsoft.com/office/drawing/2014/main" id="{53E02031-CEC2-4920-B161-3C1B815678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2300288"/>
            <a:ext cx="1981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2B2B2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endParaRPr lang="en-US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6359" name="Group 103">
            <a:extLst>
              <a:ext uri="{FF2B5EF4-FFF2-40B4-BE49-F238E27FC236}">
                <a16:creationId xmlns:a16="http://schemas.microsoft.com/office/drawing/2014/main" id="{64863011-72ED-4B2D-82F6-9BAB73B1EA5E}"/>
              </a:ext>
            </a:extLst>
          </p:cNvPr>
          <p:cNvGrpSpPr>
            <a:grpSpLocks/>
          </p:cNvGrpSpPr>
          <p:nvPr/>
        </p:nvGrpSpPr>
        <p:grpSpPr bwMode="auto">
          <a:xfrm>
            <a:off x="1149625" y="3505197"/>
            <a:ext cx="6629400" cy="546100"/>
            <a:chOff x="240" y="2208"/>
            <a:chExt cx="4176" cy="344"/>
          </a:xfrm>
        </p:grpSpPr>
        <p:grpSp>
          <p:nvGrpSpPr>
            <p:cNvPr id="20538" name="Group 102">
              <a:extLst>
                <a:ext uri="{FF2B5EF4-FFF2-40B4-BE49-F238E27FC236}">
                  <a16:creationId xmlns:a16="http://schemas.microsoft.com/office/drawing/2014/main" id="{7D296586-7671-438F-9EE7-E9ECB585AAB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" y="2208"/>
              <a:ext cx="4176" cy="344"/>
              <a:chOff x="240" y="2208"/>
              <a:chExt cx="4176" cy="344"/>
            </a:xfrm>
          </p:grpSpPr>
          <p:sp>
            <p:nvSpPr>
              <p:cNvPr id="20540" name="Text Box 44">
                <a:extLst>
                  <a:ext uri="{FF2B5EF4-FFF2-40B4-BE49-F238E27FC236}">
                    <a16:creationId xmlns:a16="http://schemas.microsoft.com/office/drawing/2014/main" id="{5A1933E4-7A91-424D-870D-203ADA530B6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0" y="2222"/>
                <a:ext cx="4176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2B2B2">
                        <a:alpha val="50195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50000"/>
                  </a:spcBef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1pPr>
                <a:lvl2pPr marL="742950" indent="-285750">
                  <a:spcBef>
                    <a:spcPct val="50000"/>
                  </a:spcBef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2pPr>
                <a:lvl3pPr marL="1143000" indent="-228600">
                  <a:spcBef>
                    <a:spcPct val="50000"/>
                  </a:spcBef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3pPr>
                <a:lvl4pPr marL="1600200" indent="-228600">
                  <a:spcBef>
                    <a:spcPct val="50000"/>
                  </a:spcBef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4pPr>
                <a:lvl5pPr marL="2057400" indent="-228600">
                  <a:spcBef>
                    <a:spcPct val="50000"/>
                  </a:spcBef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9pPr>
              </a:lstStyle>
              <a:p>
                <a:pPr eaLnBrk="1" hangingPunct="1"/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ABC </a:t>
                </a:r>
                <a:r>
                  <a:rPr lang="en-US" alt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 </a:t>
                </a:r>
                <a:r>
                  <a:rPr lang="en-US" alt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 = 30</a:t>
                </a:r>
                <a:r>
                  <a:rPr lang="en-US" altLang="en-US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gt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en-US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</a:t>
                </a:r>
                <a:r>
                  <a:rPr lang="en-US" altLang="en-US" b="1" dirty="0">
                    <a:solidFill>
                      <a:srgbClr val="3366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C = 60</a:t>
                </a:r>
                <a:r>
                  <a:rPr lang="en-US" altLang="en-US" baseline="300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0</a:t>
                </a:r>
                <a:endParaRPr lang="en-US" altLang="en-US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endParaRPr>
              </a:p>
            </p:txBody>
          </p:sp>
          <p:sp>
            <p:nvSpPr>
              <p:cNvPr id="20541" name="Freeform 46">
                <a:extLst>
                  <a:ext uri="{FF2B5EF4-FFF2-40B4-BE49-F238E27FC236}">
                    <a16:creationId xmlns:a16="http://schemas.microsoft.com/office/drawing/2014/main" id="{A6862F87-F824-4D19-A34C-7980952346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6" y="2208"/>
                <a:ext cx="192" cy="98"/>
              </a:xfrm>
              <a:custGeom>
                <a:avLst/>
                <a:gdLst>
                  <a:gd name="T0" fmla="*/ 0 w 528"/>
                  <a:gd name="T1" fmla="*/ 98 h 192"/>
                  <a:gd name="T2" fmla="*/ 87 w 528"/>
                  <a:gd name="T3" fmla="*/ 0 h 192"/>
                  <a:gd name="T4" fmla="*/ 192 w 528"/>
                  <a:gd name="T5" fmla="*/ 98 h 19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28" h="192">
                    <a:moveTo>
                      <a:pt x="0" y="192"/>
                    </a:moveTo>
                    <a:lnTo>
                      <a:pt x="240" y="0"/>
                    </a:lnTo>
                    <a:lnTo>
                      <a:pt x="528" y="192"/>
                    </a:ln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2B2B2">
                        <a:alpha val="50195"/>
                      </a:srgb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42" name="Freeform 47">
                <a:extLst>
                  <a:ext uri="{FF2B5EF4-FFF2-40B4-BE49-F238E27FC236}">
                    <a16:creationId xmlns:a16="http://schemas.microsoft.com/office/drawing/2014/main" id="{D618845F-D8E3-4B55-8062-2E6846E921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4" y="2208"/>
                <a:ext cx="192" cy="98"/>
              </a:xfrm>
              <a:custGeom>
                <a:avLst/>
                <a:gdLst>
                  <a:gd name="T0" fmla="*/ 0 w 528"/>
                  <a:gd name="T1" fmla="*/ 98 h 192"/>
                  <a:gd name="T2" fmla="*/ 87 w 528"/>
                  <a:gd name="T3" fmla="*/ 0 h 192"/>
                  <a:gd name="T4" fmla="*/ 192 w 528"/>
                  <a:gd name="T5" fmla="*/ 98 h 19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28" h="192">
                    <a:moveTo>
                      <a:pt x="0" y="192"/>
                    </a:moveTo>
                    <a:lnTo>
                      <a:pt x="240" y="0"/>
                    </a:lnTo>
                    <a:lnTo>
                      <a:pt x="528" y="192"/>
                    </a:ln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2B2B2">
                        <a:alpha val="50195"/>
                      </a:srgb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539" name="AutoShape 48">
              <a:extLst>
                <a:ext uri="{FF2B5EF4-FFF2-40B4-BE49-F238E27FC236}">
                  <a16:creationId xmlns:a16="http://schemas.microsoft.com/office/drawing/2014/main" id="{5AE46BC9-17CA-4CB0-8ADB-72FBD5CA61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2306"/>
              <a:ext cx="144" cy="144"/>
            </a:xfrm>
            <a:prstGeom prst="triangle">
              <a:avLst>
                <a:gd name="adj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2B2B2">
                      <a:alpha val="50195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50000"/>
                </a:spcBef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spcBef>
                  <a:spcPct val="50000"/>
                </a:spcBef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spcBef>
                  <a:spcPct val="50000"/>
                </a:spcBef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spcBef>
                  <a:spcPct val="50000"/>
                </a:spcBef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spcBef>
                  <a:spcPct val="50000"/>
                </a:spcBef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96313" name="Text Box 57">
            <a:extLst>
              <a:ext uri="{FF2B5EF4-FFF2-40B4-BE49-F238E27FC236}">
                <a16:creationId xmlns:a16="http://schemas.microsoft.com/office/drawing/2014/main" id="{B34086AA-485E-4E7F-9B08-9BA24AB7B2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1025" y="4114801"/>
            <a:ext cx="838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2B2B2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CAD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CD = CA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6336" name="Group 80">
            <a:extLst>
              <a:ext uri="{FF2B5EF4-FFF2-40B4-BE49-F238E27FC236}">
                <a16:creationId xmlns:a16="http://schemas.microsoft.com/office/drawing/2014/main" id="{25A42C18-FB01-4C59-A018-DB8854B9A902}"/>
              </a:ext>
            </a:extLst>
          </p:cNvPr>
          <p:cNvGrpSpPr>
            <a:grpSpLocks/>
          </p:cNvGrpSpPr>
          <p:nvPr/>
        </p:nvGrpSpPr>
        <p:grpSpPr bwMode="auto">
          <a:xfrm>
            <a:off x="997225" y="5410206"/>
            <a:ext cx="9392359" cy="523876"/>
            <a:chOff x="192" y="2880"/>
            <a:chExt cx="5749" cy="330"/>
          </a:xfrm>
        </p:grpSpPr>
        <p:sp>
          <p:nvSpPr>
            <p:cNvPr id="20536" name="Text Box 61">
              <a:extLst>
                <a:ext uri="{FF2B5EF4-FFF2-40B4-BE49-F238E27FC236}">
                  <a16:creationId xmlns:a16="http://schemas.microsoft.com/office/drawing/2014/main" id="{43F38990-8C55-47CF-AD1A-C83DC61825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" y="2880"/>
              <a:ext cx="5749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2B2B2">
                      <a:alpha val="50195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50000"/>
                </a:spcBef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spcBef>
                  <a:spcPct val="50000"/>
                </a:spcBef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spcBef>
                  <a:spcPct val="50000"/>
                </a:spcBef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spcBef>
                  <a:spcPct val="50000"/>
                </a:spcBef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spcBef>
                  <a:spcPct val="50000"/>
                </a:spcBef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/>
              <a:r>
                <a:rPr lang="en-US" altLang="en-US" b="1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</a:t>
              </a:r>
              <a:r>
                <a:rPr lang="en-US" alt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CAD </a:t>
              </a:r>
              <a:r>
                <a:rPr lang="en-US" alt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alt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tam </a:t>
              </a:r>
              <a:r>
                <a:rPr lang="en-US" alt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giác</a:t>
              </a:r>
              <a:r>
                <a:rPr lang="en-US" alt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đều</a:t>
              </a:r>
              <a:r>
                <a:rPr lang="en-US" alt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(</a:t>
              </a:r>
              <a:r>
                <a:rPr lang="en-US" altLang="en-US" sz="24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dấu</a:t>
              </a:r>
              <a:r>
                <a:rPr lang="en-US" alt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hiệu</a:t>
              </a:r>
              <a:r>
                <a:rPr lang="en-US" alt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nhận</a:t>
              </a:r>
              <a:r>
                <a:rPr lang="en-US" alt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</a:t>
              </a:r>
              <a:r>
                <a:rPr lang="en-US" alt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alt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tam </a:t>
              </a:r>
              <a:r>
                <a:rPr lang="en-US" altLang="en-US" sz="24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giác</a:t>
              </a:r>
              <a:r>
                <a:rPr lang="en-US" alt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đều</a:t>
              </a:r>
              <a:r>
                <a:rPr lang="en-US" alt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  <p:sp>
          <p:nvSpPr>
            <p:cNvPr id="20537" name="AutoShape 62">
              <a:extLst>
                <a:ext uri="{FF2B5EF4-FFF2-40B4-BE49-F238E27FC236}">
                  <a16:creationId xmlns:a16="http://schemas.microsoft.com/office/drawing/2014/main" id="{2FCCBB53-54CD-4DB5-9208-99E723BF9D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2976"/>
              <a:ext cx="96" cy="144"/>
            </a:xfrm>
            <a:prstGeom prst="triangle">
              <a:avLst>
                <a:gd name="adj" fmla="val 50000"/>
              </a:avLst>
            </a:prstGeom>
            <a:noFill/>
            <a:ln w="12700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2B2B2">
                      <a:alpha val="50195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50000"/>
                </a:spcBef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spcBef>
                  <a:spcPct val="50000"/>
                </a:spcBef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spcBef>
                  <a:spcPct val="50000"/>
                </a:spcBef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spcBef>
                  <a:spcPct val="50000"/>
                </a:spcBef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spcBef>
                  <a:spcPct val="50000"/>
                </a:spcBef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96327" name="Line 71">
            <a:extLst>
              <a:ext uri="{FF2B5EF4-FFF2-40B4-BE49-F238E27FC236}">
                <a16:creationId xmlns:a16="http://schemas.microsoft.com/office/drawing/2014/main" id="{1463DB61-8769-4DE2-B2FB-B3EB134D59B0}"/>
              </a:ext>
            </a:extLst>
          </p:cNvPr>
          <p:cNvSpPr>
            <a:spLocks noChangeShapeType="1"/>
          </p:cNvSpPr>
          <p:nvPr/>
        </p:nvSpPr>
        <p:spPr bwMode="auto">
          <a:xfrm>
            <a:off x="9372600" y="1619250"/>
            <a:ext cx="660400" cy="11430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328" name="Line 72">
            <a:extLst>
              <a:ext uri="{FF2B5EF4-FFF2-40B4-BE49-F238E27FC236}">
                <a16:creationId xmlns:a16="http://schemas.microsoft.com/office/drawing/2014/main" id="{213AF17B-6897-4EFE-B493-9DC7B8E65157}"/>
              </a:ext>
            </a:extLst>
          </p:cNvPr>
          <p:cNvSpPr>
            <a:spLocks noChangeShapeType="1"/>
          </p:cNvSpPr>
          <p:nvPr/>
        </p:nvSpPr>
        <p:spPr bwMode="auto">
          <a:xfrm>
            <a:off x="8610600" y="2762250"/>
            <a:ext cx="14478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6332" name="Group 76">
            <a:extLst>
              <a:ext uri="{FF2B5EF4-FFF2-40B4-BE49-F238E27FC236}">
                <a16:creationId xmlns:a16="http://schemas.microsoft.com/office/drawing/2014/main" id="{C112C1AA-3418-450A-9863-35D26B7B3939}"/>
              </a:ext>
            </a:extLst>
          </p:cNvPr>
          <p:cNvGrpSpPr>
            <a:grpSpLocks/>
          </p:cNvGrpSpPr>
          <p:nvPr/>
        </p:nvGrpSpPr>
        <p:grpSpPr bwMode="auto">
          <a:xfrm>
            <a:off x="9753600" y="2533651"/>
            <a:ext cx="190500" cy="219075"/>
            <a:chOff x="5166" y="1734"/>
            <a:chExt cx="120" cy="138"/>
          </a:xfrm>
        </p:grpSpPr>
        <p:sp>
          <p:nvSpPr>
            <p:cNvPr id="20534" name="Freeform 74">
              <a:extLst>
                <a:ext uri="{FF2B5EF4-FFF2-40B4-BE49-F238E27FC236}">
                  <a16:creationId xmlns:a16="http://schemas.microsoft.com/office/drawing/2014/main" id="{A5822299-0A61-4A7B-898B-3347CD9E6C8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4" y="1734"/>
              <a:ext cx="72" cy="138"/>
            </a:xfrm>
            <a:custGeom>
              <a:avLst/>
              <a:gdLst>
                <a:gd name="T0" fmla="*/ 72 w 72"/>
                <a:gd name="T1" fmla="*/ 0 h 138"/>
                <a:gd name="T2" fmla="*/ 24 w 72"/>
                <a:gd name="T3" fmla="*/ 12 h 138"/>
                <a:gd name="T4" fmla="*/ 0 w 72"/>
                <a:gd name="T5" fmla="*/ 48 h 138"/>
                <a:gd name="T6" fmla="*/ 6 w 72"/>
                <a:gd name="T7" fmla="*/ 90 h 138"/>
                <a:gd name="T8" fmla="*/ 18 w 72"/>
                <a:gd name="T9" fmla="*/ 138 h 1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" h="138">
                  <a:moveTo>
                    <a:pt x="72" y="0"/>
                  </a:moveTo>
                  <a:lnTo>
                    <a:pt x="24" y="12"/>
                  </a:lnTo>
                  <a:lnTo>
                    <a:pt x="0" y="48"/>
                  </a:lnTo>
                  <a:lnTo>
                    <a:pt x="6" y="90"/>
                  </a:lnTo>
                  <a:lnTo>
                    <a:pt x="18" y="138"/>
                  </a:lnTo>
                </a:path>
              </a:pathLst>
            </a:custGeom>
            <a:noFill/>
            <a:ln w="28575" cap="flat" cmpd="sng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35" name="Line 75">
              <a:extLst>
                <a:ext uri="{FF2B5EF4-FFF2-40B4-BE49-F238E27FC236}">
                  <a16:creationId xmlns:a16="http://schemas.microsoft.com/office/drawing/2014/main" id="{1C96A677-3E76-4625-A38B-637E839552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66" y="1770"/>
              <a:ext cx="96" cy="48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6334" name="Text Box 78">
            <a:extLst>
              <a:ext uri="{FF2B5EF4-FFF2-40B4-BE49-F238E27FC236}">
                <a16:creationId xmlns:a16="http://schemas.microsoft.com/office/drawing/2014/main" id="{E3903DB8-B0BB-4616-AEDD-8088BD3FD7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8800" y="2425700"/>
            <a:ext cx="762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2B2B2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FF3300"/>
                </a:solidFill>
              </a:rPr>
              <a:t>60</a:t>
            </a:r>
            <a:r>
              <a:rPr lang="en-US" altLang="en-US" sz="1600" baseline="30000">
                <a:solidFill>
                  <a:srgbClr val="FF3300"/>
                </a:solidFill>
              </a:rPr>
              <a:t>0</a:t>
            </a:r>
            <a:endParaRPr lang="en-US" altLang="en-US" sz="1600">
              <a:solidFill>
                <a:srgbClr val="FF3300"/>
              </a:solidFill>
            </a:endParaRPr>
          </a:p>
        </p:txBody>
      </p:sp>
      <p:sp>
        <p:nvSpPr>
          <p:cNvPr id="96337" name="Freeform 81">
            <a:extLst>
              <a:ext uri="{FF2B5EF4-FFF2-40B4-BE49-F238E27FC236}">
                <a16:creationId xmlns:a16="http://schemas.microsoft.com/office/drawing/2014/main" id="{54867AD6-E6B5-4D2A-9C85-40C8BBA883C6}"/>
              </a:ext>
            </a:extLst>
          </p:cNvPr>
          <p:cNvSpPr>
            <a:spLocks/>
          </p:cNvSpPr>
          <p:nvPr/>
        </p:nvSpPr>
        <p:spPr bwMode="auto">
          <a:xfrm>
            <a:off x="8610601" y="1581150"/>
            <a:ext cx="1476375" cy="1219200"/>
          </a:xfrm>
          <a:custGeom>
            <a:avLst/>
            <a:gdLst>
              <a:gd name="T0" fmla="*/ 0 w 930"/>
              <a:gd name="T1" fmla="*/ 1219200 h 768"/>
              <a:gd name="T2" fmla="*/ 752475 w 930"/>
              <a:gd name="T3" fmla="*/ 0 h 768"/>
              <a:gd name="T4" fmla="*/ 1476375 w 930"/>
              <a:gd name="T5" fmla="*/ 1219200 h 768"/>
              <a:gd name="T6" fmla="*/ 0 w 930"/>
              <a:gd name="T7" fmla="*/ 1219200 h 76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30" h="768">
                <a:moveTo>
                  <a:pt x="0" y="768"/>
                </a:moveTo>
                <a:lnTo>
                  <a:pt x="474" y="0"/>
                </a:lnTo>
                <a:lnTo>
                  <a:pt x="930" y="768"/>
                </a:lnTo>
                <a:lnTo>
                  <a:pt x="0" y="768"/>
                </a:lnTo>
                <a:close/>
              </a:path>
            </a:pathLst>
          </a:custGeom>
          <a:noFill/>
          <a:ln w="28575" cap="flat" cmpd="sng">
            <a:solidFill>
              <a:srgbClr val="0000FF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2B2B2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338" name="Text Box 82">
            <a:extLst>
              <a:ext uri="{FF2B5EF4-FFF2-40B4-BE49-F238E27FC236}">
                <a16:creationId xmlns:a16="http://schemas.microsoft.com/office/drawing/2014/main" id="{F6AC7E85-46E9-49D3-903C-EBE8BDBB2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3000" y="2422526"/>
            <a:ext cx="30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2B2B2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en-US" sz="2000"/>
              <a:t>1</a:t>
            </a:r>
          </a:p>
        </p:txBody>
      </p:sp>
      <p:sp>
        <p:nvSpPr>
          <p:cNvPr id="96339" name="Text Box 83">
            <a:extLst>
              <a:ext uri="{FF2B5EF4-FFF2-40B4-BE49-F238E27FC236}">
                <a16:creationId xmlns:a16="http://schemas.microsoft.com/office/drawing/2014/main" id="{4617B1C3-3FF3-49C0-8127-F4B327200A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91550" y="2117726"/>
            <a:ext cx="30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2B2B2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en-US" sz="2000"/>
              <a:t>2</a:t>
            </a:r>
          </a:p>
        </p:txBody>
      </p:sp>
      <p:sp>
        <p:nvSpPr>
          <p:cNvPr id="96342" name="Line 86">
            <a:extLst>
              <a:ext uri="{FF2B5EF4-FFF2-40B4-BE49-F238E27FC236}">
                <a16:creationId xmlns:a16="http://schemas.microsoft.com/office/drawing/2014/main" id="{1B98400F-48F9-4335-8E40-21B5986B52B4}"/>
              </a:ext>
            </a:extLst>
          </p:cNvPr>
          <p:cNvSpPr>
            <a:spLocks noChangeShapeType="1"/>
          </p:cNvSpPr>
          <p:nvPr/>
        </p:nvSpPr>
        <p:spPr bwMode="auto">
          <a:xfrm>
            <a:off x="8915400" y="2152650"/>
            <a:ext cx="152400" cy="76200"/>
          </a:xfrm>
          <a:prstGeom prst="line">
            <a:avLst/>
          </a:prstGeom>
          <a:noFill/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6344" name="Group 88">
            <a:extLst>
              <a:ext uri="{FF2B5EF4-FFF2-40B4-BE49-F238E27FC236}">
                <a16:creationId xmlns:a16="http://schemas.microsoft.com/office/drawing/2014/main" id="{57B92F4D-3500-4794-8B98-482C40BC8FB8}"/>
              </a:ext>
            </a:extLst>
          </p:cNvPr>
          <p:cNvGrpSpPr>
            <a:grpSpLocks/>
          </p:cNvGrpSpPr>
          <p:nvPr/>
        </p:nvGrpSpPr>
        <p:grpSpPr bwMode="auto">
          <a:xfrm rot="7634209">
            <a:off x="8729663" y="2557463"/>
            <a:ext cx="190500" cy="219075"/>
            <a:chOff x="5166" y="1734"/>
            <a:chExt cx="120" cy="138"/>
          </a:xfrm>
        </p:grpSpPr>
        <p:sp>
          <p:nvSpPr>
            <p:cNvPr id="20532" name="Freeform 89">
              <a:extLst>
                <a:ext uri="{FF2B5EF4-FFF2-40B4-BE49-F238E27FC236}">
                  <a16:creationId xmlns:a16="http://schemas.microsoft.com/office/drawing/2014/main" id="{0EDAF3C6-A338-47D4-A3EF-4457F152BB0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4" y="1734"/>
              <a:ext cx="72" cy="138"/>
            </a:xfrm>
            <a:custGeom>
              <a:avLst/>
              <a:gdLst>
                <a:gd name="T0" fmla="*/ 72 w 72"/>
                <a:gd name="T1" fmla="*/ 0 h 138"/>
                <a:gd name="T2" fmla="*/ 24 w 72"/>
                <a:gd name="T3" fmla="*/ 12 h 138"/>
                <a:gd name="T4" fmla="*/ 0 w 72"/>
                <a:gd name="T5" fmla="*/ 48 h 138"/>
                <a:gd name="T6" fmla="*/ 6 w 72"/>
                <a:gd name="T7" fmla="*/ 90 h 138"/>
                <a:gd name="T8" fmla="*/ 18 w 72"/>
                <a:gd name="T9" fmla="*/ 138 h 1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" h="138">
                  <a:moveTo>
                    <a:pt x="72" y="0"/>
                  </a:moveTo>
                  <a:lnTo>
                    <a:pt x="24" y="12"/>
                  </a:lnTo>
                  <a:lnTo>
                    <a:pt x="0" y="48"/>
                  </a:lnTo>
                  <a:lnTo>
                    <a:pt x="6" y="90"/>
                  </a:lnTo>
                  <a:lnTo>
                    <a:pt x="18" y="138"/>
                  </a:lnTo>
                </a:path>
              </a:pathLst>
            </a:custGeom>
            <a:noFill/>
            <a:ln w="28575" cap="flat" cmpd="sng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33" name="Line 90">
              <a:extLst>
                <a:ext uri="{FF2B5EF4-FFF2-40B4-BE49-F238E27FC236}">
                  <a16:creationId xmlns:a16="http://schemas.microsoft.com/office/drawing/2014/main" id="{34951790-A397-4071-8404-575F6C8202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66" y="1770"/>
              <a:ext cx="96" cy="48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6347" name="Text Box 91">
            <a:extLst>
              <a:ext uri="{FF2B5EF4-FFF2-40B4-BE49-F238E27FC236}">
                <a16:creationId xmlns:a16="http://schemas.microsoft.com/office/drawing/2014/main" id="{D0DAA9EA-EA39-441B-BA68-216780FC25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77300" y="2406650"/>
            <a:ext cx="533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2B2B2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FF3300"/>
                </a:solidFill>
              </a:rPr>
              <a:t>60</a:t>
            </a:r>
            <a:r>
              <a:rPr lang="en-US" altLang="en-US" sz="1600" baseline="30000">
                <a:solidFill>
                  <a:srgbClr val="FF3300"/>
                </a:solidFill>
              </a:rPr>
              <a:t>0</a:t>
            </a:r>
            <a:endParaRPr lang="en-US" altLang="en-US" sz="1600">
              <a:solidFill>
                <a:srgbClr val="FF3300"/>
              </a:solidFill>
            </a:endParaRPr>
          </a:p>
        </p:txBody>
      </p:sp>
      <p:sp>
        <p:nvSpPr>
          <p:cNvPr id="96349" name="Text Box 93">
            <a:extLst>
              <a:ext uri="{FF2B5EF4-FFF2-40B4-BE49-F238E27FC236}">
                <a16:creationId xmlns:a16="http://schemas.microsoft.com/office/drawing/2014/main" id="{C66E43B6-D3B9-4183-97BD-98B6652E1D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1913" y="3531705"/>
            <a:ext cx="391601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2B2B2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nhọn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96350" name="Text Box 94">
            <a:extLst>
              <a:ext uri="{FF2B5EF4-FFF2-40B4-BE49-F238E27FC236}">
                <a16:creationId xmlns:a16="http://schemas.microsoft.com/office/drawing/2014/main" id="{4599F6B4-8D50-4A8F-A883-615512D28B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7225" y="4572001"/>
            <a:ext cx="807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2B2B2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CDA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grpSp>
        <p:nvGrpSpPr>
          <p:cNvPr id="96353" name="Group 97">
            <a:extLst>
              <a:ext uri="{FF2B5EF4-FFF2-40B4-BE49-F238E27FC236}">
                <a16:creationId xmlns:a16="http://schemas.microsoft.com/office/drawing/2014/main" id="{61EA99E0-85BF-4779-B637-990CDB8FCE30}"/>
              </a:ext>
            </a:extLst>
          </p:cNvPr>
          <p:cNvGrpSpPr>
            <a:grpSpLocks/>
          </p:cNvGrpSpPr>
          <p:nvPr/>
        </p:nvGrpSpPr>
        <p:grpSpPr bwMode="auto">
          <a:xfrm>
            <a:off x="997225" y="5029201"/>
            <a:ext cx="5029200" cy="519113"/>
            <a:chOff x="816" y="3168"/>
            <a:chExt cx="3168" cy="327"/>
          </a:xfrm>
        </p:grpSpPr>
        <p:sp>
          <p:nvSpPr>
            <p:cNvPr id="20530" name="Text Box 95">
              <a:extLst>
                <a:ext uri="{FF2B5EF4-FFF2-40B4-BE49-F238E27FC236}">
                  <a16:creationId xmlns:a16="http://schemas.microsoft.com/office/drawing/2014/main" id="{70A8B7E9-E646-4224-9A0F-5552C58007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6" y="3168"/>
              <a:ext cx="316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2B2B2">
                      <a:alpha val="50195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50000"/>
                </a:spcBef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spcBef>
                  <a:spcPct val="50000"/>
                </a:spcBef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spcBef>
                  <a:spcPct val="50000"/>
                </a:spcBef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spcBef>
                  <a:spcPct val="50000"/>
                </a:spcBef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spcBef>
                  <a:spcPct val="50000"/>
                </a:spcBef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/>
              <a:r>
                <a:rPr lang="en-US" alt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mà</a:t>
              </a:r>
              <a:r>
                <a:rPr lang="en-US" alt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C = 60</a:t>
              </a:r>
              <a:r>
                <a:rPr lang="en-US" altLang="en-US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 </a:t>
              </a:r>
              <a:r>
                <a:rPr lang="en-US" alt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altLang="en-US" sz="24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cmt</a:t>
              </a:r>
              <a:r>
                <a:rPr lang="en-US" alt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  <p:sp>
          <p:nvSpPr>
            <p:cNvPr id="20531" name="Freeform 96">
              <a:extLst>
                <a:ext uri="{FF2B5EF4-FFF2-40B4-BE49-F238E27FC236}">
                  <a16:creationId xmlns:a16="http://schemas.microsoft.com/office/drawing/2014/main" id="{17E23982-5609-4E3A-9A5F-F27B952610A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3168"/>
              <a:ext cx="192" cy="96"/>
            </a:xfrm>
            <a:custGeom>
              <a:avLst/>
              <a:gdLst>
                <a:gd name="T0" fmla="*/ 0 w 288"/>
                <a:gd name="T1" fmla="*/ 96 h 144"/>
                <a:gd name="T2" fmla="*/ 96 w 288"/>
                <a:gd name="T3" fmla="*/ 0 h 144"/>
                <a:gd name="T4" fmla="*/ 192 w 288"/>
                <a:gd name="T5" fmla="*/ 96 h 14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88" h="144">
                  <a:moveTo>
                    <a:pt x="0" y="144"/>
                  </a:moveTo>
                  <a:lnTo>
                    <a:pt x="144" y="0"/>
                  </a:lnTo>
                  <a:lnTo>
                    <a:pt x="288" y="144"/>
                  </a:ln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2B2B2">
                      <a:alpha val="50195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6354" name="Group 98">
            <a:extLst>
              <a:ext uri="{FF2B5EF4-FFF2-40B4-BE49-F238E27FC236}">
                <a16:creationId xmlns:a16="http://schemas.microsoft.com/office/drawing/2014/main" id="{5EAB359F-7B66-493B-80F5-C0326B675D4A}"/>
              </a:ext>
            </a:extLst>
          </p:cNvPr>
          <p:cNvGrpSpPr>
            <a:grpSpLocks/>
          </p:cNvGrpSpPr>
          <p:nvPr/>
        </p:nvGrpSpPr>
        <p:grpSpPr bwMode="auto">
          <a:xfrm>
            <a:off x="921025" y="5957888"/>
            <a:ext cx="5410200" cy="519112"/>
            <a:chOff x="192" y="3504"/>
            <a:chExt cx="3072" cy="327"/>
          </a:xfrm>
        </p:grpSpPr>
        <p:sp>
          <p:nvSpPr>
            <p:cNvPr id="20528" name="Text Box 99">
              <a:extLst>
                <a:ext uri="{FF2B5EF4-FFF2-40B4-BE49-F238E27FC236}">
                  <a16:creationId xmlns:a16="http://schemas.microsoft.com/office/drawing/2014/main" id="{372DBFDC-BE1C-4387-AE14-2A8BC30304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" y="3504"/>
              <a:ext cx="307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2B2B2">
                      <a:alpha val="50195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50000"/>
                </a:spcBef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spcBef>
                  <a:spcPct val="50000"/>
                </a:spcBef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spcBef>
                  <a:spcPct val="50000"/>
                </a:spcBef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spcBef>
                  <a:spcPct val="50000"/>
                </a:spcBef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spcBef>
                  <a:spcPct val="50000"/>
                </a:spcBef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/>
              <a:r>
                <a:rPr lang="en-US" altLang="en-US" b="1">
                  <a:sym typeface="Symbol" panose="05050102010706020507" pitchFamily="18" charset="2"/>
                </a:rPr>
                <a:t>  </a:t>
              </a:r>
              <a:r>
                <a:rPr lang="en-US" altLang="en-US">
                  <a:sym typeface="Symbol" panose="05050102010706020507" pitchFamily="18" charset="2"/>
                </a:rPr>
                <a:t>AD = DC = AC    vµ A</a:t>
              </a:r>
              <a:r>
                <a:rPr lang="en-US" altLang="en-US" baseline="-25000">
                  <a:sym typeface="Symbol" panose="05050102010706020507" pitchFamily="18" charset="2"/>
                </a:rPr>
                <a:t>1 </a:t>
              </a:r>
              <a:r>
                <a:rPr lang="en-US" altLang="en-US">
                  <a:sym typeface="Symbol" panose="05050102010706020507" pitchFamily="18" charset="2"/>
                </a:rPr>
                <a:t> = 60</a:t>
              </a:r>
              <a:r>
                <a:rPr lang="en-US" altLang="en-US" baseline="30000">
                  <a:sym typeface="Symbol" panose="05050102010706020507" pitchFamily="18" charset="2"/>
                </a:rPr>
                <a:t>0</a:t>
              </a:r>
              <a:endParaRPr lang="en-US" altLang="en-US"/>
            </a:p>
          </p:txBody>
        </p:sp>
        <p:sp>
          <p:nvSpPr>
            <p:cNvPr id="20529" name="Freeform 100">
              <a:extLst>
                <a:ext uri="{FF2B5EF4-FFF2-40B4-BE49-F238E27FC236}">
                  <a16:creationId xmlns:a16="http://schemas.microsoft.com/office/drawing/2014/main" id="{6ADD5FE4-A58F-499F-991E-6586946CE5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6" y="3504"/>
              <a:ext cx="144" cy="96"/>
            </a:xfrm>
            <a:custGeom>
              <a:avLst/>
              <a:gdLst>
                <a:gd name="T0" fmla="*/ 0 w 192"/>
                <a:gd name="T1" fmla="*/ 96 h 96"/>
                <a:gd name="T2" fmla="*/ 72 w 192"/>
                <a:gd name="T3" fmla="*/ 0 h 96"/>
                <a:gd name="T4" fmla="*/ 144 w 192"/>
                <a:gd name="T5" fmla="*/ 96 h 9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2" h="96">
                  <a:moveTo>
                    <a:pt x="0" y="96"/>
                  </a:moveTo>
                  <a:lnTo>
                    <a:pt x="96" y="0"/>
                  </a:lnTo>
                  <a:lnTo>
                    <a:pt x="192" y="96"/>
                  </a:lnTo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2B2B2">
                      <a:alpha val="50195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6357" name="Text Box 101">
            <a:extLst>
              <a:ext uri="{FF2B5EF4-FFF2-40B4-BE49-F238E27FC236}">
                <a16:creationId xmlns:a16="http://schemas.microsoft.com/office/drawing/2014/main" id="{241F13BA-F97E-466A-AA15-A97F509FAF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0425" y="57912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2B2B2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en-US" sz="2400"/>
              <a:t>(1)</a:t>
            </a:r>
          </a:p>
        </p:txBody>
      </p:sp>
      <p:sp>
        <p:nvSpPr>
          <p:cNvPr id="96360" name="Freeform 104">
            <a:extLst>
              <a:ext uri="{FF2B5EF4-FFF2-40B4-BE49-F238E27FC236}">
                <a16:creationId xmlns:a16="http://schemas.microsoft.com/office/drawing/2014/main" id="{8BE6A8DD-1F54-4685-BC8C-B6428B6C1CF5}"/>
              </a:ext>
            </a:extLst>
          </p:cNvPr>
          <p:cNvSpPr>
            <a:spLocks/>
          </p:cNvSpPr>
          <p:nvPr/>
        </p:nvSpPr>
        <p:spPr bwMode="auto">
          <a:xfrm>
            <a:off x="8616950" y="1587500"/>
            <a:ext cx="742950" cy="1212850"/>
          </a:xfrm>
          <a:custGeom>
            <a:avLst/>
            <a:gdLst>
              <a:gd name="T0" fmla="*/ 0 w 468"/>
              <a:gd name="T1" fmla="*/ 1212850 h 764"/>
              <a:gd name="T2" fmla="*/ 742950 w 468"/>
              <a:gd name="T3" fmla="*/ 0 h 76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68" h="764">
                <a:moveTo>
                  <a:pt x="0" y="764"/>
                </a:moveTo>
                <a:lnTo>
                  <a:pt x="468" y="0"/>
                </a:ln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6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6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6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6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4" dur="500"/>
                                        <p:tgtEl>
                                          <p:spTgt spid="963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7" dur="500"/>
                                        <p:tgtEl>
                                          <p:spTgt spid="963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6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6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6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6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6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6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5" dur="3000"/>
                                        <p:tgtEl>
                                          <p:spTgt spid="96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963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96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96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6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6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96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63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63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96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96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0" dur="2000"/>
                                        <p:tgtEl>
                                          <p:spTgt spid="96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96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96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96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0" dur="2000"/>
                                        <p:tgtEl>
                                          <p:spTgt spid="96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5" dur="500"/>
                                        <p:tgtEl>
                                          <p:spTgt spid="96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96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3" dur="500"/>
                                        <p:tgtEl>
                                          <p:spTgt spid="96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96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96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96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1" dur="500"/>
                                        <p:tgtEl>
                                          <p:spTgt spid="96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4" dur="500"/>
                                        <p:tgtEl>
                                          <p:spTgt spid="96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96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96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96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4" dur="500"/>
                                        <p:tgtEl>
                                          <p:spTgt spid="96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963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963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96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98" grpId="0"/>
      <p:bldP spid="96313" grpId="0"/>
      <p:bldP spid="96347" grpId="0"/>
      <p:bldP spid="96350" grpId="0"/>
      <p:bldP spid="9635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WordArt 4" descr="20%"/>
          <p:cNvSpPr>
            <a:spLocks noChangeArrowheads="1" noChangeShapeType="1" noTextEdit="1"/>
          </p:cNvSpPr>
          <p:nvPr/>
        </p:nvSpPr>
        <p:spPr bwMode="auto">
          <a:xfrm>
            <a:off x="4362450" y="-76200"/>
            <a:ext cx="3886200" cy="1905000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31917"/>
              </a:avLst>
            </a:prstTxWarp>
          </a:bodyPr>
          <a:lstStyle/>
          <a:p>
            <a:r>
              <a:rPr lang="en-US" sz="3600" b="1" dirty="0" err="1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3600" b="1" dirty="0">
                <a:solidFill>
                  <a:srgbClr val="21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37</a:t>
            </a:r>
          </a:p>
        </p:txBody>
      </p:sp>
      <p:pic>
        <p:nvPicPr>
          <p:cNvPr id="20483" name="Picture 17" descr="1018265obiutmb6vk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110" y="4781550"/>
            <a:ext cx="762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17" descr="1018265obiutmb6vk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0" y="4640873"/>
            <a:ext cx="762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5" descr="1170269phoexz8m4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10" y="4023516"/>
            <a:ext cx="762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10" descr="index_image44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10" y="5471505"/>
            <a:ext cx="11591780" cy="1424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3" descr="miscellaneous_54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740" y="-150725"/>
            <a:ext cx="21717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8" name="WordArt 5" descr="90%"/>
          <p:cNvSpPr>
            <a:spLocks noChangeArrowheads="1" noChangeShapeType="1" noTextEdit="1"/>
          </p:cNvSpPr>
          <p:nvPr/>
        </p:nvSpPr>
        <p:spPr bwMode="auto">
          <a:xfrm>
            <a:off x="480095" y="2241307"/>
            <a:ext cx="11411795" cy="243666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116"/>
              </a:avLst>
            </a:prstTxWarp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43: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9" name="Picture 8" descr="BFLOWER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7130" y="98477"/>
            <a:ext cx="468313" cy="42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BFLOWER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3742" y="39737"/>
            <a:ext cx="468313" cy="42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BFLOWER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2055" y="462014"/>
            <a:ext cx="468313" cy="42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BFLOWER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5984" y="39738"/>
            <a:ext cx="468313" cy="42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BFLOWER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3741" y="462013"/>
            <a:ext cx="468313" cy="42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BFLOWER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3274" y="801883"/>
            <a:ext cx="468313" cy="42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7" descr="DSTARS-P">
            <a:extLst>
              <a:ext uri="{FF2B5EF4-FFF2-40B4-BE49-F238E27FC236}">
                <a16:creationId xmlns:a16="http://schemas.microsoft.com/office/drawing/2014/main" id="{A3753358-1AA9-41F5-AEA5-2ECDFC6A308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331188" y="1201368"/>
            <a:ext cx="1524000" cy="1347788"/>
          </a:xfrm>
          <a:prstGeom prst="rect">
            <a:avLst/>
          </a:prstGeom>
          <a:noFill/>
        </p:spPr>
      </p:pic>
      <p:pic>
        <p:nvPicPr>
          <p:cNvPr id="16" name="Picture 7" descr="DSTARS-P">
            <a:extLst>
              <a:ext uri="{FF2B5EF4-FFF2-40B4-BE49-F238E27FC236}">
                <a16:creationId xmlns:a16="http://schemas.microsoft.com/office/drawing/2014/main" id="{112A03F0-7F50-4F45-9AF4-6F2B46E936B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503017" y="1186515"/>
            <a:ext cx="1524000" cy="1347788"/>
          </a:xfrm>
          <a:prstGeom prst="rect">
            <a:avLst/>
          </a:prstGeom>
          <a:noFill/>
        </p:spPr>
      </p:pic>
      <p:pic>
        <p:nvPicPr>
          <p:cNvPr id="17" name="Picture 7" descr="DSTARS-P">
            <a:extLst>
              <a:ext uri="{FF2B5EF4-FFF2-40B4-BE49-F238E27FC236}">
                <a16:creationId xmlns:a16="http://schemas.microsoft.com/office/drawing/2014/main" id="{30E81884-8665-4FCF-99D0-5B2B8EACAC8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24069" y="2522668"/>
            <a:ext cx="1524000" cy="1347788"/>
          </a:xfrm>
          <a:prstGeom prst="rect">
            <a:avLst/>
          </a:prstGeom>
          <a:noFill/>
        </p:spPr>
      </p:pic>
      <p:pic>
        <p:nvPicPr>
          <p:cNvPr id="18" name="Picture 7" descr="DSTARS-P">
            <a:extLst>
              <a:ext uri="{FF2B5EF4-FFF2-40B4-BE49-F238E27FC236}">
                <a16:creationId xmlns:a16="http://schemas.microsoft.com/office/drawing/2014/main" id="{146ED0B7-27AA-4A58-9C45-86CB14A968E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62000" y="1674379"/>
            <a:ext cx="1524000" cy="1347788"/>
          </a:xfrm>
          <a:prstGeom prst="rect">
            <a:avLst/>
          </a:prstGeom>
          <a:noFill/>
        </p:spPr>
      </p:pic>
      <p:pic>
        <p:nvPicPr>
          <p:cNvPr id="19" name="Picture 7" descr="DSTARS-P">
            <a:extLst>
              <a:ext uri="{FF2B5EF4-FFF2-40B4-BE49-F238E27FC236}">
                <a16:creationId xmlns:a16="http://schemas.microsoft.com/office/drawing/2014/main" id="{A75FB850-2B7F-4736-96EE-47DF047725E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-99635" y="1489358"/>
            <a:ext cx="1524000" cy="1347788"/>
          </a:xfrm>
          <a:prstGeom prst="rect">
            <a:avLst/>
          </a:prstGeom>
          <a:noFill/>
        </p:spPr>
      </p:pic>
      <p:pic>
        <p:nvPicPr>
          <p:cNvPr id="20" name="Picture 7" descr="DSTARS-P">
            <a:extLst>
              <a:ext uri="{FF2B5EF4-FFF2-40B4-BE49-F238E27FC236}">
                <a16:creationId xmlns:a16="http://schemas.microsoft.com/office/drawing/2014/main" id="{039795F0-C5D2-4CE1-9AE3-9E551EB4882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400301" y="2593964"/>
            <a:ext cx="1524000" cy="1347788"/>
          </a:xfrm>
          <a:prstGeom prst="rect">
            <a:avLst/>
          </a:prstGeom>
          <a:noFill/>
        </p:spPr>
      </p:pic>
      <p:pic>
        <p:nvPicPr>
          <p:cNvPr id="21" name="Picture 7" descr="DSTARS-P">
            <a:extLst>
              <a:ext uri="{FF2B5EF4-FFF2-40B4-BE49-F238E27FC236}">
                <a16:creationId xmlns:a16="http://schemas.microsoft.com/office/drawing/2014/main" id="{F36A2D71-D80A-4FA5-9C38-0EEF8CBA5FE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543470" y="2738925"/>
            <a:ext cx="1524000" cy="1347788"/>
          </a:xfrm>
          <a:prstGeom prst="rect">
            <a:avLst/>
          </a:prstGeom>
          <a:noFill/>
        </p:spPr>
      </p:pic>
      <p:pic>
        <p:nvPicPr>
          <p:cNvPr id="22" name="Picture 7" descr="DSTARS-P">
            <a:extLst>
              <a:ext uri="{FF2B5EF4-FFF2-40B4-BE49-F238E27FC236}">
                <a16:creationId xmlns:a16="http://schemas.microsoft.com/office/drawing/2014/main" id="{34908D49-D1D0-48BB-A3A0-57536C6E6C7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612959" y="4982738"/>
            <a:ext cx="1524000" cy="1347788"/>
          </a:xfrm>
          <a:prstGeom prst="rect">
            <a:avLst/>
          </a:prstGeom>
          <a:noFill/>
        </p:spPr>
      </p:pic>
      <p:pic>
        <p:nvPicPr>
          <p:cNvPr id="23" name="Picture 7" descr="DSTARS-P">
            <a:extLst>
              <a:ext uri="{FF2B5EF4-FFF2-40B4-BE49-F238E27FC236}">
                <a16:creationId xmlns:a16="http://schemas.microsoft.com/office/drawing/2014/main" id="{1382B7C9-AB77-4092-8FA1-C1E5F8A0B8F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641502" y="2189492"/>
            <a:ext cx="1524000" cy="1347788"/>
          </a:xfrm>
          <a:prstGeom prst="rect">
            <a:avLst/>
          </a:prstGeom>
          <a:noFill/>
        </p:spPr>
      </p:pic>
      <p:pic>
        <p:nvPicPr>
          <p:cNvPr id="24" name="Picture 7" descr="DSTARS-P">
            <a:extLst>
              <a:ext uri="{FF2B5EF4-FFF2-40B4-BE49-F238E27FC236}">
                <a16:creationId xmlns:a16="http://schemas.microsoft.com/office/drawing/2014/main" id="{27E102A2-730D-4DCB-B037-97CF162C85D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1041803" y="2318080"/>
            <a:ext cx="1524000" cy="1347788"/>
          </a:xfrm>
          <a:prstGeom prst="rect">
            <a:avLst/>
          </a:prstGeom>
          <a:noFill/>
        </p:spPr>
      </p:pic>
      <p:pic>
        <p:nvPicPr>
          <p:cNvPr id="25" name="Picture 7" descr="DSTARS-P">
            <a:extLst>
              <a:ext uri="{FF2B5EF4-FFF2-40B4-BE49-F238E27FC236}">
                <a16:creationId xmlns:a16="http://schemas.microsoft.com/office/drawing/2014/main" id="{4D860BC3-1FDB-4359-9145-E8AC477BDD9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817041" y="5060156"/>
            <a:ext cx="1524000" cy="1347788"/>
          </a:xfrm>
          <a:prstGeom prst="rect">
            <a:avLst/>
          </a:prstGeom>
          <a:noFill/>
        </p:spPr>
      </p:pic>
      <p:pic>
        <p:nvPicPr>
          <p:cNvPr id="26" name="Picture 7" descr="DSTARS-P">
            <a:extLst>
              <a:ext uri="{FF2B5EF4-FFF2-40B4-BE49-F238E27FC236}">
                <a16:creationId xmlns:a16="http://schemas.microsoft.com/office/drawing/2014/main" id="{63E697B9-A29A-4BF1-9F8D-D1B9D69F52D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352737" y="5036469"/>
            <a:ext cx="1524000" cy="1347788"/>
          </a:xfrm>
          <a:prstGeom prst="rect">
            <a:avLst/>
          </a:prstGeom>
          <a:noFill/>
        </p:spPr>
      </p:pic>
      <p:pic>
        <p:nvPicPr>
          <p:cNvPr id="27" name="Picture 7" descr="DSTARS-P">
            <a:extLst>
              <a:ext uri="{FF2B5EF4-FFF2-40B4-BE49-F238E27FC236}">
                <a16:creationId xmlns:a16="http://schemas.microsoft.com/office/drawing/2014/main" id="{36E1EBDD-7E4E-4816-86B5-823A3280E72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675711" y="5871452"/>
            <a:ext cx="1524000" cy="1347788"/>
          </a:xfrm>
          <a:prstGeom prst="rect">
            <a:avLst/>
          </a:prstGeom>
          <a:noFill/>
        </p:spPr>
      </p:pic>
      <p:pic>
        <p:nvPicPr>
          <p:cNvPr id="28" name="Picture 7" descr="DSTARS-P">
            <a:extLst>
              <a:ext uri="{FF2B5EF4-FFF2-40B4-BE49-F238E27FC236}">
                <a16:creationId xmlns:a16="http://schemas.microsoft.com/office/drawing/2014/main" id="{760C6688-42DA-4C8C-BE90-B19B35766C9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849372" y="861959"/>
            <a:ext cx="1524000" cy="1347788"/>
          </a:xfrm>
          <a:prstGeom prst="rect">
            <a:avLst/>
          </a:prstGeom>
          <a:noFill/>
        </p:spPr>
      </p:pic>
      <p:pic>
        <p:nvPicPr>
          <p:cNvPr id="29" name="Picture 7" descr="DSTARS-P">
            <a:extLst>
              <a:ext uri="{FF2B5EF4-FFF2-40B4-BE49-F238E27FC236}">
                <a16:creationId xmlns:a16="http://schemas.microsoft.com/office/drawing/2014/main" id="{58EEA340-A735-41EA-A6BC-47153C3AED9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65767" y="398427"/>
            <a:ext cx="1524000" cy="13477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756765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>
            <a:extLst>
              <a:ext uri="{FF2B5EF4-FFF2-40B4-BE49-F238E27FC236}">
                <a16:creationId xmlns:a16="http://schemas.microsoft.com/office/drawing/2014/main" id="{94FD1B25-D486-4821-B8FC-6ABABA09F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95" y="0"/>
            <a:ext cx="5334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>
            <a:extLst>
              <a:ext uri="{FF2B5EF4-FFF2-40B4-BE49-F238E27FC236}">
                <a16:creationId xmlns:a16="http://schemas.microsoft.com/office/drawing/2014/main" id="{F5559434-1EFF-41C3-BD35-AF32EEDC9C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09" y="6591300"/>
            <a:ext cx="4800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>
            <a:extLst>
              <a:ext uri="{FF2B5EF4-FFF2-40B4-BE49-F238E27FC236}">
                <a16:creationId xmlns:a16="http://schemas.microsoft.com/office/drawing/2014/main" id="{4946F173-A078-409F-99DF-F208391E47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6629400"/>
            <a:ext cx="4495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>
            <a:extLst>
              <a:ext uri="{FF2B5EF4-FFF2-40B4-BE49-F238E27FC236}">
                <a16:creationId xmlns:a16="http://schemas.microsoft.com/office/drawing/2014/main" id="{B9BF1179-8074-45F7-A3CC-2B6E3E5292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8905" y="2266951"/>
            <a:ext cx="533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AutoShape 9">
            <a:extLst>
              <a:ext uri="{FF2B5EF4-FFF2-40B4-BE49-F238E27FC236}">
                <a16:creationId xmlns:a16="http://schemas.microsoft.com/office/drawing/2014/main" id="{317A9944-99C7-4C5F-A2BC-57C2523F85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5364" y="560388"/>
            <a:ext cx="1455737" cy="2443162"/>
          </a:xfrm>
          <a:prstGeom prst="rtTriangle">
            <a:avLst/>
          </a:prstGeom>
          <a:noFill/>
          <a:ln w="3810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2B2B2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11" name="Rectangle 10">
            <a:extLst>
              <a:ext uri="{FF2B5EF4-FFF2-40B4-BE49-F238E27FC236}">
                <a16:creationId xmlns:a16="http://schemas.microsoft.com/office/drawing/2014/main" id="{F23EE46F-C1A5-4444-B587-5C70BBB9C8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5364" y="2887664"/>
            <a:ext cx="115887" cy="115887"/>
          </a:xfrm>
          <a:prstGeom prst="rect">
            <a:avLst/>
          </a:prstGeom>
          <a:noFill/>
          <a:ln w="1270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2B2B2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12" name="Oval 11">
            <a:extLst>
              <a:ext uri="{FF2B5EF4-FFF2-40B4-BE49-F238E27FC236}">
                <a16:creationId xmlns:a16="http://schemas.microsoft.com/office/drawing/2014/main" id="{21D30D3A-BE05-43D5-A111-343A7AFB6C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29739" y="1781175"/>
            <a:ext cx="58737" cy="58738"/>
          </a:xfrm>
          <a:prstGeom prst="ellipse">
            <a:avLst/>
          </a:prstGeom>
          <a:solidFill>
            <a:srgbClr val="B2B2B2">
              <a:alpha val="50195"/>
            </a:srgbClr>
          </a:solidFill>
          <a:ln w="12700">
            <a:solidFill>
              <a:srgbClr val="FF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13" name="Text Box 12">
            <a:extLst>
              <a:ext uri="{FF2B5EF4-FFF2-40B4-BE49-F238E27FC236}">
                <a16:creationId xmlns:a16="http://schemas.microsoft.com/office/drawing/2014/main" id="{0186AD48-FF99-48A0-B2CD-A5BFAC341A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0" y="2944813"/>
            <a:ext cx="3492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2B2B2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3399"/>
                </a:solidFill>
              </a:rPr>
              <a:t>A</a:t>
            </a:r>
          </a:p>
        </p:txBody>
      </p:sp>
      <p:sp>
        <p:nvSpPr>
          <p:cNvPr id="21514" name="Text Box 13">
            <a:extLst>
              <a:ext uri="{FF2B5EF4-FFF2-40B4-BE49-F238E27FC236}">
                <a16:creationId xmlns:a16="http://schemas.microsoft.com/office/drawing/2014/main" id="{23B33640-9839-4807-B6E1-05462E159A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13950" y="2955926"/>
            <a:ext cx="3492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2B2B2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3399"/>
                </a:solidFill>
              </a:rPr>
              <a:t>C</a:t>
            </a:r>
          </a:p>
        </p:txBody>
      </p:sp>
      <p:sp>
        <p:nvSpPr>
          <p:cNvPr id="21515" name="Text Box 14">
            <a:extLst>
              <a:ext uri="{FF2B5EF4-FFF2-40B4-BE49-F238E27FC236}">
                <a16:creationId xmlns:a16="http://schemas.microsoft.com/office/drawing/2014/main" id="{71201508-59D4-4FB0-98FB-7D2CD847A0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0738" y="152401"/>
            <a:ext cx="3492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2B2B2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3399"/>
                </a:solidFill>
              </a:rPr>
              <a:t>B</a:t>
            </a:r>
          </a:p>
        </p:txBody>
      </p:sp>
      <p:sp>
        <p:nvSpPr>
          <p:cNvPr id="21516" name="Text Box 15">
            <a:extLst>
              <a:ext uri="{FF2B5EF4-FFF2-40B4-BE49-F238E27FC236}">
                <a16:creationId xmlns:a16="http://schemas.microsoft.com/office/drawing/2014/main" id="{6C794F13-3B6A-4BDC-801B-CA8DDFDF07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72600" y="1501776"/>
            <a:ext cx="3492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2B2B2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3399"/>
                </a:solidFill>
              </a:rPr>
              <a:t>D</a:t>
            </a:r>
          </a:p>
        </p:txBody>
      </p:sp>
      <p:sp>
        <p:nvSpPr>
          <p:cNvPr id="21517" name="Line 16">
            <a:extLst>
              <a:ext uri="{FF2B5EF4-FFF2-40B4-BE49-F238E27FC236}">
                <a16:creationId xmlns:a16="http://schemas.microsoft.com/office/drawing/2014/main" id="{D8F629F3-858C-496D-9120-FA0BF46AEF4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615364" y="1781176"/>
            <a:ext cx="757237" cy="1222375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8" name="Freeform 17">
            <a:extLst>
              <a:ext uri="{FF2B5EF4-FFF2-40B4-BE49-F238E27FC236}">
                <a16:creationId xmlns:a16="http://schemas.microsoft.com/office/drawing/2014/main" id="{CE62CE33-2611-4707-89A6-8674C95175B6}"/>
              </a:ext>
            </a:extLst>
          </p:cNvPr>
          <p:cNvSpPr>
            <a:spLocks/>
          </p:cNvSpPr>
          <p:nvPr/>
        </p:nvSpPr>
        <p:spPr bwMode="auto">
          <a:xfrm>
            <a:off x="8615364" y="847725"/>
            <a:ext cx="161925" cy="65088"/>
          </a:xfrm>
          <a:custGeom>
            <a:avLst/>
            <a:gdLst>
              <a:gd name="T0" fmla="*/ 161925 w 134"/>
              <a:gd name="T1" fmla="*/ 0 h 53"/>
              <a:gd name="T2" fmla="*/ 113589 w 134"/>
              <a:gd name="T3" fmla="*/ 49123 h 53"/>
              <a:gd name="T4" fmla="*/ 80962 w 134"/>
              <a:gd name="T5" fmla="*/ 65088 h 53"/>
              <a:gd name="T6" fmla="*/ 0 w 134"/>
              <a:gd name="T7" fmla="*/ 61404 h 5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34" h="53">
                <a:moveTo>
                  <a:pt x="134" y="0"/>
                </a:moveTo>
                <a:lnTo>
                  <a:pt x="94" y="40"/>
                </a:lnTo>
                <a:lnTo>
                  <a:pt x="67" y="53"/>
                </a:lnTo>
                <a:lnTo>
                  <a:pt x="0" y="50"/>
                </a:lnTo>
              </a:path>
            </a:pathLst>
          </a:custGeom>
          <a:noFill/>
          <a:ln w="28575" cap="flat" cmpd="sng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9" name="Text Box 18">
            <a:extLst>
              <a:ext uri="{FF2B5EF4-FFF2-40B4-BE49-F238E27FC236}">
                <a16:creationId xmlns:a16="http://schemas.microsoft.com/office/drawing/2014/main" id="{1CBB27A8-EA55-4110-B085-F61EAB170A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6626" y="966788"/>
            <a:ext cx="5238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2B2B2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FF3399"/>
                </a:solidFill>
              </a:rPr>
              <a:t>30</a:t>
            </a:r>
            <a:r>
              <a:rPr lang="en-US" altLang="en-US" sz="1800" baseline="30000">
                <a:solidFill>
                  <a:srgbClr val="FF3399"/>
                </a:solidFill>
              </a:rPr>
              <a:t>0</a:t>
            </a:r>
            <a:endParaRPr lang="en-US" altLang="en-US" sz="1800">
              <a:solidFill>
                <a:srgbClr val="FF3399"/>
              </a:solidFill>
            </a:endParaRPr>
          </a:p>
        </p:txBody>
      </p:sp>
      <p:sp>
        <p:nvSpPr>
          <p:cNvPr id="21520" name="Line 19">
            <a:extLst>
              <a:ext uri="{FF2B5EF4-FFF2-40B4-BE49-F238E27FC236}">
                <a16:creationId xmlns:a16="http://schemas.microsoft.com/office/drawing/2014/main" id="{6766741C-15CD-4191-8E81-BA5A6A75085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313864" y="2916239"/>
            <a:ext cx="58737" cy="174625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1" name="Line 20">
            <a:extLst>
              <a:ext uri="{FF2B5EF4-FFF2-40B4-BE49-F238E27FC236}">
                <a16:creationId xmlns:a16="http://schemas.microsoft.com/office/drawing/2014/main" id="{45408C77-D898-443E-A873-7B6D251A559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664700" y="2363789"/>
            <a:ext cx="115888" cy="115887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0882" name="Group 50">
            <a:extLst>
              <a:ext uri="{FF2B5EF4-FFF2-40B4-BE49-F238E27FC236}">
                <a16:creationId xmlns:a16="http://schemas.microsoft.com/office/drawing/2014/main" id="{E2396D04-5BEF-4B94-84AA-9D381DD333A7}"/>
              </a:ext>
            </a:extLst>
          </p:cNvPr>
          <p:cNvGrpSpPr>
            <a:grpSpLocks/>
          </p:cNvGrpSpPr>
          <p:nvPr/>
        </p:nvGrpSpPr>
        <p:grpSpPr bwMode="auto">
          <a:xfrm>
            <a:off x="891209" y="1371601"/>
            <a:ext cx="4876800" cy="519113"/>
            <a:chOff x="192" y="3840"/>
            <a:chExt cx="3072" cy="327"/>
          </a:xfrm>
        </p:grpSpPr>
        <p:sp>
          <p:nvSpPr>
            <p:cNvPr id="21575" name="Text Box 51">
              <a:extLst>
                <a:ext uri="{FF2B5EF4-FFF2-40B4-BE49-F238E27FC236}">
                  <a16:creationId xmlns:a16="http://schemas.microsoft.com/office/drawing/2014/main" id="{E6F25431-4608-468E-B4D6-B933F44AF1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" y="3840"/>
              <a:ext cx="307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2B2B2">
                      <a:alpha val="50195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50000"/>
                </a:spcBef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spcBef>
                  <a:spcPct val="50000"/>
                </a:spcBef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spcBef>
                  <a:spcPct val="50000"/>
                </a:spcBef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spcBef>
                  <a:spcPct val="50000"/>
                </a:spcBef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spcBef>
                  <a:spcPct val="50000"/>
                </a:spcBef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/>
              <a:r>
                <a:rPr lang="en-US" altLang="en-US" b="1">
                  <a:sym typeface="Symbol" panose="05050102010706020507" pitchFamily="18" charset="2"/>
                </a:rPr>
                <a:t> </a:t>
              </a:r>
              <a:r>
                <a:rPr lang="en-US" altLang="en-US">
                  <a:sym typeface="Symbol" panose="05050102010706020507" pitchFamily="18" charset="2"/>
                </a:rPr>
                <a:t>A</a:t>
              </a:r>
              <a:r>
                <a:rPr lang="en-US" altLang="en-US" baseline="-25000">
                  <a:sym typeface="Symbol" panose="05050102010706020507" pitchFamily="18" charset="2"/>
                </a:rPr>
                <a:t>2</a:t>
              </a:r>
              <a:r>
                <a:rPr lang="en-US" altLang="en-US">
                  <a:sym typeface="Symbol" panose="05050102010706020507" pitchFamily="18" charset="2"/>
                </a:rPr>
                <a:t> = 30</a:t>
              </a:r>
              <a:r>
                <a:rPr lang="en-US" altLang="en-US" baseline="30000">
                  <a:sym typeface="Symbol" panose="05050102010706020507" pitchFamily="18" charset="2"/>
                </a:rPr>
                <a:t>0</a:t>
              </a:r>
              <a:endParaRPr lang="en-US" altLang="en-US"/>
            </a:p>
          </p:txBody>
        </p:sp>
        <p:sp>
          <p:nvSpPr>
            <p:cNvPr id="21576" name="Freeform 52">
              <a:extLst>
                <a:ext uri="{FF2B5EF4-FFF2-40B4-BE49-F238E27FC236}">
                  <a16:creationId xmlns:a16="http://schemas.microsoft.com/office/drawing/2014/main" id="{C295561C-9D61-46BB-8DEA-74C54806403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" y="3840"/>
              <a:ext cx="144" cy="96"/>
            </a:xfrm>
            <a:custGeom>
              <a:avLst/>
              <a:gdLst>
                <a:gd name="T0" fmla="*/ 0 w 192"/>
                <a:gd name="T1" fmla="*/ 96 h 96"/>
                <a:gd name="T2" fmla="*/ 72 w 192"/>
                <a:gd name="T3" fmla="*/ 0 h 96"/>
                <a:gd name="T4" fmla="*/ 144 w 192"/>
                <a:gd name="T5" fmla="*/ 96 h 9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2" h="96">
                  <a:moveTo>
                    <a:pt x="0" y="96"/>
                  </a:moveTo>
                  <a:lnTo>
                    <a:pt x="96" y="0"/>
                  </a:lnTo>
                  <a:lnTo>
                    <a:pt x="192" y="96"/>
                  </a:lnTo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2B2B2">
                      <a:alpha val="50195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0934" name="Group 102">
            <a:extLst>
              <a:ext uri="{FF2B5EF4-FFF2-40B4-BE49-F238E27FC236}">
                <a16:creationId xmlns:a16="http://schemas.microsoft.com/office/drawing/2014/main" id="{5D74E6C1-444D-4C0A-BA87-A254C8131DF7}"/>
              </a:ext>
            </a:extLst>
          </p:cNvPr>
          <p:cNvGrpSpPr>
            <a:grpSpLocks/>
          </p:cNvGrpSpPr>
          <p:nvPr/>
        </p:nvGrpSpPr>
        <p:grpSpPr bwMode="auto">
          <a:xfrm>
            <a:off x="1424609" y="1905001"/>
            <a:ext cx="4648200" cy="519113"/>
            <a:chOff x="336" y="3168"/>
            <a:chExt cx="2928" cy="327"/>
          </a:xfrm>
        </p:grpSpPr>
        <p:sp>
          <p:nvSpPr>
            <p:cNvPr id="21573" name="Text Box 58">
              <a:extLst>
                <a:ext uri="{FF2B5EF4-FFF2-40B4-BE49-F238E27FC236}">
                  <a16:creationId xmlns:a16="http://schemas.microsoft.com/office/drawing/2014/main" id="{D71B4796-A823-420C-B69C-EA0AF6EBBB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" y="3168"/>
              <a:ext cx="29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2B2B2">
                      <a:alpha val="50195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50000"/>
                </a:spcBef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spcBef>
                  <a:spcPct val="50000"/>
                </a:spcBef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spcBef>
                  <a:spcPct val="50000"/>
                </a:spcBef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spcBef>
                  <a:spcPct val="50000"/>
                </a:spcBef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spcBef>
                  <a:spcPct val="50000"/>
                </a:spcBef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/>
              <a:r>
                <a:rPr lang="en-US" altLang="en-US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Do </a:t>
              </a:r>
              <a:r>
                <a:rPr lang="en-US" altLang="en-US" dirty="0" err="1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đó</a:t>
              </a:r>
              <a:r>
                <a:rPr lang="en-US" altLang="en-US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:</a:t>
              </a:r>
              <a:r>
                <a:rPr lang="en-US" altLang="en-US" b="1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   </a:t>
              </a:r>
              <a:r>
                <a:rPr lang="en-US" altLang="en-US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ABD </a:t>
              </a:r>
              <a:r>
                <a:rPr lang="en-US" altLang="en-US" dirty="0" err="1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cân</a:t>
              </a:r>
              <a:r>
                <a:rPr lang="en-US" altLang="en-US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altLang="en-US" dirty="0" err="1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tại</a:t>
              </a:r>
              <a:r>
                <a:rPr lang="en-US" altLang="en-US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D   </a:t>
              </a:r>
            </a:p>
          </p:txBody>
        </p:sp>
        <p:sp>
          <p:nvSpPr>
            <p:cNvPr id="21574" name="AutoShape 59">
              <a:extLst>
                <a:ext uri="{FF2B5EF4-FFF2-40B4-BE49-F238E27FC236}">
                  <a16:creationId xmlns:a16="http://schemas.microsoft.com/office/drawing/2014/main" id="{30DB0BE9-1833-4011-AB7F-52EFF31F76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3252"/>
              <a:ext cx="144" cy="144"/>
            </a:xfrm>
            <a:prstGeom prst="triangle">
              <a:avLst>
                <a:gd name="adj" fmla="val 50000"/>
              </a:avLst>
            </a:prstGeom>
            <a:noFill/>
            <a:ln w="12700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2B2B2">
                      <a:alpha val="50195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50000"/>
                </a:spcBef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spcBef>
                  <a:spcPct val="50000"/>
                </a:spcBef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spcBef>
                  <a:spcPct val="50000"/>
                </a:spcBef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spcBef>
                  <a:spcPct val="50000"/>
                </a:spcBef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spcBef>
                  <a:spcPct val="50000"/>
                </a:spcBef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20893" name="Text Box 61">
            <a:extLst>
              <a:ext uri="{FF2B5EF4-FFF2-40B4-BE49-F238E27FC236}">
                <a16:creationId xmlns:a16="http://schemas.microsoft.com/office/drawing/2014/main" id="{4C1A5001-A2D1-4351-96B2-0985BB4B4C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1209" y="2590801"/>
            <a:ext cx="2590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2B2B2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en-US" b="1">
                <a:sym typeface="Symbol" panose="05050102010706020507" pitchFamily="18" charset="2"/>
              </a:rPr>
              <a:t> </a:t>
            </a:r>
            <a:r>
              <a:rPr lang="en-US" altLang="en-US">
                <a:sym typeface="Symbol" panose="05050102010706020507" pitchFamily="18" charset="2"/>
              </a:rPr>
              <a:t>AD = BD</a:t>
            </a:r>
          </a:p>
        </p:txBody>
      </p:sp>
      <p:grpSp>
        <p:nvGrpSpPr>
          <p:cNvPr id="120896" name="Group 64">
            <a:extLst>
              <a:ext uri="{FF2B5EF4-FFF2-40B4-BE49-F238E27FC236}">
                <a16:creationId xmlns:a16="http://schemas.microsoft.com/office/drawing/2014/main" id="{EB9A0933-A571-4CA8-9E87-2081CF2A1AB1}"/>
              </a:ext>
            </a:extLst>
          </p:cNvPr>
          <p:cNvGrpSpPr>
            <a:grpSpLocks/>
          </p:cNvGrpSpPr>
          <p:nvPr/>
        </p:nvGrpSpPr>
        <p:grpSpPr bwMode="auto">
          <a:xfrm>
            <a:off x="894521" y="3200400"/>
            <a:ext cx="7467600" cy="1066800"/>
            <a:chOff x="240" y="3552"/>
            <a:chExt cx="2928" cy="672"/>
          </a:xfrm>
        </p:grpSpPr>
        <p:sp>
          <p:nvSpPr>
            <p:cNvPr id="21571" name="Text Box 62">
              <a:extLst>
                <a:ext uri="{FF2B5EF4-FFF2-40B4-BE49-F238E27FC236}">
                  <a16:creationId xmlns:a16="http://schemas.microsoft.com/office/drawing/2014/main" id="{D3A1BC2C-4812-4A92-AC8C-AD8E86DFC1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" y="3696"/>
              <a:ext cx="29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2B2B2">
                      <a:alpha val="50195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50000"/>
                </a:spcBef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spcBef>
                  <a:spcPct val="50000"/>
                </a:spcBef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spcBef>
                  <a:spcPct val="50000"/>
                </a:spcBef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spcBef>
                  <a:spcPct val="50000"/>
                </a:spcBef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spcBef>
                  <a:spcPct val="50000"/>
                </a:spcBef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/>
              <a:r>
                <a:rPr lang="en-US" alt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alt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(1) </a:t>
              </a:r>
              <a:r>
                <a:rPr lang="en-US" alt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alt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(2) ta </a:t>
              </a:r>
              <a:r>
                <a:rPr lang="en-US" alt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alt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AC = CD = DB =</a:t>
              </a:r>
            </a:p>
          </p:txBody>
        </p:sp>
        <p:graphicFrame>
          <p:nvGraphicFramePr>
            <p:cNvPr id="21572" name="Object 63">
              <a:extLst>
                <a:ext uri="{FF2B5EF4-FFF2-40B4-BE49-F238E27FC236}">
                  <a16:creationId xmlns:a16="http://schemas.microsoft.com/office/drawing/2014/main" id="{85A1DEE4-5478-4949-B189-AC1808695C9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304" y="3552"/>
            <a:ext cx="492" cy="6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567" name="Equation" r:id="rId5" imgW="279279" imgH="393529" progId="Equation.3">
                    <p:embed/>
                  </p:oleObj>
                </mc:Choice>
                <mc:Fallback>
                  <p:oleObj name="Equation" r:id="rId5" imgW="279279" imgH="393529" progId="Equation.3">
                    <p:embed/>
                    <p:pic>
                      <p:nvPicPr>
                        <p:cNvPr id="21572" name="Object 63">
                          <a:extLst>
                            <a:ext uri="{FF2B5EF4-FFF2-40B4-BE49-F238E27FC236}">
                              <a16:creationId xmlns:a16="http://schemas.microsoft.com/office/drawing/2014/main" id="{85A1DEE4-5478-4949-B189-AC1808695C97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04" y="3552"/>
                          <a:ext cx="492" cy="6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1527" name="AutoShape 65">
            <a:extLst>
              <a:ext uri="{FF2B5EF4-FFF2-40B4-BE49-F238E27FC236}">
                <a16:creationId xmlns:a16="http://schemas.microsoft.com/office/drawing/2014/main" id="{3BDEA823-A64A-498E-B3DD-A1AAD008CB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5364" y="550863"/>
            <a:ext cx="1455737" cy="2443162"/>
          </a:xfrm>
          <a:prstGeom prst="rtTriangle">
            <a:avLst/>
          </a:prstGeom>
          <a:noFill/>
          <a:ln w="3810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2B2B2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28" name="Rectangle 66">
            <a:extLst>
              <a:ext uri="{FF2B5EF4-FFF2-40B4-BE49-F238E27FC236}">
                <a16:creationId xmlns:a16="http://schemas.microsoft.com/office/drawing/2014/main" id="{D05E035E-1237-4B82-8211-3219998621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5364" y="2887664"/>
            <a:ext cx="115887" cy="115887"/>
          </a:xfrm>
          <a:prstGeom prst="rect">
            <a:avLst/>
          </a:prstGeom>
          <a:noFill/>
          <a:ln w="1270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2B2B2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29" name="Oval 67">
            <a:extLst>
              <a:ext uri="{FF2B5EF4-FFF2-40B4-BE49-F238E27FC236}">
                <a16:creationId xmlns:a16="http://schemas.microsoft.com/office/drawing/2014/main" id="{95762D2D-82F8-4EE6-A198-B000F42D4D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29739" y="1781175"/>
            <a:ext cx="58737" cy="58738"/>
          </a:xfrm>
          <a:prstGeom prst="ellipse">
            <a:avLst/>
          </a:prstGeom>
          <a:solidFill>
            <a:srgbClr val="B2B2B2">
              <a:alpha val="50195"/>
            </a:srgbClr>
          </a:solidFill>
          <a:ln w="12700">
            <a:solidFill>
              <a:srgbClr val="FF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30" name="Text Box 68">
            <a:extLst>
              <a:ext uri="{FF2B5EF4-FFF2-40B4-BE49-F238E27FC236}">
                <a16:creationId xmlns:a16="http://schemas.microsoft.com/office/drawing/2014/main" id="{C9A5F154-E8F5-42F8-92A4-8787914B62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0" y="2944813"/>
            <a:ext cx="3492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2B2B2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3399"/>
                </a:solidFill>
              </a:rPr>
              <a:t>A</a:t>
            </a:r>
          </a:p>
        </p:txBody>
      </p:sp>
      <p:sp>
        <p:nvSpPr>
          <p:cNvPr id="21531" name="Text Box 69">
            <a:extLst>
              <a:ext uri="{FF2B5EF4-FFF2-40B4-BE49-F238E27FC236}">
                <a16:creationId xmlns:a16="http://schemas.microsoft.com/office/drawing/2014/main" id="{9720DD9F-635A-4AE3-B6CC-9AE694C6FF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13950" y="2955926"/>
            <a:ext cx="3492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2B2B2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3399"/>
                </a:solidFill>
              </a:rPr>
              <a:t>C</a:t>
            </a:r>
          </a:p>
        </p:txBody>
      </p:sp>
      <p:sp>
        <p:nvSpPr>
          <p:cNvPr id="21532" name="Text Box 70">
            <a:extLst>
              <a:ext uri="{FF2B5EF4-FFF2-40B4-BE49-F238E27FC236}">
                <a16:creationId xmlns:a16="http://schemas.microsoft.com/office/drawing/2014/main" id="{65880C38-F655-4383-9757-4FF38FAA57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0738" y="152401"/>
            <a:ext cx="3492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2B2B2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3399"/>
                </a:solidFill>
              </a:rPr>
              <a:t>B</a:t>
            </a:r>
          </a:p>
        </p:txBody>
      </p:sp>
      <p:sp>
        <p:nvSpPr>
          <p:cNvPr id="21533" name="Text Box 71">
            <a:extLst>
              <a:ext uri="{FF2B5EF4-FFF2-40B4-BE49-F238E27FC236}">
                <a16:creationId xmlns:a16="http://schemas.microsoft.com/office/drawing/2014/main" id="{38DC37E0-1FBC-4999-B604-73790F6B38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72600" y="1501776"/>
            <a:ext cx="3492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2B2B2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3399"/>
                </a:solidFill>
              </a:rPr>
              <a:t>D</a:t>
            </a:r>
          </a:p>
        </p:txBody>
      </p:sp>
      <p:sp>
        <p:nvSpPr>
          <p:cNvPr id="21534" name="Line 72">
            <a:extLst>
              <a:ext uri="{FF2B5EF4-FFF2-40B4-BE49-F238E27FC236}">
                <a16:creationId xmlns:a16="http://schemas.microsoft.com/office/drawing/2014/main" id="{F158EF19-386B-49B8-BD09-756D048138C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596314" y="1781176"/>
            <a:ext cx="757237" cy="1222375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35" name="Freeform 73">
            <a:extLst>
              <a:ext uri="{FF2B5EF4-FFF2-40B4-BE49-F238E27FC236}">
                <a16:creationId xmlns:a16="http://schemas.microsoft.com/office/drawing/2014/main" id="{8C1B9E9D-E96E-4A40-9B3E-4BFE99FBA08A}"/>
              </a:ext>
            </a:extLst>
          </p:cNvPr>
          <p:cNvSpPr>
            <a:spLocks/>
          </p:cNvSpPr>
          <p:nvPr/>
        </p:nvSpPr>
        <p:spPr bwMode="auto">
          <a:xfrm>
            <a:off x="8615364" y="847725"/>
            <a:ext cx="161925" cy="65088"/>
          </a:xfrm>
          <a:custGeom>
            <a:avLst/>
            <a:gdLst>
              <a:gd name="T0" fmla="*/ 161925 w 134"/>
              <a:gd name="T1" fmla="*/ 0 h 53"/>
              <a:gd name="T2" fmla="*/ 113589 w 134"/>
              <a:gd name="T3" fmla="*/ 49123 h 53"/>
              <a:gd name="T4" fmla="*/ 80962 w 134"/>
              <a:gd name="T5" fmla="*/ 65088 h 53"/>
              <a:gd name="T6" fmla="*/ 0 w 134"/>
              <a:gd name="T7" fmla="*/ 61404 h 5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34" h="53">
                <a:moveTo>
                  <a:pt x="134" y="0"/>
                </a:moveTo>
                <a:lnTo>
                  <a:pt x="94" y="40"/>
                </a:lnTo>
                <a:lnTo>
                  <a:pt x="67" y="53"/>
                </a:lnTo>
                <a:lnTo>
                  <a:pt x="0" y="50"/>
                </a:lnTo>
              </a:path>
            </a:pathLst>
          </a:custGeom>
          <a:noFill/>
          <a:ln w="28575" cap="flat" cmpd="sng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36" name="Text Box 74">
            <a:extLst>
              <a:ext uri="{FF2B5EF4-FFF2-40B4-BE49-F238E27FC236}">
                <a16:creationId xmlns:a16="http://schemas.microsoft.com/office/drawing/2014/main" id="{14E9C58B-C6FF-4B9A-BFD8-62CF6342A1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6626" y="966788"/>
            <a:ext cx="5238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2B2B2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FF3399"/>
                </a:solidFill>
              </a:rPr>
              <a:t>30</a:t>
            </a:r>
            <a:r>
              <a:rPr lang="en-US" altLang="en-US" sz="1800" baseline="30000">
                <a:solidFill>
                  <a:srgbClr val="FF3399"/>
                </a:solidFill>
              </a:rPr>
              <a:t>0</a:t>
            </a:r>
            <a:endParaRPr lang="en-US" altLang="en-US" sz="1800">
              <a:solidFill>
                <a:srgbClr val="FF3399"/>
              </a:solidFill>
            </a:endParaRPr>
          </a:p>
        </p:txBody>
      </p:sp>
      <p:sp>
        <p:nvSpPr>
          <p:cNvPr id="21537" name="Line 75">
            <a:extLst>
              <a:ext uri="{FF2B5EF4-FFF2-40B4-BE49-F238E27FC236}">
                <a16:creationId xmlns:a16="http://schemas.microsoft.com/office/drawing/2014/main" id="{ED87348E-B690-467D-A40E-ACFABCEA4CB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313864" y="2916239"/>
            <a:ext cx="58737" cy="174625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38" name="Line 76">
            <a:extLst>
              <a:ext uri="{FF2B5EF4-FFF2-40B4-BE49-F238E27FC236}">
                <a16:creationId xmlns:a16="http://schemas.microsoft.com/office/drawing/2014/main" id="{2F696719-95F2-4000-8D66-4F5B7835710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664700" y="2363789"/>
            <a:ext cx="115888" cy="115887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909" name="Line 77">
            <a:extLst>
              <a:ext uri="{FF2B5EF4-FFF2-40B4-BE49-F238E27FC236}">
                <a16:creationId xmlns:a16="http://schemas.microsoft.com/office/drawing/2014/main" id="{1585263D-6284-41EA-A0CE-FC27B8103A30}"/>
              </a:ext>
            </a:extLst>
          </p:cNvPr>
          <p:cNvSpPr>
            <a:spLocks noChangeShapeType="1"/>
          </p:cNvSpPr>
          <p:nvPr/>
        </p:nvSpPr>
        <p:spPr bwMode="auto">
          <a:xfrm>
            <a:off x="9396413" y="1838325"/>
            <a:ext cx="660400" cy="11430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910" name="Line 78">
            <a:extLst>
              <a:ext uri="{FF2B5EF4-FFF2-40B4-BE49-F238E27FC236}">
                <a16:creationId xmlns:a16="http://schemas.microsoft.com/office/drawing/2014/main" id="{163AA6E1-458C-4F02-B464-5A321F1BDF35}"/>
              </a:ext>
            </a:extLst>
          </p:cNvPr>
          <p:cNvSpPr>
            <a:spLocks noChangeShapeType="1"/>
          </p:cNvSpPr>
          <p:nvPr/>
        </p:nvSpPr>
        <p:spPr bwMode="auto">
          <a:xfrm>
            <a:off x="8615363" y="2995613"/>
            <a:ext cx="14478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1541" name="Group 79">
            <a:extLst>
              <a:ext uri="{FF2B5EF4-FFF2-40B4-BE49-F238E27FC236}">
                <a16:creationId xmlns:a16="http://schemas.microsoft.com/office/drawing/2014/main" id="{66201EC0-8FA3-4037-823E-40943B59C806}"/>
              </a:ext>
            </a:extLst>
          </p:cNvPr>
          <p:cNvGrpSpPr>
            <a:grpSpLocks/>
          </p:cNvGrpSpPr>
          <p:nvPr/>
        </p:nvGrpSpPr>
        <p:grpSpPr bwMode="auto">
          <a:xfrm>
            <a:off x="9753600" y="2743201"/>
            <a:ext cx="190500" cy="219075"/>
            <a:chOff x="5166" y="1734"/>
            <a:chExt cx="120" cy="138"/>
          </a:xfrm>
        </p:grpSpPr>
        <p:sp>
          <p:nvSpPr>
            <p:cNvPr id="21569" name="Freeform 80">
              <a:extLst>
                <a:ext uri="{FF2B5EF4-FFF2-40B4-BE49-F238E27FC236}">
                  <a16:creationId xmlns:a16="http://schemas.microsoft.com/office/drawing/2014/main" id="{D7983E69-DD36-48B8-92DB-8F496A0C0E6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4" y="1734"/>
              <a:ext cx="72" cy="138"/>
            </a:xfrm>
            <a:custGeom>
              <a:avLst/>
              <a:gdLst>
                <a:gd name="T0" fmla="*/ 72 w 72"/>
                <a:gd name="T1" fmla="*/ 0 h 138"/>
                <a:gd name="T2" fmla="*/ 24 w 72"/>
                <a:gd name="T3" fmla="*/ 12 h 138"/>
                <a:gd name="T4" fmla="*/ 0 w 72"/>
                <a:gd name="T5" fmla="*/ 48 h 138"/>
                <a:gd name="T6" fmla="*/ 6 w 72"/>
                <a:gd name="T7" fmla="*/ 90 h 138"/>
                <a:gd name="T8" fmla="*/ 18 w 72"/>
                <a:gd name="T9" fmla="*/ 138 h 1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" h="138">
                  <a:moveTo>
                    <a:pt x="72" y="0"/>
                  </a:moveTo>
                  <a:lnTo>
                    <a:pt x="24" y="12"/>
                  </a:lnTo>
                  <a:lnTo>
                    <a:pt x="0" y="48"/>
                  </a:lnTo>
                  <a:lnTo>
                    <a:pt x="6" y="90"/>
                  </a:lnTo>
                  <a:lnTo>
                    <a:pt x="18" y="138"/>
                  </a:lnTo>
                </a:path>
              </a:pathLst>
            </a:custGeom>
            <a:noFill/>
            <a:ln w="28575" cap="flat" cmpd="sng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70" name="Line 81">
              <a:extLst>
                <a:ext uri="{FF2B5EF4-FFF2-40B4-BE49-F238E27FC236}">
                  <a16:creationId xmlns:a16="http://schemas.microsoft.com/office/drawing/2014/main" id="{A5F5471A-44EE-4B20-A5C1-241148A3E0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66" y="1770"/>
              <a:ext cx="96" cy="48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542" name="Text Box 82">
            <a:extLst>
              <a:ext uri="{FF2B5EF4-FFF2-40B4-BE49-F238E27FC236}">
                <a16:creationId xmlns:a16="http://schemas.microsoft.com/office/drawing/2014/main" id="{ED34EBA4-47AC-4711-8CA1-AA5E69DE69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72600" y="2635250"/>
            <a:ext cx="762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2B2B2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FF3300"/>
                </a:solidFill>
              </a:rPr>
              <a:t>60</a:t>
            </a:r>
            <a:r>
              <a:rPr lang="en-US" altLang="en-US" sz="1600" baseline="30000">
                <a:solidFill>
                  <a:srgbClr val="FF3300"/>
                </a:solidFill>
              </a:rPr>
              <a:t>0</a:t>
            </a:r>
            <a:endParaRPr lang="en-US" altLang="en-US" sz="1600">
              <a:solidFill>
                <a:srgbClr val="FF3300"/>
              </a:solidFill>
            </a:endParaRPr>
          </a:p>
        </p:txBody>
      </p:sp>
      <p:sp>
        <p:nvSpPr>
          <p:cNvPr id="120915" name="Freeform 83">
            <a:extLst>
              <a:ext uri="{FF2B5EF4-FFF2-40B4-BE49-F238E27FC236}">
                <a16:creationId xmlns:a16="http://schemas.microsoft.com/office/drawing/2014/main" id="{5AE2DAA6-2EF5-4505-882E-39DB9FBA70CB}"/>
              </a:ext>
            </a:extLst>
          </p:cNvPr>
          <p:cNvSpPr>
            <a:spLocks/>
          </p:cNvSpPr>
          <p:nvPr/>
        </p:nvSpPr>
        <p:spPr bwMode="auto">
          <a:xfrm>
            <a:off x="8605839" y="1781175"/>
            <a:ext cx="1476375" cy="1219200"/>
          </a:xfrm>
          <a:custGeom>
            <a:avLst/>
            <a:gdLst>
              <a:gd name="T0" fmla="*/ 0 w 930"/>
              <a:gd name="T1" fmla="*/ 1219200 h 768"/>
              <a:gd name="T2" fmla="*/ 752475 w 930"/>
              <a:gd name="T3" fmla="*/ 0 h 768"/>
              <a:gd name="T4" fmla="*/ 1476375 w 930"/>
              <a:gd name="T5" fmla="*/ 1219200 h 768"/>
              <a:gd name="T6" fmla="*/ 0 w 930"/>
              <a:gd name="T7" fmla="*/ 1219200 h 76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30" h="768">
                <a:moveTo>
                  <a:pt x="0" y="768"/>
                </a:moveTo>
                <a:lnTo>
                  <a:pt x="474" y="0"/>
                </a:lnTo>
                <a:lnTo>
                  <a:pt x="930" y="768"/>
                </a:lnTo>
                <a:lnTo>
                  <a:pt x="0" y="768"/>
                </a:lnTo>
                <a:close/>
              </a:path>
            </a:pathLst>
          </a:custGeom>
          <a:noFill/>
          <a:ln w="28575" cap="flat" cmpd="sng">
            <a:solidFill>
              <a:srgbClr val="0000FF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2B2B2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44" name="Text Box 84">
            <a:extLst>
              <a:ext uri="{FF2B5EF4-FFF2-40B4-BE49-F238E27FC236}">
                <a16:creationId xmlns:a16="http://schemas.microsoft.com/office/drawing/2014/main" id="{EDE8E89A-E818-4CD5-9868-5D4CB6F074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3000" y="2651126"/>
            <a:ext cx="30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2B2B2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en-US" sz="2000"/>
              <a:t>1</a:t>
            </a:r>
          </a:p>
        </p:txBody>
      </p:sp>
      <p:sp>
        <p:nvSpPr>
          <p:cNvPr id="21545" name="Text Box 85">
            <a:extLst>
              <a:ext uri="{FF2B5EF4-FFF2-40B4-BE49-F238E27FC236}">
                <a16:creationId xmlns:a16="http://schemas.microsoft.com/office/drawing/2014/main" id="{93BBCB14-9B84-4906-A91B-016C7ECE27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91550" y="2327276"/>
            <a:ext cx="30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2B2B2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en-US" sz="2000"/>
              <a:t>2</a:t>
            </a:r>
          </a:p>
        </p:txBody>
      </p:sp>
      <p:sp>
        <p:nvSpPr>
          <p:cNvPr id="120918" name="Freeform 86">
            <a:extLst>
              <a:ext uri="{FF2B5EF4-FFF2-40B4-BE49-F238E27FC236}">
                <a16:creationId xmlns:a16="http://schemas.microsoft.com/office/drawing/2014/main" id="{65D98F9F-B59B-4C09-9F4A-8861A1F37A4E}"/>
              </a:ext>
            </a:extLst>
          </p:cNvPr>
          <p:cNvSpPr>
            <a:spLocks/>
          </p:cNvSpPr>
          <p:nvPr/>
        </p:nvSpPr>
        <p:spPr bwMode="auto">
          <a:xfrm>
            <a:off x="8610600" y="542926"/>
            <a:ext cx="742950" cy="2428875"/>
          </a:xfrm>
          <a:custGeom>
            <a:avLst/>
            <a:gdLst>
              <a:gd name="T0" fmla="*/ 0 w 468"/>
              <a:gd name="T1" fmla="*/ 2428875 h 1530"/>
              <a:gd name="T2" fmla="*/ 0 w 468"/>
              <a:gd name="T3" fmla="*/ 0 h 1530"/>
              <a:gd name="T4" fmla="*/ 742950 w 468"/>
              <a:gd name="T5" fmla="*/ 1238250 h 1530"/>
              <a:gd name="T6" fmla="*/ 0 w 468"/>
              <a:gd name="T7" fmla="*/ 2428875 h 153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68" h="1530">
                <a:moveTo>
                  <a:pt x="0" y="1530"/>
                </a:moveTo>
                <a:lnTo>
                  <a:pt x="0" y="0"/>
                </a:lnTo>
                <a:lnTo>
                  <a:pt x="468" y="780"/>
                </a:lnTo>
                <a:lnTo>
                  <a:pt x="0" y="1530"/>
                </a:lnTo>
                <a:close/>
              </a:path>
            </a:pathLst>
          </a:custGeom>
          <a:noFill/>
          <a:ln w="28575" cap="flat" cmpd="sng">
            <a:solidFill>
              <a:srgbClr val="80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2B2B2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0933" name="Group 101">
            <a:extLst>
              <a:ext uri="{FF2B5EF4-FFF2-40B4-BE49-F238E27FC236}">
                <a16:creationId xmlns:a16="http://schemas.microsoft.com/office/drawing/2014/main" id="{B32E06E2-FB0D-4CF6-AAF0-E4A1AACDF67D}"/>
              </a:ext>
            </a:extLst>
          </p:cNvPr>
          <p:cNvGrpSpPr>
            <a:grpSpLocks/>
          </p:cNvGrpSpPr>
          <p:nvPr/>
        </p:nvGrpSpPr>
        <p:grpSpPr bwMode="auto">
          <a:xfrm>
            <a:off x="2110409" y="833438"/>
            <a:ext cx="1066800" cy="157162"/>
            <a:chOff x="816" y="2184"/>
            <a:chExt cx="672" cy="99"/>
          </a:xfrm>
        </p:grpSpPr>
        <p:sp>
          <p:nvSpPr>
            <p:cNvPr id="21567" name="Freeform 87">
              <a:extLst>
                <a:ext uri="{FF2B5EF4-FFF2-40B4-BE49-F238E27FC236}">
                  <a16:creationId xmlns:a16="http://schemas.microsoft.com/office/drawing/2014/main" id="{5CFBE093-6662-4782-ADA9-099B98002E7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6" y="2184"/>
              <a:ext cx="192" cy="96"/>
            </a:xfrm>
            <a:custGeom>
              <a:avLst/>
              <a:gdLst>
                <a:gd name="T0" fmla="*/ 0 w 192"/>
                <a:gd name="T1" fmla="*/ 96 h 96"/>
                <a:gd name="T2" fmla="*/ 96 w 192"/>
                <a:gd name="T3" fmla="*/ 0 h 96"/>
                <a:gd name="T4" fmla="*/ 192 w 192"/>
                <a:gd name="T5" fmla="*/ 96 h 9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2" h="96">
                  <a:moveTo>
                    <a:pt x="0" y="96"/>
                  </a:moveTo>
                  <a:lnTo>
                    <a:pt x="96" y="0"/>
                  </a:lnTo>
                  <a:lnTo>
                    <a:pt x="192" y="96"/>
                  </a:lnTo>
                </a:path>
              </a:pathLst>
            </a:custGeom>
            <a:noFill/>
            <a:ln w="2857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2B2B2">
                      <a:alpha val="50195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68" name="Freeform 88">
              <a:extLst>
                <a:ext uri="{FF2B5EF4-FFF2-40B4-BE49-F238E27FC236}">
                  <a16:creationId xmlns:a16="http://schemas.microsoft.com/office/drawing/2014/main" id="{E3C675FD-A17E-4785-8589-69BD0CBB92F5}"/>
                </a:ext>
              </a:extLst>
            </p:cNvPr>
            <p:cNvSpPr>
              <a:spLocks/>
            </p:cNvSpPr>
            <p:nvPr/>
          </p:nvSpPr>
          <p:spPr bwMode="auto">
            <a:xfrm>
              <a:off x="816" y="2187"/>
              <a:ext cx="192" cy="96"/>
            </a:xfrm>
            <a:custGeom>
              <a:avLst/>
              <a:gdLst>
                <a:gd name="T0" fmla="*/ 0 w 192"/>
                <a:gd name="T1" fmla="*/ 96 h 96"/>
                <a:gd name="T2" fmla="*/ 96 w 192"/>
                <a:gd name="T3" fmla="*/ 0 h 96"/>
                <a:gd name="T4" fmla="*/ 192 w 192"/>
                <a:gd name="T5" fmla="*/ 96 h 9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2" h="96">
                  <a:moveTo>
                    <a:pt x="0" y="96"/>
                  </a:moveTo>
                  <a:lnTo>
                    <a:pt x="96" y="0"/>
                  </a:lnTo>
                  <a:lnTo>
                    <a:pt x="192" y="96"/>
                  </a:lnTo>
                </a:path>
              </a:pathLst>
            </a:custGeom>
            <a:noFill/>
            <a:ln w="2857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2B2B2">
                      <a:alpha val="50195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0923" name="Text Box 91">
            <a:extLst>
              <a:ext uri="{FF2B5EF4-FFF2-40B4-BE49-F238E27FC236}">
                <a16:creationId xmlns:a16="http://schemas.microsoft.com/office/drawing/2014/main" id="{49BD478D-48B3-48D3-92E8-677E877534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8852" y="2610677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2B2B2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FF3300"/>
                </a:solidFill>
              </a:rPr>
              <a:t>(2)</a:t>
            </a:r>
          </a:p>
        </p:txBody>
      </p:sp>
      <p:sp>
        <p:nvSpPr>
          <p:cNvPr id="120924" name="Text Box 92">
            <a:extLst>
              <a:ext uri="{FF2B5EF4-FFF2-40B4-BE49-F238E27FC236}">
                <a16:creationId xmlns:a16="http://schemas.microsoft.com/office/drawing/2014/main" id="{4DFCDFE2-7969-4E84-8E48-E9C2CEE5D7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31161" y="3429001"/>
            <a:ext cx="1295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2B2B2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en-US"/>
              <a:t>(®pcm)</a:t>
            </a:r>
          </a:p>
        </p:txBody>
      </p:sp>
      <p:grpSp>
        <p:nvGrpSpPr>
          <p:cNvPr id="21550" name="Group 93">
            <a:extLst>
              <a:ext uri="{FF2B5EF4-FFF2-40B4-BE49-F238E27FC236}">
                <a16:creationId xmlns:a16="http://schemas.microsoft.com/office/drawing/2014/main" id="{50D0832F-F36B-435F-9384-0188F14C33CB}"/>
              </a:ext>
            </a:extLst>
          </p:cNvPr>
          <p:cNvGrpSpPr>
            <a:grpSpLocks/>
          </p:cNvGrpSpPr>
          <p:nvPr/>
        </p:nvGrpSpPr>
        <p:grpSpPr bwMode="auto">
          <a:xfrm rot="7634209">
            <a:off x="8701088" y="2776538"/>
            <a:ext cx="190500" cy="219075"/>
            <a:chOff x="5166" y="1734"/>
            <a:chExt cx="120" cy="138"/>
          </a:xfrm>
        </p:grpSpPr>
        <p:sp>
          <p:nvSpPr>
            <p:cNvPr id="21565" name="Freeform 94">
              <a:extLst>
                <a:ext uri="{FF2B5EF4-FFF2-40B4-BE49-F238E27FC236}">
                  <a16:creationId xmlns:a16="http://schemas.microsoft.com/office/drawing/2014/main" id="{6C0BF911-9ABD-4130-B837-1B4541B4DCF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4" y="1734"/>
              <a:ext cx="72" cy="138"/>
            </a:xfrm>
            <a:custGeom>
              <a:avLst/>
              <a:gdLst>
                <a:gd name="T0" fmla="*/ 72 w 72"/>
                <a:gd name="T1" fmla="*/ 0 h 138"/>
                <a:gd name="T2" fmla="*/ 24 w 72"/>
                <a:gd name="T3" fmla="*/ 12 h 138"/>
                <a:gd name="T4" fmla="*/ 0 w 72"/>
                <a:gd name="T5" fmla="*/ 48 h 138"/>
                <a:gd name="T6" fmla="*/ 6 w 72"/>
                <a:gd name="T7" fmla="*/ 90 h 138"/>
                <a:gd name="T8" fmla="*/ 18 w 72"/>
                <a:gd name="T9" fmla="*/ 138 h 1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" h="138">
                  <a:moveTo>
                    <a:pt x="72" y="0"/>
                  </a:moveTo>
                  <a:lnTo>
                    <a:pt x="24" y="12"/>
                  </a:lnTo>
                  <a:lnTo>
                    <a:pt x="0" y="48"/>
                  </a:lnTo>
                  <a:lnTo>
                    <a:pt x="6" y="90"/>
                  </a:lnTo>
                  <a:lnTo>
                    <a:pt x="18" y="138"/>
                  </a:lnTo>
                </a:path>
              </a:pathLst>
            </a:custGeom>
            <a:noFill/>
            <a:ln w="28575" cap="flat" cmpd="sng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66" name="Line 95">
              <a:extLst>
                <a:ext uri="{FF2B5EF4-FFF2-40B4-BE49-F238E27FC236}">
                  <a16:creationId xmlns:a16="http://schemas.microsoft.com/office/drawing/2014/main" id="{3C91C0C2-A38E-4AC2-844A-316567F12D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66" y="1770"/>
              <a:ext cx="96" cy="48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551" name="Text Box 96">
            <a:extLst>
              <a:ext uri="{FF2B5EF4-FFF2-40B4-BE49-F238E27FC236}">
                <a16:creationId xmlns:a16="http://schemas.microsoft.com/office/drawing/2014/main" id="{83046D60-44BC-4CF2-B033-5F846C886A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3000" y="2559050"/>
            <a:ext cx="533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2B2B2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FF3300"/>
                </a:solidFill>
              </a:rPr>
              <a:t>60</a:t>
            </a:r>
            <a:r>
              <a:rPr lang="en-US" altLang="en-US" sz="1600" baseline="30000">
                <a:solidFill>
                  <a:srgbClr val="FF3300"/>
                </a:solidFill>
              </a:rPr>
              <a:t>0</a:t>
            </a:r>
            <a:endParaRPr lang="en-US" altLang="en-US" sz="1600">
              <a:solidFill>
                <a:srgbClr val="FF3300"/>
              </a:solidFill>
            </a:endParaRPr>
          </a:p>
        </p:txBody>
      </p:sp>
      <p:sp>
        <p:nvSpPr>
          <p:cNvPr id="120932" name="Text Box 100">
            <a:extLst>
              <a:ext uri="{FF2B5EF4-FFF2-40B4-BE49-F238E27FC236}">
                <a16:creationId xmlns:a16="http://schemas.microsoft.com/office/drawing/2014/main" id="{58C927F2-14CA-4BD4-B989-EB24A86B3B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2209" y="838201"/>
            <a:ext cx="426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2B2B2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</a:t>
            </a:r>
            <a:r>
              <a:rPr lang="en-US" alt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A</a:t>
            </a:r>
            <a:r>
              <a:rPr lang="en-US" alt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90</a:t>
            </a:r>
            <a:r>
              <a:rPr lang="en-US" alt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gt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grpSp>
        <p:nvGrpSpPr>
          <p:cNvPr id="120941" name="Group 109">
            <a:extLst>
              <a:ext uri="{FF2B5EF4-FFF2-40B4-BE49-F238E27FC236}">
                <a16:creationId xmlns:a16="http://schemas.microsoft.com/office/drawing/2014/main" id="{F3A3E261-A0E9-4BB4-9043-A08EEEB0E5A1}"/>
              </a:ext>
            </a:extLst>
          </p:cNvPr>
          <p:cNvGrpSpPr>
            <a:grpSpLocks/>
          </p:cNvGrpSpPr>
          <p:nvPr/>
        </p:nvGrpSpPr>
        <p:grpSpPr bwMode="auto">
          <a:xfrm>
            <a:off x="5715000" y="1900239"/>
            <a:ext cx="2667000" cy="523875"/>
            <a:chOff x="2640" y="1197"/>
            <a:chExt cx="1680" cy="330"/>
          </a:xfrm>
        </p:grpSpPr>
        <p:sp>
          <p:nvSpPr>
            <p:cNvPr id="21561" name="Text Box 103">
              <a:extLst>
                <a:ext uri="{FF2B5EF4-FFF2-40B4-BE49-F238E27FC236}">
                  <a16:creationId xmlns:a16="http://schemas.microsoft.com/office/drawing/2014/main" id="{919CA4FC-8D2C-4382-8175-6BBD895537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40" y="1200"/>
              <a:ext cx="168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2B2B2">
                      <a:alpha val="50195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50000"/>
                </a:spcBef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spcBef>
                  <a:spcPct val="50000"/>
                </a:spcBef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spcBef>
                  <a:spcPct val="50000"/>
                </a:spcBef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spcBef>
                  <a:spcPct val="50000"/>
                </a:spcBef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spcBef>
                  <a:spcPct val="50000"/>
                </a:spcBef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/>
              <a:r>
                <a:rPr lang="en-US" altLang="en-US" i="1"/>
                <a:t>(V× A =  B = 30</a:t>
              </a:r>
              <a:r>
                <a:rPr lang="en-US" altLang="en-US" i="1" baseline="30000"/>
                <a:t>0</a:t>
              </a:r>
              <a:r>
                <a:rPr lang="en-US" altLang="en-US" i="1"/>
                <a:t>)</a:t>
              </a:r>
            </a:p>
          </p:txBody>
        </p:sp>
        <p:grpSp>
          <p:nvGrpSpPr>
            <p:cNvPr id="21562" name="Group 104">
              <a:extLst>
                <a:ext uri="{FF2B5EF4-FFF2-40B4-BE49-F238E27FC236}">
                  <a16:creationId xmlns:a16="http://schemas.microsoft.com/office/drawing/2014/main" id="{3A232A39-6F28-46BF-BCA9-20C6A974BB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24" y="1197"/>
              <a:ext cx="672" cy="99"/>
              <a:chOff x="816" y="2184"/>
              <a:chExt cx="672" cy="99"/>
            </a:xfrm>
          </p:grpSpPr>
          <p:sp>
            <p:nvSpPr>
              <p:cNvPr id="21563" name="Freeform 105">
                <a:extLst>
                  <a:ext uri="{FF2B5EF4-FFF2-40B4-BE49-F238E27FC236}">
                    <a16:creationId xmlns:a16="http://schemas.microsoft.com/office/drawing/2014/main" id="{E69DA951-DDE6-4470-BB97-472C692858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6" y="2184"/>
                <a:ext cx="192" cy="96"/>
              </a:xfrm>
              <a:custGeom>
                <a:avLst/>
                <a:gdLst>
                  <a:gd name="T0" fmla="*/ 0 w 192"/>
                  <a:gd name="T1" fmla="*/ 96 h 96"/>
                  <a:gd name="T2" fmla="*/ 96 w 192"/>
                  <a:gd name="T3" fmla="*/ 0 h 96"/>
                  <a:gd name="T4" fmla="*/ 192 w 192"/>
                  <a:gd name="T5" fmla="*/ 96 h 9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92" h="96">
                    <a:moveTo>
                      <a:pt x="0" y="96"/>
                    </a:moveTo>
                    <a:lnTo>
                      <a:pt x="96" y="0"/>
                    </a:lnTo>
                    <a:lnTo>
                      <a:pt x="192" y="96"/>
                    </a:lnTo>
                  </a:path>
                </a:pathLst>
              </a:custGeom>
              <a:noFill/>
              <a:ln w="2857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2B2B2">
                        <a:alpha val="50195"/>
                      </a:srgb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64" name="Freeform 106">
                <a:extLst>
                  <a:ext uri="{FF2B5EF4-FFF2-40B4-BE49-F238E27FC236}">
                    <a16:creationId xmlns:a16="http://schemas.microsoft.com/office/drawing/2014/main" id="{52B965C0-3F2A-4882-8114-1664AC9B84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6" y="2187"/>
                <a:ext cx="192" cy="96"/>
              </a:xfrm>
              <a:custGeom>
                <a:avLst/>
                <a:gdLst>
                  <a:gd name="T0" fmla="*/ 0 w 192"/>
                  <a:gd name="T1" fmla="*/ 96 h 96"/>
                  <a:gd name="T2" fmla="*/ 96 w 192"/>
                  <a:gd name="T3" fmla="*/ 0 h 96"/>
                  <a:gd name="T4" fmla="*/ 192 w 192"/>
                  <a:gd name="T5" fmla="*/ 96 h 9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92" h="96">
                    <a:moveTo>
                      <a:pt x="0" y="96"/>
                    </a:moveTo>
                    <a:lnTo>
                      <a:pt x="96" y="0"/>
                    </a:lnTo>
                    <a:lnTo>
                      <a:pt x="192" y="96"/>
                    </a:lnTo>
                  </a:path>
                </a:pathLst>
              </a:custGeom>
              <a:noFill/>
              <a:ln w="2857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2B2B2">
                        <a:alpha val="50195"/>
                      </a:srgb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20940" name="Text Box 108">
            <a:extLst>
              <a:ext uri="{FF2B5EF4-FFF2-40B4-BE49-F238E27FC236}">
                <a16:creationId xmlns:a16="http://schemas.microsoft.com/office/drawing/2014/main" id="{C116A90E-B79B-4A49-8880-8BA981160A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5748" y="2571751"/>
            <a:ext cx="290450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2B2B2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20942" name="Freeform 110">
            <a:extLst>
              <a:ext uri="{FF2B5EF4-FFF2-40B4-BE49-F238E27FC236}">
                <a16:creationId xmlns:a16="http://schemas.microsoft.com/office/drawing/2014/main" id="{3F94523C-CF7F-4C4A-9C79-93835CC35196}"/>
              </a:ext>
            </a:extLst>
          </p:cNvPr>
          <p:cNvSpPr>
            <a:spLocks/>
          </p:cNvSpPr>
          <p:nvPr/>
        </p:nvSpPr>
        <p:spPr bwMode="auto">
          <a:xfrm>
            <a:off x="8629650" y="2590800"/>
            <a:ext cx="152400" cy="76200"/>
          </a:xfrm>
          <a:custGeom>
            <a:avLst/>
            <a:gdLst>
              <a:gd name="T0" fmla="*/ 0 w 96"/>
              <a:gd name="T1" fmla="*/ 76200 h 48"/>
              <a:gd name="T2" fmla="*/ 76200 w 96"/>
              <a:gd name="T3" fmla="*/ 0 h 48"/>
              <a:gd name="T4" fmla="*/ 152400 w 96"/>
              <a:gd name="T5" fmla="*/ 76200 h 4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6" h="48">
                <a:moveTo>
                  <a:pt x="0" y="48"/>
                </a:moveTo>
                <a:cubicBezTo>
                  <a:pt x="16" y="24"/>
                  <a:pt x="32" y="0"/>
                  <a:pt x="48" y="0"/>
                </a:cubicBezTo>
                <a:cubicBezTo>
                  <a:pt x="64" y="0"/>
                  <a:pt x="80" y="24"/>
                  <a:pt x="96" y="48"/>
                </a:cubicBezTo>
              </a:path>
            </a:pathLst>
          </a:custGeom>
          <a:noFill/>
          <a:ln w="28575" cap="flat" cmpd="sng">
            <a:solidFill>
              <a:srgbClr val="FF00FF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2B2B2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943" name="Text Box 111">
            <a:extLst>
              <a:ext uri="{FF2B5EF4-FFF2-40B4-BE49-F238E27FC236}">
                <a16:creationId xmlns:a16="http://schemas.microsoft.com/office/drawing/2014/main" id="{5836C092-5005-46E3-921B-BCA5D86BC4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4401" y="2133601"/>
            <a:ext cx="5238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2B2B2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FF3399"/>
                </a:solidFill>
              </a:rPr>
              <a:t>30</a:t>
            </a:r>
            <a:r>
              <a:rPr lang="en-US" altLang="en-US" sz="1800" baseline="30000">
                <a:solidFill>
                  <a:srgbClr val="FF3399"/>
                </a:solidFill>
              </a:rPr>
              <a:t>0</a:t>
            </a:r>
            <a:endParaRPr lang="en-US" altLang="en-US" sz="1800">
              <a:solidFill>
                <a:srgbClr val="FF3399"/>
              </a:solidFill>
            </a:endParaRPr>
          </a:p>
        </p:txBody>
      </p:sp>
      <p:grpSp>
        <p:nvGrpSpPr>
          <p:cNvPr id="21557" name="Group 112">
            <a:extLst>
              <a:ext uri="{FF2B5EF4-FFF2-40B4-BE49-F238E27FC236}">
                <a16:creationId xmlns:a16="http://schemas.microsoft.com/office/drawing/2014/main" id="{A06EE6A4-93B7-415E-ACB4-2FF2DB4E3EE3}"/>
              </a:ext>
            </a:extLst>
          </p:cNvPr>
          <p:cNvGrpSpPr>
            <a:grpSpLocks/>
          </p:cNvGrpSpPr>
          <p:nvPr/>
        </p:nvGrpSpPr>
        <p:grpSpPr bwMode="auto">
          <a:xfrm>
            <a:off x="930275" y="314156"/>
            <a:ext cx="5410200" cy="519113"/>
            <a:chOff x="192" y="3448"/>
            <a:chExt cx="3072" cy="327"/>
          </a:xfrm>
        </p:grpSpPr>
        <p:sp>
          <p:nvSpPr>
            <p:cNvPr id="21559" name="Text Box 113">
              <a:extLst>
                <a:ext uri="{FF2B5EF4-FFF2-40B4-BE49-F238E27FC236}">
                  <a16:creationId xmlns:a16="http://schemas.microsoft.com/office/drawing/2014/main" id="{130DCE43-3A17-4AD9-B83E-D72A63A3AF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" y="3448"/>
              <a:ext cx="307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2B2B2">
                      <a:alpha val="50195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50000"/>
                </a:spcBef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spcBef>
                  <a:spcPct val="50000"/>
                </a:spcBef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spcBef>
                  <a:spcPct val="50000"/>
                </a:spcBef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spcBef>
                  <a:spcPct val="50000"/>
                </a:spcBef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spcBef>
                  <a:spcPct val="50000"/>
                </a:spcBef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/>
              <a:r>
                <a:rPr lang="en-US" altLang="en-US" b="1" dirty="0">
                  <a:sym typeface="Symbol" panose="05050102010706020507" pitchFamily="18" charset="2"/>
                </a:rPr>
                <a:t>  </a:t>
              </a:r>
              <a:r>
                <a:rPr lang="en-US" altLang="en-US" dirty="0">
                  <a:sym typeface="Symbol" panose="05050102010706020507" pitchFamily="18" charset="2"/>
                </a:rPr>
                <a:t>AD = DC = AC         vµ A</a:t>
              </a:r>
              <a:r>
                <a:rPr lang="en-US" altLang="en-US" baseline="-25000" dirty="0">
                  <a:sym typeface="Symbol" panose="05050102010706020507" pitchFamily="18" charset="2"/>
                </a:rPr>
                <a:t>1 </a:t>
              </a:r>
              <a:r>
                <a:rPr lang="en-US" altLang="en-US" dirty="0">
                  <a:sym typeface="Symbol" panose="05050102010706020507" pitchFamily="18" charset="2"/>
                </a:rPr>
                <a:t> = 60</a:t>
              </a:r>
              <a:r>
                <a:rPr lang="en-US" altLang="en-US" baseline="30000" dirty="0">
                  <a:sym typeface="Symbol" panose="05050102010706020507" pitchFamily="18" charset="2"/>
                </a:rPr>
                <a:t>0</a:t>
              </a:r>
              <a:endParaRPr lang="en-US" altLang="en-US" dirty="0"/>
            </a:p>
          </p:txBody>
        </p:sp>
        <p:sp>
          <p:nvSpPr>
            <p:cNvPr id="21560" name="Freeform 114">
              <a:extLst>
                <a:ext uri="{FF2B5EF4-FFF2-40B4-BE49-F238E27FC236}">
                  <a16:creationId xmlns:a16="http://schemas.microsoft.com/office/drawing/2014/main" id="{2490062A-B781-4533-BC56-C48FC9588338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6" y="3504"/>
              <a:ext cx="144" cy="96"/>
            </a:xfrm>
            <a:custGeom>
              <a:avLst/>
              <a:gdLst>
                <a:gd name="T0" fmla="*/ 0 w 192"/>
                <a:gd name="T1" fmla="*/ 96 h 96"/>
                <a:gd name="T2" fmla="*/ 72 w 192"/>
                <a:gd name="T3" fmla="*/ 0 h 96"/>
                <a:gd name="T4" fmla="*/ 144 w 192"/>
                <a:gd name="T5" fmla="*/ 96 h 9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2" h="96">
                  <a:moveTo>
                    <a:pt x="0" y="96"/>
                  </a:moveTo>
                  <a:lnTo>
                    <a:pt x="96" y="0"/>
                  </a:lnTo>
                  <a:lnTo>
                    <a:pt x="192" y="96"/>
                  </a:lnTo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2B2B2">
                      <a:alpha val="50195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558" name="Text Box 115">
            <a:extLst>
              <a:ext uri="{FF2B5EF4-FFF2-40B4-BE49-F238E27FC236}">
                <a16:creationId xmlns:a16="http://schemas.microsoft.com/office/drawing/2014/main" id="{CF6FD73B-3A91-4EA3-9D20-2ACFAC00A0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3778" y="312052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2B2B2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FF3300"/>
                </a:solidFill>
              </a:rPr>
              <a:t>(1)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0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0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0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1209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1209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120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20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20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1209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20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20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20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20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770" decel="100000"/>
                                        <p:tgtEl>
                                          <p:spTgt spid="1209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770" decel="100000"/>
                                        <p:tgtEl>
                                          <p:spTgt spid="12092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092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7" dur="770" fill="hold"/>
                                        <p:tgtEl>
                                          <p:spTgt spid="1209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09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9" dur="770" fill="hold"/>
                                        <p:tgtEl>
                                          <p:spTgt spid="1209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09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120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120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209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209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93" grpId="0"/>
      <p:bldP spid="120923" grpId="0"/>
      <p:bldP spid="120923" grpId="1"/>
      <p:bldP spid="120924" grpId="0"/>
      <p:bldP spid="120932" grpId="0"/>
      <p:bldP spid="120940" grpId="0"/>
      <p:bldP spid="12094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67">
            <a:extLst>
              <a:ext uri="{FF2B5EF4-FFF2-40B4-BE49-F238E27FC236}">
                <a16:creationId xmlns:a16="http://schemas.microsoft.com/office/drawing/2014/main" id="{86D54AF7-2495-4C87-84AA-4FB0A09433CE}"/>
              </a:ext>
            </a:extLst>
          </p:cNvPr>
          <p:cNvSpPr/>
          <p:nvPr/>
        </p:nvSpPr>
        <p:spPr>
          <a:xfrm>
            <a:off x="278295" y="224135"/>
            <a:ext cx="11198088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4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Bài</a:t>
            </a:r>
            <a:r>
              <a:rPr lang="en-US" altLang="en-US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 6: </a:t>
            </a:r>
            <a:r>
              <a:rPr lang="en-US" altLang="en-US" sz="45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Cho </a:t>
            </a:r>
            <a:r>
              <a:rPr lang="en-US" altLang="en-US" sz="45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ABC: AB &lt; AC. </a:t>
            </a:r>
            <a:r>
              <a:rPr lang="en-US" altLang="en-US" sz="45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Phân</a:t>
            </a:r>
            <a:r>
              <a:rPr lang="en-US" altLang="en-US" sz="45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45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giác</a:t>
            </a:r>
            <a:r>
              <a:rPr lang="en-US" altLang="en-US" sz="45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45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góc</a:t>
            </a:r>
            <a:r>
              <a:rPr lang="en-US" altLang="en-US" sz="45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B </a:t>
            </a:r>
            <a:r>
              <a:rPr lang="en-US" altLang="en-US" sz="45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và</a:t>
            </a:r>
            <a:r>
              <a:rPr lang="en-US" altLang="en-US" sz="45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</a:t>
            </a:r>
            <a:r>
              <a:rPr lang="en-US" altLang="en-US" sz="45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góc</a:t>
            </a:r>
            <a:r>
              <a:rPr lang="en-US" altLang="en-US" sz="45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C </a:t>
            </a:r>
            <a:r>
              <a:rPr lang="en-US" altLang="en-US" sz="45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cắt</a:t>
            </a:r>
            <a:r>
              <a:rPr lang="en-US" altLang="en-US" sz="45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45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nhau</a:t>
            </a:r>
            <a:r>
              <a:rPr lang="en-US" altLang="en-US" sz="45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ở D.</a:t>
            </a:r>
          </a:p>
          <a:p>
            <a:r>
              <a:rPr lang="en-US" altLang="en-US" sz="45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  a. </a:t>
            </a:r>
            <a:r>
              <a:rPr lang="en-US" altLang="en-US" sz="45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Chứng</a:t>
            </a:r>
            <a:r>
              <a:rPr lang="en-US" altLang="en-US" sz="45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45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minh</a:t>
            </a:r>
            <a:r>
              <a:rPr lang="en-US" altLang="en-US" sz="45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: BD&lt; DC.</a:t>
            </a:r>
          </a:p>
          <a:p>
            <a:r>
              <a:rPr lang="en-US" altLang="en-US" sz="45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  b. </a:t>
            </a:r>
            <a:r>
              <a:rPr lang="en-US" altLang="en-US" sz="45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Kẻ</a:t>
            </a:r>
            <a:r>
              <a:rPr lang="en-US" altLang="en-US" sz="45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DH  BC. </a:t>
            </a:r>
            <a:r>
              <a:rPr lang="en-US" altLang="en-US" sz="45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Có</a:t>
            </a:r>
            <a:r>
              <a:rPr lang="en-US" altLang="en-US" sz="45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45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thể</a:t>
            </a:r>
            <a:r>
              <a:rPr lang="en-US" altLang="en-US" sz="45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45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nói</a:t>
            </a:r>
            <a:r>
              <a:rPr lang="en-US" altLang="en-US" sz="45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BH &lt; HC đ</a:t>
            </a:r>
            <a:r>
              <a:rPr lang="vi-VN" altLang="en-US" sz="45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ư</a:t>
            </a:r>
            <a:r>
              <a:rPr lang="en-US" altLang="en-US" sz="45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ợc</a:t>
            </a:r>
            <a:r>
              <a:rPr lang="en-US" altLang="en-US" sz="45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45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không</a:t>
            </a:r>
            <a:r>
              <a:rPr lang="en-US" altLang="en-US" sz="45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179616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6" descr="Image result for school powerpoint background">
            <a:extLst>
              <a:ext uri="{FF2B5EF4-FFF2-40B4-BE49-F238E27FC236}">
                <a16:creationId xmlns:a16="http://schemas.microsoft.com/office/drawing/2014/main" id="{E50A759D-340E-4099-9641-5419404609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2" name="Rectangle 2">
            <a:extLst>
              <a:ext uri="{FF2B5EF4-FFF2-40B4-BE49-F238E27FC236}">
                <a16:creationId xmlns:a16="http://schemas.microsoft.com/office/drawing/2014/main" id="{3FD1FA0A-EA27-4462-8FED-0E5524B7C9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304800"/>
            <a:ext cx="8229600" cy="8382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ebdings" panose="05030102010509060703" pitchFamily="18" charset="2"/>
              <a:buChar char="H"/>
            </a:pPr>
            <a:r>
              <a:rPr lang="en-US" altLang="en-US" sz="4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H­ướng</a:t>
            </a:r>
            <a:r>
              <a:rPr lang="en-US" altLang="en-US" sz="4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4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dẫn</a:t>
            </a:r>
            <a:endParaRPr lang="en-US" altLang="en-US" sz="2000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143363" name="Line 3">
            <a:extLst>
              <a:ext uri="{FF2B5EF4-FFF2-40B4-BE49-F238E27FC236}">
                <a16:creationId xmlns:a16="http://schemas.microsoft.com/office/drawing/2014/main" id="{CE5951A9-8697-4A8C-8D60-F2581296A3DD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5200" y="2751138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43364" name="Group 4">
            <a:extLst>
              <a:ext uri="{FF2B5EF4-FFF2-40B4-BE49-F238E27FC236}">
                <a16:creationId xmlns:a16="http://schemas.microsoft.com/office/drawing/2014/main" id="{9A047B79-2309-4F38-8DCC-04BF067C7743}"/>
              </a:ext>
            </a:extLst>
          </p:cNvPr>
          <p:cNvGrpSpPr>
            <a:grpSpLocks/>
          </p:cNvGrpSpPr>
          <p:nvPr/>
        </p:nvGrpSpPr>
        <p:grpSpPr bwMode="auto">
          <a:xfrm>
            <a:off x="7315200" y="3589338"/>
            <a:ext cx="152400" cy="152400"/>
            <a:chOff x="2448" y="3504"/>
            <a:chExt cx="96" cy="96"/>
          </a:xfrm>
        </p:grpSpPr>
        <p:sp>
          <p:nvSpPr>
            <p:cNvPr id="15420" name="Line 5">
              <a:extLst>
                <a:ext uri="{FF2B5EF4-FFF2-40B4-BE49-F238E27FC236}">
                  <a16:creationId xmlns:a16="http://schemas.microsoft.com/office/drawing/2014/main" id="{B9C9E48E-FB3E-489A-83C4-BB607232D8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44" y="350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21" name="Line 6">
              <a:extLst>
                <a:ext uri="{FF2B5EF4-FFF2-40B4-BE49-F238E27FC236}">
                  <a16:creationId xmlns:a16="http://schemas.microsoft.com/office/drawing/2014/main" id="{1A8155E3-81DA-4ABD-8090-58D226FFCB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48" y="3504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3367" name="Text Box 7">
            <a:extLst>
              <a:ext uri="{FF2B5EF4-FFF2-40B4-BE49-F238E27FC236}">
                <a16:creationId xmlns:a16="http://schemas.microsoft.com/office/drawing/2014/main" id="{6ABBE3D3-C149-4E74-8E73-A9658535C5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4075" y="3817938"/>
            <a:ext cx="1371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latin typeface=".VnArial Narrow" panose="020B7200000000000000" pitchFamily="34" charset="0"/>
              </a:rPr>
              <a:t>H</a:t>
            </a:r>
          </a:p>
        </p:txBody>
      </p:sp>
      <p:grpSp>
        <p:nvGrpSpPr>
          <p:cNvPr id="143368" name="Group 8">
            <a:extLst>
              <a:ext uri="{FF2B5EF4-FFF2-40B4-BE49-F238E27FC236}">
                <a16:creationId xmlns:a16="http://schemas.microsoft.com/office/drawing/2014/main" id="{FEC4F629-A910-4813-B38F-2F5F274C469F}"/>
              </a:ext>
            </a:extLst>
          </p:cNvPr>
          <p:cNvGrpSpPr>
            <a:grpSpLocks/>
          </p:cNvGrpSpPr>
          <p:nvPr/>
        </p:nvGrpSpPr>
        <p:grpSpPr bwMode="auto">
          <a:xfrm>
            <a:off x="5410200" y="914401"/>
            <a:ext cx="6248400" cy="3109913"/>
            <a:chOff x="1302" y="633"/>
            <a:chExt cx="3936" cy="1959"/>
          </a:xfrm>
        </p:grpSpPr>
        <p:grpSp>
          <p:nvGrpSpPr>
            <p:cNvPr id="15400" name="Group 9">
              <a:extLst>
                <a:ext uri="{FF2B5EF4-FFF2-40B4-BE49-F238E27FC236}">
                  <a16:creationId xmlns:a16="http://schemas.microsoft.com/office/drawing/2014/main" id="{866F92E9-9FA1-43C9-B27D-E437524886D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36" y="912"/>
              <a:ext cx="2832" cy="1494"/>
              <a:chOff x="2448" y="1194"/>
              <a:chExt cx="2832" cy="1494"/>
            </a:xfrm>
          </p:grpSpPr>
          <p:grpSp>
            <p:nvGrpSpPr>
              <p:cNvPr id="15416" name="Group 10">
                <a:extLst>
                  <a:ext uri="{FF2B5EF4-FFF2-40B4-BE49-F238E27FC236}">
                    <a16:creationId xmlns:a16="http://schemas.microsoft.com/office/drawing/2014/main" id="{611210C0-DAD9-4119-9E40-C89CCEA515E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48" y="1194"/>
                <a:ext cx="2832" cy="1494"/>
                <a:chOff x="2448" y="1200"/>
                <a:chExt cx="2832" cy="1494"/>
              </a:xfrm>
            </p:grpSpPr>
            <p:sp>
              <p:nvSpPr>
                <p:cNvPr id="15418" name="Line 11">
                  <a:extLst>
                    <a:ext uri="{FF2B5EF4-FFF2-40B4-BE49-F238E27FC236}">
                      <a16:creationId xmlns:a16="http://schemas.microsoft.com/office/drawing/2014/main" id="{3A257A71-477A-4B18-BE02-3F49A8B18F2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448" y="1200"/>
                  <a:ext cx="720" cy="14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19" name="Line 12">
                  <a:extLst>
                    <a:ext uri="{FF2B5EF4-FFF2-40B4-BE49-F238E27FC236}">
                      <a16:creationId xmlns:a16="http://schemas.microsoft.com/office/drawing/2014/main" id="{163CC85E-D2E4-49DC-A10D-ACE32BAB222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68" y="1200"/>
                  <a:ext cx="2112" cy="14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5417" name="Line 13">
                <a:extLst>
                  <a:ext uri="{FF2B5EF4-FFF2-40B4-BE49-F238E27FC236}">
                    <a16:creationId xmlns:a16="http://schemas.microsoft.com/office/drawing/2014/main" id="{4049B1D8-F3B5-4A9A-970B-36982D57CE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48" y="2688"/>
                <a:ext cx="28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401" name="Group 14">
              <a:extLst>
                <a:ext uri="{FF2B5EF4-FFF2-40B4-BE49-F238E27FC236}">
                  <a16:creationId xmlns:a16="http://schemas.microsoft.com/office/drawing/2014/main" id="{F1F319AF-4C92-4B55-9B3E-B40B3A60262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02" y="633"/>
              <a:ext cx="3936" cy="1959"/>
              <a:chOff x="1310" y="619"/>
              <a:chExt cx="3936" cy="1959"/>
            </a:xfrm>
          </p:grpSpPr>
          <p:sp>
            <p:nvSpPr>
              <p:cNvPr id="15402" name="Freeform 15">
                <a:extLst>
                  <a:ext uri="{FF2B5EF4-FFF2-40B4-BE49-F238E27FC236}">
                    <a16:creationId xmlns:a16="http://schemas.microsoft.com/office/drawing/2014/main" id="{143DC5B3-F206-42D6-9951-D5E76606D1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6" y="2277"/>
                <a:ext cx="68" cy="123"/>
              </a:xfrm>
              <a:custGeom>
                <a:avLst/>
                <a:gdLst>
                  <a:gd name="T0" fmla="*/ 68 w 68"/>
                  <a:gd name="T1" fmla="*/ 123 h 123"/>
                  <a:gd name="T2" fmla="*/ 0 w 68"/>
                  <a:gd name="T3" fmla="*/ 0 h 123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68" h="123">
                    <a:moveTo>
                      <a:pt x="68" y="123"/>
                    </a:moveTo>
                    <a:cubicBezTo>
                      <a:pt x="52" y="40"/>
                      <a:pt x="54" y="54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5403" name="Group 16">
                <a:extLst>
                  <a:ext uri="{FF2B5EF4-FFF2-40B4-BE49-F238E27FC236}">
                    <a16:creationId xmlns:a16="http://schemas.microsoft.com/office/drawing/2014/main" id="{12AD6991-A6BE-4C34-B8F9-8FF3EECF0FB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10" y="619"/>
                <a:ext cx="3936" cy="1959"/>
                <a:chOff x="1248" y="672"/>
                <a:chExt cx="3936" cy="1959"/>
              </a:xfrm>
            </p:grpSpPr>
            <p:sp>
              <p:nvSpPr>
                <p:cNvPr id="15404" name="Freeform 17">
                  <a:extLst>
                    <a:ext uri="{FF2B5EF4-FFF2-40B4-BE49-F238E27FC236}">
                      <a16:creationId xmlns:a16="http://schemas.microsoft.com/office/drawing/2014/main" id="{6390B590-F13B-4089-82D9-A326D321533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77" y="2245"/>
                  <a:ext cx="41" cy="86"/>
                </a:xfrm>
                <a:custGeom>
                  <a:avLst/>
                  <a:gdLst>
                    <a:gd name="T0" fmla="*/ 14 w 41"/>
                    <a:gd name="T1" fmla="*/ 86 h 86"/>
                    <a:gd name="T2" fmla="*/ 41 w 41"/>
                    <a:gd name="T3" fmla="*/ 4 h 86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41" h="86">
                      <a:moveTo>
                        <a:pt x="14" y="86"/>
                      </a:moveTo>
                      <a:cubicBezTo>
                        <a:pt x="29" y="0"/>
                        <a:pt x="0" y="4"/>
                        <a:pt x="41" y="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05" name="Freeform 18">
                  <a:extLst>
                    <a:ext uri="{FF2B5EF4-FFF2-40B4-BE49-F238E27FC236}">
                      <a16:creationId xmlns:a16="http://schemas.microsoft.com/office/drawing/2014/main" id="{22BC1F3E-B830-4F21-927C-B7A95F09B15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39" y="2345"/>
                  <a:ext cx="38" cy="96"/>
                </a:xfrm>
                <a:custGeom>
                  <a:avLst/>
                  <a:gdLst>
                    <a:gd name="T0" fmla="*/ 38 w 38"/>
                    <a:gd name="T1" fmla="*/ 96 h 96"/>
                    <a:gd name="T2" fmla="*/ 38 w 38"/>
                    <a:gd name="T3" fmla="*/ 0 h 96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38" h="96">
                      <a:moveTo>
                        <a:pt x="38" y="96"/>
                      </a:moveTo>
                      <a:cubicBezTo>
                        <a:pt x="11" y="55"/>
                        <a:pt x="0" y="38"/>
                        <a:pt x="38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5406" name="Group 19">
                  <a:extLst>
                    <a:ext uri="{FF2B5EF4-FFF2-40B4-BE49-F238E27FC236}">
                      <a16:creationId xmlns:a16="http://schemas.microsoft.com/office/drawing/2014/main" id="{60CB974D-EB7F-486A-AD9C-DA8AB7934CC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248" y="672"/>
                  <a:ext cx="3936" cy="1959"/>
                  <a:chOff x="1248" y="672"/>
                  <a:chExt cx="3936" cy="1959"/>
                </a:xfrm>
              </p:grpSpPr>
              <p:sp>
                <p:nvSpPr>
                  <p:cNvPr id="15410" name="Line 20">
                    <a:extLst>
                      <a:ext uri="{FF2B5EF4-FFF2-40B4-BE49-F238E27FC236}">
                        <a16:creationId xmlns:a16="http://schemas.microsoft.com/office/drawing/2014/main" id="{64BD4094-625E-4726-B491-942039B3FAF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448" y="1824"/>
                    <a:ext cx="1824" cy="61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411" name="Line 21">
                    <a:extLst>
                      <a:ext uri="{FF2B5EF4-FFF2-40B4-BE49-F238E27FC236}">
                        <a16:creationId xmlns:a16="http://schemas.microsoft.com/office/drawing/2014/main" id="{5AA0FE59-885B-4407-9D7C-51C23B27E79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488" y="1824"/>
                    <a:ext cx="960" cy="62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412" name="Text Box 22">
                    <a:extLst>
                      <a:ext uri="{FF2B5EF4-FFF2-40B4-BE49-F238E27FC236}">
                        <a16:creationId xmlns:a16="http://schemas.microsoft.com/office/drawing/2014/main" id="{9CF817E6-E6A9-46CA-A3DA-10177BD933EB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112" y="672"/>
                    <a:ext cx="864" cy="327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US" altLang="en-US" sz="2800">
                        <a:latin typeface=".VnArial Narrow" panose="020B7200000000000000" pitchFamily="34" charset="0"/>
                      </a:rPr>
                      <a:t>A</a:t>
                    </a:r>
                  </a:p>
                </p:txBody>
              </p:sp>
              <p:sp>
                <p:nvSpPr>
                  <p:cNvPr id="15413" name="Text Box 23">
                    <a:extLst>
                      <a:ext uri="{FF2B5EF4-FFF2-40B4-BE49-F238E27FC236}">
                        <a16:creationId xmlns:a16="http://schemas.microsoft.com/office/drawing/2014/main" id="{DFC4C4A4-14E6-47C4-88BE-D23F7EEDB400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48" y="2304"/>
                    <a:ext cx="864" cy="327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US" altLang="en-US" sz="2800">
                        <a:latin typeface=".VnArial Narrow" panose="020B7200000000000000" pitchFamily="34" charset="0"/>
                      </a:rPr>
                      <a:t>B</a:t>
                    </a:r>
                  </a:p>
                </p:txBody>
              </p:sp>
              <p:sp>
                <p:nvSpPr>
                  <p:cNvPr id="15414" name="Text Box 24">
                    <a:extLst>
                      <a:ext uri="{FF2B5EF4-FFF2-40B4-BE49-F238E27FC236}">
                        <a16:creationId xmlns:a16="http://schemas.microsoft.com/office/drawing/2014/main" id="{D0B929AB-A707-4ADA-85E8-54ADDBA372CA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320" y="2304"/>
                    <a:ext cx="864" cy="327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US" altLang="en-US" sz="2800">
                        <a:latin typeface=".VnArial Narrow" panose="020B7200000000000000" pitchFamily="34" charset="0"/>
                      </a:rPr>
                      <a:t>C</a:t>
                    </a:r>
                  </a:p>
                </p:txBody>
              </p:sp>
              <p:sp>
                <p:nvSpPr>
                  <p:cNvPr id="15415" name="Text Box 25">
                    <a:extLst>
                      <a:ext uri="{FF2B5EF4-FFF2-40B4-BE49-F238E27FC236}">
                        <a16:creationId xmlns:a16="http://schemas.microsoft.com/office/drawing/2014/main" id="{F5078278-59F4-45BF-8A09-DCBC101ADC70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304" y="1545"/>
                    <a:ext cx="864" cy="327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US" altLang="en-US" sz="2800">
                        <a:latin typeface=".VnArial Narrow" panose="020B7200000000000000" pitchFamily="34" charset="0"/>
                      </a:rPr>
                      <a:t>D</a:t>
                    </a:r>
                  </a:p>
                </p:txBody>
              </p:sp>
            </p:grpSp>
            <p:sp>
              <p:nvSpPr>
                <p:cNvPr id="15407" name="Freeform 26">
                  <a:extLst>
                    <a:ext uri="{FF2B5EF4-FFF2-40B4-BE49-F238E27FC236}">
                      <a16:creationId xmlns:a16="http://schemas.microsoft.com/office/drawing/2014/main" id="{BB273BAA-E59B-44B9-9D96-792CF382683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91" y="2208"/>
                  <a:ext cx="96" cy="96"/>
                </a:xfrm>
                <a:custGeom>
                  <a:avLst/>
                  <a:gdLst>
                    <a:gd name="T0" fmla="*/ 96 w 96"/>
                    <a:gd name="T1" fmla="*/ 96 h 96"/>
                    <a:gd name="T2" fmla="*/ 0 w 96"/>
                    <a:gd name="T3" fmla="*/ 0 h 96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96" h="96">
                      <a:moveTo>
                        <a:pt x="96" y="96"/>
                      </a:moveTo>
                      <a:cubicBezTo>
                        <a:pt x="80" y="16"/>
                        <a:pt x="86" y="0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08" name="Line 27">
                  <a:extLst>
                    <a:ext uri="{FF2B5EF4-FFF2-40B4-BE49-F238E27FC236}">
                      <a16:creationId xmlns:a16="http://schemas.microsoft.com/office/drawing/2014/main" id="{60531C2A-399A-4C41-8C82-9F0F4CF2D7D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632" y="2208"/>
                  <a:ext cx="96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09" name="Line 28">
                  <a:extLst>
                    <a:ext uri="{FF2B5EF4-FFF2-40B4-BE49-F238E27FC236}">
                      <a16:creationId xmlns:a16="http://schemas.microsoft.com/office/drawing/2014/main" id="{6F8AEDEF-7B4A-4288-8447-A6AC9A38AC7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680" y="2352"/>
                  <a:ext cx="96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43389" name="Rectangle 29">
            <a:extLst>
              <a:ext uri="{FF2B5EF4-FFF2-40B4-BE49-F238E27FC236}">
                <a16:creationId xmlns:a16="http://schemas.microsoft.com/office/drawing/2014/main" id="{1C238C3B-FBBA-4937-8FE1-BD989868AB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3048000"/>
            <a:ext cx="8458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en-US" sz="2600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rPr>
              <a:t>AB &lt; AC</a:t>
            </a:r>
          </a:p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endParaRPr lang="en-US" altLang="en-US" sz="2400">
              <a:solidFill>
                <a:srgbClr val="0000FF"/>
              </a:solidFill>
              <a:latin typeface=".VnArial Narrow" panose="020B7200000000000000" pitchFamily="34" charset="0"/>
              <a:sym typeface="Symbol" panose="05050102010706020507" pitchFamily="18" charset="2"/>
            </a:endParaRPr>
          </a:p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en-US" sz="2600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rPr>
              <a:t>  C &lt; B</a:t>
            </a:r>
          </a:p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endParaRPr lang="en-US" altLang="en-US" sz="2600">
              <a:solidFill>
                <a:srgbClr val="0000FF"/>
              </a:solidFill>
              <a:latin typeface=".VnArial Narrow" panose="020B7200000000000000" pitchFamily="34" charset="0"/>
              <a:sym typeface="Symbol" panose="05050102010706020507" pitchFamily="18" charset="2"/>
            </a:endParaRPr>
          </a:p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en-US" sz="2600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rPr>
              <a:t> C</a:t>
            </a:r>
            <a:r>
              <a:rPr lang="en-US" altLang="en-US" sz="2600" baseline="-25000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rPr>
              <a:t>2 </a:t>
            </a:r>
            <a:r>
              <a:rPr lang="en-US" altLang="en-US" sz="2600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rPr>
              <a:t>&lt; B</a:t>
            </a:r>
            <a:r>
              <a:rPr lang="en-US" altLang="en-US" sz="2600" baseline="-25000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rPr>
              <a:t>2</a:t>
            </a:r>
          </a:p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endParaRPr lang="en-US" altLang="en-US" sz="2600" baseline="-25000">
              <a:solidFill>
                <a:srgbClr val="0000FF"/>
              </a:solidFill>
              <a:latin typeface=".VnArial Narrow" panose="020B7200000000000000" pitchFamily="34" charset="0"/>
              <a:sym typeface="Symbol" panose="05050102010706020507" pitchFamily="18" charset="2"/>
            </a:endParaRPr>
          </a:p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en-US" sz="2600">
                <a:solidFill>
                  <a:srgbClr val="0000FF"/>
                </a:solidFill>
                <a:latin typeface=".VnArial Narrow" panose="020B7200000000000000" pitchFamily="34" charset="0"/>
                <a:sym typeface="Symbol" panose="05050102010706020507" pitchFamily="18" charset="2"/>
              </a:rPr>
              <a:t>BD &lt; DC</a:t>
            </a:r>
          </a:p>
        </p:txBody>
      </p:sp>
      <p:sp>
        <p:nvSpPr>
          <p:cNvPr id="143390" name="Text Box 30">
            <a:extLst>
              <a:ext uri="{FF2B5EF4-FFF2-40B4-BE49-F238E27FC236}">
                <a16:creationId xmlns:a16="http://schemas.microsoft.com/office/drawing/2014/main" id="{F73BC579-8230-417B-A4FF-2886A8DC1A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72600" y="3170239"/>
            <a:ext cx="685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143391" name="Text Box 31">
            <a:extLst>
              <a:ext uri="{FF2B5EF4-FFF2-40B4-BE49-F238E27FC236}">
                <a16:creationId xmlns:a16="http://schemas.microsoft.com/office/drawing/2014/main" id="{C2CC18F2-8DE5-4245-AF11-143EDBD453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96400" y="3429001"/>
            <a:ext cx="685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143392" name="Text Box 32">
            <a:extLst>
              <a:ext uri="{FF2B5EF4-FFF2-40B4-BE49-F238E27FC236}">
                <a16:creationId xmlns:a16="http://schemas.microsoft.com/office/drawing/2014/main" id="{ECBFB2E4-E8B7-40CD-8CEA-0DEE880034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3033714"/>
            <a:ext cx="685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143393" name="Text Box 33">
            <a:extLst>
              <a:ext uri="{FF2B5EF4-FFF2-40B4-BE49-F238E27FC236}">
                <a16:creationId xmlns:a16="http://schemas.microsoft.com/office/drawing/2014/main" id="{F9EAF9EF-1EA6-49F2-B4B5-793D681002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3414714"/>
            <a:ext cx="685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latin typeface="Arial" panose="020B0604020202020204" pitchFamily="34" charset="0"/>
              </a:rPr>
              <a:t>2</a:t>
            </a:r>
          </a:p>
        </p:txBody>
      </p:sp>
      <p:grpSp>
        <p:nvGrpSpPr>
          <p:cNvPr id="143394" name="Group 34">
            <a:extLst>
              <a:ext uri="{FF2B5EF4-FFF2-40B4-BE49-F238E27FC236}">
                <a16:creationId xmlns:a16="http://schemas.microsoft.com/office/drawing/2014/main" id="{1CC28828-0511-405B-B94A-42EFB34C0385}"/>
              </a:ext>
            </a:extLst>
          </p:cNvPr>
          <p:cNvGrpSpPr>
            <a:grpSpLocks/>
          </p:cNvGrpSpPr>
          <p:nvPr/>
        </p:nvGrpSpPr>
        <p:grpSpPr bwMode="auto">
          <a:xfrm>
            <a:off x="2667000" y="4008784"/>
            <a:ext cx="304800" cy="76200"/>
            <a:chOff x="3072" y="3792"/>
            <a:chExt cx="288" cy="96"/>
          </a:xfrm>
        </p:grpSpPr>
        <p:sp>
          <p:nvSpPr>
            <p:cNvPr id="15398" name="Line 35">
              <a:extLst>
                <a:ext uri="{FF2B5EF4-FFF2-40B4-BE49-F238E27FC236}">
                  <a16:creationId xmlns:a16="http://schemas.microsoft.com/office/drawing/2014/main" id="{E6E3531D-E02C-47E6-BB3B-A6887EFBE77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72" y="3792"/>
              <a:ext cx="144" cy="96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9" name="Line 36">
              <a:extLst>
                <a:ext uri="{FF2B5EF4-FFF2-40B4-BE49-F238E27FC236}">
                  <a16:creationId xmlns:a16="http://schemas.microsoft.com/office/drawing/2014/main" id="{94521326-C5D4-4AB6-9F95-47ADE4AB15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16" y="3792"/>
              <a:ext cx="144" cy="96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3397" name="Group 37">
            <a:extLst>
              <a:ext uri="{FF2B5EF4-FFF2-40B4-BE49-F238E27FC236}">
                <a16:creationId xmlns:a16="http://schemas.microsoft.com/office/drawing/2014/main" id="{7F850B3A-6D86-4FC8-B274-BD55B9CC363A}"/>
              </a:ext>
            </a:extLst>
          </p:cNvPr>
          <p:cNvGrpSpPr>
            <a:grpSpLocks/>
          </p:cNvGrpSpPr>
          <p:nvPr/>
        </p:nvGrpSpPr>
        <p:grpSpPr bwMode="auto">
          <a:xfrm>
            <a:off x="3147392" y="3982280"/>
            <a:ext cx="304800" cy="76200"/>
            <a:chOff x="3072" y="3792"/>
            <a:chExt cx="288" cy="96"/>
          </a:xfrm>
        </p:grpSpPr>
        <p:sp>
          <p:nvSpPr>
            <p:cNvPr id="15396" name="Line 38">
              <a:extLst>
                <a:ext uri="{FF2B5EF4-FFF2-40B4-BE49-F238E27FC236}">
                  <a16:creationId xmlns:a16="http://schemas.microsoft.com/office/drawing/2014/main" id="{E1ECE738-FE0D-488F-9601-4AC9CCCF011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72" y="3792"/>
              <a:ext cx="144" cy="96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7" name="Line 39">
              <a:extLst>
                <a:ext uri="{FF2B5EF4-FFF2-40B4-BE49-F238E27FC236}">
                  <a16:creationId xmlns:a16="http://schemas.microsoft.com/office/drawing/2014/main" id="{BEEADC2A-4630-4BAF-AFBA-23ABE7DCD1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16" y="3792"/>
              <a:ext cx="144" cy="96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3400" name="Group 40">
            <a:extLst>
              <a:ext uri="{FF2B5EF4-FFF2-40B4-BE49-F238E27FC236}">
                <a16:creationId xmlns:a16="http://schemas.microsoft.com/office/drawing/2014/main" id="{3909065F-0407-47A4-A5F0-94F3F9EA06F8}"/>
              </a:ext>
            </a:extLst>
          </p:cNvPr>
          <p:cNvGrpSpPr>
            <a:grpSpLocks/>
          </p:cNvGrpSpPr>
          <p:nvPr/>
        </p:nvGrpSpPr>
        <p:grpSpPr bwMode="auto">
          <a:xfrm>
            <a:off x="3134140" y="4929811"/>
            <a:ext cx="304800" cy="76200"/>
            <a:chOff x="3072" y="3792"/>
            <a:chExt cx="288" cy="96"/>
          </a:xfrm>
        </p:grpSpPr>
        <p:sp>
          <p:nvSpPr>
            <p:cNvPr id="15394" name="Line 41">
              <a:extLst>
                <a:ext uri="{FF2B5EF4-FFF2-40B4-BE49-F238E27FC236}">
                  <a16:creationId xmlns:a16="http://schemas.microsoft.com/office/drawing/2014/main" id="{42E9902A-8E23-4CEA-9699-4E853B6FFDC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72" y="3792"/>
              <a:ext cx="144" cy="96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5" name="Line 42">
              <a:extLst>
                <a:ext uri="{FF2B5EF4-FFF2-40B4-BE49-F238E27FC236}">
                  <a16:creationId xmlns:a16="http://schemas.microsoft.com/office/drawing/2014/main" id="{88FE438B-C005-4262-8C17-E04B774017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16" y="3792"/>
              <a:ext cx="144" cy="96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3403" name="Group 43">
            <a:extLst>
              <a:ext uri="{FF2B5EF4-FFF2-40B4-BE49-F238E27FC236}">
                <a16:creationId xmlns:a16="http://schemas.microsoft.com/office/drawing/2014/main" id="{4A41F8DD-FE3C-4704-8071-F90C5B61AD4B}"/>
              </a:ext>
            </a:extLst>
          </p:cNvPr>
          <p:cNvGrpSpPr>
            <a:grpSpLocks/>
          </p:cNvGrpSpPr>
          <p:nvPr/>
        </p:nvGrpSpPr>
        <p:grpSpPr bwMode="auto">
          <a:xfrm>
            <a:off x="2590800" y="4876799"/>
            <a:ext cx="304800" cy="76200"/>
            <a:chOff x="3072" y="3792"/>
            <a:chExt cx="288" cy="96"/>
          </a:xfrm>
        </p:grpSpPr>
        <p:sp>
          <p:nvSpPr>
            <p:cNvPr id="15392" name="Line 44">
              <a:extLst>
                <a:ext uri="{FF2B5EF4-FFF2-40B4-BE49-F238E27FC236}">
                  <a16:creationId xmlns:a16="http://schemas.microsoft.com/office/drawing/2014/main" id="{1E33AB04-AEF1-4F5A-A981-D848465C572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72" y="3792"/>
              <a:ext cx="144" cy="96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3" name="Line 45">
              <a:extLst>
                <a:ext uri="{FF2B5EF4-FFF2-40B4-BE49-F238E27FC236}">
                  <a16:creationId xmlns:a16="http://schemas.microsoft.com/office/drawing/2014/main" id="{AFBFD5E2-AC1D-4373-99AB-74C584D56A6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16" y="3792"/>
              <a:ext cx="144" cy="96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3406" name="Text Box 46">
            <a:extLst>
              <a:ext uri="{FF2B5EF4-FFF2-40B4-BE49-F238E27FC236}">
                <a16:creationId xmlns:a16="http://schemas.microsoft.com/office/drawing/2014/main" id="{85FB26C4-08AC-4EF4-A5FF-2C495FD67226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2910682" y="3367882"/>
            <a:ext cx="457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</a:t>
            </a:r>
          </a:p>
        </p:txBody>
      </p:sp>
      <p:sp>
        <p:nvSpPr>
          <p:cNvPr id="143407" name="Text Box 47">
            <a:extLst>
              <a:ext uri="{FF2B5EF4-FFF2-40B4-BE49-F238E27FC236}">
                <a16:creationId xmlns:a16="http://schemas.microsoft.com/office/drawing/2014/main" id="{BB56EC63-0B4F-42D9-8D3E-B978DD2BDC44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2861469" y="4415631"/>
            <a:ext cx="4953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</a:t>
            </a:r>
          </a:p>
        </p:txBody>
      </p:sp>
      <p:sp>
        <p:nvSpPr>
          <p:cNvPr id="143408" name="Text Box 48">
            <a:extLst>
              <a:ext uri="{FF2B5EF4-FFF2-40B4-BE49-F238E27FC236}">
                <a16:creationId xmlns:a16="http://schemas.microsoft.com/office/drawing/2014/main" id="{B1B176C0-4926-4427-A5EA-877FA0270C12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2891632" y="5157751"/>
            <a:ext cx="4953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</a:t>
            </a:r>
          </a:p>
        </p:txBody>
      </p:sp>
      <p:sp>
        <p:nvSpPr>
          <p:cNvPr id="143409" name="Line 49">
            <a:extLst>
              <a:ext uri="{FF2B5EF4-FFF2-40B4-BE49-F238E27FC236}">
                <a16:creationId xmlns:a16="http://schemas.microsoft.com/office/drawing/2014/main" id="{CC3298AD-68CB-4362-B599-A44A57FF42BD}"/>
              </a:ext>
            </a:extLst>
          </p:cNvPr>
          <p:cNvSpPr>
            <a:spLocks noChangeShapeType="1"/>
          </p:cNvSpPr>
          <p:nvPr/>
        </p:nvSpPr>
        <p:spPr bwMode="auto">
          <a:xfrm>
            <a:off x="2971800" y="1143000"/>
            <a:ext cx="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10" name="Line 50">
            <a:extLst>
              <a:ext uri="{FF2B5EF4-FFF2-40B4-BE49-F238E27FC236}">
                <a16:creationId xmlns:a16="http://schemas.microsoft.com/office/drawing/2014/main" id="{6B1F40C9-941F-480E-A60C-994D27C210A6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5000" y="2362200"/>
            <a:ext cx="434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11" name="Text Box 51">
            <a:extLst>
              <a:ext uri="{FF2B5EF4-FFF2-40B4-BE49-F238E27FC236}">
                <a16:creationId xmlns:a16="http://schemas.microsoft.com/office/drawing/2014/main" id="{D2B0C9DD-8E1B-4CD3-8D2D-179A14557E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3062288"/>
            <a:ext cx="762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00FF"/>
                </a:solidFill>
                <a:latin typeface="Arial" panose="020B0604020202020204" pitchFamily="34" charset="0"/>
              </a:rPr>
              <a:t>a)</a:t>
            </a:r>
          </a:p>
        </p:txBody>
      </p:sp>
      <p:sp>
        <p:nvSpPr>
          <p:cNvPr id="143412" name="Text Box 52">
            <a:extLst>
              <a:ext uri="{FF2B5EF4-FFF2-40B4-BE49-F238E27FC236}">
                <a16:creationId xmlns:a16="http://schemas.microsoft.com/office/drawing/2014/main" id="{06C294BC-0F55-4A44-B02B-4C21FB15C7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1065213"/>
            <a:ext cx="2667000" cy="1311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30000"/>
              </a:spcBef>
            </a:pP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 ABC, AB &lt; AC</a:t>
            </a:r>
          </a:p>
          <a:p>
            <a:pPr eaLnBrk="1" hangingPunct="1">
              <a:spcBef>
                <a:spcPct val="30000"/>
              </a:spcBef>
            </a:pP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phân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giác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B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cắt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phân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giác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C ở D</a:t>
            </a:r>
          </a:p>
        </p:txBody>
      </p:sp>
      <p:grpSp>
        <p:nvGrpSpPr>
          <p:cNvPr id="143413" name="Group 53">
            <a:extLst>
              <a:ext uri="{FF2B5EF4-FFF2-40B4-BE49-F238E27FC236}">
                <a16:creationId xmlns:a16="http://schemas.microsoft.com/office/drawing/2014/main" id="{5381CE05-4CB5-4AA4-8BBF-30D4BC3517F2}"/>
              </a:ext>
            </a:extLst>
          </p:cNvPr>
          <p:cNvGrpSpPr>
            <a:grpSpLocks/>
          </p:cNvGrpSpPr>
          <p:nvPr/>
        </p:nvGrpSpPr>
        <p:grpSpPr bwMode="auto">
          <a:xfrm>
            <a:off x="4213225" y="1546225"/>
            <a:ext cx="304800" cy="76200"/>
            <a:chOff x="3072" y="3792"/>
            <a:chExt cx="288" cy="96"/>
          </a:xfrm>
        </p:grpSpPr>
        <p:sp>
          <p:nvSpPr>
            <p:cNvPr id="15390" name="Line 54">
              <a:extLst>
                <a:ext uri="{FF2B5EF4-FFF2-40B4-BE49-F238E27FC236}">
                  <a16:creationId xmlns:a16="http://schemas.microsoft.com/office/drawing/2014/main" id="{9C9C4CEC-5950-4FA3-8D31-3A7B6D409BC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72" y="3792"/>
              <a:ext cx="144" cy="96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1" name="Line 55">
              <a:extLst>
                <a:ext uri="{FF2B5EF4-FFF2-40B4-BE49-F238E27FC236}">
                  <a16:creationId xmlns:a16="http://schemas.microsoft.com/office/drawing/2014/main" id="{36D5BCA1-4B1E-4CB3-AC9F-2243792328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16" y="3792"/>
              <a:ext cx="144" cy="96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3416" name="Group 56">
            <a:extLst>
              <a:ext uri="{FF2B5EF4-FFF2-40B4-BE49-F238E27FC236}">
                <a16:creationId xmlns:a16="http://schemas.microsoft.com/office/drawing/2014/main" id="{AA28FAEF-5717-4C97-84B4-05535F142BE4}"/>
              </a:ext>
            </a:extLst>
          </p:cNvPr>
          <p:cNvGrpSpPr>
            <a:grpSpLocks/>
          </p:cNvGrpSpPr>
          <p:nvPr/>
        </p:nvGrpSpPr>
        <p:grpSpPr bwMode="auto">
          <a:xfrm>
            <a:off x="3581400" y="1927225"/>
            <a:ext cx="304800" cy="76200"/>
            <a:chOff x="3072" y="3792"/>
            <a:chExt cx="288" cy="96"/>
          </a:xfrm>
        </p:grpSpPr>
        <p:sp>
          <p:nvSpPr>
            <p:cNvPr id="15388" name="Line 57">
              <a:extLst>
                <a:ext uri="{FF2B5EF4-FFF2-40B4-BE49-F238E27FC236}">
                  <a16:creationId xmlns:a16="http://schemas.microsoft.com/office/drawing/2014/main" id="{4C290DA4-1216-4048-AF64-EB14F36DAC8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72" y="3792"/>
              <a:ext cx="144" cy="96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9" name="Line 58">
              <a:extLst>
                <a:ext uri="{FF2B5EF4-FFF2-40B4-BE49-F238E27FC236}">
                  <a16:creationId xmlns:a16="http://schemas.microsoft.com/office/drawing/2014/main" id="{E7A83EA3-EF57-40F8-82C2-FB9D71C414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16" y="3792"/>
              <a:ext cx="144" cy="96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3419" name="Text Box 59">
            <a:extLst>
              <a:ext uri="{FF2B5EF4-FFF2-40B4-BE49-F238E27FC236}">
                <a16:creationId xmlns:a16="http://schemas.microsoft.com/office/drawing/2014/main" id="{533A05FA-DF01-4694-8CFE-55C6AD38DB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3716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FF3300"/>
                </a:solidFill>
                <a:latin typeface="Arial" panose="020B0604020202020204" pitchFamily="34" charset="0"/>
              </a:rPr>
              <a:t>GT</a:t>
            </a:r>
          </a:p>
        </p:txBody>
      </p:sp>
      <p:sp>
        <p:nvSpPr>
          <p:cNvPr id="143420" name="Text Box 60">
            <a:extLst>
              <a:ext uri="{FF2B5EF4-FFF2-40B4-BE49-F238E27FC236}">
                <a16:creationId xmlns:a16="http://schemas.microsoft.com/office/drawing/2014/main" id="{90E88983-D2C9-4F55-9243-C8667D62F1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25146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FF3300"/>
                </a:solidFill>
                <a:latin typeface="Arial" panose="020B0604020202020204" pitchFamily="34" charset="0"/>
              </a:rPr>
              <a:t>KL</a:t>
            </a:r>
          </a:p>
        </p:txBody>
      </p:sp>
      <p:sp>
        <p:nvSpPr>
          <p:cNvPr id="143421" name="Text Box 61">
            <a:extLst>
              <a:ext uri="{FF2B5EF4-FFF2-40B4-BE49-F238E27FC236}">
                <a16:creationId xmlns:a16="http://schemas.microsoft.com/office/drawing/2014/main" id="{5B2C7842-ABE0-4256-B7D6-7F503E5FD5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2514600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00FF"/>
                </a:solidFill>
                <a:latin typeface="Arial" panose="020B0604020202020204" pitchFamily="34" charset="0"/>
              </a:rPr>
              <a:t>BD &lt; DC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500"/>
                                        <p:tgtEl>
                                          <p:spTgt spid="143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3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43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433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43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433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43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43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43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143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143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143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143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43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143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143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143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7" grpId="0"/>
      <p:bldP spid="143390" grpId="0"/>
      <p:bldP spid="143391" grpId="0"/>
      <p:bldP spid="143392" grpId="0"/>
      <p:bldP spid="143393" grpId="0"/>
      <p:bldP spid="143406" grpId="0"/>
      <p:bldP spid="143407" grpId="0"/>
      <p:bldP spid="143408" grpId="0"/>
      <p:bldP spid="143411" grpId="0"/>
      <p:bldP spid="143412" grpId="0"/>
      <p:bldP spid="143419" grpId="0"/>
      <p:bldP spid="143420" grpId="0"/>
      <p:bldP spid="14342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 Box 147">
            <a:extLst>
              <a:ext uri="{FF2B5EF4-FFF2-40B4-BE49-F238E27FC236}">
                <a16:creationId xmlns:a16="http://schemas.microsoft.com/office/drawing/2014/main" id="{89C0F532-79E6-44F0-BEC5-DE7314D5F4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399" y="64278"/>
            <a:ext cx="6730621" cy="93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200">
                <a:solidFill>
                  <a:srgbClr val="0033CC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200">
                <a:solidFill>
                  <a:srgbClr val="0033CC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200">
                <a:solidFill>
                  <a:srgbClr val="0033CC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200">
                <a:solidFill>
                  <a:srgbClr val="0033CC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200">
                <a:solidFill>
                  <a:srgbClr val="0033CC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33CC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33CC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33CC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33CC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5500" b="1" i="1" u="sng" dirty="0" err="1">
                <a:solidFill>
                  <a:srgbClr val="C0000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5500" b="1" i="1" u="sng" dirty="0" err="1">
                <a:solidFill>
                  <a:srgbClr val="C00000"/>
                </a:solidFill>
              </a:rPr>
              <a:t>ài</a:t>
            </a:r>
            <a:r>
              <a:rPr lang="en-US" altLang="en-US" sz="5500" b="1" i="1" u="sng" dirty="0">
                <a:solidFill>
                  <a:srgbClr val="C00000"/>
                </a:solidFill>
              </a:rPr>
              <a:t> </a:t>
            </a:r>
            <a:r>
              <a:rPr lang="en-US" altLang="en-US" sz="5500" b="1" i="1" u="sng" dirty="0" err="1">
                <a:solidFill>
                  <a:srgbClr val="C00000"/>
                </a:solidFill>
              </a:rPr>
              <a:t>tập</a:t>
            </a:r>
            <a:r>
              <a:rPr lang="en-US" altLang="en-US" sz="5500" b="1" i="1" u="sng" dirty="0">
                <a:solidFill>
                  <a:srgbClr val="C00000"/>
                </a:solidFill>
              </a:rPr>
              <a:t> </a:t>
            </a:r>
            <a:r>
              <a:rPr lang="en-US" altLang="en-US" sz="5500" b="1" i="1" u="sng" dirty="0" err="1">
                <a:solidFill>
                  <a:srgbClr val="C00000"/>
                </a:solidFill>
              </a:rPr>
              <a:t>mở</a:t>
            </a:r>
            <a:r>
              <a:rPr lang="en-US" altLang="en-US" sz="5500" b="1" i="1" u="sng" dirty="0">
                <a:solidFill>
                  <a:srgbClr val="C00000"/>
                </a:solidFill>
              </a:rPr>
              <a:t> </a:t>
            </a:r>
            <a:r>
              <a:rPr lang="en-US" altLang="en-US" sz="5500" b="1" i="1" u="sng" dirty="0" err="1">
                <a:solidFill>
                  <a:srgbClr val="C00000"/>
                </a:solidFill>
              </a:rPr>
              <a:t>rộng</a:t>
            </a:r>
            <a:endParaRPr lang="en-US" altLang="en-US" sz="5500" b="1" i="1" u="sng" dirty="0">
              <a:solidFill>
                <a:srgbClr val="C00000"/>
              </a:solidFill>
            </a:endParaRPr>
          </a:p>
        </p:txBody>
      </p:sp>
      <p:sp>
        <p:nvSpPr>
          <p:cNvPr id="41" name="Rectangle 35">
            <a:extLst>
              <a:ext uri="{FF2B5EF4-FFF2-40B4-BE49-F238E27FC236}">
                <a16:creationId xmlns:a16="http://schemas.microsoft.com/office/drawing/2014/main" id="{3DCE738A-8AA8-4CC8-B787-D703F2A579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369" y="4813300"/>
            <a:ext cx="1196148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rgbClr val="0033CC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200">
                <a:solidFill>
                  <a:srgbClr val="0033CC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200">
                <a:solidFill>
                  <a:srgbClr val="0033CC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200">
                <a:solidFill>
                  <a:srgbClr val="0033CC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200">
                <a:solidFill>
                  <a:srgbClr val="0033CC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33CC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33CC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33CC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33CC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4000" dirty="0">
                <a:solidFill>
                  <a:srgbClr val="C00000"/>
                </a:solidFill>
              </a:rPr>
              <a:t>Cho</a:t>
            </a:r>
            <a:r>
              <a:rPr lang="vi-VN" altLang="en-US" sz="4000" dirty="0">
                <a:solidFill>
                  <a:srgbClr val="C00000"/>
                </a:solidFill>
              </a:rPr>
              <a:t> </a:t>
            </a:r>
            <a:r>
              <a:rPr lang="en-US" altLang="en-US" sz="4000" b="1" dirty="0">
                <a:solidFill>
                  <a:srgbClr val="C00000"/>
                </a:solidFill>
                <a:sym typeface="Symbol" panose="05050102010706020507" pitchFamily="18" charset="2"/>
              </a:rPr>
              <a:t></a:t>
            </a:r>
            <a:r>
              <a:rPr lang="en-US" altLang="en-US" sz="4000" dirty="0">
                <a:solidFill>
                  <a:srgbClr val="C00000"/>
                </a:solidFill>
                <a:sym typeface="Symbol" panose="05050102010706020507" pitchFamily="18" charset="2"/>
              </a:rPr>
              <a:t>ABC </a:t>
            </a:r>
            <a:r>
              <a:rPr lang="en-US" altLang="en-US" sz="4000" dirty="0" err="1">
                <a:solidFill>
                  <a:srgbClr val="C00000"/>
                </a:solidFill>
                <a:sym typeface="Symbol" panose="05050102010706020507" pitchFamily="18" charset="2"/>
              </a:rPr>
              <a:t>có</a:t>
            </a:r>
            <a:r>
              <a:rPr lang="en-US" altLang="en-US" sz="4000" dirty="0">
                <a:solidFill>
                  <a:srgbClr val="C00000"/>
                </a:solidFill>
                <a:sym typeface="Symbol" panose="05050102010706020507" pitchFamily="18" charset="2"/>
              </a:rPr>
              <a:t> AB &lt; AC </a:t>
            </a:r>
            <a:r>
              <a:rPr lang="en-US" altLang="en-US" sz="4000" dirty="0" err="1">
                <a:solidFill>
                  <a:srgbClr val="C00000"/>
                </a:solidFill>
                <a:sym typeface="Symbol" panose="05050102010706020507" pitchFamily="18" charset="2"/>
              </a:rPr>
              <a:t>như</a:t>
            </a:r>
            <a:r>
              <a:rPr lang="en-US" altLang="en-US" sz="4000" dirty="0">
                <a:solidFill>
                  <a:srgbClr val="C00000"/>
                </a:solidFill>
                <a:sym typeface="Symbol" panose="05050102010706020507" pitchFamily="18" charset="2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sym typeface="Symbol" panose="05050102010706020507" pitchFamily="18" charset="2"/>
              </a:rPr>
              <a:t>hình</a:t>
            </a:r>
            <a:r>
              <a:rPr lang="en-US" altLang="en-US" sz="4000" dirty="0">
                <a:solidFill>
                  <a:srgbClr val="C00000"/>
                </a:solidFill>
                <a:sym typeface="Symbol" panose="05050102010706020507" pitchFamily="18" charset="2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sym typeface="Symbol" panose="05050102010706020507" pitchFamily="18" charset="2"/>
              </a:rPr>
              <a:t>vẽ</a:t>
            </a:r>
            <a:r>
              <a:rPr lang="en-US" altLang="en-US" sz="4000" dirty="0">
                <a:solidFill>
                  <a:srgbClr val="C00000"/>
                </a:solidFill>
                <a:sym typeface="Symbol" panose="05050102010706020507" pitchFamily="18" charset="2"/>
              </a:rPr>
              <a:t>, </a:t>
            </a:r>
            <a:r>
              <a:rPr lang="en-US" altLang="en-US" sz="4000" dirty="0" err="1">
                <a:solidFill>
                  <a:srgbClr val="C00000"/>
                </a:solidFill>
                <a:sym typeface="Symbol" panose="05050102010706020507" pitchFamily="18" charset="2"/>
              </a:rPr>
              <a:t>biết</a:t>
            </a:r>
            <a:r>
              <a:rPr lang="en-US" altLang="en-US" sz="4000" dirty="0">
                <a:solidFill>
                  <a:srgbClr val="C00000"/>
                </a:solidFill>
                <a:sym typeface="Symbol" panose="05050102010706020507" pitchFamily="18" charset="2"/>
              </a:rPr>
              <a:t> MB = MC,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4000" dirty="0" err="1">
                <a:solidFill>
                  <a:srgbClr val="C00000"/>
                </a:solidFill>
                <a:sym typeface="Symbol" panose="05050102010706020507" pitchFamily="18" charset="2"/>
              </a:rPr>
              <a:t>hãy</a:t>
            </a:r>
            <a:r>
              <a:rPr lang="en-US" altLang="en-US" sz="4000" dirty="0">
                <a:solidFill>
                  <a:srgbClr val="C00000"/>
                </a:solidFill>
                <a:sym typeface="Symbol" panose="05050102010706020507" pitchFamily="18" charset="2"/>
              </a:rPr>
              <a:t> so </a:t>
            </a:r>
            <a:r>
              <a:rPr lang="en-US" altLang="en-US" sz="4000" dirty="0" err="1">
                <a:solidFill>
                  <a:srgbClr val="C00000"/>
                </a:solidFill>
                <a:sym typeface="Symbol" panose="05050102010706020507" pitchFamily="18" charset="2"/>
              </a:rPr>
              <a:t>sánh</a:t>
            </a:r>
            <a:r>
              <a:rPr lang="en-US" altLang="en-US" sz="4000" dirty="0">
                <a:solidFill>
                  <a:srgbClr val="C00000"/>
                </a:solidFill>
                <a:sym typeface="Symbol" panose="05050102010706020507" pitchFamily="18" charset="2"/>
              </a:rPr>
              <a:t> Â</a:t>
            </a:r>
            <a:r>
              <a:rPr lang="en-US" altLang="en-US" sz="4000" baseline="-25000" dirty="0">
                <a:solidFill>
                  <a:srgbClr val="C00000"/>
                </a:solidFill>
                <a:sym typeface="Symbol" panose="05050102010706020507" pitchFamily="18" charset="2"/>
              </a:rPr>
              <a:t>1</a:t>
            </a:r>
            <a:r>
              <a:rPr lang="en-US" altLang="en-US" sz="4000" dirty="0">
                <a:solidFill>
                  <a:srgbClr val="C00000"/>
                </a:solidFill>
                <a:sym typeface="Symbol" panose="05050102010706020507" pitchFamily="18" charset="2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sym typeface="Symbol" panose="05050102010706020507" pitchFamily="18" charset="2"/>
              </a:rPr>
              <a:t>và</a:t>
            </a:r>
            <a:r>
              <a:rPr lang="en-US" altLang="en-US" sz="4000" dirty="0">
                <a:solidFill>
                  <a:srgbClr val="C00000"/>
                </a:solidFill>
                <a:sym typeface="Symbol" panose="05050102010706020507" pitchFamily="18" charset="2"/>
              </a:rPr>
              <a:t> Â</a:t>
            </a:r>
            <a:r>
              <a:rPr lang="en-US" altLang="en-US" sz="4000" baseline="-25000" dirty="0">
                <a:solidFill>
                  <a:srgbClr val="C00000"/>
                </a:solidFill>
                <a:sym typeface="Symbol" panose="05050102010706020507" pitchFamily="18" charset="2"/>
              </a:rPr>
              <a:t>2.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BD4963B7-A2F9-4EFA-9B70-3ABEFE1C9E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3532" y="1257048"/>
            <a:ext cx="4183752" cy="273496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6" descr="Image result for school powerpoint background">
            <a:extLst>
              <a:ext uri="{FF2B5EF4-FFF2-40B4-BE49-F238E27FC236}">
                <a16:creationId xmlns:a16="http://schemas.microsoft.com/office/drawing/2014/main" id="{510946E3-C2F8-4719-B49A-9B95A10F60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2" name="Text Box 147">
            <a:extLst>
              <a:ext uri="{FF2B5EF4-FFF2-40B4-BE49-F238E27FC236}">
                <a16:creationId xmlns:a16="http://schemas.microsoft.com/office/drawing/2014/main" id="{A7FF081D-11D5-45D1-8AEE-BFFBCA5747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9486" y="520148"/>
            <a:ext cx="3505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rgbClr val="0033CC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200">
                <a:solidFill>
                  <a:srgbClr val="0033CC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200">
                <a:solidFill>
                  <a:srgbClr val="0033CC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200">
                <a:solidFill>
                  <a:srgbClr val="0033CC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200">
                <a:solidFill>
                  <a:srgbClr val="0033CC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33CC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33CC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33CC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33CC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2800" b="1" i="1" u="sng">
                <a:solidFill>
                  <a:schemeClr val="tx1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3200" b="1" i="1" u="sng">
                <a:solidFill>
                  <a:schemeClr val="tx1"/>
                </a:solidFill>
              </a:rPr>
              <a:t>ài tập mở rộng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AEB90F0-738B-480F-9590-CE3B73C3E8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4897" y="1295401"/>
            <a:ext cx="100219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rgbClr val="0033CC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200">
                <a:solidFill>
                  <a:srgbClr val="0033CC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200">
                <a:solidFill>
                  <a:srgbClr val="0033CC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200">
                <a:solidFill>
                  <a:srgbClr val="0033CC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200">
                <a:solidFill>
                  <a:srgbClr val="0033CC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33CC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33CC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33CC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33CC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 u="sng" dirty="0" err="1">
                <a:solidFill>
                  <a:srgbClr val="6600FF"/>
                </a:solidFill>
                <a:sym typeface="Symbol" panose="05050102010706020507" pitchFamily="18" charset="2"/>
              </a:rPr>
              <a:t>Gợi</a:t>
            </a:r>
            <a:r>
              <a:rPr lang="en-US" altLang="en-US" b="1" i="1" u="sng" dirty="0">
                <a:solidFill>
                  <a:srgbClr val="6600FF"/>
                </a:solidFill>
                <a:sym typeface="Symbol" panose="05050102010706020507" pitchFamily="18" charset="2"/>
              </a:rPr>
              <a:t> ý:</a:t>
            </a:r>
            <a:endParaRPr lang="en-US" altLang="en-US" b="1" i="1" u="sng" dirty="0">
              <a:solidFill>
                <a:srgbClr val="6600FF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AEE2A7A-B284-4B27-AC56-B577876428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2286000"/>
            <a:ext cx="3309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rgbClr val="0033CC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200">
                <a:solidFill>
                  <a:srgbClr val="0033CC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200">
                <a:solidFill>
                  <a:srgbClr val="0033CC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200">
                <a:solidFill>
                  <a:srgbClr val="0033CC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200">
                <a:solidFill>
                  <a:srgbClr val="0033CC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33CC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33CC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33CC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33CC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>
                <a:solidFill>
                  <a:schemeClr val="tx1"/>
                </a:solidFill>
                <a:sym typeface="Symbol" panose="05050102010706020507" pitchFamily="18" charset="2"/>
              </a:rPr>
              <a:t>- Trên tia đối của tia MA,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>
                <a:solidFill>
                  <a:schemeClr val="tx1"/>
                </a:solidFill>
                <a:sym typeface="Symbol" panose="05050102010706020507" pitchFamily="18" charset="2"/>
              </a:rPr>
              <a:t>lấy D sao cho MD = MA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79B884E-2D8B-40E4-B0E4-4D8E3B1916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3140075"/>
            <a:ext cx="24003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rgbClr val="0033CC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200">
                <a:solidFill>
                  <a:srgbClr val="0033CC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200">
                <a:solidFill>
                  <a:srgbClr val="0033CC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200">
                <a:solidFill>
                  <a:srgbClr val="0033CC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200">
                <a:solidFill>
                  <a:srgbClr val="0033CC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33CC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33CC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33CC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33CC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>
                <a:solidFill>
                  <a:schemeClr val="tx1"/>
                </a:solidFill>
                <a:sym typeface="Symbol" panose="05050102010706020507" pitchFamily="18" charset="2"/>
              </a:rPr>
              <a:t>- ∆AMB = ∆ nào?</a:t>
            </a:r>
            <a:r>
              <a:rPr lang="en-US" altLang="en-US">
                <a:solidFill>
                  <a:srgbClr val="FF3399"/>
                </a:solidFill>
                <a:sym typeface="Symbol" panose="05050102010706020507" pitchFamily="18" charset="2"/>
              </a:rPr>
              <a:t> </a:t>
            </a:r>
            <a:endParaRPr lang="en-US" altLang="en-US">
              <a:solidFill>
                <a:srgbClr val="FF3399"/>
              </a:solidFill>
            </a:endParaRPr>
          </a:p>
        </p:txBody>
      </p:sp>
      <p:grpSp>
        <p:nvGrpSpPr>
          <p:cNvPr id="7" name="Group 65">
            <a:extLst>
              <a:ext uri="{FF2B5EF4-FFF2-40B4-BE49-F238E27FC236}">
                <a16:creationId xmlns:a16="http://schemas.microsoft.com/office/drawing/2014/main" id="{7F0CD395-840A-4489-81B2-4B2E80053660}"/>
              </a:ext>
            </a:extLst>
          </p:cNvPr>
          <p:cNvGrpSpPr>
            <a:grpSpLocks/>
          </p:cNvGrpSpPr>
          <p:nvPr/>
        </p:nvGrpSpPr>
        <p:grpSpPr bwMode="auto">
          <a:xfrm>
            <a:off x="1752600" y="3733800"/>
            <a:ext cx="2509838" cy="427038"/>
            <a:chOff x="228600" y="3200400"/>
            <a:chExt cx="2509839" cy="427707"/>
          </a:xfrm>
        </p:grpSpPr>
        <p:sp>
          <p:nvSpPr>
            <p:cNvPr id="25629" name="Rectangle 40">
              <a:extLst>
                <a:ext uri="{FF2B5EF4-FFF2-40B4-BE49-F238E27FC236}">
                  <a16:creationId xmlns:a16="http://schemas.microsoft.com/office/drawing/2014/main" id="{6A82543C-C485-42A0-8642-A072BBA391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3200400"/>
              <a:ext cx="2509839" cy="427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200">
                  <a:solidFill>
                    <a:srgbClr val="0033CC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200">
                  <a:solidFill>
                    <a:srgbClr val="0033CC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200">
                  <a:solidFill>
                    <a:srgbClr val="0033CC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200">
                  <a:solidFill>
                    <a:srgbClr val="0033CC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200">
                  <a:solidFill>
                    <a:srgbClr val="0033CC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defRPr sz="2200">
                  <a:solidFill>
                    <a:srgbClr val="0033CC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defRPr sz="2200">
                  <a:solidFill>
                    <a:srgbClr val="0033CC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defRPr sz="2200">
                  <a:solidFill>
                    <a:srgbClr val="0033CC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defRPr sz="2200">
                  <a:solidFill>
                    <a:srgbClr val="0033CC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>
                  <a:solidFill>
                    <a:schemeClr val="tx1"/>
                  </a:solidFill>
                  <a:sym typeface="Symbol" panose="05050102010706020507" pitchFamily="18" charset="2"/>
                </a:rPr>
                <a:t>- So sánh A</a:t>
              </a:r>
              <a:r>
                <a:rPr lang="en-US" altLang="en-US" baseline="-25000">
                  <a:solidFill>
                    <a:schemeClr val="tx1"/>
                  </a:solidFill>
                  <a:sym typeface="Symbol" panose="05050102010706020507" pitchFamily="18" charset="2"/>
                </a:rPr>
                <a:t>1</a:t>
              </a:r>
              <a:r>
                <a:rPr lang="en-US" altLang="en-US">
                  <a:solidFill>
                    <a:schemeClr val="tx1"/>
                  </a:solidFill>
                  <a:sym typeface="Symbol" panose="05050102010706020507" pitchFamily="18" charset="2"/>
                </a:rPr>
                <a:t> và D</a:t>
              </a:r>
              <a:r>
                <a:rPr lang="en-US" altLang="en-US" baseline="-25000">
                  <a:solidFill>
                    <a:schemeClr val="tx1"/>
                  </a:solidFill>
                  <a:sym typeface="Symbol" panose="05050102010706020507" pitchFamily="18" charset="2"/>
                </a:rPr>
                <a:t>1</a:t>
              </a:r>
              <a:endParaRPr lang="en-US" altLang="en-US">
                <a:solidFill>
                  <a:schemeClr val="tx1"/>
                </a:solidFill>
              </a:endParaRPr>
            </a:p>
          </p:txBody>
        </p:sp>
        <p:grpSp>
          <p:nvGrpSpPr>
            <p:cNvPr id="25630" name="Group 54">
              <a:extLst>
                <a:ext uri="{FF2B5EF4-FFF2-40B4-BE49-F238E27FC236}">
                  <a16:creationId xmlns:a16="http://schemas.microsoft.com/office/drawing/2014/main" id="{187EF083-BC4A-49AB-A133-49E794BE540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86000" y="3200400"/>
              <a:ext cx="306388" cy="65088"/>
              <a:chOff x="6115050" y="5532438"/>
              <a:chExt cx="306388" cy="65088"/>
            </a:xfrm>
          </p:grpSpPr>
          <p:sp>
            <p:nvSpPr>
              <p:cNvPr id="25634" name="Line 163">
                <a:extLst>
                  <a:ext uri="{FF2B5EF4-FFF2-40B4-BE49-F238E27FC236}">
                    <a16:creationId xmlns:a16="http://schemas.microsoft.com/office/drawing/2014/main" id="{0D11D0B6-A303-47B5-B450-CC35656A61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115050" y="5535613"/>
                <a:ext cx="160489" cy="61913"/>
              </a:xfrm>
              <a:prstGeom prst="line">
                <a:avLst/>
              </a:prstGeom>
              <a:noFill/>
              <a:ln w="25400">
                <a:solidFill>
                  <a:srgbClr val="FF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5635" name="Line 164">
                <a:extLst>
                  <a:ext uri="{FF2B5EF4-FFF2-40B4-BE49-F238E27FC236}">
                    <a16:creationId xmlns:a16="http://schemas.microsoft.com/office/drawing/2014/main" id="{9407B32F-2244-49EE-B129-563D3B0996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6260949" y="5532438"/>
                <a:ext cx="160489" cy="61913"/>
              </a:xfrm>
              <a:prstGeom prst="line">
                <a:avLst/>
              </a:prstGeom>
              <a:noFill/>
              <a:ln w="25400">
                <a:solidFill>
                  <a:srgbClr val="FF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25631" name="Group 55">
              <a:extLst>
                <a:ext uri="{FF2B5EF4-FFF2-40B4-BE49-F238E27FC236}">
                  <a16:creationId xmlns:a16="http://schemas.microsoft.com/office/drawing/2014/main" id="{D096CC06-D04B-4020-8964-B17CFE9BDA5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87500" y="3213100"/>
              <a:ext cx="306388" cy="65088"/>
              <a:chOff x="6115050" y="5532438"/>
              <a:chExt cx="306388" cy="65088"/>
            </a:xfrm>
          </p:grpSpPr>
          <p:sp>
            <p:nvSpPr>
              <p:cNvPr id="25632" name="Line 163">
                <a:extLst>
                  <a:ext uri="{FF2B5EF4-FFF2-40B4-BE49-F238E27FC236}">
                    <a16:creationId xmlns:a16="http://schemas.microsoft.com/office/drawing/2014/main" id="{67F98935-3085-4DE1-A7F0-56C6D029E6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115050" y="5535613"/>
                <a:ext cx="160489" cy="61913"/>
              </a:xfrm>
              <a:prstGeom prst="line">
                <a:avLst/>
              </a:prstGeom>
              <a:noFill/>
              <a:ln w="25400">
                <a:solidFill>
                  <a:srgbClr val="FF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5633" name="Line 164">
                <a:extLst>
                  <a:ext uri="{FF2B5EF4-FFF2-40B4-BE49-F238E27FC236}">
                    <a16:creationId xmlns:a16="http://schemas.microsoft.com/office/drawing/2014/main" id="{734E4041-0CFB-4E3C-BB90-020A9A8B2D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6260949" y="5532438"/>
                <a:ext cx="160489" cy="61913"/>
              </a:xfrm>
              <a:prstGeom prst="line">
                <a:avLst/>
              </a:prstGeom>
              <a:noFill/>
              <a:ln w="25400">
                <a:solidFill>
                  <a:srgbClr val="FF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0" name="Group 64">
            <a:extLst>
              <a:ext uri="{FF2B5EF4-FFF2-40B4-BE49-F238E27FC236}">
                <a16:creationId xmlns:a16="http://schemas.microsoft.com/office/drawing/2014/main" id="{212F49AC-36D0-43B4-814A-48CE4B3BF869}"/>
              </a:ext>
            </a:extLst>
          </p:cNvPr>
          <p:cNvGrpSpPr>
            <a:grpSpLocks/>
          </p:cNvGrpSpPr>
          <p:nvPr/>
        </p:nvGrpSpPr>
        <p:grpSpPr bwMode="auto">
          <a:xfrm>
            <a:off x="1752600" y="4348164"/>
            <a:ext cx="2509838" cy="452437"/>
            <a:chOff x="228600" y="3708400"/>
            <a:chExt cx="2509839" cy="453107"/>
          </a:xfrm>
        </p:grpSpPr>
        <p:sp>
          <p:nvSpPr>
            <p:cNvPr id="25622" name="Rectangle 37">
              <a:extLst>
                <a:ext uri="{FF2B5EF4-FFF2-40B4-BE49-F238E27FC236}">
                  <a16:creationId xmlns:a16="http://schemas.microsoft.com/office/drawing/2014/main" id="{00A44206-EF06-438C-A680-B74444CF88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3733838"/>
              <a:ext cx="2509839" cy="4276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200">
                  <a:solidFill>
                    <a:srgbClr val="0033CC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200">
                  <a:solidFill>
                    <a:srgbClr val="0033CC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200">
                  <a:solidFill>
                    <a:srgbClr val="0033CC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200">
                  <a:solidFill>
                    <a:srgbClr val="0033CC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200">
                  <a:solidFill>
                    <a:srgbClr val="0033CC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defRPr sz="2200">
                  <a:solidFill>
                    <a:srgbClr val="0033CC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defRPr sz="2200">
                  <a:solidFill>
                    <a:srgbClr val="0033CC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defRPr sz="2200">
                  <a:solidFill>
                    <a:srgbClr val="0033CC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defRPr sz="2200">
                  <a:solidFill>
                    <a:srgbClr val="0033CC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>
                  <a:solidFill>
                    <a:schemeClr val="tx1"/>
                  </a:solidFill>
                  <a:sym typeface="Symbol" panose="05050102010706020507" pitchFamily="18" charset="2"/>
                </a:rPr>
                <a:t>- So sánh D</a:t>
              </a:r>
              <a:r>
                <a:rPr lang="en-US" altLang="en-US" baseline="-25000">
                  <a:solidFill>
                    <a:schemeClr val="tx1"/>
                  </a:solidFill>
                  <a:sym typeface="Symbol" panose="05050102010706020507" pitchFamily="18" charset="2"/>
                </a:rPr>
                <a:t>1</a:t>
              </a:r>
              <a:r>
                <a:rPr lang="en-US" altLang="en-US">
                  <a:solidFill>
                    <a:schemeClr val="tx1"/>
                  </a:solidFill>
                  <a:sym typeface="Symbol" panose="05050102010706020507" pitchFamily="18" charset="2"/>
                </a:rPr>
                <a:t> và A</a:t>
              </a:r>
              <a:r>
                <a:rPr lang="en-US" altLang="en-US" baseline="-25000">
                  <a:solidFill>
                    <a:schemeClr val="tx1"/>
                  </a:solidFill>
                  <a:sym typeface="Symbol" panose="05050102010706020507" pitchFamily="18" charset="2"/>
                </a:rPr>
                <a:t>2</a:t>
              </a:r>
              <a:endParaRPr lang="en-US" altLang="en-US">
                <a:solidFill>
                  <a:schemeClr val="tx1"/>
                </a:solidFill>
              </a:endParaRPr>
            </a:p>
          </p:txBody>
        </p:sp>
        <p:grpSp>
          <p:nvGrpSpPr>
            <p:cNvPr id="25623" name="Group 58">
              <a:extLst>
                <a:ext uri="{FF2B5EF4-FFF2-40B4-BE49-F238E27FC236}">
                  <a16:creationId xmlns:a16="http://schemas.microsoft.com/office/drawing/2014/main" id="{87B10210-10E0-4B36-9AD2-23A7536F303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74800" y="3708400"/>
              <a:ext cx="306388" cy="65088"/>
              <a:chOff x="6115050" y="5532438"/>
              <a:chExt cx="306388" cy="65088"/>
            </a:xfrm>
          </p:grpSpPr>
          <p:sp>
            <p:nvSpPr>
              <p:cNvPr id="25627" name="Line 163">
                <a:extLst>
                  <a:ext uri="{FF2B5EF4-FFF2-40B4-BE49-F238E27FC236}">
                    <a16:creationId xmlns:a16="http://schemas.microsoft.com/office/drawing/2014/main" id="{FECC45BF-560D-45EB-B284-4BA05E48DA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115050" y="5535613"/>
                <a:ext cx="160489" cy="61913"/>
              </a:xfrm>
              <a:prstGeom prst="line">
                <a:avLst/>
              </a:prstGeom>
              <a:noFill/>
              <a:ln w="25400">
                <a:solidFill>
                  <a:srgbClr val="FF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5628" name="Line 164">
                <a:extLst>
                  <a:ext uri="{FF2B5EF4-FFF2-40B4-BE49-F238E27FC236}">
                    <a16:creationId xmlns:a16="http://schemas.microsoft.com/office/drawing/2014/main" id="{3EAB6F3B-D852-4C5F-9A0E-FFC4C022C0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6260949" y="5532438"/>
                <a:ext cx="160489" cy="61913"/>
              </a:xfrm>
              <a:prstGeom prst="line">
                <a:avLst/>
              </a:prstGeom>
              <a:noFill/>
              <a:ln w="25400">
                <a:solidFill>
                  <a:srgbClr val="FF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25624" name="Group 61">
              <a:extLst>
                <a:ext uri="{FF2B5EF4-FFF2-40B4-BE49-F238E27FC236}">
                  <a16:creationId xmlns:a16="http://schemas.microsoft.com/office/drawing/2014/main" id="{33B0A594-3CD5-4E16-95CB-BF11DE4A449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24100" y="3721100"/>
              <a:ext cx="306388" cy="65088"/>
              <a:chOff x="6115050" y="5532438"/>
              <a:chExt cx="306388" cy="65088"/>
            </a:xfrm>
          </p:grpSpPr>
          <p:sp>
            <p:nvSpPr>
              <p:cNvPr id="25625" name="Line 163">
                <a:extLst>
                  <a:ext uri="{FF2B5EF4-FFF2-40B4-BE49-F238E27FC236}">
                    <a16:creationId xmlns:a16="http://schemas.microsoft.com/office/drawing/2014/main" id="{936DC5C7-94A8-448A-83ED-B5CBE3C486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115050" y="5535613"/>
                <a:ext cx="160489" cy="61913"/>
              </a:xfrm>
              <a:prstGeom prst="line">
                <a:avLst/>
              </a:prstGeom>
              <a:noFill/>
              <a:ln w="25400">
                <a:solidFill>
                  <a:srgbClr val="FF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5626" name="Line 164">
                <a:extLst>
                  <a:ext uri="{FF2B5EF4-FFF2-40B4-BE49-F238E27FC236}">
                    <a16:creationId xmlns:a16="http://schemas.microsoft.com/office/drawing/2014/main" id="{548C31D2-2A36-45B3-AD10-409296333B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6260949" y="5532438"/>
                <a:ext cx="160489" cy="61913"/>
              </a:xfrm>
              <a:prstGeom prst="line">
                <a:avLst/>
              </a:prstGeom>
              <a:noFill/>
              <a:ln w="25400">
                <a:solidFill>
                  <a:srgbClr val="FF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67919873-4409-48F0-A0EC-3C36FC45A5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7336" y="391403"/>
            <a:ext cx="4504911" cy="455119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>
            <a:extLst>
              <a:ext uri="{FF2B5EF4-FFF2-40B4-BE49-F238E27FC236}">
                <a16:creationId xmlns:a16="http://schemas.microsoft.com/office/drawing/2014/main" id="{7D5AFB61-E450-4AAE-A6C5-2C89B100BA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457201"/>
            <a:ext cx="4876800" cy="55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bg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lnSpc>
                <a:spcPct val="95000"/>
              </a:lnSpc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Củng</a:t>
            </a:r>
            <a:r>
              <a:rPr lang="en-US" alt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cố</a:t>
            </a:r>
            <a:endParaRPr lang="en-US" alt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7" name="AutoShape 5">
            <a:extLst>
              <a:ext uri="{FF2B5EF4-FFF2-40B4-BE49-F238E27FC236}">
                <a16:creationId xmlns:a16="http://schemas.microsoft.com/office/drawing/2014/main" id="{5F86E25E-16F2-4A5B-92E2-1BD835181B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381000"/>
            <a:ext cx="4191000" cy="685800"/>
          </a:xfrm>
          <a:prstGeom prst="flowChartAlternate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48" name="Text Box 6">
            <a:extLst>
              <a:ext uri="{FF2B5EF4-FFF2-40B4-BE49-F238E27FC236}">
                <a16:creationId xmlns:a16="http://schemas.microsoft.com/office/drawing/2014/main" id="{271784C4-4E52-4B33-B11B-6441ACD892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219201"/>
            <a:ext cx="8229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u="sng"/>
              <a:t>Câu 1:</a:t>
            </a:r>
            <a:r>
              <a:rPr lang="en-US" altLang="en-US" sz="2000" b="1"/>
              <a:t> Tam giác MNP có MN = 4, NP = 6, MP = 3. Trong các khẳng định sau khẳng định nào đúng.</a:t>
            </a:r>
          </a:p>
        </p:txBody>
      </p:sp>
      <p:graphicFrame>
        <p:nvGraphicFramePr>
          <p:cNvPr id="69708" name="Group 76">
            <a:extLst>
              <a:ext uri="{FF2B5EF4-FFF2-40B4-BE49-F238E27FC236}">
                <a16:creationId xmlns:a16="http://schemas.microsoft.com/office/drawing/2014/main" id="{E0AB43B0-A0CE-444D-AEB1-BE628ECAABC4}"/>
              </a:ext>
            </a:extLst>
          </p:cNvPr>
          <p:cNvGraphicFramePr>
            <a:graphicFrameLocks noGrp="1"/>
          </p:cNvGraphicFramePr>
          <p:nvPr>
            <p:ph/>
          </p:nvPr>
        </p:nvGraphicFramePr>
        <p:xfrm>
          <a:off x="2209800" y="1981200"/>
          <a:ext cx="7848600" cy="1067054"/>
        </p:xfrm>
        <a:graphic>
          <a:graphicData uri="http://schemas.openxmlformats.org/drawingml/2006/table">
            <a:tbl>
              <a:tblPr/>
              <a:tblGrid>
                <a:gridCol w="38115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70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78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1, </a:t>
                      </a:r>
                    </a:p>
                  </a:txBody>
                  <a:tcPr marT="45693" marB="45693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3,</a:t>
                      </a:r>
                    </a:p>
                  </a:txBody>
                  <a:tcPr marT="45693" marB="45693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9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2, </a:t>
                      </a:r>
                    </a:p>
                  </a:txBody>
                  <a:tcPr marT="45693" marB="45693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4,</a:t>
                      </a:r>
                    </a:p>
                  </a:txBody>
                  <a:tcPr marT="45693" marB="45693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154" name="Object 22">
            <a:extLst>
              <a:ext uri="{FF2B5EF4-FFF2-40B4-BE49-F238E27FC236}">
                <a16:creationId xmlns:a16="http://schemas.microsoft.com/office/drawing/2014/main" id="{ADD372D9-A304-423A-B935-08DB13AE2BD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19400" y="2057400"/>
          <a:ext cx="1981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34" name="Equation" r:id="rId3" imgW="736280" imgH="215806" progId="Equation.DSMT4">
                  <p:embed/>
                </p:oleObj>
              </mc:Choice>
              <mc:Fallback>
                <p:oleObj name="Equation" r:id="rId3" imgW="736280" imgH="215806" progId="Equation.DSMT4">
                  <p:embed/>
                  <p:pic>
                    <p:nvPicPr>
                      <p:cNvPr id="6154" name="Object 22">
                        <a:extLst>
                          <a:ext uri="{FF2B5EF4-FFF2-40B4-BE49-F238E27FC236}">
                            <a16:creationId xmlns:a16="http://schemas.microsoft.com/office/drawing/2014/main" id="{ADD372D9-A304-423A-B935-08DB13AE2BD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2057400"/>
                        <a:ext cx="19812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5" name="Object 33">
            <a:extLst>
              <a:ext uri="{FF2B5EF4-FFF2-40B4-BE49-F238E27FC236}">
                <a16:creationId xmlns:a16="http://schemas.microsoft.com/office/drawing/2014/main" id="{E42172EF-AAEF-41E9-A693-86309B6133D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95600" y="2590801"/>
          <a:ext cx="1752600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35" name="Equation" r:id="rId5" imgW="736280" imgH="215806" progId="Equation.DSMT4">
                  <p:embed/>
                </p:oleObj>
              </mc:Choice>
              <mc:Fallback>
                <p:oleObj name="Equation" r:id="rId5" imgW="736280" imgH="215806" progId="Equation.DSMT4">
                  <p:embed/>
                  <p:pic>
                    <p:nvPicPr>
                      <p:cNvPr id="6155" name="Object 33">
                        <a:extLst>
                          <a:ext uri="{FF2B5EF4-FFF2-40B4-BE49-F238E27FC236}">
                            <a16:creationId xmlns:a16="http://schemas.microsoft.com/office/drawing/2014/main" id="{E42172EF-AAEF-41E9-A693-86309B6133D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2590801"/>
                        <a:ext cx="1752600" cy="42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6" name="Object 34">
            <a:extLst>
              <a:ext uri="{FF2B5EF4-FFF2-40B4-BE49-F238E27FC236}">
                <a16:creationId xmlns:a16="http://schemas.microsoft.com/office/drawing/2014/main" id="{99F734D6-F4E2-458E-81BB-8FA6A0A6112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629400" y="2057400"/>
          <a:ext cx="1676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36" name="Equation" r:id="rId7" imgW="736280" imgH="215806" progId="Equation.DSMT4">
                  <p:embed/>
                </p:oleObj>
              </mc:Choice>
              <mc:Fallback>
                <p:oleObj name="Equation" r:id="rId7" imgW="736280" imgH="215806" progId="Equation.DSMT4">
                  <p:embed/>
                  <p:pic>
                    <p:nvPicPr>
                      <p:cNvPr id="6156" name="Object 34">
                        <a:extLst>
                          <a:ext uri="{FF2B5EF4-FFF2-40B4-BE49-F238E27FC236}">
                            <a16:creationId xmlns:a16="http://schemas.microsoft.com/office/drawing/2014/main" id="{99F734D6-F4E2-458E-81BB-8FA6A0A6112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2057400"/>
                        <a:ext cx="16764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7" name="Object 35">
            <a:extLst>
              <a:ext uri="{FF2B5EF4-FFF2-40B4-BE49-F238E27FC236}">
                <a16:creationId xmlns:a16="http://schemas.microsoft.com/office/drawing/2014/main" id="{792BC77C-6CB6-4D88-8E5E-48570725F61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629400" y="2535238"/>
          <a:ext cx="1600200" cy="51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37" name="Equation" r:id="rId9" imgW="736280" imgH="215806" progId="Equation.DSMT4">
                  <p:embed/>
                </p:oleObj>
              </mc:Choice>
              <mc:Fallback>
                <p:oleObj name="Equation" r:id="rId9" imgW="736280" imgH="215806" progId="Equation.DSMT4">
                  <p:embed/>
                  <p:pic>
                    <p:nvPicPr>
                      <p:cNvPr id="6157" name="Object 35">
                        <a:extLst>
                          <a:ext uri="{FF2B5EF4-FFF2-40B4-BE49-F238E27FC236}">
                            <a16:creationId xmlns:a16="http://schemas.microsoft.com/office/drawing/2014/main" id="{792BC77C-6CB6-4D88-8E5E-48570725F61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2535238"/>
                        <a:ext cx="1600200" cy="512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8" name="Text Box 36">
            <a:extLst>
              <a:ext uri="{FF2B5EF4-FFF2-40B4-BE49-F238E27FC236}">
                <a16:creationId xmlns:a16="http://schemas.microsoft.com/office/drawing/2014/main" id="{4C7F9541-9A5B-432D-A60A-82A2ACA1C6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3641726"/>
            <a:ext cx="82296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u="sng"/>
              <a:t>Câu 2</a:t>
            </a:r>
            <a:r>
              <a:rPr lang="en-US" altLang="en-US" sz="2000" b="1"/>
              <a:t>: Quan sát hình vẽ sau . </a:t>
            </a:r>
          </a:p>
          <a:p>
            <a:pPr eaLnBrk="1" hangingPunct="1">
              <a:spcBef>
                <a:spcPct val="50000"/>
              </a:spcBef>
            </a:pPr>
            <a:endParaRPr lang="en-US" altLang="en-US" sz="2000" b="1"/>
          </a:p>
          <a:p>
            <a:pPr eaLnBrk="1" hangingPunct="1">
              <a:spcBef>
                <a:spcPct val="50000"/>
              </a:spcBef>
            </a:pPr>
            <a:r>
              <a:rPr lang="en-US" altLang="en-US" sz="2000" b="1"/>
              <a:t>Trong các khẳng định sau khẳng định nào đúng.</a:t>
            </a:r>
          </a:p>
        </p:txBody>
      </p:sp>
      <p:graphicFrame>
        <p:nvGraphicFramePr>
          <p:cNvPr id="69702" name="Group 70">
            <a:extLst>
              <a:ext uri="{FF2B5EF4-FFF2-40B4-BE49-F238E27FC236}">
                <a16:creationId xmlns:a16="http://schemas.microsoft.com/office/drawing/2014/main" id="{02B9D97E-3601-4D12-9A99-3BCA68A0D61B}"/>
              </a:ext>
            </a:extLst>
          </p:cNvPr>
          <p:cNvGraphicFramePr>
            <a:graphicFrameLocks noGrp="1"/>
          </p:cNvGraphicFramePr>
          <p:nvPr/>
        </p:nvGraphicFramePr>
        <p:xfrm>
          <a:off x="2362200" y="5257800"/>
          <a:ext cx="7848600" cy="1036638"/>
        </p:xfrm>
        <a:graphic>
          <a:graphicData uri="http://schemas.openxmlformats.org/drawingml/2006/table">
            <a:tbl>
              <a:tblPr/>
              <a:tblGrid>
                <a:gridCol w="38115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70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83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1, </a:t>
                      </a:r>
                    </a:p>
                  </a:txBody>
                  <a:tcPr marT="45734" marB="45734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3,</a:t>
                      </a:r>
                    </a:p>
                  </a:txBody>
                  <a:tcPr marT="45734" marB="45734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3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2, </a:t>
                      </a:r>
                    </a:p>
                  </a:txBody>
                  <a:tcPr marT="45734" marB="45734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4,</a:t>
                      </a:r>
                    </a:p>
                  </a:txBody>
                  <a:tcPr marT="45734" marB="45734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164" name="Object 48">
            <a:extLst>
              <a:ext uri="{FF2B5EF4-FFF2-40B4-BE49-F238E27FC236}">
                <a16:creationId xmlns:a16="http://schemas.microsoft.com/office/drawing/2014/main" id="{23F7341D-D7A1-47A2-A1C2-99A1DE9C244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73401" y="5334000"/>
          <a:ext cx="177641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38" name="Equation" r:id="rId11" imgW="660113" imgH="215806" progId="Equation.DSMT4">
                  <p:embed/>
                </p:oleObj>
              </mc:Choice>
              <mc:Fallback>
                <p:oleObj name="Equation" r:id="rId11" imgW="660113" imgH="215806" progId="Equation.DSMT4">
                  <p:embed/>
                  <p:pic>
                    <p:nvPicPr>
                      <p:cNvPr id="6164" name="Object 48">
                        <a:extLst>
                          <a:ext uri="{FF2B5EF4-FFF2-40B4-BE49-F238E27FC236}">
                            <a16:creationId xmlns:a16="http://schemas.microsoft.com/office/drawing/2014/main" id="{23F7341D-D7A1-47A2-A1C2-99A1DE9C244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3401" y="5334000"/>
                        <a:ext cx="1776413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65" name="Object 49">
            <a:extLst>
              <a:ext uri="{FF2B5EF4-FFF2-40B4-BE49-F238E27FC236}">
                <a16:creationId xmlns:a16="http://schemas.microsoft.com/office/drawing/2014/main" id="{E7A3EB62-42D5-4D0F-A173-612D80514AC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48001" y="5867401"/>
          <a:ext cx="1660525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39" name="Equation" r:id="rId13" imgW="660113" imgH="215806" progId="Equation.DSMT4">
                  <p:embed/>
                </p:oleObj>
              </mc:Choice>
              <mc:Fallback>
                <p:oleObj name="Equation" r:id="rId13" imgW="660113" imgH="215806" progId="Equation.DSMT4">
                  <p:embed/>
                  <p:pic>
                    <p:nvPicPr>
                      <p:cNvPr id="6165" name="Object 49">
                        <a:extLst>
                          <a:ext uri="{FF2B5EF4-FFF2-40B4-BE49-F238E27FC236}">
                            <a16:creationId xmlns:a16="http://schemas.microsoft.com/office/drawing/2014/main" id="{E7A3EB62-42D5-4D0F-A173-612D80514AC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1" y="5867401"/>
                        <a:ext cx="1660525" cy="42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66" name="Object 50">
            <a:extLst>
              <a:ext uri="{FF2B5EF4-FFF2-40B4-BE49-F238E27FC236}">
                <a16:creationId xmlns:a16="http://schemas.microsoft.com/office/drawing/2014/main" id="{2FBA65E3-E107-4828-A7A8-CAB49B113A6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67526" y="5334000"/>
          <a:ext cx="150336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40" name="Equation" r:id="rId15" imgW="660113" imgH="215806" progId="Equation.DSMT4">
                  <p:embed/>
                </p:oleObj>
              </mc:Choice>
              <mc:Fallback>
                <p:oleObj name="Equation" r:id="rId15" imgW="660113" imgH="215806" progId="Equation.DSMT4">
                  <p:embed/>
                  <p:pic>
                    <p:nvPicPr>
                      <p:cNvPr id="6166" name="Object 50">
                        <a:extLst>
                          <a:ext uri="{FF2B5EF4-FFF2-40B4-BE49-F238E27FC236}">
                            <a16:creationId xmlns:a16="http://schemas.microsoft.com/office/drawing/2014/main" id="{2FBA65E3-E107-4828-A7A8-CAB49B113A6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67526" y="5334000"/>
                        <a:ext cx="1503363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67" name="Object 51">
            <a:extLst>
              <a:ext uri="{FF2B5EF4-FFF2-40B4-BE49-F238E27FC236}">
                <a16:creationId xmlns:a16="http://schemas.microsoft.com/office/drawing/2014/main" id="{2FFA81F6-1241-4F1D-BF51-76533BB1FF0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64350" y="5811838"/>
          <a:ext cx="1435100" cy="51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41" name="Equation" r:id="rId17" imgW="660113" imgH="215806" progId="Equation.DSMT4">
                  <p:embed/>
                </p:oleObj>
              </mc:Choice>
              <mc:Fallback>
                <p:oleObj name="Equation" r:id="rId17" imgW="660113" imgH="215806" progId="Equation.DSMT4">
                  <p:embed/>
                  <p:pic>
                    <p:nvPicPr>
                      <p:cNvPr id="6167" name="Object 51">
                        <a:extLst>
                          <a:ext uri="{FF2B5EF4-FFF2-40B4-BE49-F238E27FC236}">
                            <a16:creationId xmlns:a16="http://schemas.microsoft.com/office/drawing/2014/main" id="{2FFA81F6-1241-4F1D-BF51-76533BB1FF0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64350" y="5811838"/>
                        <a:ext cx="1435100" cy="512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68" name="Picture 73">
            <a:extLst>
              <a:ext uri="{FF2B5EF4-FFF2-40B4-BE49-F238E27FC236}">
                <a16:creationId xmlns:a16="http://schemas.microsoft.com/office/drawing/2014/main" id="{4B0B9A85-0439-4079-949F-173E547B83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78" t="33333" r="41565" b="50000"/>
          <a:stretch>
            <a:fillRect/>
          </a:stretch>
        </p:blipFill>
        <p:spPr bwMode="auto">
          <a:xfrm>
            <a:off x="5562600" y="3048000"/>
            <a:ext cx="32766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706" name="Oval 74">
            <a:extLst>
              <a:ext uri="{FF2B5EF4-FFF2-40B4-BE49-F238E27FC236}">
                <a16:creationId xmlns:a16="http://schemas.microsoft.com/office/drawing/2014/main" id="{479A03AB-C604-4846-9D4F-6A5B9E49C8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1981200"/>
            <a:ext cx="457200" cy="533400"/>
          </a:xfrm>
          <a:prstGeom prst="ellipse">
            <a:avLst/>
          </a:prstGeom>
          <a:noFill/>
          <a:ln w="508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9707" name="Oval 75">
            <a:extLst>
              <a:ext uri="{FF2B5EF4-FFF2-40B4-BE49-F238E27FC236}">
                <a16:creationId xmlns:a16="http://schemas.microsoft.com/office/drawing/2014/main" id="{26BF8DDD-8332-4022-A29F-72530DD3A6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5791200"/>
            <a:ext cx="533400" cy="533400"/>
          </a:xfrm>
          <a:prstGeom prst="ellipse">
            <a:avLst/>
          </a:prstGeom>
          <a:noFill/>
          <a:ln w="508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706" grpId="0" animBg="1"/>
      <p:bldP spid="6970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5CB0257-701E-452D-ADF0-7B34DC919C54}"/>
              </a:ext>
            </a:extLst>
          </p:cNvPr>
          <p:cNvSpPr/>
          <p:nvPr/>
        </p:nvSpPr>
        <p:spPr>
          <a:xfrm>
            <a:off x="782320" y="838200"/>
            <a:ext cx="6172200" cy="762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vi-VN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ỚNG DẪN VỀ NHÀ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608801F0-ECC5-4884-93FB-E9543CFFAE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845" y="2319128"/>
            <a:ext cx="861377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dirty="0">
                <a:latin typeface=".VnTime" panose="020B7200000000000000" pitchFamily="34" charset="0"/>
              </a:rPr>
              <a:t>-</a:t>
            </a:r>
            <a:r>
              <a:rPr lang="en-US" sz="3200" dirty="0" err="1"/>
              <a:t>Nắm</a:t>
            </a:r>
            <a:r>
              <a:rPr lang="en-US" sz="3200" dirty="0"/>
              <a:t> </a:t>
            </a:r>
            <a:r>
              <a:rPr lang="en-US" sz="3200" dirty="0" err="1"/>
              <a:t>vững</a:t>
            </a:r>
            <a:r>
              <a:rPr lang="en-US" sz="3200" dirty="0"/>
              <a:t> </a:t>
            </a:r>
            <a:r>
              <a:rPr lang="en-US" sz="3200" dirty="0" err="1"/>
              <a:t>hai</a:t>
            </a:r>
            <a:r>
              <a:rPr lang="en-US" sz="3200" dirty="0"/>
              <a:t> </a:t>
            </a:r>
            <a:r>
              <a:rPr lang="en-US" sz="3200" dirty="0" err="1"/>
              <a:t>định</a:t>
            </a:r>
            <a:r>
              <a:rPr lang="en-US" sz="3200" dirty="0"/>
              <a:t> </a:t>
            </a:r>
            <a:r>
              <a:rPr lang="en-US" sz="3200" dirty="0" err="1"/>
              <a:t>lí</a:t>
            </a:r>
            <a:r>
              <a:rPr lang="en-US" sz="3200" dirty="0"/>
              <a:t> </a:t>
            </a:r>
            <a:r>
              <a:rPr lang="en-US" sz="3200" dirty="0" err="1"/>
              <a:t>quan</a:t>
            </a:r>
            <a:r>
              <a:rPr lang="en-US" sz="3200" dirty="0"/>
              <a:t> </a:t>
            </a:r>
            <a:r>
              <a:rPr lang="en-US" sz="3200" dirty="0" err="1"/>
              <a:t>hệ</a:t>
            </a:r>
            <a:r>
              <a:rPr lang="en-US" sz="3200" dirty="0"/>
              <a:t> </a:t>
            </a:r>
            <a:r>
              <a:rPr lang="en-US" sz="3200" dirty="0" err="1"/>
              <a:t>giữa</a:t>
            </a:r>
            <a:r>
              <a:rPr lang="en-US" sz="3200" dirty="0"/>
              <a:t> </a:t>
            </a:r>
            <a:r>
              <a:rPr lang="en-US" sz="3200" dirty="0" err="1"/>
              <a:t>cạnh</a:t>
            </a:r>
            <a:r>
              <a:rPr lang="en-US" sz="3200" dirty="0"/>
              <a:t>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góc</a:t>
            </a:r>
            <a:r>
              <a:rPr lang="en-US" sz="3200" dirty="0"/>
              <a:t> </a:t>
            </a:r>
            <a:r>
              <a:rPr lang="en-US" sz="3200" dirty="0" err="1"/>
              <a:t>đối</a:t>
            </a:r>
            <a:r>
              <a:rPr lang="en-US" sz="3200" dirty="0"/>
              <a:t> </a:t>
            </a:r>
            <a:r>
              <a:rPr lang="en-US" sz="3200" dirty="0" err="1"/>
              <a:t>diện</a:t>
            </a:r>
            <a:r>
              <a:rPr lang="en-US" sz="3200" dirty="0"/>
              <a:t> </a:t>
            </a:r>
            <a:r>
              <a:rPr lang="en-US" sz="3200" dirty="0" err="1"/>
              <a:t>trong</a:t>
            </a:r>
            <a:r>
              <a:rPr lang="en-US" sz="3200" dirty="0"/>
              <a:t> tam </a:t>
            </a:r>
            <a:r>
              <a:rPr lang="en-US" sz="3200" dirty="0" err="1"/>
              <a:t>giác</a:t>
            </a:r>
            <a:r>
              <a:rPr lang="en-US" sz="3200" dirty="0"/>
              <a:t>.</a:t>
            </a: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E34D3031-CBBE-4DDA-8E71-FFAE8C1FFC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845" y="3538328"/>
            <a:ext cx="86137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3, 4, 7(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56/SGK).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FDF17419-F4CE-4FE0-A9DF-1CE6E947ED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8844" y="4224128"/>
            <a:ext cx="39258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>
                <a:latin typeface=".VnTime" panose="020B7200000000000000" pitchFamily="34" charset="0"/>
              </a:rPr>
              <a:t>1, 2, 3( </a:t>
            </a:r>
            <a:r>
              <a:rPr lang="en-US" altLang="en-US" sz="3200" dirty="0" err="1">
                <a:latin typeface=".VnTime" panose="020B7200000000000000" pitchFamily="34" charset="0"/>
              </a:rPr>
              <a:t>trang</a:t>
            </a:r>
            <a:r>
              <a:rPr lang="en-US" altLang="en-US" sz="3200" dirty="0">
                <a:latin typeface=".VnTime" panose="020B7200000000000000" pitchFamily="34" charset="0"/>
              </a:rPr>
              <a:t> 24/SBT).</a:t>
            </a:r>
          </a:p>
        </p:txBody>
      </p:sp>
    </p:spTree>
    <p:extLst>
      <p:ext uri="{BB962C8B-B14F-4D97-AF65-F5344CB8AC3E}">
        <p14:creationId xmlns:p14="http://schemas.microsoft.com/office/powerpoint/2010/main" val="13772744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EDC66A9-F7D8-4B48-A993-7E936EBEB64E}"/>
              </a:ext>
            </a:extLst>
          </p:cNvPr>
          <p:cNvSpPr txBox="1"/>
          <p:nvPr/>
        </p:nvSpPr>
        <p:spPr>
          <a:xfrm>
            <a:off x="1375972" y="3585890"/>
            <a:ext cx="6070508" cy="1631216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XIN CHÂN THÀNH </a:t>
            </a:r>
          </a:p>
          <a:p>
            <a:pPr algn="ctr"/>
            <a:r>
              <a:rPr 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CÁM </a:t>
            </a:r>
            <a:r>
              <a:rPr lang="vi-VN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N!</a:t>
            </a:r>
          </a:p>
        </p:txBody>
      </p:sp>
      <p:pic>
        <p:nvPicPr>
          <p:cNvPr id="2" name="TamBiet-QuangVinh-2482414">
            <a:hlinkClick r:id="" action="ppaction://media"/>
            <a:extLst>
              <a:ext uri="{FF2B5EF4-FFF2-40B4-BE49-F238E27FC236}">
                <a16:creationId xmlns:a16="http://schemas.microsoft.com/office/drawing/2014/main" id="{68AE214C-86D8-41EE-BF7E-85EDABC9C18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448800" y="6238164"/>
            <a:ext cx="609600" cy="609600"/>
          </a:xfrm>
          <a:prstGeom prst="rect">
            <a:avLst/>
          </a:prstGeom>
        </p:spPr>
      </p:pic>
      <p:pic>
        <p:nvPicPr>
          <p:cNvPr id="4" name="Picture 7" descr="DSTARS-P">
            <a:extLst>
              <a:ext uri="{FF2B5EF4-FFF2-40B4-BE49-F238E27FC236}">
                <a16:creationId xmlns:a16="http://schemas.microsoft.com/office/drawing/2014/main" id="{54043EF1-B5EB-480A-A5D3-9C62895702B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31188" y="1201368"/>
            <a:ext cx="1524000" cy="1347788"/>
          </a:xfrm>
          <a:prstGeom prst="rect">
            <a:avLst/>
          </a:prstGeom>
          <a:noFill/>
        </p:spPr>
      </p:pic>
      <p:pic>
        <p:nvPicPr>
          <p:cNvPr id="5" name="Picture 7" descr="DSTARS-P">
            <a:extLst>
              <a:ext uri="{FF2B5EF4-FFF2-40B4-BE49-F238E27FC236}">
                <a16:creationId xmlns:a16="http://schemas.microsoft.com/office/drawing/2014/main" id="{BE4D7D3C-575F-40D0-934B-82C71DEBE7B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85714" y="1054521"/>
            <a:ext cx="1524000" cy="1347788"/>
          </a:xfrm>
          <a:prstGeom prst="rect">
            <a:avLst/>
          </a:prstGeom>
          <a:noFill/>
        </p:spPr>
      </p:pic>
      <p:pic>
        <p:nvPicPr>
          <p:cNvPr id="6" name="Picture 7" descr="DSTARS-P">
            <a:extLst>
              <a:ext uri="{FF2B5EF4-FFF2-40B4-BE49-F238E27FC236}">
                <a16:creationId xmlns:a16="http://schemas.microsoft.com/office/drawing/2014/main" id="{D9E9FCE5-099A-4B0C-B31C-B54D5A4F462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59693" y="1913237"/>
            <a:ext cx="1524000" cy="1347788"/>
          </a:xfrm>
          <a:prstGeom prst="rect">
            <a:avLst/>
          </a:prstGeom>
          <a:noFill/>
        </p:spPr>
      </p:pic>
      <p:pic>
        <p:nvPicPr>
          <p:cNvPr id="7" name="Picture 7" descr="DSTARS-P">
            <a:extLst>
              <a:ext uri="{FF2B5EF4-FFF2-40B4-BE49-F238E27FC236}">
                <a16:creationId xmlns:a16="http://schemas.microsoft.com/office/drawing/2014/main" id="{448EC203-7400-4A9F-86D0-069C02CC8D1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2000" y="1674379"/>
            <a:ext cx="1524000" cy="1347788"/>
          </a:xfrm>
          <a:prstGeom prst="rect">
            <a:avLst/>
          </a:prstGeom>
          <a:noFill/>
        </p:spPr>
      </p:pic>
      <p:pic>
        <p:nvPicPr>
          <p:cNvPr id="8" name="Picture 7" descr="DSTARS-P">
            <a:extLst>
              <a:ext uri="{FF2B5EF4-FFF2-40B4-BE49-F238E27FC236}">
                <a16:creationId xmlns:a16="http://schemas.microsoft.com/office/drawing/2014/main" id="{4100B0C9-0A50-431C-BC1B-BF3B036380F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9792" y="3799161"/>
            <a:ext cx="1524000" cy="1347788"/>
          </a:xfrm>
          <a:prstGeom prst="rect">
            <a:avLst/>
          </a:prstGeom>
          <a:noFill/>
        </p:spPr>
      </p:pic>
      <p:pic>
        <p:nvPicPr>
          <p:cNvPr id="9" name="Picture 7" descr="DSTARS-P">
            <a:extLst>
              <a:ext uri="{FF2B5EF4-FFF2-40B4-BE49-F238E27FC236}">
                <a16:creationId xmlns:a16="http://schemas.microsoft.com/office/drawing/2014/main" id="{571245C2-54A2-47BB-B1DA-CBFBDB36ADD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52507" y="3699645"/>
            <a:ext cx="1524000" cy="1347788"/>
          </a:xfrm>
          <a:prstGeom prst="rect">
            <a:avLst/>
          </a:prstGeom>
          <a:noFill/>
        </p:spPr>
      </p:pic>
      <p:pic>
        <p:nvPicPr>
          <p:cNvPr id="10" name="Picture 7" descr="DSTARS-P">
            <a:extLst>
              <a:ext uri="{FF2B5EF4-FFF2-40B4-BE49-F238E27FC236}">
                <a16:creationId xmlns:a16="http://schemas.microsoft.com/office/drawing/2014/main" id="{2E00C34B-67AD-4B6A-B753-65AF522137A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73630" y="3743742"/>
            <a:ext cx="1524000" cy="1347788"/>
          </a:xfrm>
          <a:prstGeom prst="rect">
            <a:avLst/>
          </a:prstGeom>
          <a:noFill/>
        </p:spPr>
      </p:pic>
      <p:pic>
        <p:nvPicPr>
          <p:cNvPr id="11" name="Picture 7" descr="DSTARS-P">
            <a:extLst>
              <a:ext uri="{FF2B5EF4-FFF2-40B4-BE49-F238E27FC236}">
                <a16:creationId xmlns:a16="http://schemas.microsoft.com/office/drawing/2014/main" id="{83DCC1AE-9A61-40E9-9DAA-B73635316A6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22772" y="4713687"/>
            <a:ext cx="1524000" cy="1347788"/>
          </a:xfrm>
          <a:prstGeom prst="rect">
            <a:avLst/>
          </a:prstGeom>
          <a:noFill/>
        </p:spPr>
      </p:pic>
      <p:pic>
        <p:nvPicPr>
          <p:cNvPr id="12" name="Picture 7" descr="DSTARS-P">
            <a:extLst>
              <a:ext uri="{FF2B5EF4-FFF2-40B4-BE49-F238E27FC236}">
                <a16:creationId xmlns:a16="http://schemas.microsoft.com/office/drawing/2014/main" id="{DBCB6E21-79BC-418A-BFC9-336BC770760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641502" y="2189492"/>
            <a:ext cx="1524000" cy="1347788"/>
          </a:xfrm>
          <a:prstGeom prst="rect">
            <a:avLst/>
          </a:prstGeom>
          <a:noFill/>
        </p:spPr>
      </p:pic>
      <p:pic>
        <p:nvPicPr>
          <p:cNvPr id="13" name="Picture 7" descr="DSTARS-P">
            <a:extLst>
              <a:ext uri="{FF2B5EF4-FFF2-40B4-BE49-F238E27FC236}">
                <a16:creationId xmlns:a16="http://schemas.microsoft.com/office/drawing/2014/main" id="{74908291-1866-4B0D-8B18-EADD53CDEB2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041803" y="2318080"/>
            <a:ext cx="1524000" cy="1347788"/>
          </a:xfrm>
          <a:prstGeom prst="rect">
            <a:avLst/>
          </a:prstGeom>
          <a:noFill/>
        </p:spPr>
      </p:pic>
      <p:pic>
        <p:nvPicPr>
          <p:cNvPr id="14" name="Picture 7" descr="DSTARS-P">
            <a:extLst>
              <a:ext uri="{FF2B5EF4-FFF2-40B4-BE49-F238E27FC236}">
                <a16:creationId xmlns:a16="http://schemas.microsoft.com/office/drawing/2014/main" id="{D440366E-083E-492E-9D75-1605EC2F7A8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806086" y="4368405"/>
            <a:ext cx="1524000" cy="1347788"/>
          </a:xfrm>
          <a:prstGeom prst="rect">
            <a:avLst/>
          </a:prstGeom>
          <a:noFill/>
        </p:spPr>
      </p:pic>
      <p:pic>
        <p:nvPicPr>
          <p:cNvPr id="15" name="Picture 7" descr="DSTARS-P">
            <a:extLst>
              <a:ext uri="{FF2B5EF4-FFF2-40B4-BE49-F238E27FC236}">
                <a16:creationId xmlns:a16="http://schemas.microsoft.com/office/drawing/2014/main" id="{40FDC72D-2440-4141-AE3C-D11419B3C75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64429" y="5374958"/>
            <a:ext cx="1524000" cy="13477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23716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075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bird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1" name="Picture 5" descr="bird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33400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bird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43000"/>
            <a:ext cx="72390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3" name="Picture 7" descr="bird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990600"/>
            <a:ext cx="72390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bird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448800" y="304800"/>
            <a:ext cx="72390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5" name="Picture 9" descr="bird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944100" y="1066800"/>
            <a:ext cx="72390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6" name="Picture 10" descr="bird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944100" y="2057400"/>
            <a:ext cx="72390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7" name="Picture 11" descr="bird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686800" y="0"/>
            <a:ext cx="72390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8" name="Picture 12" descr="bird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182100" y="1752600"/>
            <a:ext cx="72390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9" name="Picture 13" descr="bird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533400"/>
            <a:ext cx="72390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0" name="Picture 14" descr="bird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0"/>
            <a:ext cx="72390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1" name="Picture 15" descr="bird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0"/>
            <a:ext cx="72390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 descr="SYLVEST">
            <a:extLst>
              <a:ext uri="{FF2B5EF4-FFF2-40B4-BE49-F238E27FC236}">
                <a16:creationId xmlns:a16="http://schemas.microsoft.com/office/drawing/2014/main" id="{95548F82-7508-43DB-A592-63EF92D1118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" y="5251132"/>
            <a:ext cx="23622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AutoShape 2">
            <a:extLst>
              <a:ext uri="{FF2B5EF4-FFF2-40B4-BE49-F238E27FC236}">
                <a16:creationId xmlns:a16="http://schemas.microsoft.com/office/drawing/2014/main" id="{56A2E7C9-3017-4221-864C-D2BF65D73E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3168" y="1025663"/>
            <a:ext cx="1461051" cy="1115347"/>
          </a:xfrm>
          <a:prstGeom prst="star5">
            <a:avLst/>
          </a:prstGeom>
          <a:solidFill>
            <a:schemeClr val="tx1">
              <a:lumMod val="85000"/>
              <a:lumOff val="15000"/>
            </a:schemeClr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defRPr/>
            </a:pPr>
            <a:endParaRPr lang="en-US">
              <a:latin typeface="Tahoma" pitchFamily="34" charset="0"/>
            </a:endParaRPr>
          </a:p>
        </p:txBody>
      </p:sp>
      <p:sp>
        <p:nvSpPr>
          <p:cNvPr id="17" name="AutoShape 3">
            <a:extLst>
              <a:ext uri="{FF2B5EF4-FFF2-40B4-BE49-F238E27FC236}">
                <a16:creationId xmlns:a16="http://schemas.microsoft.com/office/drawing/2014/main" id="{1562AB58-DFF5-4546-9CBB-2DFA886B02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1524000"/>
            <a:ext cx="1066800" cy="914400"/>
          </a:xfrm>
          <a:prstGeom prst="star5">
            <a:avLst/>
          </a:prstGeom>
          <a:solidFill>
            <a:srgbClr val="FFFF00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defRPr/>
            </a:pPr>
            <a:endParaRPr lang="en-US">
              <a:latin typeface="Tahoma" pitchFamily="34" charset="0"/>
            </a:endParaRPr>
          </a:p>
        </p:txBody>
      </p:sp>
      <p:sp>
        <p:nvSpPr>
          <p:cNvPr id="18" name="AutoShape 4">
            <a:extLst>
              <a:ext uri="{FF2B5EF4-FFF2-40B4-BE49-F238E27FC236}">
                <a16:creationId xmlns:a16="http://schemas.microsoft.com/office/drawing/2014/main" id="{91015801-43D0-40C7-9D29-290FF85310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72600" y="1524000"/>
            <a:ext cx="457200" cy="381000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defRPr/>
            </a:pPr>
            <a:endParaRPr lang="en-US">
              <a:latin typeface="Tahoma" pitchFamily="34" charset="0"/>
            </a:endParaRPr>
          </a:p>
        </p:txBody>
      </p:sp>
      <p:sp>
        <p:nvSpPr>
          <p:cNvPr id="19" name="AutoShape 5">
            <a:extLst>
              <a:ext uri="{FF2B5EF4-FFF2-40B4-BE49-F238E27FC236}">
                <a16:creationId xmlns:a16="http://schemas.microsoft.com/office/drawing/2014/main" id="{59AFA677-8120-4CF4-84CB-F26AA86DAE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1152" y="3429000"/>
            <a:ext cx="1371600" cy="1295400"/>
          </a:xfrm>
          <a:prstGeom prst="star5">
            <a:avLst/>
          </a:prstGeom>
          <a:solidFill>
            <a:schemeClr val="accent2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defRPr/>
            </a:pPr>
            <a:endParaRPr lang="en-US">
              <a:solidFill>
                <a:srgbClr val="990000"/>
              </a:solidFill>
              <a:latin typeface="Tahoma" pitchFamily="34" charset="0"/>
            </a:endParaRPr>
          </a:p>
        </p:txBody>
      </p:sp>
      <p:sp>
        <p:nvSpPr>
          <p:cNvPr id="21" name="AutoShape 6">
            <a:extLst>
              <a:ext uri="{FF2B5EF4-FFF2-40B4-BE49-F238E27FC236}">
                <a16:creationId xmlns:a16="http://schemas.microsoft.com/office/drawing/2014/main" id="{B04E42E8-8F31-413C-800D-12EF3AC918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07965" y="3048000"/>
            <a:ext cx="1066800" cy="914400"/>
          </a:xfrm>
          <a:prstGeom prst="star5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defRPr/>
            </a:pPr>
            <a:endParaRPr lang="en-US">
              <a:latin typeface="Tahoma" pitchFamily="34" charset="0"/>
            </a:endParaRPr>
          </a:p>
        </p:txBody>
      </p:sp>
      <p:sp>
        <p:nvSpPr>
          <p:cNvPr id="22" name="AutoShape 7">
            <a:extLst>
              <a:ext uri="{FF2B5EF4-FFF2-40B4-BE49-F238E27FC236}">
                <a16:creationId xmlns:a16="http://schemas.microsoft.com/office/drawing/2014/main" id="{9CB8C0D4-0C7E-4B4D-B212-7E409D2984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2019300"/>
            <a:ext cx="533400" cy="457200"/>
          </a:xfrm>
          <a:prstGeom prst="star5">
            <a:avLst/>
          </a:prstGeom>
          <a:solidFill>
            <a:srgbClr val="7030A0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defRPr/>
            </a:pPr>
            <a:endParaRPr lang="en-US">
              <a:latin typeface="Tahoma" pitchFamily="34" charset="0"/>
            </a:endParaRPr>
          </a:p>
        </p:txBody>
      </p:sp>
      <p:sp>
        <p:nvSpPr>
          <p:cNvPr id="23" name="AutoShape 8">
            <a:extLst>
              <a:ext uri="{FF2B5EF4-FFF2-40B4-BE49-F238E27FC236}">
                <a16:creationId xmlns:a16="http://schemas.microsoft.com/office/drawing/2014/main" id="{40DAA6F6-A325-4C17-ABBC-F63D2D7F46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3140" y="2133600"/>
            <a:ext cx="381000" cy="304800"/>
          </a:xfrm>
          <a:prstGeom prst="star5">
            <a:avLst/>
          </a:prstGeom>
          <a:solidFill>
            <a:srgbClr val="FF0000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defRPr/>
            </a:pPr>
            <a:endParaRPr lang="en-US">
              <a:latin typeface="Tahoma" pitchFamily="34" charset="0"/>
            </a:endParaRPr>
          </a:p>
        </p:txBody>
      </p:sp>
      <p:sp>
        <p:nvSpPr>
          <p:cNvPr id="24" name="AutoShape 9">
            <a:extLst>
              <a:ext uri="{FF2B5EF4-FFF2-40B4-BE49-F238E27FC236}">
                <a16:creationId xmlns:a16="http://schemas.microsoft.com/office/drawing/2014/main" id="{834E9AEE-E0D9-401D-BC21-C8BC16BA78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01200" y="3657600"/>
            <a:ext cx="228600" cy="228600"/>
          </a:xfrm>
          <a:prstGeom prst="star5">
            <a:avLst/>
          </a:prstGeom>
          <a:solidFill>
            <a:schemeClr val="folHlink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defRPr/>
            </a:pPr>
            <a:endParaRPr lang="en-US">
              <a:latin typeface="Tahoma" pitchFamily="34" charset="0"/>
            </a:endParaRPr>
          </a:p>
        </p:txBody>
      </p:sp>
      <p:sp>
        <p:nvSpPr>
          <p:cNvPr id="25" name="AutoShape 10">
            <a:extLst>
              <a:ext uri="{FF2B5EF4-FFF2-40B4-BE49-F238E27FC236}">
                <a16:creationId xmlns:a16="http://schemas.microsoft.com/office/drawing/2014/main" id="{17C652B4-3D15-4136-9D42-39EF4E1ED6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4343400"/>
            <a:ext cx="228600" cy="228600"/>
          </a:xfrm>
          <a:prstGeom prst="star5">
            <a:avLst/>
          </a:prstGeom>
          <a:solidFill>
            <a:schemeClr val="folHlink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defRPr/>
            </a:pPr>
            <a:endParaRPr lang="en-US">
              <a:latin typeface="Tahoma" pitchFamily="34" charset="0"/>
            </a:endParaRPr>
          </a:p>
        </p:txBody>
      </p:sp>
      <p:sp>
        <p:nvSpPr>
          <p:cNvPr id="26" name="AutoShape 11">
            <a:extLst>
              <a:ext uri="{FF2B5EF4-FFF2-40B4-BE49-F238E27FC236}">
                <a16:creationId xmlns:a16="http://schemas.microsoft.com/office/drawing/2014/main" id="{F0445548-65CA-47DB-B7F3-9958D2BC26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6019800"/>
            <a:ext cx="228600" cy="228600"/>
          </a:xfrm>
          <a:prstGeom prst="star5">
            <a:avLst/>
          </a:prstGeom>
          <a:solidFill>
            <a:schemeClr val="folHlink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defRPr/>
            </a:pPr>
            <a:endParaRPr lang="en-US">
              <a:latin typeface="Tahoma" pitchFamily="34" charset="0"/>
            </a:endParaRPr>
          </a:p>
        </p:txBody>
      </p:sp>
      <p:sp>
        <p:nvSpPr>
          <p:cNvPr id="27" name="AutoShape 12">
            <a:extLst>
              <a:ext uri="{FF2B5EF4-FFF2-40B4-BE49-F238E27FC236}">
                <a16:creationId xmlns:a16="http://schemas.microsoft.com/office/drawing/2014/main" id="{BC00D0C1-27DE-4567-8EB3-B1C69B2BBD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4267200"/>
            <a:ext cx="609600" cy="533400"/>
          </a:xfrm>
          <a:prstGeom prst="star5">
            <a:avLst/>
          </a:prstGeom>
          <a:solidFill>
            <a:srgbClr val="FF7C80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defRPr/>
            </a:pPr>
            <a:endParaRPr lang="en-US">
              <a:latin typeface="Tahoma" pitchFamily="34" charset="0"/>
            </a:endParaRPr>
          </a:p>
        </p:txBody>
      </p:sp>
      <p:sp>
        <p:nvSpPr>
          <p:cNvPr id="28" name="AutoShape 13">
            <a:extLst>
              <a:ext uri="{FF2B5EF4-FFF2-40B4-BE49-F238E27FC236}">
                <a16:creationId xmlns:a16="http://schemas.microsoft.com/office/drawing/2014/main" id="{F2F798C2-6C0A-4564-B5C1-10555B1EC4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0" y="4457700"/>
            <a:ext cx="1066800" cy="914400"/>
          </a:xfrm>
          <a:prstGeom prst="star5">
            <a:avLst/>
          </a:prstGeom>
          <a:solidFill>
            <a:srgbClr val="00B050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defRPr/>
            </a:pPr>
            <a:endParaRPr lang="en-US">
              <a:latin typeface="Tahoma" pitchFamily="34" charset="0"/>
            </a:endParaRPr>
          </a:p>
        </p:txBody>
      </p:sp>
      <p:sp>
        <p:nvSpPr>
          <p:cNvPr id="29" name="Text Box 14">
            <a:hlinkClick r:id="rId5" action="ppaction://hlinksldjump"/>
            <a:extLst>
              <a:ext uri="{FF2B5EF4-FFF2-40B4-BE49-F238E27FC236}">
                <a16:creationId xmlns:a16="http://schemas.microsoft.com/office/drawing/2014/main" id="{0F1F1FC8-2229-4DE6-AA54-A90B3A2674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796" y="3962400"/>
            <a:ext cx="533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200">
                <a:solidFill>
                  <a:srgbClr val="0033CC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200">
                <a:solidFill>
                  <a:srgbClr val="0033CC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200">
                <a:solidFill>
                  <a:srgbClr val="0033CC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200">
                <a:solidFill>
                  <a:srgbClr val="0033CC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200">
                <a:solidFill>
                  <a:srgbClr val="0033CC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33CC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33CC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33CC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33CC"/>
                </a:solidFill>
                <a:latin typeface="Arial" panose="020B0604020202020204" pitchFamily="34" charset="0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altLang="en-US" sz="3200" b="1" dirty="0">
                <a:solidFill>
                  <a:schemeClr val="bg1"/>
                </a:solidFill>
                <a:latin typeface=".VnTifani HeavyH" panose="020B7200000000000000" pitchFamily="34" charset="0"/>
              </a:rPr>
              <a:t>1</a:t>
            </a:r>
          </a:p>
        </p:txBody>
      </p:sp>
      <p:sp>
        <p:nvSpPr>
          <p:cNvPr id="30" name="AutoShape 18">
            <a:extLst>
              <a:ext uri="{FF2B5EF4-FFF2-40B4-BE49-F238E27FC236}">
                <a16:creationId xmlns:a16="http://schemas.microsoft.com/office/drawing/2014/main" id="{EA433D40-4A86-4CB2-8D2F-3F1D1D836E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0453" y="2637181"/>
            <a:ext cx="1371600" cy="1295400"/>
          </a:xfrm>
          <a:prstGeom prst="star5">
            <a:avLst/>
          </a:prstGeom>
          <a:solidFill>
            <a:schemeClr val="accent6">
              <a:lumMod val="50000"/>
            </a:schemeClr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defRPr/>
            </a:pPr>
            <a:endParaRPr lang="en-US">
              <a:solidFill>
                <a:srgbClr val="990000"/>
              </a:solidFill>
              <a:latin typeface="Tahoma" pitchFamily="34" charset="0"/>
            </a:endParaRPr>
          </a:p>
        </p:txBody>
      </p:sp>
      <p:sp>
        <p:nvSpPr>
          <p:cNvPr id="31" name="Text Box 19">
            <a:hlinkClick r:id="rId6" action="ppaction://hlinksldjump"/>
            <a:extLst>
              <a:ext uri="{FF2B5EF4-FFF2-40B4-BE49-F238E27FC236}">
                <a16:creationId xmlns:a16="http://schemas.microsoft.com/office/drawing/2014/main" id="{AC15BB28-0550-4326-A861-8FB22FA07A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1273" y="3115897"/>
            <a:ext cx="619536" cy="58477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200">
                <a:solidFill>
                  <a:srgbClr val="0033CC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200">
                <a:solidFill>
                  <a:srgbClr val="0033CC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200">
                <a:solidFill>
                  <a:srgbClr val="0033CC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200">
                <a:solidFill>
                  <a:srgbClr val="0033CC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200">
                <a:solidFill>
                  <a:srgbClr val="0033CC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33CC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33CC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33CC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33CC"/>
                </a:solidFill>
                <a:latin typeface="Arial" panose="020B0604020202020204" pitchFamily="34" charset="0"/>
              </a:defRPr>
            </a:lvl9pPr>
          </a:lstStyle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altLang="en-US" sz="3200" b="1" dirty="0">
                <a:solidFill>
                  <a:schemeClr val="bg1"/>
                </a:solidFill>
                <a:latin typeface=".VnTifani HeavyH" panose="020B7200000000000000" pitchFamily="34" charset="0"/>
              </a:rPr>
              <a:t>4</a:t>
            </a:r>
          </a:p>
        </p:txBody>
      </p:sp>
      <p:sp>
        <p:nvSpPr>
          <p:cNvPr id="32" name="AutoShape 20">
            <a:extLst>
              <a:ext uri="{FF2B5EF4-FFF2-40B4-BE49-F238E27FC236}">
                <a16:creationId xmlns:a16="http://schemas.microsoft.com/office/drawing/2014/main" id="{6CED9DD1-9212-4BEB-ACB7-8A0DEE5E41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1314450"/>
            <a:ext cx="1371600" cy="1257300"/>
          </a:xfrm>
          <a:prstGeom prst="star5">
            <a:avLst/>
          </a:prstGeom>
          <a:solidFill>
            <a:srgbClr val="FF0000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defRPr/>
            </a:pPr>
            <a:endParaRPr lang="en-US">
              <a:latin typeface="Tahoma" pitchFamily="34" charset="0"/>
            </a:endParaRPr>
          </a:p>
        </p:txBody>
      </p:sp>
      <p:sp>
        <p:nvSpPr>
          <p:cNvPr id="33" name="Text Box 21">
            <a:hlinkClick r:id="rId7" action="ppaction://hlinksldjump"/>
            <a:extLst>
              <a:ext uri="{FF2B5EF4-FFF2-40B4-BE49-F238E27FC236}">
                <a16:creationId xmlns:a16="http://schemas.microsoft.com/office/drawing/2014/main" id="{6831D7A0-5795-4DD1-81F7-6BFA45BA57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1703389"/>
            <a:ext cx="4764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rgbClr val="0033CC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200">
                <a:solidFill>
                  <a:srgbClr val="0033CC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200">
                <a:solidFill>
                  <a:srgbClr val="0033CC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200">
                <a:solidFill>
                  <a:srgbClr val="0033CC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200">
                <a:solidFill>
                  <a:srgbClr val="0033CC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33CC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33CC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33CC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33CC"/>
                </a:solidFill>
                <a:latin typeface="Arial" panose="020B0604020202020204" pitchFamily="34" charset="0"/>
              </a:defRPr>
            </a:lvl9pPr>
          </a:lstStyle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altLang="en-US" sz="3200" b="1">
                <a:solidFill>
                  <a:schemeClr val="bg1"/>
                </a:solidFill>
                <a:latin typeface=".VnTifani HeavyH" panose="020B7200000000000000" pitchFamily="34" charset="0"/>
              </a:rPr>
              <a:t>3</a:t>
            </a:r>
          </a:p>
        </p:txBody>
      </p:sp>
      <p:sp>
        <p:nvSpPr>
          <p:cNvPr id="34" name="AutoShape 22">
            <a:extLst>
              <a:ext uri="{FF2B5EF4-FFF2-40B4-BE49-F238E27FC236}">
                <a16:creationId xmlns:a16="http://schemas.microsoft.com/office/drawing/2014/main" id="{4D94BC43-170D-4EAA-BD51-655F037D5E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3694" y="3544956"/>
            <a:ext cx="1371600" cy="1295400"/>
          </a:xfrm>
          <a:prstGeom prst="star5">
            <a:avLst/>
          </a:prstGeom>
          <a:solidFill>
            <a:schemeClr val="accent2">
              <a:lumMod val="50000"/>
            </a:schemeClr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defRPr/>
            </a:pPr>
            <a:endParaRPr lang="en-US">
              <a:solidFill>
                <a:srgbClr val="990000"/>
              </a:solidFill>
              <a:latin typeface="Tahoma" pitchFamily="34" charset="0"/>
            </a:endParaRPr>
          </a:p>
        </p:txBody>
      </p:sp>
      <p:sp>
        <p:nvSpPr>
          <p:cNvPr id="35" name="Text Box 23">
            <a:hlinkClick r:id="rId8" action="ppaction://hlinksldjump"/>
            <a:extLst>
              <a:ext uri="{FF2B5EF4-FFF2-40B4-BE49-F238E27FC236}">
                <a16:creationId xmlns:a16="http://schemas.microsoft.com/office/drawing/2014/main" id="{9C8AC1E1-D772-4146-8251-4D757E76CF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0894" y="3956120"/>
            <a:ext cx="476412" cy="58477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rgbClr val="0033CC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200">
                <a:solidFill>
                  <a:srgbClr val="0033CC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200">
                <a:solidFill>
                  <a:srgbClr val="0033CC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200">
                <a:solidFill>
                  <a:srgbClr val="0033CC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200">
                <a:solidFill>
                  <a:srgbClr val="0033CC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33CC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33CC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33CC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33CC"/>
                </a:solidFill>
                <a:latin typeface="Arial" panose="020B0604020202020204" pitchFamily="34" charset="0"/>
              </a:defRPr>
            </a:lvl9pPr>
          </a:lstStyle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altLang="en-US" sz="3200" b="1" dirty="0">
                <a:solidFill>
                  <a:schemeClr val="bg1"/>
                </a:solidFill>
                <a:latin typeface=".VnTifani HeavyH" panose="020B7200000000000000" pitchFamily="34" charset="0"/>
              </a:rPr>
              <a:t>2</a:t>
            </a:r>
          </a:p>
        </p:txBody>
      </p:sp>
      <p:sp>
        <p:nvSpPr>
          <p:cNvPr id="36" name="Text Box 24">
            <a:extLst>
              <a:ext uri="{FF2B5EF4-FFF2-40B4-BE49-F238E27FC236}">
                <a16:creationId xmlns:a16="http://schemas.microsoft.com/office/drawing/2014/main" id="{5188AB6F-1838-41D7-834D-38533C1B29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3067" y="370647"/>
            <a:ext cx="2133600" cy="6413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sz="2200">
                <a:solidFill>
                  <a:srgbClr val="0033CC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200">
                <a:solidFill>
                  <a:srgbClr val="0033CC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200">
                <a:solidFill>
                  <a:srgbClr val="0033CC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200">
                <a:solidFill>
                  <a:srgbClr val="0033CC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200">
                <a:solidFill>
                  <a:srgbClr val="0033CC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33CC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33CC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33CC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33CC"/>
                </a:solidFill>
                <a:latin typeface="Arial" panose="020B0604020202020204" pitchFamily="34" charset="0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altLang="en-US" sz="3600" b="1" u="sng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Trò</a:t>
            </a:r>
            <a:r>
              <a:rPr lang="en-US" altLang="en-US" sz="3600" b="1" u="sng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u="sng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chơi</a:t>
            </a:r>
            <a:r>
              <a:rPr lang="en-US" altLang="en-US" sz="3600" b="1" u="sng" dirty="0">
                <a:solidFill>
                  <a:srgbClr val="FFFF00"/>
                </a:solidFill>
                <a:latin typeface="Times New Roman" panose="02020603050405020304" pitchFamily="18" charset="0"/>
              </a:rPr>
              <a:t>:</a:t>
            </a:r>
            <a:endParaRPr lang="en-US" altLang="en-US" sz="3600" b="1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" name="Text Box 25">
            <a:extLst>
              <a:ext uri="{FF2B5EF4-FFF2-40B4-BE49-F238E27FC236}">
                <a16:creationId xmlns:a16="http://schemas.microsoft.com/office/drawing/2014/main" id="{D742DB2B-FDC6-4F84-9982-2F72755596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8568" y="428763"/>
            <a:ext cx="46164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rgbClr val="0033CC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200">
                <a:solidFill>
                  <a:srgbClr val="0033CC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200">
                <a:solidFill>
                  <a:srgbClr val="0033CC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200">
                <a:solidFill>
                  <a:srgbClr val="0033CC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200">
                <a:solidFill>
                  <a:srgbClr val="0033CC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33CC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33CC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33CC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33CC"/>
                </a:solidFill>
                <a:latin typeface="Arial" panose="020B0604020202020204" pitchFamily="34" charset="0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Thử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tài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toán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học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8" name="AutoShape 26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0549DFC4-090D-4AE4-9E38-76073CC588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63201" y="6490158"/>
            <a:ext cx="184731" cy="430887"/>
          </a:xfrm>
          <a:prstGeom prst="actionButtonEnd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200">
                <a:solidFill>
                  <a:srgbClr val="0033CC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200">
                <a:solidFill>
                  <a:srgbClr val="0033CC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200">
                <a:solidFill>
                  <a:srgbClr val="0033CC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200">
                <a:solidFill>
                  <a:srgbClr val="0033CC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200">
                <a:solidFill>
                  <a:srgbClr val="0033CC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33CC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33CC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33CC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33CC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9" name="AutoShape 27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F154106E-1E75-4470-91F8-3C8E21B45C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8876" y="6490158"/>
            <a:ext cx="184731" cy="430887"/>
          </a:xfrm>
          <a:prstGeom prst="actionButtonForwardNex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200">
                <a:solidFill>
                  <a:srgbClr val="0033CC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200">
                <a:solidFill>
                  <a:srgbClr val="0033CC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200">
                <a:solidFill>
                  <a:srgbClr val="0033CC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200">
                <a:solidFill>
                  <a:srgbClr val="0033CC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200">
                <a:solidFill>
                  <a:srgbClr val="0033CC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33CC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33CC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33CC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33CC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0" name="Text Box 17">
            <a:hlinkClick r:id="rId10" action="ppaction://hlinksldjump"/>
            <a:extLst>
              <a:ext uri="{FF2B5EF4-FFF2-40B4-BE49-F238E27FC236}">
                <a16:creationId xmlns:a16="http://schemas.microsoft.com/office/drawing/2014/main" id="{C636A111-99A5-4C33-969E-1773A865C2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0309" y="1355379"/>
            <a:ext cx="447676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200">
                <a:solidFill>
                  <a:srgbClr val="0033CC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200">
                <a:solidFill>
                  <a:srgbClr val="0033CC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200">
                <a:solidFill>
                  <a:srgbClr val="0033CC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200">
                <a:solidFill>
                  <a:srgbClr val="0033CC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200">
                <a:solidFill>
                  <a:srgbClr val="0033CC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33CC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33CC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33CC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33CC"/>
                </a:solidFill>
                <a:latin typeface="Arial" panose="020B0604020202020204" pitchFamily="34" charset="0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altLang="en-US" sz="3200" b="1" dirty="0">
                <a:solidFill>
                  <a:schemeClr val="bg1"/>
                </a:solidFill>
                <a:latin typeface=".VnTifani HeavyH" panose="020B7200000000000000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896471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C -3.33333E-6 0.04676 0.08195 0.08264 0.18212 0.08264 C 0.28525 0.08264 0.36771 0.04676 0.36771 -2.22222E-6 C 0.36771 -0.04676 0.44966 -0.08264 0.55295 -0.08264 C 0.65295 -0.08264 0.73542 -0.04676 0.73542 -2.22222E-6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771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8" dur="500" autoRev="1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500" autoRev="1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" dur="500" autoRev="1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0" grpId="0" animBg="1"/>
      <p:bldP spid="32" grpId="0" animBg="1"/>
      <p:bldP spid="34" grpId="0" animBg="1"/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Back to School Theme Powerpoint Templates - Editorial, Education ...">
            <a:extLst>
              <a:ext uri="{FF2B5EF4-FFF2-40B4-BE49-F238E27FC236}">
                <a16:creationId xmlns:a16="http://schemas.microsoft.com/office/drawing/2014/main" id="{C2BE351E-FBE3-416C-9627-429E6B4C45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19" y="-551279"/>
            <a:ext cx="12258260" cy="8580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4" name="Rectangle 4">
            <a:extLst>
              <a:ext uri="{FF2B5EF4-FFF2-40B4-BE49-F238E27FC236}">
                <a16:creationId xmlns:a16="http://schemas.microsoft.com/office/drawing/2014/main" id="{5E7E4E04-E069-4986-9CF9-BF13C318B0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835" y="3552826"/>
            <a:ext cx="11396869" cy="202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200">
                <a:solidFill>
                  <a:srgbClr val="0033CC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200">
                <a:solidFill>
                  <a:srgbClr val="0033CC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200">
                <a:solidFill>
                  <a:srgbClr val="0033CC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200">
                <a:solidFill>
                  <a:srgbClr val="0033CC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200">
                <a:solidFill>
                  <a:srgbClr val="0033CC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33CC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33CC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33CC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33CC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4400" dirty="0" err="1">
                <a:solidFill>
                  <a:schemeClr val="tx1"/>
                </a:solidFill>
              </a:rPr>
              <a:t>Trong</a:t>
            </a:r>
            <a:r>
              <a:rPr lang="en-US" altLang="en-US" sz="4400" dirty="0">
                <a:solidFill>
                  <a:schemeClr val="tx1"/>
                </a:solidFill>
              </a:rPr>
              <a:t> </a:t>
            </a:r>
            <a:r>
              <a:rPr lang="en-US" altLang="en-US" sz="4400" dirty="0" err="1">
                <a:solidFill>
                  <a:schemeClr val="tx1"/>
                </a:solidFill>
              </a:rPr>
              <a:t>một</a:t>
            </a:r>
            <a:r>
              <a:rPr lang="en-US" altLang="en-US" sz="4400" dirty="0">
                <a:solidFill>
                  <a:schemeClr val="tx1"/>
                </a:solidFill>
              </a:rPr>
              <a:t> tam </a:t>
            </a:r>
            <a:r>
              <a:rPr lang="en-US" altLang="en-US" sz="4400" dirty="0" err="1">
                <a:solidFill>
                  <a:schemeClr val="tx1"/>
                </a:solidFill>
              </a:rPr>
              <a:t>giác</a:t>
            </a:r>
            <a:r>
              <a:rPr lang="en-US" altLang="en-US" sz="4400" dirty="0">
                <a:solidFill>
                  <a:schemeClr val="tx1"/>
                </a:solidFill>
              </a:rPr>
              <a:t>, </a:t>
            </a:r>
            <a:r>
              <a:rPr lang="en-US" altLang="en-US" sz="4400" dirty="0" err="1">
                <a:solidFill>
                  <a:schemeClr val="tx1"/>
                </a:solidFill>
              </a:rPr>
              <a:t>đối</a:t>
            </a:r>
            <a:r>
              <a:rPr lang="en-US" altLang="en-US" sz="4400" dirty="0">
                <a:solidFill>
                  <a:schemeClr val="tx1"/>
                </a:solidFill>
              </a:rPr>
              <a:t> </a:t>
            </a:r>
            <a:r>
              <a:rPr lang="en-US" altLang="en-US" sz="4400" dirty="0" err="1">
                <a:solidFill>
                  <a:schemeClr val="tx1"/>
                </a:solidFill>
              </a:rPr>
              <a:t>diện</a:t>
            </a:r>
            <a:r>
              <a:rPr lang="en-US" altLang="en-US" sz="4400" dirty="0">
                <a:solidFill>
                  <a:schemeClr val="tx1"/>
                </a:solidFill>
              </a:rPr>
              <a:t> </a:t>
            </a:r>
            <a:r>
              <a:rPr lang="en-US" altLang="en-US" sz="4400" dirty="0" err="1">
                <a:solidFill>
                  <a:schemeClr val="tx1"/>
                </a:solidFill>
              </a:rPr>
              <a:t>với</a:t>
            </a:r>
            <a:r>
              <a:rPr lang="en-US" altLang="en-US" sz="4400" dirty="0">
                <a:solidFill>
                  <a:schemeClr val="tx1"/>
                </a:solidFill>
              </a:rPr>
              <a:t> 2 </a:t>
            </a:r>
            <a:r>
              <a:rPr lang="en-US" altLang="en-US" sz="4400" dirty="0" err="1">
                <a:solidFill>
                  <a:schemeClr val="tx1"/>
                </a:solidFill>
              </a:rPr>
              <a:t>cạnh</a:t>
            </a:r>
            <a:r>
              <a:rPr lang="en-US" altLang="en-US" sz="4400" dirty="0">
                <a:solidFill>
                  <a:schemeClr val="tx1"/>
                </a:solidFill>
              </a:rPr>
              <a:t> </a:t>
            </a:r>
            <a:r>
              <a:rPr lang="en-US" altLang="en-US" sz="4400" dirty="0" err="1">
                <a:solidFill>
                  <a:schemeClr val="tx1"/>
                </a:solidFill>
              </a:rPr>
              <a:t>bằng</a:t>
            </a:r>
            <a:r>
              <a:rPr lang="en-US" altLang="en-US" sz="4400" dirty="0">
                <a:solidFill>
                  <a:schemeClr val="tx1"/>
                </a:solidFill>
              </a:rPr>
              <a:t> </a:t>
            </a:r>
            <a:r>
              <a:rPr lang="en-US" altLang="en-US" sz="4400" dirty="0" err="1">
                <a:solidFill>
                  <a:schemeClr val="tx1"/>
                </a:solidFill>
              </a:rPr>
              <a:t>nhau</a:t>
            </a:r>
            <a:r>
              <a:rPr lang="en-US" altLang="en-US" sz="4400" dirty="0">
                <a:solidFill>
                  <a:schemeClr val="tx1"/>
                </a:solidFill>
              </a:rPr>
              <a:t> </a:t>
            </a:r>
            <a:r>
              <a:rPr lang="en-US" altLang="en-US" sz="4400" dirty="0" err="1">
                <a:solidFill>
                  <a:schemeClr val="tx1"/>
                </a:solidFill>
              </a:rPr>
              <a:t>là</a:t>
            </a:r>
            <a:r>
              <a:rPr lang="en-US" altLang="en-US" sz="4400" dirty="0">
                <a:solidFill>
                  <a:schemeClr val="tx1"/>
                </a:solidFill>
              </a:rPr>
              <a:t> </a:t>
            </a:r>
            <a:r>
              <a:rPr lang="en-US" altLang="en-US" sz="4400" dirty="0" err="1">
                <a:solidFill>
                  <a:schemeClr val="tx1"/>
                </a:solidFill>
              </a:rPr>
              <a:t>hai</a:t>
            </a:r>
            <a:r>
              <a:rPr lang="en-US" altLang="en-US" sz="4400" dirty="0">
                <a:solidFill>
                  <a:schemeClr val="tx1"/>
                </a:solidFill>
              </a:rPr>
              <a:t> </a:t>
            </a:r>
            <a:r>
              <a:rPr lang="en-US" altLang="en-US" sz="4400" dirty="0" err="1">
                <a:solidFill>
                  <a:schemeClr val="tx1"/>
                </a:solidFill>
              </a:rPr>
              <a:t>góc</a:t>
            </a:r>
            <a:r>
              <a:rPr lang="en-US" altLang="en-US" sz="4400" dirty="0">
                <a:solidFill>
                  <a:schemeClr val="tx1"/>
                </a:solidFill>
              </a:rPr>
              <a:t> </a:t>
            </a:r>
            <a:r>
              <a:rPr lang="en-US" altLang="en-US" sz="4400" dirty="0" err="1">
                <a:solidFill>
                  <a:schemeClr val="tx1"/>
                </a:solidFill>
              </a:rPr>
              <a:t>bằng</a:t>
            </a:r>
            <a:r>
              <a:rPr lang="en-US" altLang="en-US" sz="4400" dirty="0">
                <a:solidFill>
                  <a:schemeClr val="tx1"/>
                </a:solidFill>
              </a:rPr>
              <a:t> </a:t>
            </a:r>
            <a:r>
              <a:rPr lang="en-US" altLang="en-US" sz="4400" dirty="0" err="1">
                <a:solidFill>
                  <a:schemeClr val="tx1"/>
                </a:solidFill>
              </a:rPr>
              <a:t>nhau</a:t>
            </a:r>
            <a:r>
              <a:rPr lang="en-US" altLang="en-US" sz="4400" dirty="0">
                <a:solidFill>
                  <a:schemeClr val="tx1"/>
                </a:solidFill>
              </a:rPr>
              <a:t>.</a:t>
            </a:r>
            <a:r>
              <a:rPr lang="en-US" altLang="en-US" sz="4400" dirty="0">
                <a:solidFill>
                  <a:srgbClr val="008000"/>
                </a:solidFill>
              </a:rPr>
              <a:t> </a:t>
            </a:r>
          </a:p>
          <a:p>
            <a:pPr>
              <a:lnSpc>
                <a:spcPct val="95000"/>
              </a:lnSpc>
            </a:pPr>
            <a:r>
              <a:rPr lang="en-US" altLang="en-US" sz="4400" dirty="0" err="1">
                <a:solidFill>
                  <a:srgbClr val="FF0000"/>
                </a:solidFill>
              </a:rPr>
              <a:t>Đúng</a:t>
            </a:r>
            <a:r>
              <a:rPr lang="en-US" altLang="en-US" sz="4400" dirty="0">
                <a:solidFill>
                  <a:srgbClr val="FF0000"/>
                </a:solidFill>
              </a:rPr>
              <a:t> hay Sai?</a:t>
            </a:r>
          </a:p>
        </p:txBody>
      </p:sp>
      <p:sp>
        <p:nvSpPr>
          <p:cNvPr id="69669" name="AutoShape 37">
            <a:extLst>
              <a:ext uri="{FF2B5EF4-FFF2-40B4-BE49-F238E27FC236}">
                <a16:creationId xmlns:a16="http://schemas.microsoft.com/office/drawing/2014/main" id="{56F9EA6A-92EB-4D52-B97A-8832B67FEF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67800" y="304800"/>
            <a:ext cx="1371600" cy="1295400"/>
          </a:xfrm>
          <a:prstGeom prst="star5">
            <a:avLst/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defRPr/>
            </a:pPr>
            <a:endParaRPr lang="en-US">
              <a:solidFill>
                <a:srgbClr val="990000"/>
              </a:solidFill>
              <a:latin typeface="Tahoma" pitchFamily="34" charset="0"/>
            </a:endParaRPr>
          </a:p>
        </p:txBody>
      </p:sp>
      <p:sp>
        <p:nvSpPr>
          <p:cNvPr id="18436" name="Text Box 38">
            <a:extLst>
              <a:ext uri="{FF2B5EF4-FFF2-40B4-BE49-F238E27FC236}">
                <a16:creationId xmlns:a16="http://schemas.microsoft.com/office/drawing/2014/main" id="{A6DF84E3-7486-48B4-9CC3-4F921D0B79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5000" y="762000"/>
            <a:ext cx="533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rgbClr val="0033CC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200">
                <a:solidFill>
                  <a:srgbClr val="0033CC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200">
                <a:solidFill>
                  <a:srgbClr val="0033CC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200">
                <a:solidFill>
                  <a:srgbClr val="0033CC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200">
                <a:solidFill>
                  <a:srgbClr val="0033CC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33CC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33CC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33CC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33CC"/>
                </a:solidFill>
                <a:latin typeface="Arial" panose="020B0604020202020204" pitchFamily="34" charset="0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altLang="en-US" sz="3200" b="1">
                <a:solidFill>
                  <a:schemeClr val="bg1"/>
                </a:solidFill>
                <a:latin typeface=".VnTifani HeavyH" panose="020B7200000000000000" pitchFamily="34" charset="0"/>
              </a:rPr>
              <a:t>1</a:t>
            </a:r>
          </a:p>
        </p:txBody>
      </p:sp>
      <p:sp>
        <p:nvSpPr>
          <p:cNvPr id="18437" name="AutoShape 70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7487B284-EDE5-49FB-B787-69BBE0A217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34600" y="6400800"/>
            <a:ext cx="533400" cy="457200"/>
          </a:xfrm>
          <a:prstGeom prst="actionButtonReturn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33CC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200">
                <a:solidFill>
                  <a:srgbClr val="0033CC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200">
                <a:solidFill>
                  <a:srgbClr val="0033CC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200">
                <a:solidFill>
                  <a:srgbClr val="0033CC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200">
                <a:solidFill>
                  <a:srgbClr val="0033CC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33CC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33CC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33CC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33CC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2" name="Group 44">
            <a:extLst>
              <a:ext uri="{FF2B5EF4-FFF2-40B4-BE49-F238E27FC236}">
                <a16:creationId xmlns:a16="http://schemas.microsoft.com/office/drawing/2014/main" id="{57EC898D-D721-48C8-971A-FA9D71D13C5F}"/>
              </a:ext>
            </a:extLst>
          </p:cNvPr>
          <p:cNvGrpSpPr>
            <a:grpSpLocks/>
          </p:cNvGrpSpPr>
          <p:nvPr/>
        </p:nvGrpSpPr>
        <p:grpSpPr bwMode="auto">
          <a:xfrm>
            <a:off x="3276600" y="4980544"/>
            <a:ext cx="5105400" cy="1210151"/>
            <a:chOff x="1752600" y="4980544"/>
            <a:chExt cx="5105400" cy="1210151"/>
          </a:xfrm>
        </p:grpSpPr>
        <p:sp>
          <p:nvSpPr>
            <p:cNvPr id="18451" name="AutoShape 68">
              <a:extLst>
                <a:ext uri="{FF2B5EF4-FFF2-40B4-BE49-F238E27FC236}">
                  <a16:creationId xmlns:a16="http://schemas.microsoft.com/office/drawing/2014/main" id="{E785A344-E4DD-4952-8E83-B34E2F8C74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2600" y="4980544"/>
              <a:ext cx="5105400" cy="1210151"/>
            </a:xfrm>
            <a:prstGeom prst="irregularSeal1">
              <a:avLst/>
            </a:prstGeom>
            <a:solidFill>
              <a:srgbClr val="CCFFCC"/>
            </a:solidFill>
            <a:ln w="19050" algn="ctr">
              <a:solidFill>
                <a:srgbClr val="008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 sz="2200">
                  <a:solidFill>
                    <a:srgbClr val="0033CC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200">
                  <a:solidFill>
                    <a:srgbClr val="0033CC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200">
                  <a:solidFill>
                    <a:srgbClr val="0033CC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200">
                  <a:solidFill>
                    <a:srgbClr val="0033CC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200">
                  <a:solidFill>
                    <a:srgbClr val="0033CC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defRPr sz="2200">
                  <a:solidFill>
                    <a:srgbClr val="0033CC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defRPr sz="2200">
                  <a:solidFill>
                    <a:srgbClr val="0033CC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defRPr sz="2200">
                  <a:solidFill>
                    <a:srgbClr val="0033CC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defRPr sz="2200">
                  <a:solidFill>
                    <a:srgbClr val="0033CC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52" name="Rectangle 69">
              <a:extLst>
                <a:ext uri="{FF2B5EF4-FFF2-40B4-BE49-F238E27FC236}">
                  <a16:creationId xmlns:a16="http://schemas.microsoft.com/office/drawing/2014/main" id="{D9D379F5-185F-4CB5-B13E-C926B5179B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7600" y="5029201"/>
              <a:ext cx="139333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200">
                  <a:solidFill>
                    <a:srgbClr val="0033CC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200">
                  <a:solidFill>
                    <a:srgbClr val="0033CC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200">
                  <a:solidFill>
                    <a:srgbClr val="0033CC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200">
                  <a:solidFill>
                    <a:srgbClr val="0033CC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200">
                  <a:solidFill>
                    <a:srgbClr val="0033CC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defRPr sz="2200">
                  <a:solidFill>
                    <a:srgbClr val="0033CC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defRPr sz="2200">
                  <a:solidFill>
                    <a:srgbClr val="0033CC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defRPr sz="2200">
                  <a:solidFill>
                    <a:srgbClr val="0033CC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defRPr sz="2200">
                  <a:solidFill>
                    <a:srgbClr val="0033CC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200" b="1">
                  <a:solidFill>
                    <a:srgbClr val="FF0000"/>
                  </a:solidFill>
                </a:rPr>
                <a:t>ĐÚNG</a:t>
              </a:r>
            </a:p>
          </p:txBody>
        </p:sp>
      </p:grpSp>
      <p:grpSp>
        <p:nvGrpSpPr>
          <p:cNvPr id="3" name="Group 45">
            <a:extLst>
              <a:ext uri="{FF2B5EF4-FFF2-40B4-BE49-F238E27FC236}">
                <a16:creationId xmlns:a16="http://schemas.microsoft.com/office/drawing/2014/main" id="{06994ABE-8523-4762-BA8F-E80858018592}"/>
              </a:ext>
            </a:extLst>
          </p:cNvPr>
          <p:cNvGrpSpPr>
            <a:grpSpLocks/>
          </p:cNvGrpSpPr>
          <p:nvPr/>
        </p:nvGrpSpPr>
        <p:grpSpPr bwMode="auto">
          <a:xfrm>
            <a:off x="3276600" y="4985306"/>
            <a:ext cx="5105400" cy="1210151"/>
            <a:chOff x="1752600" y="2694543"/>
            <a:chExt cx="5105400" cy="1210152"/>
          </a:xfrm>
        </p:grpSpPr>
        <p:sp>
          <p:nvSpPr>
            <p:cNvPr id="18449" name="AutoShape 68">
              <a:extLst>
                <a:ext uri="{FF2B5EF4-FFF2-40B4-BE49-F238E27FC236}">
                  <a16:creationId xmlns:a16="http://schemas.microsoft.com/office/drawing/2014/main" id="{8ABB9A1A-BACA-42D0-AB80-B456EAC26C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2600" y="2694543"/>
              <a:ext cx="5105400" cy="1210152"/>
            </a:xfrm>
            <a:prstGeom prst="irregularSeal1">
              <a:avLst/>
            </a:prstGeom>
            <a:solidFill>
              <a:srgbClr val="CCFFCC"/>
            </a:solidFill>
            <a:ln w="19050" algn="ctr">
              <a:solidFill>
                <a:srgbClr val="008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 sz="2200">
                  <a:solidFill>
                    <a:srgbClr val="0033CC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200">
                  <a:solidFill>
                    <a:srgbClr val="0033CC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200">
                  <a:solidFill>
                    <a:srgbClr val="0033CC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200">
                  <a:solidFill>
                    <a:srgbClr val="0033CC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200">
                  <a:solidFill>
                    <a:srgbClr val="0033CC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defRPr sz="2200">
                  <a:solidFill>
                    <a:srgbClr val="0033CC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defRPr sz="2200">
                  <a:solidFill>
                    <a:srgbClr val="0033CC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defRPr sz="2200">
                  <a:solidFill>
                    <a:srgbClr val="0033CC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defRPr sz="2200">
                  <a:solidFill>
                    <a:srgbClr val="0033CC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50" name="Rectangle 69">
              <a:extLst>
                <a:ext uri="{FF2B5EF4-FFF2-40B4-BE49-F238E27FC236}">
                  <a16:creationId xmlns:a16="http://schemas.microsoft.com/office/drawing/2014/main" id="{4DB3BB15-ED96-4962-BA1C-09B113578F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7600" y="2819401"/>
              <a:ext cx="139333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200">
                  <a:solidFill>
                    <a:srgbClr val="0033CC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200">
                  <a:solidFill>
                    <a:srgbClr val="0033CC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200">
                  <a:solidFill>
                    <a:srgbClr val="0033CC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200">
                  <a:solidFill>
                    <a:srgbClr val="0033CC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200">
                  <a:solidFill>
                    <a:srgbClr val="0033CC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defRPr sz="2200">
                  <a:solidFill>
                    <a:srgbClr val="0033CC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defRPr sz="2200">
                  <a:solidFill>
                    <a:srgbClr val="0033CC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defRPr sz="2200">
                  <a:solidFill>
                    <a:srgbClr val="0033CC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defRPr sz="2200">
                  <a:solidFill>
                    <a:srgbClr val="0033CC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200" b="1">
                  <a:solidFill>
                    <a:schemeClr val="tx1"/>
                  </a:solidFill>
                </a:rPr>
                <a:t>ĐÚNG</a:t>
              </a:r>
            </a:p>
          </p:txBody>
        </p:sp>
      </p:grpSp>
      <p:sp>
        <p:nvSpPr>
          <p:cNvPr id="18440" name="AutoShape 70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1141A07C-7CA1-46D8-96FD-FF0878407B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34600" y="6400800"/>
            <a:ext cx="533400" cy="457200"/>
          </a:xfrm>
          <a:prstGeom prst="actionButtonReturn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33CC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200">
                <a:solidFill>
                  <a:srgbClr val="0033CC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200">
                <a:solidFill>
                  <a:srgbClr val="0033CC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200">
                <a:solidFill>
                  <a:srgbClr val="0033CC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200">
                <a:solidFill>
                  <a:srgbClr val="0033CC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33CC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33CC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33CC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33CC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4" name="Group 48">
            <a:extLst>
              <a:ext uri="{FF2B5EF4-FFF2-40B4-BE49-F238E27FC236}">
                <a16:creationId xmlns:a16="http://schemas.microsoft.com/office/drawing/2014/main" id="{A683CDCE-1880-4509-ACF9-5405D617F9BC}"/>
              </a:ext>
            </a:extLst>
          </p:cNvPr>
          <p:cNvGrpSpPr>
            <a:grpSpLocks/>
          </p:cNvGrpSpPr>
          <p:nvPr/>
        </p:nvGrpSpPr>
        <p:grpSpPr bwMode="auto">
          <a:xfrm>
            <a:off x="6400800" y="271116"/>
            <a:ext cx="533400" cy="567084"/>
            <a:chOff x="4876800" y="271116"/>
            <a:chExt cx="533400" cy="567084"/>
          </a:xfrm>
        </p:grpSpPr>
        <p:sp>
          <p:nvSpPr>
            <p:cNvPr id="55" name="Rounded Rectangle 54">
              <a:extLst>
                <a:ext uri="{FF2B5EF4-FFF2-40B4-BE49-F238E27FC236}">
                  <a16:creationId xmlns:a16="http://schemas.microsoft.com/office/drawing/2014/main" id="{97FA1D21-1242-4AAA-B747-AA6F87983A6B}"/>
                </a:ext>
              </a:extLst>
            </p:cNvPr>
            <p:cNvSpPr/>
            <p:nvPr/>
          </p:nvSpPr>
          <p:spPr>
            <a:xfrm>
              <a:off x="4876800" y="304800"/>
              <a:ext cx="533400" cy="533400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rgbClr val="66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448" name="Rectangle 55">
              <a:extLst>
                <a:ext uri="{FF2B5EF4-FFF2-40B4-BE49-F238E27FC236}">
                  <a16:creationId xmlns:a16="http://schemas.microsoft.com/office/drawing/2014/main" id="{15362510-71CC-4817-A58A-7DD20187B4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1100" y="271116"/>
              <a:ext cx="304800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200">
                  <a:solidFill>
                    <a:srgbClr val="0033CC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200">
                  <a:solidFill>
                    <a:srgbClr val="0033CC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200">
                  <a:solidFill>
                    <a:srgbClr val="0033CC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200">
                  <a:solidFill>
                    <a:srgbClr val="0033CC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200">
                  <a:solidFill>
                    <a:srgbClr val="0033CC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defRPr sz="2200">
                  <a:solidFill>
                    <a:srgbClr val="0033CC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defRPr sz="2200">
                  <a:solidFill>
                    <a:srgbClr val="0033CC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defRPr sz="2200">
                  <a:solidFill>
                    <a:srgbClr val="0033CC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defRPr sz="2200">
                  <a:solidFill>
                    <a:srgbClr val="0033CC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200" dirty="0">
                  <a:solidFill>
                    <a:srgbClr val="6600FF"/>
                  </a:solidFill>
                </a:rPr>
                <a:t>Đ</a:t>
              </a:r>
              <a:endParaRPr lang="en-US" altLang="en-US" dirty="0">
                <a:solidFill>
                  <a:srgbClr val="6600FF"/>
                </a:solidFill>
              </a:endParaRPr>
            </a:p>
          </p:txBody>
        </p:sp>
      </p:grpSp>
      <p:grpSp>
        <p:nvGrpSpPr>
          <p:cNvPr id="5" name="Group 47">
            <a:extLst>
              <a:ext uri="{FF2B5EF4-FFF2-40B4-BE49-F238E27FC236}">
                <a16:creationId xmlns:a16="http://schemas.microsoft.com/office/drawing/2014/main" id="{89829698-63EB-4376-A59F-FE16148886C5}"/>
              </a:ext>
            </a:extLst>
          </p:cNvPr>
          <p:cNvGrpSpPr>
            <a:grpSpLocks/>
          </p:cNvGrpSpPr>
          <p:nvPr/>
        </p:nvGrpSpPr>
        <p:grpSpPr bwMode="auto">
          <a:xfrm>
            <a:off x="7162800" y="297620"/>
            <a:ext cx="533400" cy="540580"/>
            <a:chOff x="5638800" y="297620"/>
            <a:chExt cx="533400" cy="540580"/>
          </a:xfrm>
        </p:grpSpPr>
        <p:sp>
          <p:nvSpPr>
            <p:cNvPr id="58" name="Rounded Rectangle 57">
              <a:extLst>
                <a:ext uri="{FF2B5EF4-FFF2-40B4-BE49-F238E27FC236}">
                  <a16:creationId xmlns:a16="http://schemas.microsoft.com/office/drawing/2014/main" id="{02C67A13-51FA-4DD5-B1EA-70BBECE58559}"/>
                </a:ext>
              </a:extLst>
            </p:cNvPr>
            <p:cNvSpPr/>
            <p:nvPr/>
          </p:nvSpPr>
          <p:spPr>
            <a:xfrm>
              <a:off x="5638800" y="304800"/>
              <a:ext cx="533400" cy="533400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rgbClr val="66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446" name="Rectangle 58">
              <a:extLst>
                <a:ext uri="{FF2B5EF4-FFF2-40B4-BE49-F238E27FC236}">
                  <a16:creationId xmlns:a16="http://schemas.microsoft.com/office/drawing/2014/main" id="{3178B0AC-6824-4E7E-9BE5-D13B275197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53100" y="297620"/>
              <a:ext cx="304800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200">
                  <a:solidFill>
                    <a:srgbClr val="0033CC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200">
                  <a:solidFill>
                    <a:srgbClr val="0033CC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200">
                  <a:solidFill>
                    <a:srgbClr val="0033CC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200">
                  <a:solidFill>
                    <a:srgbClr val="0033CC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200">
                  <a:solidFill>
                    <a:srgbClr val="0033CC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defRPr sz="2200">
                  <a:solidFill>
                    <a:srgbClr val="0033CC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defRPr sz="2200">
                  <a:solidFill>
                    <a:srgbClr val="0033CC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defRPr sz="2200">
                  <a:solidFill>
                    <a:srgbClr val="0033CC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defRPr sz="2200">
                  <a:solidFill>
                    <a:srgbClr val="0033CC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200" dirty="0">
                  <a:solidFill>
                    <a:srgbClr val="6600FF"/>
                  </a:solidFill>
                </a:rPr>
                <a:t>S</a:t>
              </a:r>
              <a:endParaRPr lang="en-US" altLang="en-US" dirty="0">
                <a:solidFill>
                  <a:srgbClr val="6600FF"/>
                </a:solidFill>
              </a:endParaRPr>
            </a:p>
          </p:txBody>
        </p:sp>
      </p:grpSp>
      <p:sp>
        <p:nvSpPr>
          <p:cNvPr id="60" name="Rectangle 59">
            <a:extLst>
              <a:ext uri="{FF2B5EF4-FFF2-40B4-BE49-F238E27FC236}">
                <a16:creationId xmlns:a16="http://schemas.microsoft.com/office/drawing/2014/main" id="{63277EFD-6942-4993-8859-AE07CA2FB6F8}"/>
              </a:ext>
            </a:extLst>
          </p:cNvPr>
          <p:cNvSpPr/>
          <p:nvPr/>
        </p:nvSpPr>
        <p:spPr>
          <a:xfrm>
            <a:off x="3731710" y="2004392"/>
            <a:ext cx="5183690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96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Arial" charset="0"/>
              </a:rPr>
              <a:t>10 </a:t>
            </a:r>
            <a:r>
              <a:rPr lang="en-US" sz="9600" b="1" spc="100" dirty="0" err="1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Arial" charset="0"/>
              </a:rPr>
              <a:t>điểm</a:t>
            </a:r>
            <a:endParaRPr lang="en-US" sz="96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Arial" charset="0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9D2BEDBD-8D56-42A5-BB08-BA8E1106AAD6}"/>
              </a:ext>
            </a:extLst>
          </p:cNvPr>
          <p:cNvSpPr/>
          <p:nvPr/>
        </p:nvSpPr>
        <p:spPr>
          <a:xfrm>
            <a:off x="4087310" y="1955558"/>
            <a:ext cx="5183690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96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Arial" charset="0"/>
              </a:rPr>
              <a:t>0 </a:t>
            </a:r>
            <a:r>
              <a:rPr lang="en-US" sz="9600" b="1" spc="100" dirty="0" err="1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Arial" charset="0"/>
              </a:rPr>
              <a:t>điểm</a:t>
            </a:r>
            <a:endParaRPr lang="en-US" sz="96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1000" fill="hold"/>
                                        <p:tgtEl>
                                          <p:spTgt spid="696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1000" fill="hold"/>
                                        <p:tgtEl>
                                          <p:spTgt spid="696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1000" fill="hold"/>
                                        <p:tgtEl>
                                          <p:spTgt spid="6966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696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70" decel="100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770" decel="100000"/>
                                        <p:tgtEl>
                                          <p:spTgt spid="6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70" decel="100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770" decel="100000"/>
                                        <p:tgtEl>
                                          <p:spTgt spid="6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2" dur="77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4" dur="77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6966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6" descr="Image result for school powerpoint background">
            <a:extLst>
              <a:ext uri="{FF2B5EF4-FFF2-40B4-BE49-F238E27FC236}">
                <a16:creationId xmlns:a16="http://schemas.microsoft.com/office/drawing/2014/main" id="{F0600436-A945-4B47-A998-4D4587F8F7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741" name="AutoShape 85">
            <a:extLst>
              <a:ext uri="{FF2B5EF4-FFF2-40B4-BE49-F238E27FC236}">
                <a16:creationId xmlns:a16="http://schemas.microsoft.com/office/drawing/2014/main" id="{6FC2612F-3C76-4A1C-B31B-06777C3DDB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20200" y="457200"/>
            <a:ext cx="1371600" cy="1295400"/>
          </a:xfrm>
          <a:prstGeom prst="star5">
            <a:avLst/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defRPr/>
            </a:pPr>
            <a:endParaRPr lang="en-US">
              <a:solidFill>
                <a:srgbClr val="990000"/>
              </a:solidFill>
              <a:latin typeface="Tahoma" pitchFamily="34" charset="0"/>
            </a:endParaRPr>
          </a:p>
        </p:txBody>
      </p:sp>
      <p:sp>
        <p:nvSpPr>
          <p:cNvPr id="19459" name="Text Box 86">
            <a:extLst>
              <a:ext uri="{FF2B5EF4-FFF2-40B4-BE49-F238E27FC236}">
                <a16:creationId xmlns:a16="http://schemas.microsoft.com/office/drawing/2014/main" id="{70E107D2-339A-488C-AF90-EE78BBCF49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77400" y="914400"/>
            <a:ext cx="533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rgbClr val="0033CC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200">
                <a:solidFill>
                  <a:srgbClr val="0033CC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200">
                <a:solidFill>
                  <a:srgbClr val="0033CC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200">
                <a:solidFill>
                  <a:srgbClr val="0033CC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200">
                <a:solidFill>
                  <a:srgbClr val="0033CC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33CC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33CC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33CC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33CC"/>
                </a:solidFill>
                <a:latin typeface="Arial" panose="020B0604020202020204" pitchFamily="34" charset="0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altLang="en-US" sz="3200" b="1">
                <a:solidFill>
                  <a:schemeClr val="bg1"/>
                </a:solidFill>
                <a:latin typeface=".VnTifani HeavyH" panose="020B7200000000000000" pitchFamily="34" charset="0"/>
              </a:rPr>
              <a:t>2</a:t>
            </a:r>
          </a:p>
        </p:txBody>
      </p:sp>
      <p:sp>
        <p:nvSpPr>
          <p:cNvPr id="19460" name="Rectangle 113">
            <a:extLst>
              <a:ext uri="{FF2B5EF4-FFF2-40B4-BE49-F238E27FC236}">
                <a16:creationId xmlns:a16="http://schemas.microsoft.com/office/drawing/2014/main" id="{F46B0F0D-D570-4F53-9927-737A8B75D2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3552826"/>
            <a:ext cx="82296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rgbClr val="0033CC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200">
                <a:solidFill>
                  <a:srgbClr val="0033CC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200">
                <a:solidFill>
                  <a:srgbClr val="0033CC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200">
                <a:solidFill>
                  <a:srgbClr val="0033CC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200">
                <a:solidFill>
                  <a:srgbClr val="0033CC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33CC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33CC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33CC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33CC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3200">
                <a:solidFill>
                  <a:schemeClr val="tx1"/>
                </a:solidFill>
              </a:rPr>
              <a:t>Trong một tam giác tù, đối diện với cạnh lớn nhất là góc tù.</a:t>
            </a:r>
            <a:r>
              <a:rPr lang="en-US" altLang="en-US" sz="3200"/>
              <a:t> </a:t>
            </a:r>
            <a:r>
              <a:rPr lang="en-US" altLang="en-US" sz="3200">
                <a:solidFill>
                  <a:srgbClr val="FF0000"/>
                </a:solidFill>
              </a:rPr>
              <a:t>Đúng hay Sai?</a:t>
            </a:r>
          </a:p>
        </p:txBody>
      </p:sp>
      <p:grpSp>
        <p:nvGrpSpPr>
          <p:cNvPr id="2" name="Group 44">
            <a:extLst>
              <a:ext uri="{FF2B5EF4-FFF2-40B4-BE49-F238E27FC236}">
                <a16:creationId xmlns:a16="http://schemas.microsoft.com/office/drawing/2014/main" id="{0B83B179-964F-4A95-8BF0-E0B69615406E}"/>
              </a:ext>
            </a:extLst>
          </p:cNvPr>
          <p:cNvGrpSpPr>
            <a:grpSpLocks/>
          </p:cNvGrpSpPr>
          <p:nvPr/>
        </p:nvGrpSpPr>
        <p:grpSpPr bwMode="auto">
          <a:xfrm>
            <a:off x="3276600" y="4980544"/>
            <a:ext cx="5105400" cy="1210151"/>
            <a:chOff x="1752600" y="4980544"/>
            <a:chExt cx="5105400" cy="1210151"/>
          </a:xfrm>
        </p:grpSpPr>
        <p:sp>
          <p:nvSpPr>
            <p:cNvPr id="19476" name="AutoShape 68">
              <a:extLst>
                <a:ext uri="{FF2B5EF4-FFF2-40B4-BE49-F238E27FC236}">
                  <a16:creationId xmlns:a16="http://schemas.microsoft.com/office/drawing/2014/main" id="{031AB5DF-80A2-4DE8-93F5-8C2063C0F4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2600" y="4980544"/>
              <a:ext cx="5105400" cy="1210151"/>
            </a:xfrm>
            <a:prstGeom prst="irregularSeal1">
              <a:avLst/>
            </a:prstGeom>
            <a:solidFill>
              <a:srgbClr val="CCFFCC"/>
            </a:solidFill>
            <a:ln w="19050" algn="ctr">
              <a:solidFill>
                <a:srgbClr val="008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 sz="2200">
                  <a:solidFill>
                    <a:srgbClr val="0033CC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200">
                  <a:solidFill>
                    <a:srgbClr val="0033CC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200">
                  <a:solidFill>
                    <a:srgbClr val="0033CC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200">
                  <a:solidFill>
                    <a:srgbClr val="0033CC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200">
                  <a:solidFill>
                    <a:srgbClr val="0033CC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defRPr sz="2200">
                  <a:solidFill>
                    <a:srgbClr val="0033CC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defRPr sz="2200">
                  <a:solidFill>
                    <a:srgbClr val="0033CC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defRPr sz="2200">
                  <a:solidFill>
                    <a:srgbClr val="0033CC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defRPr sz="2200">
                  <a:solidFill>
                    <a:srgbClr val="0033CC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477" name="Rectangle 69">
              <a:extLst>
                <a:ext uri="{FF2B5EF4-FFF2-40B4-BE49-F238E27FC236}">
                  <a16:creationId xmlns:a16="http://schemas.microsoft.com/office/drawing/2014/main" id="{83F5E6D1-BC7E-42FC-9091-F4898BF568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7600" y="5029201"/>
              <a:ext cx="139333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200">
                  <a:solidFill>
                    <a:srgbClr val="0033CC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200">
                  <a:solidFill>
                    <a:srgbClr val="0033CC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200">
                  <a:solidFill>
                    <a:srgbClr val="0033CC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200">
                  <a:solidFill>
                    <a:srgbClr val="0033CC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200">
                  <a:solidFill>
                    <a:srgbClr val="0033CC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defRPr sz="2200">
                  <a:solidFill>
                    <a:srgbClr val="0033CC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defRPr sz="2200">
                  <a:solidFill>
                    <a:srgbClr val="0033CC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defRPr sz="2200">
                  <a:solidFill>
                    <a:srgbClr val="0033CC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defRPr sz="2200">
                  <a:solidFill>
                    <a:srgbClr val="0033CC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200" b="1">
                  <a:solidFill>
                    <a:srgbClr val="FF0000"/>
                  </a:solidFill>
                </a:rPr>
                <a:t>ĐÚNG</a:t>
              </a:r>
            </a:p>
          </p:txBody>
        </p:sp>
      </p:grpSp>
      <p:grpSp>
        <p:nvGrpSpPr>
          <p:cNvPr id="3" name="Group 45">
            <a:extLst>
              <a:ext uri="{FF2B5EF4-FFF2-40B4-BE49-F238E27FC236}">
                <a16:creationId xmlns:a16="http://schemas.microsoft.com/office/drawing/2014/main" id="{90A75DD6-2E07-4100-82FB-FE3D4046C1CE}"/>
              </a:ext>
            </a:extLst>
          </p:cNvPr>
          <p:cNvGrpSpPr>
            <a:grpSpLocks/>
          </p:cNvGrpSpPr>
          <p:nvPr/>
        </p:nvGrpSpPr>
        <p:grpSpPr bwMode="auto">
          <a:xfrm>
            <a:off x="3276600" y="4985306"/>
            <a:ext cx="5105400" cy="1210151"/>
            <a:chOff x="1752600" y="2694543"/>
            <a:chExt cx="5105400" cy="1210152"/>
          </a:xfrm>
        </p:grpSpPr>
        <p:sp>
          <p:nvSpPr>
            <p:cNvPr id="19474" name="AutoShape 68">
              <a:extLst>
                <a:ext uri="{FF2B5EF4-FFF2-40B4-BE49-F238E27FC236}">
                  <a16:creationId xmlns:a16="http://schemas.microsoft.com/office/drawing/2014/main" id="{1ABEC3D1-B3B5-47B7-8837-801EEF1B84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2600" y="2694543"/>
              <a:ext cx="5105400" cy="1210152"/>
            </a:xfrm>
            <a:prstGeom prst="irregularSeal1">
              <a:avLst/>
            </a:prstGeom>
            <a:solidFill>
              <a:srgbClr val="CCFFCC"/>
            </a:solidFill>
            <a:ln w="19050" algn="ctr">
              <a:solidFill>
                <a:srgbClr val="008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 sz="2200">
                  <a:solidFill>
                    <a:srgbClr val="0033CC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200">
                  <a:solidFill>
                    <a:srgbClr val="0033CC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200">
                  <a:solidFill>
                    <a:srgbClr val="0033CC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200">
                  <a:solidFill>
                    <a:srgbClr val="0033CC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200">
                  <a:solidFill>
                    <a:srgbClr val="0033CC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defRPr sz="2200">
                  <a:solidFill>
                    <a:srgbClr val="0033CC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defRPr sz="2200">
                  <a:solidFill>
                    <a:srgbClr val="0033CC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defRPr sz="2200">
                  <a:solidFill>
                    <a:srgbClr val="0033CC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defRPr sz="2200">
                  <a:solidFill>
                    <a:srgbClr val="0033CC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475" name="Rectangle 69">
              <a:extLst>
                <a:ext uri="{FF2B5EF4-FFF2-40B4-BE49-F238E27FC236}">
                  <a16:creationId xmlns:a16="http://schemas.microsoft.com/office/drawing/2014/main" id="{F56EB71C-28BA-454B-B7AD-A6AA893DA8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7600" y="2819401"/>
              <a:ext cx="139333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200">
                  <a:solidFill>
                    <a:srgbClr val="0033CC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200">
                  <a:solidFill>
                    <a:srgbClr val="0033CC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200">
                  <a:solidFill>
                    <a:srgbClr val="0033CC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200">
                  <a:solidFill>
                    <a:srgbClr val="0033CC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200">
                  <a:solidFill>
                    <a:srgbClr val="0033CC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defRPr sz="2200">
                  <a:solidFill>
                    <a:srgbClr val="0033CC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defRPr sz="2200">
                  <a:solidFill>
                    <a:srgbClr val="0033CC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defRPr sz="2200">
                  <a:solidFill>
                    <a:srgbClr val="0033CC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defRPr sz="2200">
                  <a:solidFill>
                    <a:srgbClr val="0033CC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200" b="1">
                  <a:solidFill>
                    <a:schemeClr val="tx1"/>
                  </a:solidFill>
                </a:rPr>
                <a:t>ĐÚNG</a:t>
              </a:r>
            </a:p>
          </p:txBody>
        </p:sp>
      </p:grpSp>
      <p:grpSp>
        <p:nvGrpSpPr>
          <p:cNvPr id="4" name="Group 48">
            <a:extLst>
              <a:ext uri="{FF2B5EF4-FFF2-40B4-BE49-F238E27FC236}">
                <a16:creationId xmlns:a16="http://schemas.microsoft.com/office/drawing/2014/main" id="{7A53B2B3-B8D3-48DC-86E4-6A692DD5F85E}"/>
              </a:ext>
            </a:extLst>
          </p:cNvPr>
          <p:cNvGrpSpPr>
            <a:grpSpLocks/>
          </p:cNvGrpSpPr>
          <p:nvPr/>
        </p:nvGrpSpPr>
        <p:grpSpPr bwMode="auto">
          <a:xfrm>
            <a:off x="6400800" y="297620"/>
            <a:ext cx="533400" cy="540580"/>
            <a:chOff x="4876800" y="297620"/>
            <a:chExt cx="533400" cy="540580"/>
          </a:xfrm>
        </p:grpSpPr>
        <p:sp>
          <p:nvSpPr>
            <p:cNvPr id="56" name="Rounded Rectangle 55">
              <a:extLst>
                <a:ext uri="{FF2B5EF4-FFF2-40B4-BE49-F238E27FC236}">
                  <a16:creationId xmlns:a16="http://schemas.microsoft.com/office/drawing/2014/main" id="{5B158552-5A73-478D-AFFB-D0546A509873}"/>
                </a:ext>
              </a:extLst>
            </p:cNvPr>
            <p:cNvSpPr/>
            <p:nvPr/>
          </p:nvSpPr>
          <p:spPr>
            <a:xfrm>
              <a:off x="4876800" y="304800"/>
              <a:ext cx="533400" cy="533400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rgbClr val="66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473" name="Rectangle 56">
              <a:extLst>
                <a:ext uri="{FF2B5EF4-FFF2-40B4-BE49-F238E27FC236}">
                  <a16:creationId xmlns:a16="http://schemas.microsoft.com/office/drawing/2014/main" id="{AC06D396-C63C-4C65-9C40-F2DAA3BC6E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1100" y="297620"/>
              <a:ext cx="304800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200">
                  <a:solidFill>
                    <a:srgbClr val="0033CC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200">
                  <a:solidFill>
                    <a:srgbClr val="0033CC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200">
                  <a:solidFill>
                    <a:srgbClr val="0033CC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200">
                  <a:solidFill>
                    <a:srgbClr val="0033CC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200">
                  <a:solidFill>
                    <a:srgbClr val="0033CC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defRPr sz="2200">
                  <a:solidFill>
                    <a:srgbClr val="0033CC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defRPr sz="2200">
                  <a:solidFill>
                    <a:srgbClr val="0033CC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defRPr sz="2200">
                  <a:solidFill>
                    <a:srgbClr val="0033CC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defRPr sz="2200">
                  <a:solidFill>
                    <a:srgbClr val="0033CC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200" dirty="0">
                  <a:solidFill>
                    <a:srgbClr val="6600FF"/>
                  </a:solidFill>
                </a:rPr>
                <a:t>Đ</a:t>
              </a:r>
              <a:endParaRPr lang="en-US" altLang="en-US" dirty="0">
                <a:solidFill>
                  <a:srgbClr val="6600FF"/>
                </a:solidFill>
              </a:endParaRPr>
            </a:p>
          </p:txBody>
        </p:sp>
      </p:grpSp>
      <p:grpSp>
        <p:nvGrpSpPr>
          <p:cNvPr id="5" name="Group 47">
            <a:extLst>
              <a:ext uri="{FF2B5EF4-FFF2-40B4-BE49-F238E27FC236}">
                <a16:creationId xmlns:a16="http://schemas.microsoft.com/office/drawing/2014/main" id="{39B7FD62-2239-4168-A78E-F66D9E0CA909}"/>
              </a:ext>
            </a:extLst>
          </p:cNvPr>
          <p:cNvGrpSpPr>
            <a:grpSpLocks/>
          </p:cNvGrpSpPr>
          <p:nvPr/>
        </p:nvGrpSpPr>
        <p:grpSpPr bwMode="auto">
          <a:xfrm>
            <a:off x="7162800" y="284368"/>
            <a:ext cx="533400" cy="553832"/>
            <a:chOff x="5638800" y="284368"/>
            <a:chExt cx="533400" cy="553832"/>
          </a:xfrm>
        </p:grpSpPr>
        <p:sp>
          <p:nvSpPr>
            <p:cNvPr id="59" name="Rounded Rectangle 58">
              <a:extLst>
                <a:ext uri="{FF2B5EF4-FFF2-40B4-BE49-F238E27FC236}">
                  <a16:creationId xmlns:a16="http://schemas.microsoft.com/office/drawing/2014/main" id="{52C9D351-F706-4157-8FD3-CA3BF2BDE536}"/>
                </a:ext>
              </a:extLst>
            </p:cNvPr>
            <p:cNvSpPr/>
            <p:nvPr/>
          </p:nvSpPr>
          <p:spPr>
            <a:xfrm>
              <a:off x="5638800" y="304800"/>
              <a:ext cx="533400" cy="533400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rgbClr val="66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471" name="Rectangle 59">
              <a:extLst>
                <a:ext uri="{FF2B5EF4-FFF2-40B4-BE49-F238E27FC236}">
                  <a16:creationId xmlns:a16="http://schemas.microsoft.com/office/drawing/2014/main" id="{74BFE0BA-E5C5-40CC-8D48-49398A8F83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53100" y="284368"/>
              <a:ext cx="304800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200">
                  <a:solidFill>
                    <a:srgbClr val="0033CC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200">
                  <a:solidFill>
                    <a:srgbClr val="0033CC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200">
                  <a:solidFill>
                    <a:srgbClr val="0033CC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200">
                  <a:solidFill>
                    <a:srgbClr val="0033CC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200">
                  <a:solidFill>
                    <a:srgbClr val="0033CC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defRPr sz="2200">
                  <a:solidFill>
                    <a:srgbClr val="0033CC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defRPr sz="2200">
                  <a:solidFill>
                    <a:srgbClr val="0033CC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defRPr sz="2200">
                  <a:solidFill>
                    <a:srgbClr val="0033CC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defRPr sz="2200">
                  <a:solidFill>
                    <a:srgbClr val="0033CC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200" dirty="0">
                  <a:solidFill>
                    <a:srgbClr val="6600FF"/>
                  </a:solidFill>
                </a:rPr>
                <a:t>S</a:t>
              </a:r>
              <a:endParaRPr lang="en-US" altLang="en-US" dirty="0">
                <a:solidFill>
                  <a:srgbClr val="6600FF"/>
                </a:solidFill>
              </a:endParaRPr>
            </a:p>
          </p:txBody>
        </p:sp>
      </p:grpSp>
      <p:sp>
        <p:nvSpPr>
          <p:cNvPr id="61" name="Rectangle 60">
            <a:extLst>
              <a:ext uri="{FF2B5EF4-FFF2-40B4-BE49-F238E27FC236}">
                <a16:creationId xmlns:a16="http://schemas.microsoft.com/office/drawing/2014/main" id="{DB7F913C-4C38-4A3D-813E-B64CD7960432}"/>
              </a:ext>
            </a:extLst>
          </p:cNvPr>
          <p:cNvSpPr/>
          <p:nvPr/>
        </p:nvSpPr>
        <p:spPr>
          <a:xfrm>
            <a:off x="3807910" y="1447800"/>
            <a:ext cx="5183690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96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Arial" charset="0"/>
              </a:rPr>
              <a:t>10 </a:t>
            </a:r>
            <a:r>
              <a:rPr lang="en-US" sz="9600" b="1" spc="100" dirty="0" err="1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Arial" charset="0"/>
              </a:rPr>
              <a:t>điểm</a:t>
            </a:r>
            <a:endParaRPr lang="en-US" sz="96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Arial" charset="0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20AA9F0C-AB33-44C0-B026-ED41074AE63E}"/>
              </a:ext>
            </a:extLst>
          </p:cNvPr>
          <p:cNvSpPr/>
          <p:nvPr/>
        </p:nvSpPr>
        <p:spPr>
          <a:xfrm>
            <a:off x="4112710" y="1435100"/>
            <a:ext cx="5183690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96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Arial" charset="0"/>
              </a:rPr>
              <a:t>0 </a:t>
            </a:r>
            <a:r>
              <a:rPr lang="en-US" sz="9600" b="1" spc="100" dirty="0" err="1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Arial" charset="0"/>
              </a:rPr>
              <a:t>điểm</a:t>
            </a:r>
            <a:endParaRPr lang="en-US" sz="96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Arial" charset="0"/>
            </a:endParaRPr>
          </a:p>
        </p:txBody>
      </p:sp>
      <p:sp>
        <p:nvSpPr>
          <p:cNvPr id="22" name="AutoShape 70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38E70FF8-DFC0-4BB4-AE3E-F81F8E94A4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87000" y="6248401"/>
            <a:ext cx="533400" cy="457200"/>
          </a:xfrm>
          <a:prstGeom prst="actionButtonReturn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33CC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200">
                <a:solidFill>
                  <a:srgbClr val="0033CC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200">
                <a:solidFill>
                  <a:srgbClr val="0033CC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200">
                <a:solidFill>
                  <a:srgbClr val="0033CC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200">
                <a:solidFill>
                  <a:srgbClr val="0033CC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33CC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33CC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33CC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33CC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1000" fill="hold"/>
                                        <p:tgtEl>
                                          <p:spTgt spid="707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1000" fill="hold"/>
                                        <p:tgtEl>
                                          <p:spTgt spid="707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1000" fill="hold"/>
                                        <p:tgtEl>
                                          <p:spTgt spid="707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707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70" decel="100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770" decel="100000"/>
                                        <p:tgtEl>
                                          <p:spTgt spid="6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70" decel="100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770" decel="100000"/>
                                        <p:tgtEl>
                                          <p:spTgt spid="6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2" dur="77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4" dur="77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7074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6" descr="Image result for school powerpoint background">
            <a:extLst>
              <a:ext uri="{FF2B5EF4-FFF2-40B4-BE49-F238E27FC236}">
                <a16:creationId xmlns:a16="http://schemas.microsoft.com/office/drawing/2014/main" id="{1B701856-AECC-48E1-8723-D13430CFC4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07" name="AutoShape 27">
            <a:extLst>
              <a:ext uri="{FF2B5EF4-FFF2-40B4-BE49-F238E27FC236}">
                <a16:creationId xmlns:a16="http://schemas.microsoft.com/office/drawing/2014/main" id="{7E82A95C-A87D-48CE-A22F-0E5E36916F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20200" y="457200"/>
            <a:ext cx="1371600" cy="1295400"/>
          </a:xfrm>
          <a:prstGeom prst="star5">
            <a:avLst/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defRPr/>
            </a:pPr>
            <a:endParaRPr lang="en-US">
              <a:solidFill>
                <a:srgbClr val="990000"/>
              </a:solidFill>
              <a:latin typeface="Tahoma" pitchFamily="34" charset="0"/>
            </a:endParaRPr>
          </a:p>
        </p:txBody>
      </p:sp>
      <p:sp>
        <p:nvSpPr>
          <p:cNvPr id="20483" name="Text Box 28">
            <a:extLst>
              <a:ext uri="{FF2B5EF4-FFF2-40B4-BE49-F238E27FC236}">
                <a16:creationId xmlns:a16="http://schemas.microsoft.com/office/drawing/2014/main" id="{1FD3675D-4CBF-4D37-AEFE-863AEEBF62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77400" y="914400"/>
            <a:ext cx="533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rgbClr val="0033CC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200">
                <a:solidFill>
                  <a:srgbClr val="0033CC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200">
                <a:solidFill>
                  <a:srgbClr val="0033CC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200">
                <a:solidFill>
                  <a:srgbClr val="0033CC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200">
                <a:solidFill>
                  <a:srgbClr val="0033CC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33CC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33CC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33CC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33CC"/>
                </a:solidFill>
                <a:latin typeface="Arial" panose="020B0604020202020204" pitchFamily="34" charset="0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altLang="en-US" sz="3200" b="1">
                <a:solidFill>
                  <a:schemeClr val="bg1"/>
                </a:solidFill>
                <a:latin typeface=".VnTifani HeavyH" panose="020B7200000000000000" pitchFamily="34" charset="0"/>
              </a:rPr>
              <a:t>3</a:t>
            </a:r>
          </a:p>
        </p:txBody>
      </p:sp>
      <p:sp>
        <p:nvSpPr>
          <p:cNvPr id="20484" name="Rectangle 29">
            <a:extLst>
              <a:ext uri="{FF2B5EF4-FFF2-40B4-BE49-F238E27FC236}">
                <a16:creationId xmlns:a16="http://schemas.microsoft.com/office/drawing/2014/main" id="{FC6F45B8-6D6F-41CE-B774-EAE88F594E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3552826"/>
            <a:ext cx="82296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rgbClr val="0033CC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200">
                <a:solidFill>
                  <a:srgbClr val="0033CC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200">
                <a:solidFill>
                  <a:srgbClr val="0033CC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200">
                <a:solidFill>
                  <a:srgbClr val="0033CC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200">
                <a:solidFill>
                  <a:srgbClr val="0033CC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33CC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33CC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33CC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33CC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3200">
                <a:solidFill>
                  <a:schemeClr val="tx1"/>
                </a:solidFill>
              </a:rPr>
              <a:t>Trong một tam giác, đối diện với cạnh lớn nhất là góc tù.</a:t>
            </a:r>
            <a:r>
              <a:rPr lang="en-US" altLang="en-US" sz="3200"/>
              <a:t> </a:t>
            </a:r>
            <a:r>
              <a:rPr lang="en-US" altLang="en-US" sz="3200">
                <a:solidFill>
                  <a:srgbClr val="FF0000"/>
                </a:solidFill>
              </a:rPr>
              <a:t>Đúng hay Sai?</a:t>
            </a:r>
          </a:p>
        </p:txBody>
      </p:sp>
      <p:grpSp>
        <p:nvGrpSpPr>
          <p:cNvPr id="2" name="Group 32">
            <a:extLst>
              <a:ext uri="{FF2B5EF4-FFF2-40B4-BE49-F238E27FC236}">
                <a16:creationId xmlns:a16="http://schemas.microsoft.com/office/drawing/2014/main" id="{2E6487D0-71B1-4DC0-95BC-294F904FCEE8}"/>
              </a:ext>
            </a:extLst>
          </p:cNvPr>
          <p:cNvGrpSpPr>
            <a:grpSpLocks/>
          </p:cNvGrpSpPr>
          <p:nvPr/>
        </p:nvGrpSpPr>
        <p:grpSpPr bwMode="auto">
          <a:xfrm>
            <a:off x="3276600" y="4980544"/>
            <a:ext cx="5105400" cy="1210151"/>
            <a:chOff x="1752600" y="4980544"/>
            <a:chExt cx="5105400" cy="1210151"/>
          </a:xfrm>
        </p:grpSpPr>
        <p:sp>
          <p:nvSpPr>
            <p:cNvPr id="20499" name="AutoShape 68">
              <a:extLst>
                <a:ext uri="{FF2B5EF4-FFF2-40B4-BE49-F238E27FC236}">
                  <a16:creationId xmlns:a16="http://schemas.microsoft.com/office/drawing/2014/main" id="{2E1E4B54-2AC8-4EBA-A619-6D867055D5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2600" y="4980544"/>
              <a:ext cx="5105400" cy="1210151"/>
            </a:xfrm>
            <a:prstGeom prst="irregularSeal1">
              <a:avLst/>
            </a:prstGeom>
            <a:solidFill>
              <a:srgbClr val="CCFFCC"/>
            </a:solidFill>
            <a:ln w="19050" algn="ctr">
              <a:solidFill>
                <a:srgbClr val="008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 sz="2200">
                  <a:solidFill>
                    <a:srgbClr val="0033CC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200">
                  <a:solidFill>
                    <a:srgbClr val="0033CC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200">
                  <a:solidFill>
                    <a:srgbClr val="0033CC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200">
                  <a:solidFill>
                    <a:srgbClr val="0033CC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200">
                  <a:solidFill>
                    <a:srgbClr val="0033CC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defRPr sz="2200">
                  <a:solidFill>
                    <a:srgbClr val="0033CC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defRPr sz="2200">
                  <a:solidFill>
                    <a:srgbClr val="0033CC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defRPr sz="2200">
                  <a:solidFill>
                    <a:srgbClr val="0033CC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defRPr sz="2200">
                  <a:solidFill>
                    <a:srgbClr val="0033CC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500" name="Rectangle 69">
              <a:extLst>
                <a:ext uri="{FF2B5EF4-FFF2-40B4-BE49-F238E27FC236}">
                  <a16:creationId xmlns:a16="http://schemas.microsoft.com/office/drawing/2014/main" id="{9CBCD346-755F-476D-AF28-E614398A8E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5251" y="5051446"/>
              <a:ext cx="869149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200">
                  <a:solidFill>
                    <a:srgbClr val="0033CC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200">
                  <a:solidFill>
                    <a:srgbClr val="0033CC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200">
                  <a:solidFill>
                    <a:srgbClr val="0033CC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200">
                  <a:solidFill>
                    <a:srgbClr val="0033CC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200">
                  <a:solidFill>
                    <a:srgbClr val="0033CC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defRPr sz="2200">
                  <a:solidFill>
                    <a:srgbClr val="0033CC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defRPr sz="2200">
                  <a:solidFill>
                    <a:srgbClr val="0033CC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defRPr sz="2200">
                  <a:solidFill>
                    <a:srgbClr val="0033CC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defRPr sz="2200">
                  <a:solidFill>
                    <a:srgbClr val="0033CC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200" b="1">
                  <a:solidFill>
                    <a:srgbClr val="FF0000"/>
                  </a:solidFill>
                </a:rPr>
                <a:t>SAI</a:t>
              </a:r>
            </a:p>
          </p:txBody>
        </p:sp>
      </p:grpSp>
      <p:grpSp>
        <p:nvGrpSpPr>
          <p:cNvPr id="3" name="Group 48">
            <a:extLst>
              <a:ext uri="{FF2B5EF4-FFF2-40B4-BE49-F238E27FC236}">
                <a16:creationId xmlns:a16="http://schemas.microsoft.com/office/drawing/2014/main" id="{FCED2394-7764-4F93-87B6-750A473C3659}"/>
              </a:ext>
            </a:extLst>
          </p:cNvPr>
          <p:cNvGrpSpPr>
            <a:grpSpLocks/>
          </p:cNvGrpSpPr>
          <p:nvPr/>
        </p:nvGrpSpPr>
        <p:grpSpPr bwMode="auto">
          <a:xfrm>
            <a:off x="6400800" y="304800"/>
            <a:ext cx="533400" cy="551525"/>
            <a:chOff x="4876800" y="304800"/>
            <a:chExt cx="533400" cy="551525"/>
          </a:xfrm>
        </p:grpSpPr>
        <p:sp>
          <p:nvSpPr>
            <p:cNvPr id="38" name="Rounded Rectangle 37">
              <a:extLst>
                <a:ext uri="{FF2B5EF4-FFF2-40B4-BE49-F238E27FC236}">
                  <a16:creationId xmlns:a16="http://schemas.microsoft.com/office/drawing/2014/main" id="{5B38B60A-0BA0-4C7A-84BA-BF093AFDEA07}"/>
                </a:ext>
              </a:extLst>
            </p:cNvPr>
            <p:cNvSpPr/>
            <p:nvPr/>
          </p:nvSpPr>
          <p:spPr>
            <a:xfrm>
              <a:off x="4876800" y="304800"/>
              <a:ext cx="533400" cy="533400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rgbClr val="66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498" name="Rectangle 38">
              <a:extLst>
                <a:ext uri="{FF2B5EF4-FFF2-40B4-BE49-F238E27FC236}">
                  <a16:creationId xmlns:a16="http://schemas.microsoft.com/office/drawing/2014/main" id="{36B0EB45-32EF-4DFF-B6BB-9A7A3F4B83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1100" y="363882"/>
              <a:ext cx="304800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200">
                  <a:solidFill>
                    <a:srgbClr val="0033CC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200">
                  <a:solidFill>
                    <a:srgbClr val="0033CC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200">
                  <a:solidFill>
                    <a:srgbClr val="0033CC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200">
                  <a:solidFill>
                    <a:srgbClr val="0033CC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200">
                  <a:solidFill>
                    <a:srgbClr val="0033CC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defRPr sz="2200">
                  <a:solidFill>
                    <a:srgbClr val="0033CC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defRPr sz="2200">
                  <a:solidFill>
                    <a:srgbClr val="0033CC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defRPr sz="2200">
                  <a:solidFill>
                    <a:srgbClr val="0033CC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defRPr sz="2200">
                  <a:solidFill>
                    <a:srgbClr val="0033CC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200" dirty="0">
                  <a:solidFill>
                    <a:srgbClr val="6600FF"/>
                  </a:solidFill>
                </a:rPr>
                <a:t>Đ</a:t>
              </a:r>
              <a:endParaRPr lang="en-US" altLang="en-US" dirty="0">
                <a:solidFill>
                  <a:srgbClr val="6600FF"/>
                </a:solidFill>
              </a:endParaRPr>
            </a:p>
          </p:txBody>
        </p:sp>
      </p:grpSp>
      <p:grpSp>
        <p:nvGrpSpPr>
          <p:cNvPr id="4" name="Group 47">
            <a:extLst>
              <a:ext uri="{FF2B5EF4-FFF2-40B4-BE49-F238E27FC236}">
                <a16:creationId xmlns:a16="http://schemas.microsoft.com/office/drawing/2014/main" id="{44E66580-7801-4291-AD77-9748630EA3CC}"/>
              </a:ext>
            </a:extLst>
          </p:cNvPr>
          <p:cNvGrpSpPr>
            <a:grpSpLocks/>
          </p:cNvGrpSpPr>
          <p:nvPr/>
        </p:nvGrpSpPr>
        <p:grpSpPr bwMode="auto">
          <a:xfrm>
            <a:off x="7162800" y="297620"/>
            <a:ext cx="533400" cy="540580"/>
            <a:chOff x="5638800" y="297620"/>
            <a:chExt cx="533400" cy="540580"/>
          </a:xfrm>
        </p:grpSpPr>
        <p:sp>
          <p:nvSpPr>
            <p:cNvPr id="41" name="Rounded Rectangle 40">
              <a:extLst>
                <a:ext uri="{FF2B5EF4-FFF2-40B4-BE49-F238E27FC236}">
                  <a16:creationId xmlns:a16="http://schemas.microsoft.com/office/drawing/2014/main" id="{33A381D7-7B4C-4171-A697-C7B4639DF955}"/>
                </a:ext>
              </a:extLst>
            </p:cNvPr>
            <p:cNvSpPr/>
            <p:nvPr/>
          </p:nvSpPr>
          <p:spPr>
            <a:xfrm>
              <a:off x="5638800" y="304800"/>
              <a:ext cx="533400" cy="533400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rgbClr val="66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496" name="Rectangle 41">
              <a:extLst>
                <a:ext uri="{FF2B5EF4-FFF2-40B4-BE49-F238E27FC236}">
                  <a16:creationId xmlns:a16="http://schemas.microsoft.com/office/drawing/2014/main" id="{09DF7ABB-0009-4E44-85F7-5DAD54CCD2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53100" y="297620"/>
              <a:ext cx="304800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200">
                  <a:solidFill>
                    <a:srgbClr val="0033CC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200">
                  <a:solidFill>
                    <a:srgbClr val="0033CC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200">
                  <a:solidFill>
                    <a:srgbClr val="0033CC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200">
                  <a:solidFill>
                    <a:srgbClr val="0033CC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200">
                  <a:solidFill>
                    <a:srgbClr val="0033CC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defRPr sz="2200">
                  <a:solidFill>
                    <a:srgbClr val="0033CC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defRPr sz="2200">
                  <a:solidFill>
                    <a:srgbClr val="0033CC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defRPr sz="2200">
                  <a:solidFill>
                    <a:srgbClr val="0033CC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defRPr sz="2200">
                  <a:solidFill>
                    <a:srgbClr val="0033CC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200" dirty="0">
                  <a:solidFill>
                    <a:srgbClr val="6600FF"/>
                  </a:solidFill>
                </a:rPr>
                <a:t>S</a:t>
              </a:r>
              <a:endParaRPr lang="en-US" altLang="en-US" dirty="0">
                <a:solidFill>
                  <a:srgbClr val="6600FF"/>
                </a:solidFill>
              </a:endParaRPr>
            </a:p>
          </p:txBody>
        </p:sp>
      </p:grpSp>
      <p:grpSp>
        <p:nvGrpSpPr>
          <p:cNvPr id="5" name="Group 44">
            <a:extLst>
              <a:ext uri="{FF2B5EF4-FFF2-40B4-BE49-F238E27FC236}">
                <a16:creationId xmlns:a16="http://schemas.microsoft.com/office/drawing/2014/main" id="{3AD463BC-45F5-4395-960C-3406647C6ED6}"/>
              </a:ext>
            </a:extLst>
          </p:cNvPr>
          <p:cNvGrpSpPr>
            <a:grpSpLocks/>
          </p:cNvGrpSpPr>
          <p:nvPr/>
        </p:nvGrpSpPr>
        <p:grpSpPr bwMode="auto">
          <a:xfrm>
            <a:off x="3276600" y="4985306"/>
            <a:ext cx="5105400" cy="1210151"/>
            <a:chOff x="1752600" y="2694543"/>
            <a:chExt cx="5105400" cy="1210152"/>
          </a:xfrm>
        </p:grpSpPr>
        <p:sp>
          <p:nvSpPr>
            <p:cNvPr id="20493" name="AutoShape 68">
              <a:extLst>
                <a:ext uri="{FF2B5EF4-FFF2-40B4-BE49-F238E27FC236}">
                  <a16:creationId xmlns:a16="http://schemas.microsoft.com/office/drawing/2014/main" id="{E63B1058-2631-4792-9C43-194880A9F1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2600" y="2694543"/>
              <a:ext cx="5105400" cy="1210152"/>
            </a:xfrm>
            <a:prstGeom prst="irregularSeal1">
              <a:avLst/>
            </a:prstGeom>
            <a:solidFill>
              <a:srgbClr val="CCFFCC"/>
            </a:solidFill>
            <a:ln w="19050" algn="ctr">
              <a:solidFill>
                <a:srgbClr val="008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 sz="2200">
                  <a:solidFill>
                    <a:srgbClr val="0033CC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200">
                  <a:solidFill>
                    <a:srgbClr val="0033CC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200">
                  <a:solidFill>
                    <a:srgbClr val="0033CC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200">
                  <a:solidFill>
                    <a:srgbClr val="0033CC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200">
                  <a:solidFill>
                    <a:srgbClr val="0033CC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defRPr sz="2200">
                  <a:solidFill>
                    <a:srgbClr val="0033CC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defRPr sz="2200">
                  <a:solidFill>
                    <a:srgbClr val="0033CC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defRPr sz="2200">
                  <a:solidFill>
                    <a:srgbClr val="0033CC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defRPr sz="2200">
                  <a:solidFill>
                    <a:srgbClr val="0033CC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494" name="Rectangle 69">
              <a:extLst>
                <a:ext uri="{FF2B5EF4-FFF2-40B4-BE49-F238E27FC236}">
                  <a16:creationId xmlns:a16="http://schemas.microsoft.com/office/drawing/2014/main" id="{E5A5D476-8E5D-47BA-B6D8-F76EDD3A5B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5251" y="2743200"/>
              <a:ext cx="869149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200">
                  <a:solidFill>
                    <a:srgbClr val="0033CC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200">
                  <a:solidFill>
                    <a:srgbClr val="0033CC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200">
                  <a:solidFill>
                    <a:srgbClr val="0033CC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200">
                  <a:solidFill>
                    <a:srgbClr val="0033CC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200">
                  <a:solidFill>
                    <a:srgbClr val="0033CC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defRPr sz="2200">
                  <a:solidFill>
                    <a:srgbClr val="0033CC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defRPr sz="2200">
                  <a:solidFill>
                    <a:srgbClr val="0033CC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defRPr sz="2200">
                  <a:solidFill>
                    <a:srgbClr val="0033CC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defRPr sz="2200">
                  <a:solidFill>
                    <a:srgbClr val="0033CC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200" b="1">
                  <a:solidFill>
                    <a:srgbClr val="FF0000"/>
                  </a:solidFill>
                </a:rPr>
                <a:t>SAI</a:t>
              </a:r>
            </a:p>
          </p:txBody>
        </p:sp>
      </p:grpSp>
      <p:sp>
        <p:nvSpPr>
          <p:cNvPr id="43" name="Rectangle 42">
            <a:extLst>
              <a:ext uri="{FF2B5EF4-FFF2-40B4-BE49-F238E27FC236}">
                <a16:creationId xmlns:a16="http://schemas.microsoft.com/office/drawing/2014/main" id="{590E8A5B-C9CC-4F47-8D8B-7F77A7CB634D}"/>
              </a:ext>
            </a:extLst>
          </p:cNvPr>
          <p:cNvSpPr/>
          <p:nvPr/>
        </p:nvSpPr>
        <p:spPr>
          <a:xfrm>
            <a:off x="4036510" y="1295400"/>
            <a:ext cx="5183690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96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Arial" charset="0"/>
              </a:rPr>
              <a:t>10 </a:t>
            </a:r>
            <a:r>
              <a:rPr lang="en-US" sz="9600" b="1" spc="100" dirty="0" err="1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Arial" charset="0"/>
              </a:rPr>
              <a:t>điểm</a:t>
            </a:r>
            <a:endParaRPr lang="en-US" sz="96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Arial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36EBD4AF-7AC8-4DB8-ABCD-494AC4AD4641}"/>
              </a:ext>
            </a:extLst>
          </p:cNvPr>
          <p:cNvSpPr/>
          <p:nvPr/>
        </p:nvSpPr>
        <p:spPr>
          <a:xfrm>
            <a:off x="4343400" y="1295400"/>
            <a:ext cx="5183690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96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Arial" charset="0"/>
              </a:rPr>
              <a:t>0 </a:t>
            </a:r>
            <a:r>
              <a:rPr lang="en-US" sz="9600" b="1" spc="100" dirty="0" err="1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Arial" charset="0"/>
              </a:rPr>
              <a:t>điểm</a:t>
            </a:r>
            <a:endParaRPr lang="en-US" sz="96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Arial" charset="0"/>
            </a:endParaRPr>
          </a:p>
        </p:txBody>
      </p:sp>
      <p:sp>
        <p:nvSpPr>
          <p:cNvPr id="21" name="AutoShape 70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A13FA055-4524-4F0C-B7B5-69B83E6151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87000" y="6142382"/>
            <a:ext cx="533400" cy="457200"/>
          </a:xfrm>
          <a:prstGeom prst="actionButtonReturn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33CC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200">
                <a:solidFill>
                  <a:srgbClr val="0033CC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200">
                <a:solidFill>
                  <a:srgbClr val="0033CC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200">
                <a:solidFill>
                  <a:srgbClr val="0033CC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200">
                <a:solidFill>
                  <a:srgbClr val="0033CC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33CC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33CC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33CC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33CC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1000" fill="hold"/>
                                        <p:tgtEl>
                                          <p:spTgt spid="717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1000" fill="hold"/>
                                        <p:tgtEl>
                                          <p:spTgt spid="717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1000" fill="hold"/>
                                        <p:tgtEl>
                                          <p:spTgt spid="7170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717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70" decel="100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770" decel="100000"/>
                                        <p:tgtEl>
                                          <p:spTgt spid="4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70" decel="100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770" decel="100000"/>
                                        <p:tgtEl>
                                          <p:spTgt spid="4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2" dur="77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4" dur="77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7170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6" descr="Image result for school powerpoint background">
            <a:extLst>
              <a:ext uri="{FF2B5EF4-FFF2-40B4-BE49-F238E27FC236}">
                <a16:creationId xmlns:a16="http://schemas.microsoft.com/office/drawing/2014/main" id="{66A062D0-6E4F-48AE-B9AA-33D000C35F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31" name="AutoShape 27">
            <a:extLst>
              <a:ext uri="{FF2B5EF4-FFF2-40B4-BE49-F238E27FC236}">
                <a16:creationId xmlns:a16="http://schemas.microsoft.com/office/drawing/2014/main" id="{98547DCC-0A8B-4E5E-84D7-BE0472C17A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20200" y="457200"/>
            <a:ext cx="1371600" cy="1295400"/>
          </a:xfrm>
          <a:prstGeom prst="star5">
            <a:avLst/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defRPr/>
            </a:pPr>
            <a:endParaRPr lang="en-US">
              <a:solidFill>
                <a:srgbClr val="990000"/>
              </a:solidFill>
              <a:latin typeface="Tahoma" pitchFamily="34" charset="0"/>
            </a:endParaRPr>
          </a:p>
        </p:txBody>
      </p:sp>
      <p:sp>
        <p:nvSpPr>
          <p:cNvPr id="21507" name="Text Box 28">
            <a:extLst>
              <a:ext uri="{FF2B5EF4-FFF2-40B4-BE49-F238E27FC236}">
                <a16:creationId xmlns:a16="http://schemas.microsoft.com/office/drawing/2014/main" id="{03473E2A-382D-4C19-A324-D854F83BFA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77400" y="914400"/>
            <a:ext cx="533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rgbClr val="0033CC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200">
                <a:solidFill>
                  <a:srgbClr val="0033CC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200">
                <a:solidFill>
                  <a:srgbClr val="0033CC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200">
                <a:solidFill>
                  <a:srgbClr val="0033CC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200">
                <a:solidFill>
                  <a:srgbClr val="0033CC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33CC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33CC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33CC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33CC"/>
                </a:solidFill>
                <a:latin typeface="Arial" panose="020B0604020202020204" pitchFamily="34" charset="0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altLang="en-US" sz="3200" b="1">
                <a:solidFill>
                  <a:schemeClr val="bg1"/>
                </a:solidFill>
                <a:latin typeface=".VnTifani HeavyH" panose="020B7200000000000000" pitchFamily="34" charset="0"/>
              </a:rPr>
              <a:t>4</a:t>
            </a:r>
          </a:p>
        </p:txBody>
      </p:sp>
      <p:sp>
        <p:nvSpPr>
          <p:cNvPr id="21508" name="Rectangle 29">
            <a:extLst>
              <a:ext uri="{FF2B5EF4-FFF2-40B4-BE49-F238E27FC236}">
                <a16:creationId xmlns:a16="http://schemas.microsoft.com/office/drawing/2014/main" id="{0DBC5D74-5AEA-4AC3-A0A0-7C63F5BC60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3552826"/>
            <a:ext cx="82296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rgbClr val="0033CC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200">
                <a:solidFill>
                  <a:srgbClr val="0033CC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200">
                <a:solidFill>
                  <a:srgbClr val="0033CC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200">
                <a:solidFill>
                  <a:srgbClr val="0033CC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200">
                <a:solidFill>
                  <a:srgbClr val="0033CC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33CC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33CC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33CC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33CC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3200">
                <a:solidFill>
                  <a:schemeClr val="tx1"/>
                </a:solidFill>
              </a:rPr>
              <a:t>Trong một tam giác, đối diện với cạnh nhỏ nhất là góc nhọn.</a:t>
            </a:r>
            <a:r>
              <a:rPr lang="en-US" altLang="en-US" sz="3200"/>
              <a:t> </a:t>
            </a:r>
            <a:r>
              <a:rPr lang="en-US" altLang="en-US" sz="3200">
                <a:solidFill>
                  <a:srgbClr val="FF0000"/>
                </a:solidFill>
              </a:rPr>
              <a:t>Đúng hay Sai?</a:t>
            </a:r>
          </a:p>
        </p:txBody>
      </p:sp>
      <p:grpSp>
        <p:nvGrpSpPr>
          <p:cNvPr id="2" name="Group 44">
            <a:extLst>
              <a:ext uri="{FF2B5EF4-FFF2-40B4-BE49-F238E27FC236}">
                <a16:creationId xmlns:a16="http://schemas.microsoft.com/office/drawing/2014/main" id="{BCD19266-9034-4F86-B011-F8840CBB9BEB}"/>
              </a:ext>
            </a:extLst>
          </p:cNvPr>
          <p:cNvGrpSpPr>
            <a:grpSpLocks/>
          </p:cNvGrpSpPr>
          <p:nvPr/>
        </p:nvGrpSpPr>
        <p:grpSpPr bwMode="auto">
          <a:xfrm>
            <a:off x="3276600" y="4980544"/>
            <a:ext cx="5105400" cy="1210151"/>
            <a:chOff x="1752600" y="4980544"/>
            <a:chExt cx="5105400" cy="1210151"/>
          </a:xfrm>
        </p:grpSpPr>
        <p:sp>
          <p:nvSpPr>
            <p:cNvPr id="21523" name="AutoShape 68">
              <a:extLst>
                <a:ext uri="{FF2B5EF4-FFF2-40B4-BE49-F238E27FC236}">
                  <a16:creationId xmlns:a16="http://schemas.microsoft.com/office/drawing/2014/main" id="{0CD9D553-AD56-4C38-8A3E-21A06D1704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2600" y="4980544"/>
              <a:ext cx="5105400" cy="1210151"/>
            </a:xfrm>
            <a:prstGeom prst="irregularSeal1">
              <a:avLst/>
            </a:prstGeom>
            <a:solidFill>
              <a:srgbClr val="CCFFCC"/>
            </a:solidFill>
            <a:ln w="19050" algn="ctr">
              <a:solidFill>
                <a:srgbClr val="008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 sz="2200">
                  <a:solidFill>
                    <a:srgbClr val="0033CC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200">
                  <a:solidFill>
                    <a:srgbClr val="0033CC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200">
                  <a:solidFill>
                    <a:srgbClr val="0033CC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200">
                  <a:solidFill>
                    <a:srgbClr val="0033CC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200">
                  <a:solidFill>
                    <a:srgbClr val="0033CC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defRPr sz="2200">
                  <a:solidFill>
                    <a:srgbClr val="0033CC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defRPr sz="2200">
                  <a:solidFill>
                    <a:srgbClr val="0033CC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defRPr sz="2200">
                  <a:solidFill>
                    <a:srgbClr val="0033CC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defRPr sz="2200">
                  <a:solidFill>
                    <a:srgbClr val="0033CC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524" name="Rectangle 69">
              <a:extLst>
                <a:ext uri="{FF2B5EF4-FFF2-40B4-BE49-F238E27FC236}">
                  <a16:creationId xmlns:a16="http://schemas.microsoft.com/office/drawing/2014/main" id="{1811ED9D-23D8-4195-B255-40196AC3BA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7600" y="5029201"/>
              <a:ext cx="139333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200">
                  <a:solidFill>
                    <a:srgbClr val="0033CC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200">
                  <a:solidFill>
                    <a:srgbClr val="0033CC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200">
                  <a:solidFill>
                    <a:srgbClr val="0033CC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200">
                  <a:solidFill>
                    <a:srgbClr val="0033CC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200">
                  <a:solidFill>
                    <a:srgbClr val="0033CC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defRPr sz="2200">
                  <a:solidFill>
                    <a:srgbClr val="0033CC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defRPr sz="2200">
                  <a:solidFill>
                    <a:srgbClr val="0033CC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defRPr sz="2200">
                  <a:solidFill>
                    <a:srgbClr val="0033CC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defRPr sz="2200">
                  <a:solidFill>
                    <a:srgbClr val="0033CC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200" b="1">
                  <a:solidFill>
                    <a:srgbClr val="FF0000"/>
                  </a:solidFill>
                </a:rPr>
                <a:t>ĐÚNG</a:t>
              </a:r>
            </a:p>
          </p:txBody>
        </p:sp>
      </p:grpSp>
      <p:grpSp>
        <p:nvGrpSpPr>
          <p:cNvPr id="3" name="Group 45">
            <a:extLst>
              <a:ext uri="{FF2B5EF4-FFF2-40B4-BE49-F238E27FC236}">
                <a16:creationId xmlns:a16="http://schemas.microsoft.com/office/drawing/2014/main" id="{9F2EB076-4819-4183-97A2-75C706DF94ED}"/>
              </a:ext>
            </a:extLst>
          </p:cNvPr>
          <p:cNvGrpSpPr>
            <a:grpSpLocks/>
          </p:cNvGrpSpPr>
          <p:nvPr/>
        </p:nvGrpSpPr>
        <p:grpSpPr bwMode="auto">
          <a:xfrm>
            <a:off x="3276600" y="4985306"/>
            <a:ext cx="5105400" cy="1210151"/>
            <a:chOff x="1752600" y="2694543"/>
            <a:chExt cx="5105400" cy="1210152"/>
          </a:xfrm>
        </p:grpSpPr>
        <p:sp>
          <p:nvSpPr>
            <p:cNvPr id="21521" name="AutoShape 68">
              <a:extLst>
                <a:ext uri="{FF2B5EF4-FFF2-40B4-BE49-F238E27FC236}">
                  <a16:creationId xmlns:a16="http://schemas.microsoft.com/office/drawing/2014/main" id="{70FBE8C6-B516-4929-B38B-892592459A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2600" y="2694543"/>
              <a:ext cx="5105400" cy="1210152"/>
            </a:xfrm>
            <a:prstGeom prst="irregularSeal1">
              <a:avLst/>
            </a:prstGeom>
            <a:solidFill>
              <a:srgbClr val="CCFFCC"/>
            </a:solidFill>
            <a:ln w="19050" algn="ctr">
              <a:solidFill>
                <a:srgbClr val="008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 sz="2200">
                  <a:solidFill>
                    <a:srgbClr val="0033CC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200">
                  <a:solidFill>
                    <a:srgbClr val="0033CC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200">
                  <a:solidFill>
                    <a:srgbClr val="0033CC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200">
                  <a:solidFill>
                    <a:srgbClr val="0033CC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200">
                  <a:solidFill>
                    <a:srgbClr val="0033CC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defRPr sz="2200">
                  <a:solidFill>
                    <a:srgbClr val="0033CC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defRPr sz="2200">
                  <a:solidFill>
                    <a:srgbClr val="0033CC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defRPr sz="2200">
                  <a:solidFill>
                    <a:srgbClr val="0033CC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defRPr sz="2200">
                  <a:solidFill>
                    <a:srgbClr val="0033CC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522" name="Rectangle 69">
              <a:extLst>
                <a:ext uri="{FF2B5EF4-FFF2-40B4-BE49-F238E27FC236}">
                  <a16:creationId xmlns:a16="http://schemas.microsoft.com/office/drawing/2014/main" id="{CAA37B9A-65B7-4DA9-AB27-7A3C8CA121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7600" y="2819401"/>
              <a:ext cx="139333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200">
                  <a:solidFill>
                    <a:srgbClr val="0033CC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200">
                  <a:solidFill>
                    <a:srgbClr val="0033CC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200">
                  <a:solidFill>
                    <a:srgbClr val="0033CC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200">
                  <a:solidFill>
                    <a:srgbClr val="0033CC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200">
                  <a:solidFill>
                    <a:srgbClr val="0033CC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defRPr sz="2200">
                  <a:solidFill>
                    <a:srgbClr val="0033CC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defRPr sz="2200">
                  <a:solidFill>
                    <a:srgbClr val="0033CC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defRPr sz="2200">
                  <a:solidFill>
                    <a:srgbClr val="0033CC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defRPr sz="2200">
                  <a:solidFill>
                    <a:srgbClr val="0033CC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200" b="1">
                  <a:solidFill>
                    <a:srgbClr val="FF0000"/>
                  </a:solidFill>
                </a:rPr>
                <a:t>ĐÚNG</a:t>
              </a:r>
            </a:p>
          </p:txBody>
        </p:sp>
      </p:grpSp>
      <p:grpSp>
        <p:nvGrpSpPr>
          <p:cNvPr id="4" name="Group 48">
            <a:extLst>
              <a:ext uri="{FF2B5EF4-FFF2-40B4-BE49-F238E27FC236}">
                <a16:creationId xmlns:a16="http://schemas.microsoft.com/office/drawing/2014/main" id="{CD745635-976C-4659-9CB5-F495C84A11B7}"/>
              </a:ext>
            </a:extLst>
          </p:cNvPr>
          <p:cNvGrpSpPr>
            <a:grpSpLocks/>
          </p:cNvGrpSpPr>
          <p:nvPr/>
        </p:nvGrpSpPr>
        <p:grpSpPr bwMode="auto">
          <a:xfrm>
            <a:off x="6400800" y="271116"/>
            <a:ext cx="533400" cy="567084"/>
            <a:chOff x="4876800" y="271116"/>
            <a:chExt cx="533400" cy="567084"/>
          </a:xfrm>
        </p:grpSpPr>
        <p:sp>
          <p:nvSpPr>
            <p:cNvPr id="41" name="Rounded Rectangle 40">
              <a:extLst>
                <a:ext uri="{FF2B5EF4-FFF2-40B4-BE49-F238E27FC236}">
                  <a16:creationId xmlns:a16="http://schemas.microsoft.com/office/drawing/2014/main" id="{026B3B10-48B1-468D-86D4-1F0A0D11789E}"/>
                </a:ext>
              </a:extLst>
            </p:cNvPr>
            <p:cNvSpPr/>
            <p:nvPr/>
          </p:nvSpPr>
          <p:spPr>
            <a:xfrm>
              <a:off x="4876800" y="304800"/>
              <a:ext cx="533400" cy="533400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rgbClr val="66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520" name="Rectangle 41">
              <a:extLst>
                <a:ext uri="{FF2B5EF4-FFF2-40B4-BE49-F238E27FC236}">
                  <a16:creationId xmlns:a16="http://schemas.microsoft.com/office/drawing/2014/main" id="{87BEAB0D-A928-41F2-A1ED-92FDEEC0E9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1100" y="271116"/>
              <a:ext cx="304800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200">
                  <a:solidFill>
                    <a:srgbClr val="0033CC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200">
                  <a:solidFill>
                    <a:srgbClr val="0033CC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200">
                  <a:solidFill>
                    <a:srgbClr val="0033CC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200">
                  <a:solidFill>
                    <a:srgbClr val="0033CC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200">
                  <a:solidFill>
                    <a:srgbClr val="0033CC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defRPr sz="2200">
                  <a:solidFill>
                    <a:srgbClr val="0033CC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defRPr sz="2200">
                  <a:solidFill>
                    <a:srgbClr val="0033CC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defRPr sz="2200">
                  <a:solidFill>
                    <a:srgbClr val="0033CC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defRPr sz="2200">
                  <a:solidFill>
                    <a:srgbClr val="0033CC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200" dirty="0">
                  <a:solidFill>
                    <a:srgbClr val="6600FF"/>
                  </a:solidFill>
                </a:rPr>
                <a:t>Đ</a:t>
              </a:r>
              <a:endParaRPr lang="en-US" altLang="en-US" dirty="0">
                <a:solidFill>
                  <a:srgbClr val="6600FF"/>
                </a:solidFill>
              </a:endParaRPr>
            </a:p>
          </p:txBody>
        </p:sp>
      </p:grpSp>
      <p:grpSp>
        <p:nvGrpSpPr>
          <p:cNvPr id="5" name="Group 47">
            <a:extLst>
              <a:ext uri="{FF2B5EF4-FFF2-40B4-BE49-F238E27FC236}">
                <a16:creationId xmlns:a16="http://schemas.microsoft.com/office/drawing/2014/main" id="{D05D6D37-ABA9-4CCF-B0E1-3EC32F40E027}"/>
              </a:ext>
            </a:extLst>
          </p:cNvPr>
          <p:cNvGrpSpPr>
            <a:grpSpLocks/>
          </p:cNvGrpSpPr>
          <p:nvPr/>
        </p:nvGrpSpPr>
        <p:grpSpPr bwMode="auto">
          <a:xfrm>
            <a:off x="7162800" y="304800"/>
            <a:ext cx="533400" cy="533400"/>
            <a:chOff x="5638800" y="304800"/>
            <a:chExt cx="533400" cy="533400"/>
          </a:xfrm>
        </p:grpSpPr>
        <p:sp>
          <p:nvSpPr>
            <p:cNvPr id="44" name="Rounded Rectangle 43">
              <a:extLst>
                <a:ext uri="{FF2B5EF4-FFF2-40B4-BE49-F238E27FC236}">
                  <a16:creationId xmlns:a16="http://schemas.microsoft.com/office/drawing/2014/main" id="{D5AD41A9-D430-4F08-8FF5-77C38D84FE05}"/>
                </a:ext>
              </a:extLst>
            </p:cNvPr>
            <p:cNvSpPr/>
            <p:nvPr/>
          </p:nvSpPr>
          <p:spPr>
            <a:xfrm>
              <a:off x="5638800" y="304800"/>
              <a:ext cx="533400" cy="533400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rgbClr val="66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518" name="Rectangle 44">
              <a:extLst>
                <a:ext uri="{FF2B5EF4-FFF2-40B4-BE49-F238E27FC236}">
                  <a16:creationId xmlns:a16="http://schemas.microsoft.com/office/drawing/2014/main" id="{586D7A32-F4DC-41EB-B182-7F99CA47B1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53100" y="310872"/>
              <a:ext cx="304800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200">
                  <a:solidFill>
                    <a:srgbClr val="0033CC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200">
                  <a:solidFill>
                    <a:srgbClr val="0033CC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200">
                  <a:solidFill>
                    <a:srgbClr val="0033CC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200">
                  <a:solidFill>
                    <a:srgbClr val="0033CC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200">
                  <a:solidFill>
                    <a:srgbClr val="0033CC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defRPr sz="2200">
                  <a:solidFill>
                    <a:srgbClr val="0033CC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defRPr sz="2200">
                  <a:solidFill>
                    <a:srgbClr val="0033CC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defRPr sz="2200">
                  <a:solidFill>
                    <a:srgbClr val="0033CC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defRPr sz="2200">
                  <a:solidFill>
                    <a:srgbClr val="0033CC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200" dirty="0">
                  <a:solidFill>
                    <a:srgbClr val="6600FF"/>
                  </a:solidFill>
                </a:rPr>
                <a:t>S</a:t>
              </a:r>
              <a:endParaRPr lang="en-US" altLang="en-US" dirty="0">
                <a:solidFill>
                  <a:srgbClr val="6600FF"/>
                </a:solidFill>
              </a:endParaRPr>
            </a:p>
          </p:txBody>
        </p:sp>
      </p:grpSp>
      <p:sp>
        <p:nvSpPr>
          <p:cNvPr id="46" name="Rectangle 45">
            <a:extLst>
              <a:ext uri="{FF2B5EF4-FFF2-40B4-BE49-F238E27FC236}">
                <a16:creationId xmlns:a16="http://schemas.microsoft.com/office/drawing/2014/main" id="{BB277416-F944-4250-AB41-C070185CBA85}"/>
              </a:ext>
            </a:extLst>
          </p:cNvPr>
          <p:cNvSpPr/>
          <p:nvPr/>
        </p:nvSpPr>
        <p:spPr>
          <a:xfrm>
            <a:off x="4083682" y="1447800"/>
            <a:ext cx="5183690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96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Arial" charset="0"/>
              </a:rPr>
              <a:t>10 </a:t>
            </a:r>
            <a:r>
              <a:rPr lang="en-US" sz="9600" b="1" spc="100" dirty="0" err="1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Arial" charset="0"/>
              </a:rPr>
              <a:t>điểm</a:t>
            </a:r>
            <a:endParaRPr lang="en-US" sz="96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Arial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0B910C64-0885-4719-A35D-6867BD46661A}"/>
              </a:ext>
            </a:extLst>
          </p:cNvPr>
          <p:cNvSpPr/>
          <p:nvPr/>
        </p:nvSpPr>
        <p:spPr>
          <a:xfrm>
            <a:off x="4417510" y="1435100"/>
            <a:ext cx="5183690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96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Arial" charset="0"/>
              </a:rPr>
              <a:t>0 </a:t>
            </a:r>
            <a:r>
              <a:rPr lang="en-US" sz="9600" b="1" spc="100" dirty="0" err="1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Arial" charset="0"/>
              </a:rPr>
              <a:t>điểm</a:t>
            </a:r>
            <a:endParaRPr lang="en-US" sz="96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Arial" charset="0"/>
            </a:endParaRPr>
          </a:p>
        </p:txBody>
      </p:sp>
      <p:sp>
        <p:nvSpPr>
          <p:cNvPr id="21" name="AutoShape 70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8CE89830-C29F-4BFC-B68F-FBA0897D3A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34600" y="5791199"/>
            <a:ext cx="533400" cy="457200"/>
          </a:xfrm>
          <a:prstGeom prst="actionButtonReturn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rgbClr val="0033CC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200">
                <a:solidFill>
                  <a:srgbClr val="0033CC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200">
                <a:solidFill>
                  <a:srgbClr val="0033CC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200">
                <a:solidFill>
                  <a:srgbClr val="0033CC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200">
                <a:solidFill>
                  <a:srgbClr val="0033CC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33CC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33CC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33CC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33CC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1000" fill="hold"/>
                                        <p:tgtEl>
                                          <p:spTgt spid="727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1000" fill="hold"/>
                                        <p:tgtEl>
                                          <p:spTgt spid="727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1000" fill="hold"/>
                                        <p:tgtEl>
                                          <p:spTgt spid="727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727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70" decel="100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770" decel="100000"/>
                                        <p:tgtEl>
                                          <p:spTgt spid="4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70" decel="100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770" decel="100000"/>
                                        <p:tgtEl>
                                          <p:spTgt spid="4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2" dur="77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4" dur="77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727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6" descr="Image result for school powerpoint background">
            <a:extLst>
              <a:ext uri="{FF2B5EF4-FFF2-40B4-BE49-F238E27FC236}">
                <a16:creationId xmlns:a16="http://schemas.microsoft.com/office/drawing/2014/main" id="{E89A40AD-1A3A-4D61-A64A-099041C824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805" name="AutoShape 29">
            <a:extLst>
              <a:ext uri="{FF2B5EF4-FFF2-40B4-BE49-F238E27FC236}">
                <a16:creationId xmlns:a16="http://schemas.microsoft.com/office/drawing/2014/main" id="{BA241ED9-24AE-4B59-9FC7-27EBB3131C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20200" y="457200"/>
            <a:ext cx="1371600" cy="1295400"/>
          </a:xfrm>
          <a:prstGeom prst="star5">
            <a:avLst/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defRPr/>
            </a:pPr>
            <a:endParaRPr lang="en-US">
              <a:solidFill>
                <a:srgbClr val="990000"/>
              </a:solidFill>
              <a:latin typeface="Tahoma" pitchFamily="34" charset="0"/>
            </a:endParaRPr>
          </a:p>
        </p:txBody>
      </p:sp>
      <p:sp>
        <p:nvSpPr>
          <p:cNvPr id="26637" name="Text Box 30">
            <a:extLst>
              <a:ext uri="{FF2B5EF4-FFF2-40B4-BE49-F238E27FC236}">
                <a16:creationId xmlns:a16="http://schemas.microsoft.com/office/drawing/2014/main" id="{75A426CB-0E40-4EB9-A579-5AD6EA6817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77400" y="914400"/>
            <a:ext cx="533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rgbClr val="0033CC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200">
                <a:solidFill>
                  <a:srgbClr val="0033CC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200">
                <a:solidFill>
                  <a:srgbClr val="0033CC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200">
                <a:solidFill>
                  <a:srgbClr val="0033CC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200">
                <a:solidFill>
                  <a:srgbClr val="0033CC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33CC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33CC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33CC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33CC"/>
                </a:solidFill>
                <a:latin typeface="Arial" panose="020B0604020202020204" pitchFamily="34" charset="0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altLang="en-US" sz="3200" b="1">
                <a:solidFill>
                  <a:schemeClr val="bg1"/>
                </a:solidFill>
                <a:latin typeface=".VnTifani HeavyH" panose="020B7200000000000000" pitchFamily="34" charset="0"/>
              </a:rPr>
              <a:t>5</a:t>
            </a:r>
          </a:p>
        </p:txBody>
      </p:sp>
      <p:sp>
        <p:nvSpPr>
          <p:cNvPr id="22532" name="Rectangle 31">
            <a:extLst>
              <a:ext uri="{FF2B5EF4-FFF2-40B4-BE49-F238E27FC236}">
                <a16:creationId xmlns:a16="http://schemas.microsoft.com/office/drawing/2014/main" id="{09451EA1-9C28-4DB4-A8D5-F2E7691A41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3276601"/>
            <a:ext cx="82296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rgbClr val="0033CC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200">
                <a:solidFill>
                  <a:srgbClr val="0033CC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200">
                <a:solidFill>
                  <a:srgbClr val="0033CC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200">
                <a:solidFill>
                  <a:srgbClr val="0033CC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200">
                <a:solidFill>
                  <a:srgbClr val="0033CC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33CC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33CC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33CC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defRPr sz="2200">
                <a:solidFill>
                  <a:srgbClr val="0033CC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3200">
                <a:solidFill>
                  <a:srgbClr val="000000"/>
                </a:solidFill>
              </a:rPr>
              <a:t>Trong một tam giác đối diện với cạnh lớn hơn là góc lớn hơn. </a:t>
            </a:r>
            <a:r>
              <a:rPr lang="en-US" altLang="en-US" sz="3200">
                <a:solidFill>
                  <a:srgbClr val="FF0000"/>
                </a:solidFill>
              </a:rPr>
              <a:t>Đúng hay Sai?</a:t>
            </a:r>
          </a:p>
        </p:txBody>
      </p:sp>
      <p:grpSp>
        <p:nvGrpSpPr>
          <p:cNvPr id="2" name="Group 35">
            <a:extLst>
              <a:ext uri="{FF2B5EF4-FFF2-40B4-BE49-F238E27FC236}">
                <a16:creationId xmlns:a16="http://schemas.microsoft.com/office/drawing/2014/main" id="{69BFBCBD-FDB2-46BE-A21F-9966D4C8178D}"/>
              </a:ext>
            </a:extLst>
          </p:cNvPr>
          <p:cNvGrpSpPr>
            <a:grpSpLocks/>
          </p:cNvGrpSpPr>
          <p:nvPr/>
        </p:nvGrpSpPr>
        <p:grpSpPr bwMode="auto">
          <a:xfrm>
            <a:off x="3276600" y="4980544"/>
            <a:ext cx="5105400" cy="1210151"/>
            <a:chOff x="1752600" y="4980544"/>
            <a:chExt cx="5105400" cy="1210151"/>
          </a:xfrm>
        </p:grpSpPr>
        <p:sp>
          <p:nvSpPr>
            <p:cNvPr id="22548" name="AutoShape 68">
              <a:extLst>
                <a:ext uri="{FF2B5EF4-FFF2-40B4-BE49-F238E27FC236}">
                  <a16:creationId xmlns:a16="http://schemas.microsoft.com/office/drawing/2014/main" id="{EA3A525A-B355-44D3-85C1-2600AC9958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2600" y="4980544"/>
              <a:ext cx="5105400" cy="1210151"/>
            </a:xfrm>
            <a:prstGeom prst="irregularSeal1">
              <a:avLst/>
            </a:prstGeom>
            <a:solidFill>
              <a:srgbClr val="CCFFCC"/>
            </a:solidFill>
            <a:ln w="19050" algn="ctr">
              <a:solidFill>
                <a:srgbClr val="008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 sz="2200">
                  <a:solidFill>
                    <a:srgbClr val="0033CC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200">
                  <a:solidFill>
                    <a:srgbClr val="0033CC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200">
                  <a:solidFill>
                    <a:srgbClr val="0033CC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200">
                  <a:solidFill>
                    <a:srgbClr val="0033CC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200">
                  <a:solidFill>
                    <a:srgbClr val="0033CC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defRPr sz="2200">
                  <a:solidFill>
                    <a:srgbClr val="0033CC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defRPr sz="2200">
                  <a:solidFill>
                    <a:srgbClr val="0033CC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defRPr sz="2200">
                  <a:solidFill>
                    <a:srgbClr val="0033CC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defRPr sz="2200">
                  <a:solidFill>
                    <a:srgbClr val="0033CC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2549" name="Rectangle 69">
              <a:extLst>
                <a:ext uri="{FF2B5EF4-FFF2-40B4-BE49-F238E27FC236}">
                  <a16:creationId xmlns:a16="http://schemas.microsoft.com/office/drawing/2014/main" id="{2B191C8C-456E-4F31-892D-8225F25837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5251" y="5051446"/>
              <a:ext cx="869149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200">
                  <a:solidFill>
                    <a:srgbClr val="0033CC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200">
                  <a:solidFill>
                    <a:srgbClr val="0033CC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200">
                  <a:solidFill>
                    <a:srgbClr val="0033CC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200">
                  <a:solidFill>
                    <a:srgbClr val="0033CC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200">
                  <a:solidFill>
                    <a:srgbClr val="0033CC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defRPr sz="2200">
                  <a:solidFill>
                    <a:srgbClr val="0033CC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defRPr sz="2200">
                  <a:solidFill>
                    <a:srgbClr val="0033CC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defRPr sz="2200">
                  <a:solidFill>
                    <a:srgbClr val="0033CC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defRPr sz="2200">
                  <a:solidFill>
                    <a:srgbClr val="0033CC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200" b="1">
                  <a:solidFill>
                    <a:srgbClr val="FF0000"/>
                  </a:solidFill>
                </a:rPr>
                <a:t>SAI</a:t>
              </a:r>
            </a:p>
          </p:txBody>
        </p:sp>
      </p:grpSp>
      <p:grpSp>
        <p:nvGrpSpPr>
          <p:cNvPr id="3" name="Group 48">
            <a:extLst>
              <a:ext uri="{FF2B5EF4-FFF2-40B4-BE49-F238E27FC236}">
                <a16:creationId xmlns:a16="http://schemas.microsoft.com/office/drawing/2014/main" id="{47FB2980-04EB-49BE-BE1C-53B91A16A31B}"/>
              </a:ext>
            </a:extLst>
          </p:cNvPr>
          <p:cNvGrpSpPr>
            <a:grpSpLocks/>
          </p:cNvGrpSpPr>
          <p:nvPr/>
        </p:nvGrpSpPr>
        <p:grpSpPr bwMode="auto">
          <a:xfrm>
            <a:off x="6553200" y="270081"/>
            <a:ext cx="533400" cy="553832"/>
            <a:chOff x="4876800" y="284368"/>
            <a:chExt cx="533400" cy="553833"/>
          </a:xfrm>
        </p:grpSpPr>
        <p:sp>
          <p:nvSpPr>
            <p:cNvPr id="41" name="Rounded Rectangle 40">
              <a:extLst>
                <a:ext uri="{FF2B5EF4-FFF2-40B4-BE49-F238E27FC236}">
                  <a16:creationId xmlns:a16="http://schemas.microsoft.com/office/drawing/2014/main" id="{EC53F3FD-3031-4975-BBEA-2D74B2040A9D}"/>
                </a:ext>
              </a:extLst>
            </p:cNvPr>
            <p:cNvSpPr/>
            <p:nvPr/>
          </p:nvSpPr>
          <p:spPr>
            <a:xfrm>
              <a:off x="4876800" y="304800"/>
              <a:ext cx="533400" cy="533401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rgbClr val="66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547" name="Rectangle 41">
              <a:extLst>
                <a:ext uri="{FF2B5EF4-FFF2-40B4-BE49-F238E27FC236}">
                  <a16:creationId xmlns:a16="http://schemas.microsoft.com/office/drawing/2014/main" id="{3C63E45D-9B02-4A87-B176-782730F06F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1100" y="284368"/>
              <a:ext cx="304800" cy="492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200">
                  <a:solidFill>
                    <a:srgbClr val="0033CC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200">
                  <a:solidFill>
                    <a:srgbClr val="0033CC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200">
                  <a:solidFill>
                    <a:srgbClr val="0033CC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200">
                  <a:solidFill>
                    <a:srgbClr val="0033CC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200">
                  <a:solidFill>
                    <a:srgbClr val="0033CC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defRPr sz="2200">
                  <a:solidFill>
                    <a:srgbClr val="0033CC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defRPr sz="2200">
                  <a:solidFill>
                    <a:srgbClr val="0033CC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defRPr sz="2200">
                  <a:solidFill>
                    <a:srgbClr val="0033CC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defRPr sz="2200">
                  <a:solidFill>
                    <a:srgbClr val="0033CC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200" dirty="0">
                  <a:solidFill>
                    <a:srgbClr val="6600FF"/>
                  </a:solidFill>
                </a:rPr>
                <a:t>S</a:t>
              </a:r>
              <a:endParaRPr lang="en-US" altLang="en-US" dirty="0">
                <a:solidFill>
                  <a:srgbClr val="6600FF"/>
                </a:solidFill>
              </a:endParaRPr>
            </a:p>
          </p:txBody>
        </p:sp>
      </p:grpSp>
      <p:grpSp>
        <p:nvGrpSpPr>
          <p:cNvPr id="4" name="Group 47">
            <a:extLst>
              <a:ext uri="{FF2B5EF4-FFF2-40B4-BE49-F238E27FC236}">
                <a16:creationId xmlns:a16="http://schemas.microsoft.com/office/drawing/2014/main" id="{8C0B7A96-9444-4434-ACCC-20135E8130AC}"/>
              </a:ext>
            </a:extLst>
          </p:cNvPr>
          <p:cNvGrpSpPr>
            <a:grpSpLocks/>
          </p:cNvGrpSpPr>
          <p:nvPr/>
        </p:nvGrpSpPr>
        <p:grpSpPr bwMode="auto">
          <a:xfrm>
            <a:off x="5867400" y="258416"/>
            <a:ext cx="533400" cy="567084"/>
            <a:chOff x="5638800" y="271116"/>
            <a:chExt cx="533400" cy="567084"/>
          </a:xfrm>
        </p:grpSpPr>
        <p:sp>
          <p:nvSpPr>
            <p:cNvPr id="44" name="Rounded Rectangle 43">
              <a:extLst>
                <a:ext uri="{FF2B5EF4-FFF2-40B4-BE49-F238E27FC236}">
                  <a16:creationId xmlns:a16="http://schemas.microsoft.com/office/drawing/2014/main" id="{84CF247C-EFDC-43FF-B251-BA32D6ED6DD7}"/>
                </a:ext>
              </a:extLst>
            </p:cNvPr>
            <p:cNvSpPr/>
            <p:nvPr/>
          </p:nvSpPr>
          <p:spPr>
            <a:xfrm>
              <a:off x="5638800" y="304800"/>
              <a:ext cx="533400" cy="533400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rgbClr val="66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545" name="Rectangle 44">
              <a:extLst>
                <a:ext uri="{FF2B5EF4-FFF2-40B4-BE49-F238E27FC236}">
                  <a16:creationId xmlns:a16="http://schemas.microsoft.com/office/drawing/2014/main" id="{E7CF806A-6CAC-417E-9E73-BB8801F53B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53100" y="271116"/>
              <a:ext cx="304800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200">
                  <a:solidFill>
                    <a:srgbClr val="0033CC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200">
                  <a:solidFill>
                    <a:srgbClr val="0033CC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200">
                  <a:solidFill>
                    <a:srgbClr val="0033CC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200">
                  <a:solidFill>
                    <a:srgbClr val="0033CC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200">
                  <a:solidFill>
                    <a:srgbClr val="0033CC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defRPr sz="2200">
                  <a:solidFill>
                    <a:srgbClr val="0033CC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defRPr sz="2200">
                  <a:solidFill>
                    <a:srgbClr val="0033CC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defRPr sz="2200">
                  <a:solidFill>
                    <a:srgbClr val="0033CC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defRPr sz="2200">
                  <a:solidFill>
                    <a:srgbClr val="0033CC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200" dirty="0">
                  <a:solidFill>
                    <a:srgbClr val="6600FF"/>
                  </a:solidFill>
                </a:rPr>
                <a:t>Đ</a:t>
              </a:r>
              <a:endParaRPr lang="en-US" altLang="en-US" dirty="0">
                <a:solidFill>
                  <a:srgbClr val="6600FF"/>
                </a:solidFill>
              </a:endParaRPr>
            </a:p>
          </p:txBody>
        </p:sp>
      </p:grpSp>
      <p:grpSp>
        <p:nvGrpSpPr>
          <p:cNvPr id="5" name="Group 47">
            <a:extLst>
              <a:ext uri="{FF2B5EF4-FFF2-40B4-BE49-F238E27FC236}">
                <a16:creationId xmlns:a16="http://schemas.microsoft.com/office/drawing/2014/main" id="{28F8CA0B-C7B7-4DB4-9EF7-A48AD86922D7}"/>
              </a:ext>
            </a:extLst>
          </p:cNvPr>
          <p:cNvGrpSpPr>
            <a:grpSpLocks/>
          </p:cNvGrpSpPr>
          <p:nvPr/>
        </p:nvGrpSpPr>
        <p:grpSpPr bwMode="auto">
          <a:xfrm>
            <a:off x="3276600" y="4971019"/>
            <a:ext cx="5105400" cy="1210151"/>
            <a:chOff x="1752600" y="2694543"/>
            <a:chExt cx="5105400" cy="1210151"/>
          </a:xfrm>
        </p:grpSpPr>
        <p:sp>
          <p:nvSpPr>
            <p:cNvPr id="22542" name="AutoShape 68">
              <a:extLst>
                <a:ext uri="{FF2B5EF4-FFF2-40B4-BE49-F238E27FC236}">
                  <a16:creationId xmlns:a16="http://schemas.microsoft.com/office/drawing/2014/main" id="{4CD537B2-35F4-49E8-AB7A-4026D006BA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2600" y="2694543"/>
              <a:ext cx="5105400" cy="1210151"/>
            </a:xfrm>
            <a:prstGeom prst="irregularSeal1">
              <a:avLst/>
            </a:prstGeom>
            <a:solidFill>
              <a:srgbClr val="CCFFCC"/>
            </a:solidFill>
            <a:ln w="19050" algn="ctr">
              <a:solidFill>
                <a:srgbClr val="008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 sz="2200">
                  <a:solidFill>
                    <a:srgbClr val="0033CC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200">
                  <a:solidFill>
                    <a:srgbClr val="0033CC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200">
                  <a:solidFill>
                    <a:srgbClr val="0033CC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200">
                  <a:solidFill>
                    <a:srgbClr val="0033CC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200">
                  <a:solidFill>
                    <a:srgbClr val="0033CC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defRPr sz="2200">
                  <a:solidFill>
                    <a:srgbClr val="0033CC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defRPr sz="2200">
                  <a:solidFill>
                    <a:srgbClr val="0033CC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defRPr sz="2200">
                  <a:solidFill>
                    <a:srgbClr val="0033CC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defRPr sz="2200">
                  <a:solidFill>
                    <a:srgbClr val="0033CC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2543" name="Rectangle 69">
              <a:extLst>
                <a:ext uri="{FF2B5EF4-FFF2-40B4-BE49-F238E27FC236}">
                  <a16:creationId xmlns:a16="http://schemas.microsoft.com/office/drawing/2014/main" id="{97B16D7C-498E-4E28-B31B-365CF0ED62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5251" y="2743200"/>
              <a:ext cx="869149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200">
                  <a:solidFill>
                    <a:srgbClr val="0033CC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200">
                  <a:solidFill>
                    <a:srgbClr val="0033CC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200">
                  <a:solidFill>
                    <a:srgbClr val="0033CC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200">
                  <a:solidFill>
                    <a:srgbClr val="0033CC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200">
                  <a:solidFill>
                    <a:srgbClr val="0033CC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defRPr sz="2200">
                  <a:solidFill>
                    <a:srgbClr val="0033CC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defRPr sz="2200">
                  <a:solidFill>
                    <a:srgbClr val="0033CC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defRPr sz="2200">
                  <a:solidFill>
                    <a:srgbClr val="0033CC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defRPr sz="2200">
                  <a:solidFill>
                    <a:srgbClr val="0033CC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200" b="1">
                  <a:solidFill>
                    <a:srgbClr val="FF0000"/>
                  </a:solidFill>
                </a:rPr>
                <a:t>SAI</a:t>
              </a:r>
            </a:p>
          </p:txBody>
        </p:sp>
      </p:grpSp>
      <p:sp>
        <p:nvSpPr>
          <p:cNvPr id="46" name="Rectangle 45">
            <a:extLst>
              <a:ext uri="{FF2B5EF4-FFF2-40B4-BE49-F238E27FC236}">
                <a16:creationId xmlns:a16="http://schemas.microsoft.com/office/drawing/2014/main" id="{B788583F-2EC0-42F7-93A1-614A440AAAAE}"/>
              </a:ext>
            </a:extLst>
          </p:cNvPr>
          <p:cNvSpPr/>
          <p:nvPr/>
        </p:nvSpPr>
        <p:spPr>
          <a:xfrm>
            <a:off x="4036510" y="1295400"/>
            <a:ext cx="5183690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96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Arial" charset="0"/>
              </a:rPr>
              <a:t>10 </a:t>
            </a:r>
            <a:r>
              <a:rPr lang="en-US" sz="9600" b="1" spc="100" dirty="0" err="1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Arial" charset="0"/>
              </a:rPr>
              <a:t>điểm</a:t>
            </a:r>
            <a:endParaRPr lang="en-US" sz="96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Arial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7FBAD95F-150E-482B-BD51-D2E5930FE7B0}"/>
              </a:ext>
            </a:extLst>
          </p:cNvPr>
          <p:cNvSpPr/>
          <p:nvPr/>
        </p:nvSpPr>
        <p:spPr>
          <a:xfrm>
            <a:off x="4402762" y="1295400"/>
            <a:ext cx="5183690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96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Arial" charset="0"/>
              </a:rPr>
              <a:t>0 </a:t>
            </a:r>
            <a:r>
              <a:rPr lang="en-US" sz="9600" b="1" spc="100" dirty="0" err="1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Arial" charset="0"/>
              </a:rPr>
              <a:t>điểm</a:t>
            </a:r>
            <a:endParaRPr lang="en-US" sz="96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1000" fill="hold"/>
                                        <p:tgtEl>
                                          <p:spTgt spid="758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1000" fill="hold"/>
                                        <p:tgtEl>
                                          <p:spTgt spid="758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1000" fill="hold"/>
                                        <p:tgtEl>
                                          <p:spTgt spid="7580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758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70" decel="100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770" decel="100000"/>
                                        <p:tgtEl>
                                          <p:spTgt spid="4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70" decel="100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770" decel="100000"/>
                                        <p:tgtEl>
                                          <p:spTgt spid="4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2" dur="77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4" dur="77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66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 nodeType="clickPar">
                      <p:stCondLst>
                        <p:cond delay="0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37"/>
                  </p:tgtEl>
                </p:cond>
              </p:nextCondLst>
            </p:seq>
          </p:childTnLst>
        </p:cTn>
      </p:par>
    </p:tnLst>
    <p:bldLst>
      <p:bldP spid="7580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4000" r="-3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>
            <a:extLst>
              <a:ext uri="{FF2B5EF4-FFF2-40B4-BE49-F238E27FC236}">
                <a16:creationId xmlns:a16="http://schemas.microsoft.com/office/drawing/2014/main" id="{6C8B98E4-1C63-41ED-9035-96CF41A234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2438401"/>
            <a:ext cx="1238250" cy="2263775"/>
          </a:xfrm>
          <a:prstGeom prst="rect">
            <a:avLst/>
          </a:prstGeom>
          <a:solidFill>
            <a:srgbClr val="FFFF99"/>
          </a:solidFill>
          <a:ln w="38100" cmpd="dbl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0" hangingPunct="0"/>
            <a:r>
              <a:rPr lang="en-US" sz="2000" b="1">
                <a:latin typeface="Times New Roman" pitchFamily="18" charset="0"/>
                <a:cs typeface="Times New Roman" pitchFamily="18" charset="0"/>
              </a:rPr>
              <a:t>Quan hệ giữa góc và cạnh đối diện trong một tam giác</a:t>
            </a:r>
          </a:p>
        </p:txBody>
      </p:sp>
      <p:grpSp>
        <p:nvGrpSpPr>
          <p:cNvPr id="41" name="Group 47">
            <a:extLst>
              <a:ext uri="{FF2B5EF4-FFF2-40B4-BE49-F238E27FC236}">
                <a16:creationId xmlns:a16="http://schemas.microsoft.com/office/drawing/2014/main" id="{E1C5E501-F566-4A9C-8C10-84173E5F13C9}"/>
              </a:ext>
            </a:extLst>
          </p:cNvPr>
          <p:cNvGrpSpPr>
            <a:grpSpLocks/>
          </p:cNvGrpSpPr>
          <p:nvPr/>
        </p:nvGrpSpPr>
        <p:grpSpPr bwMode="auto">
          <a:xfrm>
            <a:off x="3276600" y="1066800"/>
            <a:ext cx="381000" cy="4953000"/>
            <a:chOff x="1208" y="672"/>
            <a:chExt cx="144" cy="2976"/>
          </a:xfrm>
        </p:grpSpPr>
        <p:cxnSp>
          <p:nvCxnSpPr>
            <p:cNvPr id="42" name="Straight Connector 20">
              <a:extLst>
                <a:ext uri="{FF2B5EF4-FFF2-40B4-BE49-F238E27FC236}">
                  <a16:creationId xmlns:a16="http://schemas.microsoft.com/office/drawing/2014/main" id="{A7970A5B-BC03-4D77-B112-58A6F3BEAD8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-278" y="2159"/>
              <a:ext cx="2975" cy="1"/>
            </a:xfrm>
            <a:prstGeom prst="line">
              <a:avLst/>
            </a:prstGeom>
            <a:noFill/>
            <a:ln w="28575" algn="ctr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3" name="Straight Connector 56">
              <a:extLst>
                <a:ext uri="{FF2B5EF4-FFF2-40B4-BE49-F238E27FC236}">
                  <a16:creationId xmlns:a16="http://schemas.microsoft.com/office/drawing/2014/main" id="{7BC6BFE2-E096-48FA-BE1D-1F2151B0126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208" y="672"/>
              <a:ext cx="144" cy="1"/>
            </a:xfrm>
            <a:prstGeom prst="line">
              <a:avLst/>
            </a:prstGeom>
            <a:noFill/>
            <a:ln w="28575" algn="ctr">
              <a:solidFill>
                <a:srgbClr val="0000FF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" name="Straight Connector 57">
              <a:extLst>
                <a:ext uri="{FF2B5EF4-FFF2-40B4-BE49-F238E27FC236}">
                  <a16:creationId xmlns:a16="http://schemas.microsoft.com/office/drawing/2014/main" id="{F551E433-587B-4C4F-8216-DA188AFC698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208" y="3648"/>
              <a:ext cx="144" cy="0"/>
            </a:xfrm>
            <a:prstGeom prst="line">
              <a:avLst/>
            </a:prstGeom>
            <a:noFill/>
            <a:ln w="28575" algn="ctr">
              <a:solidFill>
                <a:srgbClr val="0000FF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5" name="TextBox 62">
            <a:extLst>
              <a:ext uri="{FF2B5EF4-FFF2-40B4-BE49-F238E27FC236}">
                <a16:creationId xmlns:a16="http://schemas.microsoft.com/office/drawing/2014/main" id="{7B77DDCE-CE4B-4DB0-9570-09C8652CCC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3476" y="4000500"/>
            <a:ext cx="1050925" cy="133985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0" hangingPunct="0"/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 tam giác vuông</a:t>
            </a:r>
            <a:r>
              <a:rPr lang="en-US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pSp>
        <p:nvGrpSpPr>
          <p:cNvPr id="46" name="Group 46">
            <a:extLst>
              <a:ext uri="{FF2B5EF4-FFF2-40B4-BE49-F238E27FC236}">
                <a16:creationId xmlns:a16="http://schemas.microsoft.com/office/drawing/2014/main" id="{9332C373-2F79-4AD4-8FB9-94E11092A975}"/>
              </a:ext>
            </a:extLst>
          </p:cNvPr>
          <p:cNvGrpSpPr>
            <a:grpSpLocks/>
          </p:cNvGrpSpPr>
          <p:nvPr/>
        </p:nvGrpSpPr>
        <p:grpSpPr bwMode="auto">
          <a:xfrm>
            <a:off x="2895601" y="3429000"/>
            <a:ext cx="347663" cy="76200"/>
            <a:chOff x="960" y="1968"/>
            <a:chExt cx="246" cy="16"/>
          </a:xfrm>
        </p:grpSpPr>
        <p:cxnSp>
          <p:nvCxnSpPr>
            <p:cNvPr id="47" name="Straight Connector 87">
              <a:extLst>
                <a:ext uri="{FF2B5EF4-FFF2-40B4-BE49-F238E27FC236}">
                  <a16:creationId xmlns:a16="http://schemas.microsoft.com/office/drawing/2014/main" id="{C6D81D0A-6A04-4A4F-8A50-A9376F81E7C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960" y="1968"/>
              <a:ext cx="240" cy="1"/>
            </a:xfrm>
            <a:prstGeom prst="line">
              <a:avLst/>
            </a:prstGeom>
            <a:noFill/>
            <a:ln w="12700" algn="ctr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8" name="Straight Connector 87">
              <a:extLst>
                <a:ext uri="{FF2B5EF4-FFF2-40B4-BE49-F238E27FC236}">
                  <a16:creationId xmlns:a16="http://schemas.microsoft.com/office/drawing/2014/main" id="{3D18EB5C-5AF4-45C7-B5B6-BA6090CD90A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966" y="1983"/>
              <a:ext cx="240" cy="1"/>
            </a:xfrm>
            <a:prstGeom prst="line">
              <a:avLst/>
            </a:prstGeom>
            <a:noFill/>
            <a:ln w="12700" algn="ctr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9" name="Text Box 12">
            <a:extLst>
              <a:ext uri="{FF2B5EF4-FFF2-40B4-BE49-F238E27FC236}">
                <a16:creationId xmlns:a16="http://schemas.microsoft.com/office/drawing/2014/main" id="{7F610993-C866-4B0E-8DEE-7B7886D8AD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2195514"/>
            <a:ext cx="1060450" cy="984885"/>
          </a:xfrm>
          <a:prstGeom prst="rect">
            <a:avLst/>
          </a:prstGeom>
          <a:noFill/>
          <a:ln w="2857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/>
              <a:t>Với tam giác b</a:t>
            </a:r>
            <a:r>
              <a:rPr lang="en-US" b="1"/>
              <a:t>ất kì</a:t>
            </a:r>
          </a:p>
        </p:txBody>
      </p:sp>
      <p:sp>
        <p:nvSpPr>
          <p:cNvPr id="50" name="Line 14">
            <a:extLst>
              <a:ext uri="{FF2B5EF4-FFF2-40B4-BE49-F238E27FC236}">
                <a16:creationId xmlns:a16="http://schemas.microsoft.com/office/drawing/2014/main" id="{4F7142E9-41DD-438D-BFAA-CB0FD69E930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24400" y="2590800"/>
            <a:ext cx="3810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Line 15">
            <a:extLst>
              <a:ext uri="{FF2B5EF4-FFF2-40B4-BE49-F238E27FC236}">
                <a16:creationId xmlns:a16="http://schemas.microsoft.com/office/drawing/2014/main" id="{6066EA32-9AAE-48BD-A68B-CA347F5402A4}"/>
              </a:ext>
            </a:extLst>
          </p:cNvPr>
          <p:cNvSpPr>
            <a:spLocks noChangeShapeType="1"/>
          </p:cNvSpPr>
          <p:nvPr/>
        </p:nvSpPr>
        <p:spPr bwMode="auto">
          <a:xfrm>
            <a:off x="4724400" y="4495800"/>
            <a:ext cx="381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Line 16">
            <a:extLst>
              <a:ext uri="{FF2B5EF4-FFF2-40B4-BE49-F238E27FC236}">
                <a16:creationId xmlns:a16="http://schemas.microsoft.com/office/drawing/2014/main" id="{B69F6848-C24B-4246-9560-F3193C3483F0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6600" y="4495800"/>
            <a:ext cx="3810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Line 17">
            <a:extLst>
              <a:ext uri="{FF2B5EF4-FFF2-40B4-BE49-F238E27FC236}">
                <a16:creationId xmlns:a16="http://schemas.microsoft.com/office/drawing/2014/main" id="{535D321B-86A1-4802-B626-4B0B70035A0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76600" y="2743200"/>
            <a:ext cx="3810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Text Box 19">
            <a:extLst>
              <a:ext uri="{FF2B5EF4-FFF2-40B4-BE49-F238E27FC236}">
                <a16:creationId xmlns:a16="http://schemas.microsoft.com/office/drawing/2014/main" id="{C21F2059-8F0E-483B-9D2B-B28F755F8B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8714" y="490538"/>
            <a:ext cx="1055687" cy="707886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cs typeface="Arial" charset="0"/>
              </a:rPr>
              <a:t>V</a:t>
            </a:r>
            <a:r>
              <a:rPr lang="en-US" sz="2000" b="1">
                <a:solidFill>
                  <a:srgbClr val="0000FF"/>
                </a:solidFill>
              </a:rPr>
              <a:t>ới tam giác cân</a:t>
            </a:r>
          </a:p>
        </p:txBody>
      </p:sp>
      <p:sp>
        <p:nvSpPr>
          <p:cNvPr id="55" name="Line 20">
            <a:extLst>
              <a:ext uri="{FF2B5EF4-FFF2-40B4-BE49-F238E27FC236}">
                <a16:creationId xmlns:a16="http://schemas.microsoft.com/office/drawing/2014/main" id="{E8BE6306-2DB3-4B6A-AEDB-0C75A4FD466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24400" y="990600"/>
            <a:ext cx="3810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Line 21">
            <a:extLst>
              <a:ext uri="{FF2B5EF4-FFF2-40B4-BE49-F238E27FC236}">
                <a16:creationId xmlns:a16="http://schemas.microsoft.com/office/drawing/2014/main" id="{0A4236FF-C27C-464C-8149-7454079E98C6}"/>
              </a:ext>
            </a:extLst>
          </p:cNvPr>
          <p:cNvSpPr>
            <a:spLocks noChangeShapeType="1"/>
          </p:cNvSpPr>
          <p:nvPr/>
        </p:nvSpPr>
        <p:spPr bwMode="auto">
          <a:xfrm>
            <a:off x="4800600" y="1143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Text Box 22">
            <a:extLst>
              <a:ext uri="{FF2B5EF4-FFF2-40B4-BE49-F238E27FC236}">
                <a16:creationId xmlns:a16="http://schemas.microsoft.com/office/drawing/2014/main" id="{387390C8-CE5D-4FF9-AC8F-B3E7F0D3BA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1" y="762001"/>
            <a:ext cx="5419725" cy="379413"/>
          </a:xfrm>
          <a:prstGeom prst="rect">
            <a:avLst/>
          </a:prstGeom>
          <a:noFill/>
          <a:ln w="127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>
                <a:solidFill>
                  <a:srgbClr val="0000FF"/>
                </a:solidFill>
              </a:rPr>
              <a:t> Trong                                           </a:t>
            </a:r>
          </a:p>
        </p:txBody>
      </p:sp>
      <p:sp>
        <p:nvSpPr>
          <p:cNvPr id="58" name="TextBox 62">
            <a:extLst>
              <a:ext uri="{FF2B5EF4-FFF2-40B4-BE49-F238E27FC236}">
                <a16:creationId xmlns:a16="http://schemas.microsoft.com/office/drawing/2014/main" id="{40FC9219-DD1A-42CD-B20A-A0074FAE11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4267201"/>
            <a:ext cx="5410200" cy="41592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i="1">
                <a:solidFill>
                  <a:srgbClr val="FF0000"/>
                </a:solidFill>
              </a:rPr>
              <a:t>  </a:t>
            </a:r>
            <a:r>
              <a:rPr lang="en-US" b="1" i="1">
                <a:solidFill>
                  <a:srgbClr val="FF0000"/>
                </a:solidFill>
                <a:latin typeface="Times New Roman" pitchFamily="18" charset="0"/>
              </a:rPr>
              <a:t>C</a:t>
            </a:r>
            <a:r>
              <a:rPr lang="en-US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ạnh huyền trong tam giác vuông là cạnh lớn nhất.</a:t>
            </a:r>
          </a:p>
        </p:txBody>
      </p:sp>
      <p:sp>
        <p:nvSpPr>
          <p:cNvPr id="59" name="Text Box 24">
            <a:extLst>
              <a:ext uri="{FF2B5EF4-FFF2-40B4-BE49-F238E27FC236}">
                <a16:creationId xmlns:a16="http://schemas.microsoft.com/office/drawing/2014/main" id="{C61F7A6E-21A0-465C-B135-732367B766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2209800"/>
            <a:ext cx="5410200" cy="7112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Arial" charset="0"/>
                <a:cs typeface="Arial" charset="0"/>
              </a:rPr>
              <a:t>  </a:t>
            </a:r>
            <a:r>
              <a:rPr lang="en-US" b="1">
                <a:latin typeface="Arial" charset="0"/>
                <a:cs typeface="Arial" charset="0"/>
              </a:rPr>
              <a:t>G</a:t>
            </a:r>
            <a:r>
              <a:rPr lang="en-US" b="1"/>
              <a:t>óc đối diện với cạnh lớn hơn là góc lớn hơn và ngược lại. Cụ thể                                            </a:t>
            </a:r>
            <a:r>
              <a:rPr lang="en-US" sz="2000" b="1"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60" name="Line 25">
            <a:extLst>
              <a:ext uri="{FF2B5EF4-FFF2-40B4-BE49-F238E27FC236}">
                <a16:creationId xmlns:a16="http://schemas.microsoft.com/office/drawing/2014/main" id="{31846ED3-2E9E-400D-B7B3-CE5DEA32750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24400" y="6019800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Text Box 26">
            <a:extLst>
              <a:ext uri="{FF2B5EF4-FFF2-40B4-BE49-F238E27FC236}">
                <a16:creationId xmlns:a16="http://schemas.microsoft.com/office/drawing/2014/main" id="{4FB881B6-AFD4-475A-BC85-256A9BE4F5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1" y="5791200"/>
            <a:ext cx="5243513" cy="4064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Arial" charset="0"/>
                <a:cs typeface="Arial" charset="0"/>
              </a:rPr>
              <a:t>  </a:t>
            </a:r>
            <a:r>
              <a:rPr lang="en-US" sz="2000" b="1">
                <a:cs typeface="Arial" charset="0"/>
              </a:rPr>
              <a:t>C</a:t>
            </a:r>
            <a:r>
              <a:rPr lang="en-US" b="1"/>
              <a:t>ạnh đối diện với góc tù là cạnh lớn nhất</a:t>
            </a:r>
            <a:r>
              <a:rPr lang="en-US" sz="2000" b="1">
                <a:cs typeface="Arial" charset="0"/>
              </a:rPr>
              <a:t>.</a:t>
            </a:r>
          </a:p>
        </p:txBody>
      </p:sp>
      <p:sp>
        <p:nvSpPr>
          <p:cNvPr id="62" name="Rectangle 28">
            <a:extLst>
              <a:ext uri="{FF2B5EF4-FFF2-40B4-BE49-F238E27FC236}">
                <a16:creationId xmlns:a16="http://schemas.microsoft.com/office/drawing/2014/main" id="{8BBF2E3A-AEA1-48ED-8777-E1B3BD3DBD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63" name="Object 27">
            <a:extLst>
              <a:ext uri="{FF2B5EF4-FFF2-40B4-BE49-F238E27FC236}">
                <a16:creationId xmlns:a16="http://schemas.microsoft.com/office/drawing/2014/main" id="{6101F2E8-F4E6-40B5-97E6-C9D4EFFA9CF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8729794"/>
              </p:ext>
            </p:extLst>
          </p:nvPr>
        </p:nvGraphicFramePr>
        <p:xfrm>
          <a:off x="6910388" y="2514601"/>
          <a:ext cx="2487612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3" name="Equation" r:id="rId4" imgW="1993680" imgH="253800" progId="Equation.DSMT4">
                  <p:embed/>
                </p:oleObj>
              </mc:Choice>
              <mc:Fallback>
                <p:oleObj name="Equation" r:id="rId4" imgW="1993680" imgH="253800" progId="Equation.DSMT4">
                  <p:embed/>
                  <p:pic>
                    <p:nvPicPr>
                      <p:cNvPr id="36" name="Object 27">
                        <a:extLst>
                          <a:ext uri="{FF2B5EF4-FFF2-40B4-BE49-F238E27FC236}">
                            <a16:creationId xmlns:a16="http://schemas.microsoft.com/office/drawing/2014/main" id="{2467CA8B-AC7F-403A-8B5D-C0C88BC07E9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10388" y="2514601"/>
                        <a:ext cx="2487612" cy="404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" name="TextBox 62">
            <a:extLst>
              <a:ext uri="{FF2B5EF4-FFF2-40B4-BE49-F238E27FC236}">
                <a16:creationId xmlns:a16="http://schemas.microsoft.com/office/drawing/2014/main" id="{A00F4BF2-1B7C-4CB7-9EE9-6595C541E7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5638800"/>
            <a:ext cx="1066800" cy="707886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0" hangingPunct="0"/>
            <a:r>
              <a:rPr lang="en-US" sz="2000" b="1">
                <a:latin typeface="Times New Roman" pitchFamily="18" charset="0"/>
                <a:cs typeface="Times New Roman" pitchFamily="18" charset="0"/>
              </a:rPr>
              <a:t>Với tam giác tù</a:t>
            </a:r>
          </a:p>
        </p:txBody>
      </p:sp>
      <p:graphicFrame>
        <p:nvGraphicFramePr>
          <p:cNvPr id="65" name="Object 32">
            <a:extLst>
              <a:ext uri="{FF2B5EF4-FFF2-40B4-BE49-F238E27FC236}">
                <a16:creationId xmlns:a16="http://schemas.microsoft.com/office/drawing/2014/main" id="{FF05141E-3EC2-434A-8353-C729A9928ABA}"/>
              </a:ext>
            </a:extLst>
          </p:cNvPr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1210535957"/>
              </p:ext>
            </p:extLst>
          </p:nvPr>
        </p:nvGraphicFramePr>
        <p:xfrm>
          <a:off x="5791200" y="709613"/>
          <a:ext cx="2590800" cy="42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4" name="Equation" r:id="rId6" imgW="1955520" imgH="253800" progId="Equation.DSMT4">
                  <p:embed/>
                </p:oleObj>
              </mc:Choice>
              <mc:Fallback>
                <p:oleObj name="Equation" r:id="rId6" imgW="1955520" imgH="253800" progId="Equation.DSMT4">
                  <p:embed/>
                  <p:pic>
                    <p:nvPicPr>
                      <p:cNvPr id="38" name="Object 32">
                        <a:extLst>
                          <a:ext uri="{FF2B5EF4-FFF2-40B4-BE49-F238E27FC236}">
                            <a16:creationId xmlns:a16="http://schemas.microsoft.com/office/drawing/2014/main" id="{4DAB4CE8-6B23-47C1-9AB1-65D6A5385C0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709613"/>
                        <a:ext cx="2590800" cy="423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" name="Line 34">
            <a:extLst>
              <a:ext uri="{FF2B5EF4-FFF2-40B4-BE49-F238E27FC236}">
                <a16:creationId xmlns:a16="http://schemas.microsoft.com/office/drawing/2014/main" id="{64BBCF52-21C8-4D48-9BD4-588E0070F46D}"/>
              </a:ext>
            </a:extLst>
          </p:cNvPr>
          <p:cNvSpPr>
            <a:spLocks noChangeShapeType="1"/>
          </p:cNvSpPr>
          <p:nvPr/>
        </p:nvSpPr>
        <p:spPr bwMode="auto">
          <a:xfrm>
            <a:off x="4724400" y="2895600"/>
            <a:ext cx="3810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TextBox 62">
            <a:extLst>
              <a:ext uri="{FF2B5EF4-FFF2-40B4-BE49-F238E27FC236}">
                <a16:creationId xmlns:a16="http://schemas.microsoft.com/office/drawing/2014/main" id="{CCB13DAF-B212-4F09-9ED7-3395126A7C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3200401"/>
            <a:ext cx="5410200" cy="690563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i="1">
                <a:solidFill>
                  <a:srgbClr val="000000"/>
                </a:solidFill>
              </a:rPr>
              <a:t>  </a:t>
            </a:r>
            <a:r>
              <a:rPr lang="en-US" b="1">
                <a:solidFill>
                  <a:srgbClr val="000000"/>
                </a:solidFill>
                <a:latin typeface="Times New Roman" pitchFamily="18" charset="0"/>
              </a:rPr>
              <a:t>Trong m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ột tam giác góc đối diện với cạnh nhỏ nhất là góc nhọn.</a:t>
            </a:r>
          </a:p>
        </p:txBody>
      </p:sp>
    </p:spTree>
    <p:extLst>
      <p:ext uri="{BB962C8B-B14F-4D97-AF65-F5344CB8AC3E}">
        <p14:creationId xmlns:p14="http://schemas.microsoft.com/office/powerpoint/2010/main" val="3276112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8" dur="1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9" dur="1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5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4" grpId="0" animBg="1"/>
      <p:bldP spid="66" grpId="0" animBg="1"/>
      <p:bldP spid="6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607</TotalTime>
  <Words>1472</Words>
  <Application>Microsoft Office PowerPoint</Application>
  <PresentationFormat>Widescreen</PresentationFormat>
  <Paragraphs>311</Paragraphs>
  <Slides>27</Slides>
  <Notes>1</Notes>
  <HiddenSlides>0</HiddenSlides>
  <MMClips>1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42" baseType="lpstr">
      <vt:lpstr>.VnArial</vt:lpstr>
      <vt:lpstr>.VnArial Narrow</vt:lpstr>
      <vt:lpstr>.VnArial NarrowH</vt:lpstr>
      <vt:lpstr>.VnTifani HeavyH</vt:lpstr>
      <vt:lpstr>.VnTime</vt:lpstr>
      <vt:lpstr>Arial</vt:lpstr>
      <vt:lpstr>Calibri</vt:lpstr>
      <vt:lpstr>Calibri Light</vt:lpstr>
      <vt:lpstr>Comic Sans MS</vt:lpstr>
      <vt:lpstr>Tahoma</vt:lpstr>
      <vt:lpstr>Times New Roman</vt:lpstr>
      <vt:lpstr>Webdings</vt:lpstr>
      <vt:lpstr>Wingdings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Hoang Duowng</dc:creator>
  <cp:lastModifiedBy>iTplusHN</cp:lastModifiedBy>
  <cp:revision>67</cp:revision>
  <dcterms:created xsi:type="dcterms:W3CDTF">2020-04-03T14:46:25Z</dcterms:created>
  <dcterms:modified xsi:type="dcterms:W3CDTF">2020-04-13T14:50:40Z</dcterms:modified>
</cp:coreProperties>
</file>