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80" r:id="rId2"/>
    <p:sldId id="281" r:id="rId3"/>
    <p:sldId id="256" r:id="rId4"/>
    <p:sldId id="264" r:id="rId5"/>
    <p:sldId id="263" r:id="rId6"/>
    <p:sldId id="268" r:id="rId7"/>
    <p:sldId id="269" r:id="rId8"/>
    <p:sldId id="270" r:id="rId9"/>
    <p:sldId id="267" r:id="rId10"/>
    <p:sldId id="273" r:id="rId11"/>
    <p:sldId id="262" r:id="rId12"/>
    <p:sldId id="260" r:id="rId13"/>
    <p:sldId id="271" r:id="rId14"/>
    <p:sldId id="272" r:id="rId15"/>
    <p:sldId id="261" r:id="rId16"/>
    <p:sldId id="265" r:id="rId17"/>
    <p:sldId id="274" r:id="rId18"/>
    <p:sldId id="275" r:id="rId19"/>
    <p:sldId id="276" r:id="rId20"/>
    <p:sldId id="282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0.wmf"/><Relationship Id="rId5" Type="http://schemas.openxmlformats.org/officeDocument/2006/relationships/image" Target="../media/image53.wmf"/><Relationship Id="rId4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CAED8-9EE0-44A7-83FD-38A835EAA53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279F6-9899-4510-9916-D76D00CDA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0D057-1E63-4304-90F7-605489C1591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smtClean="0"/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4BD07A-2331-4BCB-AEED-A669F65053A3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4F50FE-A4A5-44E9-B1E9-618E5CF8D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0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9.jpeg"/><Relationship Id="rId9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png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4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56.jpeg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5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png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11" Type="http://schemas.openxmlformats.org/officeDocument/2006/relationships/oleObject" Target="../embeddings/oleObject52.bin"/><Relationship Id="rId5" Type="http://schemas.openxmlformats.org/officeDocument/2006/relationships/image" Target="../media/image69.png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5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0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2.png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1.png"/><Relationship Id="rId9" Type="http://schemas.openxmlformats.org/officeDocument/2006/relationships/oleObject" Target="../embeddings/oleObject10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file:///D:\gi&#225;o%20&#225;n\H&#204;NH%20H&#7884;C%206%20-%20B&#192;I%2014%20-%20KHI%20N&#192;O%20XOY%20YOZ=XOZ.mp4" TargetMode="External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png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slide" Target="slide7.xml"/><Relationship Id="rId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slide" Target="slide8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slide" Target="slide5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9.bin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tractor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harpenSoften amoun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74804" y="985925"/>
            <a:ext cx="3648075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otract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165665">
            <a:off x="3830557" y="1170706"/>
            <a:ext cx="3648075" cy="19669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>
            <a:endCxn id="13" idx="0"/>
          </p:cNvCxnSpPr>
          <p:nvPr/>
        </p:nvCxnSpPr>
        <p:spPr bwMode="auto">
          <a:xfrm>
            <a:off x="6185570" y="2808590"/>
            <a:ext cx="2384870" cy="342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6200576" y="1569482"/>
            <a:ext cx="1443422" cy="123936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6190911" y="1130174"/>
            <a:ext cx="590889" cy="1678416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947768" y="2735818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vi-VN" dirty="0"/>
          </a:p>
        </p:txBody>
      </p:sp>
      <p:sp>
        <p:nvSpPr>
          <p:cNvPr id="11" name="TextBox 10"/>
          <p:cNvSpPr txBox="1"/>
          <p:nvPr/>
        </p:nvSpPr>
        <p:spPr>
          <a:xfrm>
            <a:off x="6440960" y="987882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  <a:endParaRPr lang="vi-VN" dirty="0"/>
          </a:p>
        </p:txBody>
      </p:sp>
      <p:sp>
        <p:nvSpPr>
          <p:cNvPr id="12" name="TextBox 11"/>
          <p:cNvSpPr txBox="1"/>
          <p:nvPr/>
        </p:nvSpPr>
        <p:spPr>
          <a:xfrm>
            <a:off x="7258878" y="1298105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vi-VN" dirty="0"/>
          </a:p>
        </p:txBody>
      </p:sp>
      <p:sp>
        <p:nvSpPr>
          <p:cNvPr id="13" name="TextBox 12"/>
          <p:cNvSpPr txBox="1"/>
          <p:nvPr/>
        </p:nvSpPr>
        <p:spPr>
          <a:xfrm>
            <a:off x="8377880" y="2812018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vi-VN" dirty="0"/>
          </a:p>
        </p:txBody>
      </p:sp>
      <p:sp>
        <p:nvSpPr>
          <p:cNvPr id="20" name="Arc 80"/>
          <p:cNvSpPr>
            <a:spLocks/>
          </p:cNvSpPr>
          <p:nvPr/>
        </p:nvSpPr>
        <p:spPr bwMode="auto">
          <a:xfrm rot="417473">
            <a:off x="6276031" y="2488844"/>
            <a:ext cx="235242" cy="30510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48602" y="2190750"/>
            <a:ext cx="609398" cy="369332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22" name="Arc 80"/>
          <p:cNvSpPr>
            <a:spLocks/>
          </p:cNvSpPr>
          <p:nvPr/>
        </p:nvSpPr>
        <p:spPr bwMode="auto">
          <a:xfrm rot="2194771">
            <a:off x="6535587" y="2490334"/>
            <a:ext cx="222773" cy="27025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6671182" y="2641395"/>
            <a:ext cx="120557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71182" y="2376964"/>
            <a:ext cx="609398" cy="369332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25" name="Arc 80"/>
          <p:cNvSpPr>
            <a:spLocks/>
          </p:cNvSpPr>
          <p:nvPr/>
        </p:nvSpPr>
        <p:spPr bwMode="auto">
          <a:xfrm rot="21109853">
            <a:off x="6476548" y="2045630"/>
            <a:ext cx="264587" cy="31146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6" name="Arc 80"/>
          <p:cNvSpPr>
            <a:spLocks/>
          </p:cNvSpPr>
          <p:nvPr/>
        </p:nvSpPr>
        <p:spPr bwMode="auto">
          <a:xfrm rot="21109853">
            <a:off x="6497619" y="1997328"/>
            <a:ext cx="275603" cy="30988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14080" y="1799594"/>
            <a:ext cx="609398" cy="369332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685800" y="1295401"/>
            <a:ext cx="3962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Ox, Oz.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graphicFrame>
        <p:nvGraphicFramePr>
          <p:cNvPr id="41" name="Object 97"/>
          <p:cNvGraphicFramePr>
            <a:graphicFrameLocks noChangeAspect="1"/>
          </p:cNvGraphicFramePr>
          <p:nvPr/>
        </p:nvGraphicFramePr>
        <p:xfrm>
          <a:off x="1447800" y="1219200"/>
          <a:ext cx="819150" cy="617538"/>
        </p:xfrm>
        <a:graphic>
          <a:graphicData uri="http://schemas.openxmlformats.org/presentationml/2006/ole">
            <p:oleObj spid="_x0000_s38914" name="Equation" r:id="rId8" imgW="291960" imgH="228600" progId="Equation.DSMT4">
              <p:embed/>
            </p:oleObj>
          </a:graphicData>
        </a:graphic>
      </p:graphicFrame>
      <p:graphicFrame>
        <p:nvGraphicFramePr>
          <p:cNvPr id="30817" name="Object 97"/>
          <p:cNvGraphicFramePr>
            <a:graphicFrameLocks noChangeAspect="1"/>
          </p:cNvGraphicFramePr>
          <p:nvPr/>
        </p:nvGraphicFramePr>
        <p:xfrm>
          <a:off x="703263" y="3505200"/>
          <a:ext cx="1350962" cy="687388"/>
        </p:xfrm>
        <a:graphic>
          <a:graphicData uri="http://schemas.openxmlformats.org/presentationml/2006/ole">
            <p:oleObj spid="_x0000_s38915" name="Equation" r:id="rId9" imgW="482400" imgH="253800" progId="Equation.DSMT4">
              <p:embed/>
            </p:oleObj>
          </a:graphicData>
        </a:graphic>
      </p:graphicFrame>
      <p:graphicFrame>
        <p:nvGraphicFramePr>
          <p:cNvPr id="42" name="Object 97"/>
          <p:cNvGraphicFramePr>
            <a:graphicFrameLocks noChangeAspect="1"/>
          </p:cNvGraphicFramePr>
          <p:nvPr/>
        </p:nvGraphicFramePr>
        <p:xfrm>
          <a:off x="1944688" y="3506788"/>
          <a:ext cx="960437" cy="685800"/>
        </p:xfrm>
        <a:graphic>
          <a:graphicData uri="http://schemas.openxmlformats.org/presentationml/2006/ole">
            <p:oleObj spid="_x0000_s38916" name="Equation" r:id="rId10" imgW="342720" imgH="253800" progId="Equation.DSMT4">
              <p:embed/>
            </p:oleObj>
          </a:graphicData>
        </a:graphic>
      </p:graphicFrame>
      <p:graphicFrame>
        <p:nvGraphicFramePr>
          <p:cNvPr id="43" name="Object 97"/>
          <p:cNvGraphicFramePr>
            <a:graphicFrameLocks noChangeAspect="1"/>
          </p:cNvGraphicFramePr>
          <p:nvPr/>
        </p:nvGraphicFramePr>
        <p:xfrm>
          <a:off x="2828925" y="3506788"/>
          <a:ext cx="923925" cy="685800"/>
        </p:xfrm>
        <a:graphic>
          <a:graphicData uri="http://schemas.openxmlformats.org/presentationml/2006/ole">
            <p:oleObj spid="_x0000_s38917" name="Equation" r:id="rId11" imgW="330120" imgH="253800" progId="Equation.DSMT4">
              <p:embed/>
            </p:oleObj>
          </a:graphicData>
        </a:graphic>
      </p:graphicFrame>
      <p:graphicFrame>
        <p:nvGraphicFramePr>
          <p:cNvPr id="44" name="Object 97"/>
          <p:cNvGraphicFramePr>
            <a:graphicFrameLocks noChangeAspect="1"/>
          </p:cNvGraphicFramePr>
          <p:nvPr/>
        </p:nvGraphicFramePr>
        <p:xfrm>
          <a:off x="4897438" y="4259263"/>
          <a:ext cx="817562" cy="617537"/>
        </p:xfrm>
        <a:graphic>
          <a:graphicData uri="http://schemas.openxmlformats.org/presentationml/2006/ole">
            <p:oleObj spid="_x0000_s38918" name="Equation" r:id="rId12" imgW="291960" imgH="228600" progId="Equation.DSMT4">
              <p:embed/>
            </p:oleObj>
          </a:graphicData>
        </a:graphic>
      </p:graphicFrame>
      <p:graphicFrame>
        <p:nvGraphicFramePr>
          <p:cNvPr id="45" name="Object 97"/>
          <p:cNvGraphicFramePr>
            <a:graphicFrameLocks noChangeAspect="1"/>
          </p:cNvGraphicFramePr>
          <p:nvPr/>
        </p:nvGraphicFramePr>
        <p:xfrm>
          <a:off x="2438400" y="4267200"/>
          <a:ext cx="1957387" cy="685800"/>
        </p:xfrm>
        <a:graphic>
          <a:graphicData uri="http://schemas.openxmlformats.org/presentationml/2006/ole">
            <p:oleObj spid="_x0000_s38919" name="Equation" r:id="rId13" imgW="698400" imgH="253800" progId="Equation.DSMT4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685800" y="431006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b.So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228600" y="76200"/>
            <a:ext cx="891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40" grpId="0"/>
      <p:bldP spid="47" grpId="0"/>
      <p:bldP spid="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0" y="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xOz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33400" y="1030069"/>
            <a:ext cx="8077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3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vi-VN" sz="3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</a:rPr>
              <a:t>Cho tia Ot nằm giữa 2 tia Ox, Oy</a:t>
            </a:r>
            <a:r>
              <a:rPr lang="vi-VN" sz="3600" dirty="0" smtClean="0">
                <a:solidFill>
                  <a:srgbClr val="C00000"/>
                </a:solidFill>
                <a:latin typeface="Times New Roman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vi-VN" sz="3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          </a:t>
            </a:r>
            <a:r>
              <a:rPr lang="vi-VN" sz="3600" dirty="0" smtClean="0">
                <a:latin typeface="Times New Roman" pitchFamily="18" charset="0"/>
              </a:rPr>
              <a:t>. Tính  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30817" name="Object 97"/>
          <p:cNvGraphicFramePr>
            <a:graphicFrameLocks noChangeAspect="1"/>
          </p:cNvGraphicFramePr>
          <p:nvPr/>
        </p:nvGraphicFramePr>
        <p:xfrm>
          <a:off x="895350" y="1828800"/>
          <a:ext cx="1924050" cy="687388"/>
        </p:xfrm>
        <a:graphic>
          <a:graphicData uri="http://schemas.openxmlformats.org/presentationml/2006/ole">
            <p:oleObj spid="_x0000_s26626" name="Equation" r:id="rId3" imgW="685800" imgH="253800" progId="Equation.DSMT4">
              <p:embed/>
            </p:oleObj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895600" y="1828800"/>
          <a:ext cx="2027238" cy="685800"/>
        </p:xfrm>
        <a:graphic>
          <a:graphicData uri="http://schemas.openxmlformats.org/presentationml/2006/ole">
            <p:oleObj spid="_x0000_s26627" name="Equation" r:id="rId4" imgW="723600" imgH="253800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883275" y="1828800"/>
          <a:ext cx="746125" cy="685800"/>
        </p:xfrm>
        <a:graphic>
          <a:graphicData uri="http://schemas.openxmlformats.org/presentationml/2006/ole">
            <p:oleObj spid="_x0000_s26628" name="Equation" r:id="rId5" imgW="266400" imgH="253800" progId="Equation.DSMT4">
              <p:embed/>
            </p:oleObj>
          </a:graphicData>
        </a:graphic>
      </p:graphicFrame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76198" y="2563069"/>
            <a:ext cx="4315402" cy="277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09600" y="3048000"/>
            <a:ext cx="419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Ox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7"/>
          <p:cNvGraphicFramePr>
            <a:graphicFrameLocks noChangeAspect="1"/>
          </p:cNvGraphicFramePr>
          <p:nvPr/>
        </p:nvGraphicFramePr>
        <p:xfrm>
          <a:off x="1103313" y="4267200"/>
          <a:ext cx="2846387" cy="685800"/>
        </p:xfrm>
        <a:graphic>
          <a:graphicData uri="http://schemas.openxmlformats.org/presentationml/2006/ole">
            <p:oleObj spid="_x0000_s26630" name="Equation" r:id="rId7" imgW="1054080" imgH="253800" progId="Equation.DSMT4">
              <p:embed/>
            </p:oleObj>
          </a:graphicData>
        </a:graphic>
      </p:graphicFrame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85800" y="25146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 dirty="0" smtClean="0">
                <a:latin typeface="Times New Roman" pitchFamily="18" charset="0"/>
              </a:rPr>
              <a:t>Giải:</a:t>
            </a:r>
            <a:endParaRPr lang="en-US" sz="3600" b="1" dirty="0">
              <a:latin typeface="Times New Roman" pitchFamily="18" charset="0"/>
            </a:endParaRPr>
          </a:p>
        </p:txBody>
      </p:sp>
      <p:graphicFrame>
        <p:nvGraphicFramePr>
          <p:cNvPr id="7" name="Object 97"/>
          <p:cNvGraphicFramePr>
            <a:graphicFrameLocks noChangeAspect="1"/>
          </p:cNvGraphicFramePr>
          <p:nvPr/>
        </p:nvGraphicFramePr>
        <p:xfrm>
          <a:off x="1143000" y="4876800"/>
          <a:ext cx="2776538" cy="685800"/>
        </p:xfrm>
        <a:graphic>
          <a:graphicData uri="http://schemas.openxmlformats.org/presentationml/2006/ole">
            <p:oleObj spid="_x0000_s26631" name="Equation" r:id="rId8" imgW="1028520" imgH="253800" progId="Equation.DSMT4">
              <p:embed/>
            </p:oleObj>
          </a:graphicData>
        </a:graphic>
      </p:graphicFrame>
      <p:graphicFrame>
        <p:nvGraphicFramePr>
          <p:cNvPr id="8" name="Object 97"/>
          <p:cNvGraphicFramePr>
            <a:graphicFrameLocks noChangeAspect="1"/>
          </p:cNvGraphicFramePr>
          <p:nvPr/>
        </p:nvGraphicFramePr>
        <p:xfrm>
          <a:off x="2057400" y="5562600"/>
          <a:ext cx="3736975" cy="685800"/>
        </p:xfrm>
        <a:graphic>
          <a:graphicData uri="http://schemas.openxmlformats.org/presentationml/2006/ole">
            <p:oleObj spid="_x0000_s26632" name="Equation" r:id="rId9" imgW="138420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304800" y="405825"/>
            <a:ext cx="388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304800" y="3604498"/>
            <a:ext cx="41820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Oy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228600" y="4643497"/>
            <a:ext cx="441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C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ạnh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Oz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GB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4594225" y="4567297"/>
            <a:ext cx="454977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C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ạnh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32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4454842" y="1341438"/>
            <a:ext cx="45719" cy="55165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4724400" y="2819400"/>
            <a:ext cx="4191000" cy="30469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30817" name="Object 97"/>
          <p:cNvGraphicFramePr>
            <a:graphicFrameLocks noChangeAspect="1"/>
          </p:cNvGraphicFramePr>
          <p:nvPr/>
        </p:nvGraphicFramePr>
        <p:xfrm>
          <a:off x="882650" y="3526710"/>
          <a:ext cx="854075" cy="687388"/>
        </p:xfrm>
        <a:graphic>
          <a:graphicData uri="http://schemas.openxmlformats.org/presentationml/2006/ole">
            <p:oleObj spid="_x0000_s20481" name="Equation" r:id="rId3" imgW="304560" imgH="253800" progId="Equation.DSMT4">
              <p:embed/>
            </p:oleObj>
          </a:graphicData>
        </a:graphic>
      </p:graphicFrame>
      <p:graphicFrame>
        <p:nvGraphicFramePr>
          <p:cNvPr id="2" name="Object 97"/>
          <p:cNvGraphicFramePr>
            <a:graphicFrameLocks noChangeAspect="1"/>
          </p:cNvGraphicFramePr>
          <p:nvPr/>
        </p:nvGraphicFramePr>
        <p:xfrm>
          <a:off x="2270125" y="3505200"/>
          <a:ext cx="854075" cy="687387"/>
        </p:xfrm>
        <a:graphic>
          <a:graphicData uri="http://schemas.openxmlformats.org/presentationml/2006/ole">
            <p:oleObj spid="_x0000_s20482" name="Equation" r:id="rId4" imgW="304560" imgH="253800" progId="Equation.DSMT4">
              <p:embed/>
            </p:oleObj>
          </a:graphicData>
        </a:graphic>
      </p:graphicFrame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990600"/>
            <a:ext cx="29718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47024" y="1295400"/>
            <a:ext cx="330891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4670425" y="3652897"/>
            <a:ext cx="41820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Bn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97"/>
          <p:cNvGraphicFramePr>
            <a:graphicFrameLocks noChangeAspect="1"/>
          </p:cNvGraphicFramePr>
          <p:nvPr/>
        </p:nvGraphicFramePr>
        <p:xfrm>
          <a:off x="5365750" y="3568759"/>
          <a:ext cx="746125" cy="617538"/>
        </p:xfrm>
        <a:graphic>
          <a:graphicData uri="http://schemas.openxmlformats.org/presentationml/2006/ole">
            <p:oleObj spid="_x0000_s20485" name="Equation" r:id="rId7" imgW="266400" imgH="228600" progId="Equation.DSMT4">
              <p:embed/>
            </p:oleObj>
          </a:graphicData>
        </a:graphic>
      </p:graphicFrame>
      <p:graphicFrame>
        <p:nvGraphicFramePr>
          <p:cNvPr id="22" name="Object 97"/>
          <p:cNvGraphicFramePr>
            <a:graphicFrameLocks noChangeAspect="1"/>
          </p:cNvGraphicFramePr>
          <p:nvPr/>
        </p:nvGraphicFramePr>
        <p:xfrm>
          <a:off x="6619875" y="3567172"/>
          <a:ext cx="923925" cy="619125"/>
        </p:xfrm>
        <a:graphic>
          <a:graphicData uri="http://schemas.openxmlformats.org/presentationml/2006/ole">
            <p:oleObj spid="_x0000_s20486" name="Equation" r:id="rId8" imgW="330120" imgH="228600" progId="Equation.DSMT4">
              <p:embed/>
            </p:oleObj>
          </a:graphicData>
        </a:graphic>
      </p:graphicFrame>
      <p:cxnSp>
        <p:nvCxnSpPr>
          <p:cNvPr id="24" name="Straight Connector 23"/>
          <p:cNvCxnSpPr/>
          <p:nvPr/>
        </p:nvCxnSpPr>
        <p:spPr>
          <a:xfrm flipV="1">
            <a:off x="1066800" y="1752600"/>
            <a:ext cx="2590800" cy="1371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867400" y="2971800"/>
            <a:ext cx="1981200" cy="76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665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66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/>
      <p:bldP spid="66576" grpId="0"/>
      <p:bldP spid="66577" grpId="0"/>
      <p:bldP spid="66577" grpId="1"/>
      <p:bldP spid="66580" grpId="0" build="allAtOnce" animBg="1"/>
      <p:bldP spid="20" grpId="0"/>
      <p:bldP spid="2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800" y="482025"/>
            <a:ext cx="388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ụ</a:t>
            </a:r>
            <a:r>
              <a:rPr lang="en-GB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8382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90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600200"/>
            <a:ext cx="129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762000" y="2133600"/>
            <a:ext cx="4413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62000" y="2819400"/>
            <a:ext cx="4413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2) G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35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029200" y="2158425"/>
            <a:ext cx="15295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2768025"/>
            <a:ext cx="15295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55</a:t>
            </a:r>
            <a:r>
              <a:rPr lang="en-US" sz="32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6433" y="3810000"/>
            <a:ext cx="3270967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352800"/>
            <a:ext cx="323037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19429">
            <a:off x="300573" y="3608223"/>
            <a:ext cx="2516524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482025"/>
            <a:ext cx="388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990600"/>
            <a:ext cx="8280920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180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1752600"/>
            <a:ext cx="55843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i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70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6850" y="1929825"/>
            <a:ext cx="28985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445603"/>
            <a:ext cx="43348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200" i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2615625"/>
            <a:ext cx="28985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352800"/>
            <a:ext cx="24765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3505200"/>
            <a:ext cx="29527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70990" y="4038600"/>
            <a:ext cx="37730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kề bù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6858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kề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bù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hau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góc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bù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150" y="1600200"/>
            <a:ext cx="36938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1999" y="1524000"/>
            <a:ext cx="358140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914400" y="4795897"/>
            <a:ext cx="75023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817" name="Object 1"/>
          <p:cNvGraphicFramePr>
            <a:graphicFrameLocks noChangeAspect="1"/>
          </p:cNvGraphicFramePr>
          <p:nvPr/>
        </p:nvGraphicFramePr>
        <p:xfrm>
          <a:off x="838200" y="3581400"/>
          <a:ext cx="2665412" cy="617537"/>
        </p:xfrm>
        <a:graphic>
          <a:graphicData uri="http://schemas.openxmlformats.org/presentationml/2006/ole">
            <p:oleObj spid="_x0000_s34817" name="Equation" r:id="rId5" imgW="952200" imgH="228600" progId="Equation.DSMT4">
              <p:embed/>
            </p:oleObj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5638800" y="3614737"/>
          <a:ext cx="2628900" cy="652463"/>
        </p:xfrm>
        <a:graphic>
          <a:graphicData uri="http://schemas.openxmlformats.org/presentationml/2006/ole">
            <p:oleObj spid="_x0000_s34818" name="Equation" r:id="rId6" imgW="939600" imgH="241200" progId="Equation.DSMT4">
              <p:embed/>
            </p:oleObj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85800" y="41148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kề bù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791200" y="43434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GB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kề bù</a:t>
            </a:r>
            <a:endParaRPr lang="en-GB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6705600" y="3758625"/>
            <a:ext cx="76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6096000"/>
            <a:ext cx="701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180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ingle Corner Rectangle 4"/>
          <p:cNvSpPr/>
          <p:nvPr/>
        </p:nvSpPr>
        <p:spPr>
          <a:xfrm>
            <a:off x="391344" y="76200"/>
            <a:ext cx="8524056" cy="914400"/>
          </a:xfrm>
          <a:prstGeom prst="snip1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906646"/>
            <a:ext cx="8715631" cy="4351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8600" y="5257800"/>
            <a:ext cx="29113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phụ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nhau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276600" y="5267980"/>
            <a:ext cx="27109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accent4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chemeClr val="accent4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4"/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chemeClr val="accent4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4"/>
                </a:solidFill>
                <a:latin typeface="Times New Roman" pitchFamily="18" charset="0"/>
              </a:rPr>
              <a:t>bù</a:t>
            </a:r>
            <a:r>
              <a:rPr lang="en-US" sz="2800" b="1" dirty="0">
                <a:solidFill>
                  <a:schemeClr val="accent4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4"/>
                </a:solidFill>
                <a:latin typeface="Times New Roman" pitchFamily="18" charset="0"/>
              </a:rPr>
              <a:t>nhau</a:t>
            </a:r>
            <a:endParaRPr lang="en-US" sz="2800" b="1" dirty="0">
              <a:solidFill>
                <a:schemeClr val="accent4"/>
              </a:solidFill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484938" y="5267980"/>
            <a:ext cx="2289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kề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bù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346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5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vi-VN" sz="3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góc</a:t>
            </a:r>
            <a:r>
              <a:rPr lang="en-US" sz="3600" dirty="0" smtClean="0">
                <a:latin typeface="Times New Roman" pitchFamily="18" charset="0"/>
              </a:rPr>
              <a:t>         </a:t>
            </a:r>
            <a:r>
              <a:rPr lang="en-US" sz="3600" dirty="0" err="1" smtClean="0">
                <a:latin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</a:rPr>
              <a:t>       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</a:rPr>
              <a:t>góc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kề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bù</a:t>
            </a:r>
            <a:r>
              <a:rPr lang="en-US" sz="3600" dirty="0" smtClean="0">
                <a:latin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</a:rPr>
              <a:t>                 </a:t>
            </a:r>
            <a:r>
              <a:rPr lang="vi-VN" sz="36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t</a:t>
            </a:r>
            <a:r>
              <a:rPr lang="vi-VN" sz="3600" dirty="0" smtClean="0">
                <a:latin typeface="Times New Roman" pitchFamily="18" charset="0"/>
              </a:rPr>
              <a:t>ính  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4" name="Object 97"/>
          <p:cNvGraphicFramePr>
            <a:graphicFrameLocks noChangeAspect="1"/>
          </p:cNvGraphicFramePr>
          <p:nvPr/>
        </p:nvGraphicFramePr>
        <p:xfrm>
          <a:off x="2620962" y="1065213"/>
          <a:ext cx="2103438" cy="687387"/>
        </p:xfrm>
        <a:graphic>
          <a:graphicData uri="http://schemas.openxmlformats.org/presentationml/2006/ole">
            <p:oleObj spid="_x0000_s28674" name="Equation" r:id="rId3" imgW="749160" imgH="253800" progId="Equation.DSMT4">
              <p:embed/>
            </p:oleObj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562600" y="1066800"/>
          <a:ext cx="746125" cy="685800"/>
        </p:xfrm>
        <a:graphic>
          <a:graphicData uri="http://schemas.openxmlformats.org/presentationml/2006/ole">
            <p:oleObj spid="_x0000_s28675" name="Equation" r:id="rId4" imgW="266400" imgH="253800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097587" y="533400"/>
          <a:ext cx="746125" cy="685800"/>
        </p:xfrm>
        <a:graphic>
          <a:graphicData uri="http://schemas.openxmlformats.org/presentationml/2006/ole">
            <p:oleObj spid="_x0000_s28676" name="Equation" r:id="rId5" imgW="266400" imgH="253800" progId="Equation.DSMT4">
              <p:embed/>
            </p:oleObj>
          </a:graphicData>
        </a:graphic>
      </p:graphicFrame>
      <p:graphicFrame>
        <p:nvGraphicFramePr>
          <p:cNvPr id="30817" name="Object 8"/>
          <p:cNvGraphicFramePr>
            <a:graphicFrameLocks noChangeAspect="1"/>
          </p:cNvGraphicFramePr>
          <p:nvPr/>
        </p:nvGraphicFramePr>
        <p:xfrm>
          <a:off x="4648200" y="533400"/>
          <a:ext cx="782637" cy="617537"/>
        </p:xfrm>
        <a:graphic>
          <a:graphicData uri="http://schemas.openxmlformats.org/presentationml/2006/ole">
            <p:oleObj spid="_x0000_s28680" name="Equation" r:id="rId6" imgW="279360" imgH="228600" progId="Equation.DSMT4">
              <p:embed/>
            </p:oleObj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3276600" y="1752600"/>
          <a:ext cx="746125" cy="685800"/>
        </p:xfrm>
        <a:graphic>
          <a:graphicData uri="http://schemas.openxmlformats.org/presentationml/2006/ole">
            <p:oleObj spid="_x0000_s28681" name="Equation" r:id="rId7" imgW="266400" imgH="253800" progId="Equation.DSMT4">
              <p:embed/>
            </p:oleObj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1676400" y="1752600"/>
          <a:ext cx="782637" cy="617538"/>
        </p:xfrm>
        <a:graphic>
          <a:graphicData uri="http://schemas.openxmlformats.org/presentationml/2006/ole">
            <p:oleObj spid="_x0000_s28682" name="Equation" r:id="rId8" imgW="279360" imgH="22860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90800" y="18288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18288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" y="27432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8600" y="26918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3000" y="27680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Ox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2286000" y="2362200"/>
            <a:ext cx="3810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0" idx="0"/>
          </p:cNvCxnSpPr>
          <p:nvPr/>
        </p:nvCxnSpPr>
        <p:spPr>
          <a:xfrm rot="10800000" flipV="1">
            <a:off x="1524000" y="2362199"/>
            <a:ext cx="457200" cy="4058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086100" y="2400300"/>
            <a:ext cx="3810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3886200" y="2438400"/>
            <a:ext cx="304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eft Bracket 31"/>
          <p:cNvSpPr/>
          <p:nvPr/>
        </p:nvSpPr>
        <p:spPr>
          <a:xfrm rot="16200000">
            <a:off x="2743200" y="2057400"/>
            <a:ext cx="457200" cy="3048000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57600" y="4572000"/>
            <a:ext cx="601789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9" name="Object 8"/>
          <p:cNvGraphicFramePr>
            <a:graphicFrameLocks noChangeAspect="1"/>
          </p:cNvGraphicFramePr>
          <p:nvPr/>
        </p:nvGraphicFramePr>
        <p:xfrm>
          <a:off x="5926138" y="5410200"/>
          <a:ext cx="855662" cy="549275"/>
        </p:xfrm>
        <a:graphic>
          <a:graphicData uri="http://schemas.openxmlformats.org/presentationml/2006/ole">
            <p:oleObj spid="_x0000_s28686" name="Equation" r:id="rId10" imgW="304560" imgH="203040" progId="Equation.DSMT4">
              <p:embed/>
            </p:oleObj>
          </a:graphicData>
        </a:graphic>
      </p:graphicFrame>
      <p:pic>
        <p:nvPicPr>
          <p:cNvPr id="40" name="Picture 39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733800" y="3733800"/>
            <a:ext cx="4953000" cy="260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Straight Connector 40"/>
          <p:cNvCxnSpPr/>
          <p:nvPr/>
        </p:nvCxnSpPr>
        <p:spPr>
          <a:xfrm>
            <a:off x="3886200" y="6019800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01000" y="60446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6172200" y="6034780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227"/>
          <p:cNvSpPr>
            <a:spLocks noChangeArrowheads="1"/>
          </p:cNvSpPr>
          <p:nvPr/>
        </p:nvSpPr>
        <p:spPr bwMode="auto">
          <a:xfrm>
            <a:off x="6096000" y="5943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3886200" y="60198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86200" y="42920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>
            <a:endCxn id="44" idx="5"/>
          </p:cNvCxnSpPr>
          <p:nvPr/>
        </p:nvCxnSpPr>
        <p:spPr>
          <a:xfrm>
            <a:off x="3810000" y="4648200"/>
            <a:ext cx="2416082" cy="14254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227"/>
          <p:cNvSpPr>
            <a:spLocks noChangeArrowheads="1"/>
          </p:cNvSpPr>
          <p:nvPr/>
        </p:nvSpPr>
        <p:spPr bwMode="auto">
          <a:xfrm>
            <a:off x="4114800" y="4800600"/>
            <a:ext cx="76200" cy="76200"/>
          </a:xfrm>
          <a:prstGeom prst="ellipse">
            <a:avLst/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1752600" y="3758625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7" grpId="1"/>
      <p:bldP spid="18" grpId="0"/>
      <p:bldP spid="20" grpId="0"/>
      <p:bldP spid="32" grpId="0" animBg="1"/>
      <p:bldP spid="42" grpId="0"/>
      <p:bldP spid="42" grpId="1"/>
      <p:bldP spid="44" grpId="0" animBg="1"/>
      <p:bldP spid="44" grpId="1" animBg="1"/>
      <p:bldP spid="46" grpId="0"/>
      <p:bldP spid="46" grpId="1"/>
      <p:bldP spid="47" grpId="0"/>
      <p:bldP spid="47" grpId="1"/>
      <p:bldP spid="50" grpId="0" animBg="1"/>
      <p:bldP spid="50" grpId="1" animBg="1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66800" y="3215952"/>
            <a:ext cx="60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97"/>
          <p:cNvGraphicFramePr>
            <a:graphicFrameLocks noChangeAspect="1"/>
          </p:cNvGraphicFramePr>
          <p:nvPr/>
        </p:nvGraphicFramePr>
        <p:xfrm>
          <a:off x="2106613" y="3749352"/>
          <a:ext cx="2846387" cy="685800"/>
        </p:xfrm>
        <a:graphic>
          <a:graphicData uri="http://schemas.openxmlformats.org/presentationml/2006/ole">
            <p:oleObj spid="_x0000_s29698" name="Equation" r:id="rId3" imgW="1054080" imgH="253800" progId="Equation.DSMT4">
              <p:embed/>
            </p:oleObj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62000" y="25146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 dirty="0" smtClean="0">
                <a:latin typeface="Times New Roman" pitchFamily="18" charset="0"/>
              </a:rPr>
              <a:t>Giải:</a:t>
            </a:r>
            <a:endParaRPr lang="en-US" sz="3600" b="1" dirty="0">
              <a:latin typeface="Times New Roman" pitchFamily="18" charset="0"/>
            </a:endParaRPr>
          </a:p>
        </p:txBody>
      </p:sp>
      <p:graphicFrame>
        <p:nvGraphicFramePr>
          <p:cNvPr id="6" name="Object 97"/>
          <p:cNvGraphicFramePr>
            <a:graphicFrameLocks noChangeAspect="1"/>
          </p:cNvGraphicFramePr>
          <p:nvPr/>
        </p:nvGraphicFramePr>
        <p:xfrm>
          <a:off x="1981200" y="4358952"/>
          <a:ext cx="2947988" cy="685800"/>
        </p:xfrm>
        <a:graphic>
          <a:graphicData uri="http://schemas.openxmlformats.org/presentationml/2006/ole">
            <p:oleObj spid="_x0000_s29699" name="Equation" r:id="rId4" imgW="1091880" imgH="253800" progId="Equation.DSMT4">
              <p:embed/>
            </p:oleObj>
          </a:graphicData>
        </a:graphic>
      </p:graphicFrame>
      <p:graphicFrame>
        <p:nvGraphicFramePr>
          <p:cNvPr id="7" name="Object 97"/>
          <p:cNvGraphicFramePr>
            <a:graphicFrameLocks noChangeAspect="1"/>
          </p:cNvGraphicFramePr>
          <p:nvPr/>
        </p:nvGraphicFramePr>
        <p:xfrm>
          <a:off x="3071812" y="4968552"/>
          <a:ext cx="2947988" cy="685800"/>
        </p:xfrm>
        <a:graphic>
          <a:graphicData uri="http://schemas.openxmlformats.org/presentationml/2006/ole">
            <p:oleObj spid="_x0000_s29700" name="Equation" r:id="rId5" imgW="1091880" imgH="253800" progId="Equation.DSMT4">
              <p:embed/>
            </p:oleObj>
          </a:graphicData>
        </a:graphic>
      </p:graphicFrame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65997" y="609600"/>
            <a:ext cx="6232819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276600" y="3139752"/>
          <a:ext cx="746125" cy="685800"/>
        </p:xfrm>
        <a:graphic>
          <a:graphicData uri="http://schemas.openxmlformats.org/presentationml/2006/ole">
            <p:oleObj spid="_x0000_s29701" name="Equation" r:id="rId7" imgW="266400" imgH="253800" progId="Equation.DSMT4">
              <p:embed/>
            </p:oleObj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1676400" y="3139752"/>
          <a:ext cx="782637" cy="617538"/>
        </p:xfrm>
        <a:graphic>
          <a:graphicData uri="http://schemas.openxmlformats.org/presentationml/2006/ole">
            <p:oleObj spid="_x0000_s29702" name="Equation" r:id="rId8" imgW="279360" imgH="2286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90800" y="3215952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3215952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048000" y="5654352"/>
          <a:ext cx="1828800" cy="746448"/>
        </p:xfrm>
        <a:graphic>
          <a:graphicData uri="http://schemas.openxmlformats.org/presentationml/2006/ole">
            <p:oleObj spid="_x0000_s29703" name="Equation" r:id="rId9" imgW="62208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807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6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vi-VN" sz="3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Oa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</a:rPr>
              <a:t> Ob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đối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</a:rPr>
              <a:t>vẽ</a:t>
            </a:r>
            <a:r>
              <a:rPr lang="en-US" sz="3600" dirty="0" smtClean="0">
                <a:latin typeface="Times New Roman" pitchFamily="18" charset="0"/>
              </a:rPr>
              <a:t>              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3600" dirty="0" smtClean="0">
                <a:latin typeface="Times New Roman" pitchFamily="18" charset="0"/>
              </a:rPr>
              <a:t>T</a:t>
            </a:r>
            <a:r>
              <a:rPr lang="vi-VN" sz="3600" dirty="0" smtClean="0">
                <a:latin typeface="Times New Roman" pitchFamily="18" charset="0"/>
              </a:rPr>
              <a:t>ính  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4" name="Object 97"/>
          <p:cNvGraphicFramePr>
            <a:graphicFrameLocks noChangeAspect="1"/>
          </p:cNvGraphicFramePr>
          <p:nvPr/>
        </p:nvGraphicFramePr>
        <p:xfrm>
          <a:off x="2209800" y="1066800"/>
          <a:ext cx="1819275" cy="619125"/>
        </p:xfrm>
        <a:graphic>
          <a:graphicData uri="http://schemas.openxmlformats.org/presentationml/2006/ole">
            <p:oleObj spid="_x0000_s30722" name="Equation" r:id="rId3" imgW="647640" imgH="228600" progId="Equation.DSMT4">
              <p:embed/>
            </p:oleObj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5181600" y="1058862"/>
          <a:ext cx="854075" cy="617538"/>
        </p:xfrm>
        <a:graphic>
          <a:graphicData uri="http://schemas.openxmlformats.org/presentationml/2006/ole">
            <p:oleObj spid="_x0000_s30725" name="Equation" r:id="rId4" imgW="304560" imgH="228600" progId="Equation.DSMT4">
              <p:embed/>
            </p:oleObj>
          </a:graphicData>
        </a:graphic>
      </p:graphicFrame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362200"/>
            <a:ext cx="4248150" cy="211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0817" name="Object 8"/>
          <p:cNvGraphicFramePr>
            <a:graphicFrameLocks noChangeAspect="1"/>
          </p:cNvGraphicFramePr>
          <p:nvPr/>
        </p:nvGraphicFramePr>
        <p:xfrm>
          <a:off x="5570537" y="3412432"/>
          <a:ext cx="677863" cy="549275"/>
        </p:xfrm>
        <a:graphic>
          <a:graphicData uri="http://schemas.openxmlformats.org/presentationml/2006/ole">
            <p:oleObj spid="_x0000_s30728" name="Equation" r:id="rId6" imgW="241200" imgH="203040" progId="Equation.DSMT4">
              <p:embed/>
            </p:oleObj>
          </a:graphicData>
        </a:graphic>
      </p:graphicFrame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838200" y="4266877"/>
            <a:ext cx="60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97"/>
          <p:cNvGraphicFramePr>
            <a:graphicFrameLocks noChangeAspect="1"/>
          </p:cNvGraphicFramePr>
          <p:nvPr/>
        </p:nvGraphicFramePr>
        <p:xfrm>
          <a:off x="1809750" y="4833938"/>
          <a:ext cx="2982913" cy="617537"/>
        </p:xfrm>
        <a:graphic>
          <a:graphicData uri="http://schemas.openxmlformats.org/presentationml/2006/ole">
            <p:oleObj spid="_x0000_s30729" name="Equation" r:id="rId7" imgW="1104840" imgH="228600" progId="Equation.DSMT4">
              <p:embed/>
            </p:oleObj>
          </a:graphicData>
        </a:graphic>
      </p:graphicFrame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762000" y="3429000"/>
            <a:ext cx="129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 dirty="0" smtClean="0">
                <a:latin typeface="Times New Roman" pitchFamily="18" charset="0"/>
              </a:rPr>
              <a:t>Giải:</a:t>
            </a:r>
            <a:endParaRPr lang="en-US" sz="3600" b="1" dirty="0">
              <a:latin typeface="Times New Roman" pitchFamily="18" charset="0"/>
            </a:endParaRPr>
          </a:p>
        </p:txBody>
      </p:sp>
      <p:graphicFrame>
        <p:nvGraphicFramePr>
          <p:cNvPr id="19" name="Object 97"/>
          <p:cNvGraphicFramePr>
            <a:graphicFrameLocks noChangeAspect="1"/>
          </p:cNvGraphicFramePr>
          <p:nvPr/>
        </p:nvGraphicFramePr>
        <p:xfrm>
          <a:off x="1879600" y="5445125"/>
          <a:ext cx="2844800" cy="615950"/>
        </p:xfrm>
        <a:graphic>
          <a:graphicData uri="http://schemas.openxmlformats.org/presentationml/2006/ole">
            <p:oleObj spid="_x0000_s30730" name="Equation" r:id="rId8" imgW="1054080" imgH="228600" progId="Equation.DSMT4">
              <p:embed/>
            </p:oleObj>
          </a:graphicData>
        </a:graphic>
      </p:graphicFrame>
      <p:graphicFrame>
        <p:nvGraphicFramePr>
          <p:cNvPr id="20" name="Object 97"/>
          <p:cNvGraphicFramePr>
            <a:graphicFrameLocks noChangeAspect="1"/>
          </p:cNvGraphicFramePr>
          <p:nvPr/>
        </p:nvGraphicFramePr>
        <p:xfrm>
          <a:off x="2152650" y="6053137"/>
          <a:ext cx="3975100" cy="617538"/>
        </p:xfrm>
        <a:graphic>
          <a:graphicData uri="http://schemas.openxmlformats.org/presentationml/2006/ole">
            <p:oleObj spid="_x0000_s30731" name="Equation" r:id="rId9" imgW="1473120" imgH="228600" progId="Equation.DSMT4">
              <p:embed/>
            </p:oleObj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2995613" y="4224338"/>
          <a:ext cx="852487" cy="617537"/>
        </p:xfrm>
        <a:graphic>
          <a:graphicData uri="http://schemas.openxmlformats.org/presentationml/2006/ole">
            <p:oleObj spid="_x0000_s30732" name="Equation" r:id="rId10" imgW="304560" imgH="228600" progId="Equation.DSMT4">
              <p:embed/>
            </p:oleObj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/>
        </p:nvGraphicFramePr>
        <p:xfrm>
          <a:off x="1412875" y="4191000"/>
          <a:ext cx="854075" cy="617538"/>
        </p:xfrm>
        <a:graphic>
          <a:graphicData uri="http://schemas.openxmlformats.org/presentationml/2006/ole">
            <p:oleObj spid="_x0000_s30733" name="Equation" r:id="rId11" imgW="304560" imgH="228600" progId="Equation.DSMT4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362200" y="4266877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0" y="4266877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038600" y="1736032"/>
            <a:ext cx="4953000" cy="260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Straight Connector 33"/>
          <p:cNvCxnSpPr/>
          <p:nvPr/>
        </p:nvCxnSpPr>
        <p:spPr>
          <a:xfrm>
            <a:off x="4191000" y="4022032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8305800" y="40634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6477000" y="4037012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227"/>
          <p:cNvSpPr>
            <a:spLocks noChangeArrowheads="1"/>
          </p:cNvSpPr>
          <p:nvPr/>
        </p:nvSpPr>
        <p:spPr bwMode="auto">
          <a:xfrm>
            <a:off x="6400800" y="3945832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4191000" y="39110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1752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>
            <a:endCxn id="43" idx="5"/>
          </p:cNvCxnSpPr>
          <p:nvPr/>
        </p:nvCxnSpPr>
        <p:spPr>
          <a:xfrm rot="16200000" flipH="1">
            <a:off x="4656484" y="2201516"/>
            <a:ext cx="2170914" cy="15778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27"/>
          <p:cNvSpPr>
            <a:spLocks noChangeArrowheads="1"/>
          </p:cNvSpPr>
          <p:nvPr/>
        </p:nvSpPr>
        <p:spPr bwMode="auto">
          <a:xfrm>
            <a:off x="5105400" y="2209800"/>
            <a:ext cx="76200" cy="76200"/>
          </a:xfrm>
          <a:prstGeom prst="ellipse">
            <a:avLst/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4" grpId="0"/>
      <p:bldP spid="37" grpId="0"/>
      <p:bldP spid="37" grpId="1"/>
      <p:bldP spid="43" grpId="0" animBg="1"/>
      <p:bldP spid="43" grpId="1" animBg="1"/>
      <p:bldP spid="44" grpId="0"/>
      <p:bldP spid="44" grpId="1"/>
      <p:bldP spid="14" grpId="0"/>
      <p:bldP spid="14" grpId="1"/>
      <p:bldP spid="27" grpId="0" animBg="1"/>
      <p:bldP spid="2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362200"/>
            <a:ext cx="473115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28600" y="-51375"/>
            <a:ext cx="8150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GB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GB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GB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807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6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vi-VN" sz="3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Oa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</a:rPr>
              <a:t> Ob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đối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</a:rPr>
              <a:t>vẽ</a:t>
            </a:r>
            <a:r>
              <a:rPr lang="en-US" sz="3600" dirty="0" smtClean="0">
                <a:latin typeface="Times New Roman" pitchFamily="18" charset="0"/>
              </a:rPr>
              <a:t>              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3600" dirty="0" smtClean="0">
                <a:latin typeface="Times New Roman" pitchFamily="18" charset="0"/>
              </a:rPr>
              <a:t>T</a:t>
            </a:r>
            <a:r>
              <a:rPr lang="vi-VN" sz="3600" dirty="0" smtClean="0">
                <a:latin typeface="Times New Roman" pitchFamily="18" charset="0"/>
              </a:rPr>
              <a:t>ính  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19" name="Object 97"/>
          <p:cNvGraphicFramePr>
            <a:graphicFrameLocks noChangeAspect="1"/>
          </p:cNvGraphicFramePr>
          <p:nvPr/>
        </p:nvGraphicFramePr>
        <p:xfrm>
          <a:off x="2209800" y="1066800"/>
          <a:ext cx="1819275" cy="619125"/>
        </p:xfrm>
        <a:graphic>
          <a:graphicData uri="http://schemas.openxmlformats.org/presentationml/2006/ole">
            <p:oleObj spid="_x0000_s31755" name="Equation" r:id="rId4" imgW="647640" imgH="228600" progId="Equation.DSMT4">
              <p:embed/>
            </p:oleObj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5181600" y="1058862"/>
          <a:ext cx="854075" cy="617538"/>
        </p:xfrm>
        <a:graphic>
          <a:graphicData uri="http://schemas.openxmlformats.org/presentationml/2006/ole">
            <p:oleObj spid="_x0000_s31756" name="Equation" r:id="rId5" imgW="304560" imgH="228600" progId="Equation.DSMT4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5257800" y="2743200"/>
          <a:ext cx="677863" cy="549275"/>
        </p:xfrm>
        <a:graphic>
          <a:graphicData uri="http://schemas.openxmlformats.org/presentationml/2006/ole">
            <p:oleObj spid="_x0000_s31757" name="Equation" r:id="rId6" imgW="241200" imgH="203040" progId="Equation.DSMT4">
              <p:embed/>
            </p:oleObj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0800000">
            <a:off x="3733800" y="2362201"/>
            <a:ext cx="4953000" cy="260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Straight Connector 23"/>
          <p:cNvCxnSpPr/>
          <p:nvPr/>
        </p:nvCxnSpPr>
        <p:spPr>
          <a:xfrm>
            <a:off x="3962400" y="2667000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7200" y="2057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6248400" y="2681980"/>
            <a:ext cx="2514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27"/>
          <p:cNvSpPr>
            <a:spLocks noChangeArrowheads="1"/>
          </p:cNvSpPr>
          <p:nvPr/>
        </p:nvSpPr>
        <p:spPr bwMode="auto">
          <a:xfrm>
            <a:off x="6172200" y="2590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3962400" y="2133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0" y="4495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 flipH="1" flipV="1">
            <a:off x="4686301" y="2933703"/>
            <a:ext cx="1828799" cy="1295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227"/>
          <p:cNvSpPr>
            <a:spLocks noChangeArrowheads="1"/>
          </p:cNvSpPr>
          <p:nvPr/>
        </p:nvSpPr>
        <p:spPr bwMode="auto">
          <a:xfrm>
            <a:off x="4876800" y="4495800"/>
            <a:ext cx="76200" cy="76200"/>
          </a:xfrm>
          <a:prstGeom prst="ellipse">
            <a:avLst/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7" grpId="0" animBg="1"/>
      <p:bldP spid="27" grpId="1" animBg="1"/>
      <p:bldP spid="28" grpId="0"/>
      <p:bldP spid="28" grpId="1"/>
      <p:bldP spid="29" grpId="0"/>
      <p:bldP spid="29" grpId="1"/>
      <p:bldP spid="31" grpId="0" animBg="1"/>
      <p:bldP spid="3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endCxn id="13" idx="0"/>
          </p:cNvCxnSpPr>
          <p:nvPr/>
        </p:nvCxnSpPr>
        <p:spPr bwMode="auto">
          <a:xfrm>
            <a:off x="6185570" y="2808590"/>
            <a:ext cx="2384870" cy="342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6200576" y="1569482"/>
            <a:ext cx="1443422" cy="123936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6190911" y="1130174"/>
            <a:ext cx="590889" cy="1678416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947768" y="2735818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vi-VN" dirty="0"/>
          </a:p>
        </p:txBody>
      </p:sp>
      <p:sp>
        <p:nvSpPr>
          <p:cNvPr id="11" name="TextBox 10"/>
          <p:cNvSpPr txBox="1"/>
          <p:nvPr/>
        </p:nvSpPr>
        <p:spPr>
          <a:xfrm>
            <a:off x="6440960" y="987882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  <a:endParaRPr lang="vi-VN" dirty="0"/>
          </a:p>
        </p:txBody>
      </p:sp>
      <p:sp>
        <p:nvSpPr>
          <p:cNvPr id="12" name="TextBox 11"/>
          <p:cNvSpPr txBox="1"/>
          <p:nvPr/>
        </p:nvSpPr>
        <p:spPr>
          <a:xfrm>
            <a:off x="7258878" y="1298105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vi-VN" dirty="0"/>
          </a:p>
        </p:txBody>
      </p:sp>
      <p:sp>
        <p:nvSpPr>
          <p:cNvPr id="13" name="TextBox 12"/>
          <p:cNvSpPr txBox="1"/>
          <p:nvPr/>
        </p:nvSpPr>
        <p:spPr>
          <a:xfrm>
            <a:off x="8377880" y="2812018"/>
            <a:ext cx="38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vi-VN" dirty="0"/>
          </a:p>
        </p:txBody>
      </p:sp>
      <p:sp>
        <p:nvSpPr>
          <p:cNvPr id="20" name="Arc 80"/>
          <p:cNvSpPr>
            <a:spLocks/>
          </p:cNvSpPr>
          <p:nvPr/>
        </p:nvSpPr>
        <p:spPr bwMode="auto">
          <a:xfrm rot="417473">
            <a:off x="6276031" y="2488844"/>
            <a:ext cx="235242" cy="30510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48602" y="2190750"/>
            <a:ext cx="609398" cy="369332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22" name="Arc 80"/>
          <p:cNvSpPr>
            <a:spLocks/>
          </p:cNvSpPr>
          <p:nvPr/>
        </p:nvSpPr>
        <p:spPr bwMode="auto">
          <a:xfrm rot="2194771">
            <a:off x="6535587" y="2490334"/>
            <a:ext cx="222773" cy="27025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6671182" y="2641395"/>
            <a:ext cx="120557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71182" y="2376964"/>
            <a:ext cx="609398" cy="369332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sp>
        <p:nvSpPr>
          <p:cNvPr id="25" name="Arc 80"/>
          <p:cNvSpPr>
            <a:spLocks/>
          </p:cNvSpPr>
          <p:nvPr/>
        </p:nvSpPr>
        <p:spPr bwMode="auto">
          <a:xfrm rot="21109853">
            <a:off x="6476548" y="2045630"/>
            <a:ext cx="264587" cy="31146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6" name="Arc 80"/>
          <p:cNvSpPr>
            <a:spLocks/>
          </p:cNvSpPr>
          <p:nvPr/>
        </p:nvSpPr>
        <p:spPr bwMode="auto">
          <a:xfrm rot="21109853">
            <a:off x="6497619" y="1997328"/>
            <a:ext cx="275603" cy="30988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AU" sz="200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14080" y="1799594"/>
            <a:ext cx="609398" cy="369332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  <p:graphicFrame>
        <p:nvGraphicFramePr>
          <p:cNvPr id="41" name="Object 97"/>
          <p:cNvGraphicFramePr>
            <a:graphicFrameLocks noChangeAspect="1"/>
          </p:cNvGraphicFramePr>
          <p:nvPr/>
        </p:nvGraphicFramePr>
        <p:xfrm>
          <a:off x="1447800" y="1219200"/>
          <a:ext cx="1816100" cy="617538"/>
        </p:xfrm>
        <a:graphic>
          <a:graphicData uri="http://schemas.openxmlformats.org/presentationml/2006/ole">
            <p:oleObj spid="_x0000_s39938" name="Equation" r:id="rId6" imgW="647640" imgH="228600" progId="Equation.DSMT4">
              <p:embed/>
            </p:oleObj>
          </a:graphicData>
        </a:graphic>
      </p:graphicFrame>
      <p:graphicFrame>
        <p:nvGraphicFramePr>
          <p:cNvPr id="42" name="Object 97"/>
          <p:cNvGraphicFramePr>
            <a:graphicFrameLocks noChangeAspect="1"/>
          </p:cNvGraphicFramePr>
          <p:nvPr/>
        </p:nvGraphicFramePr>
        <p:xfrm>
          <a:off x="1427162" y="1905000"/>
          <a:ext cx="1849438" cy="685800"/>
        </p:xfrm>
        <a:graphic>
          <a:graphicData uri="http://schemas.openxmlformats.org/presentationml/2006/ole">
            <p:oleObj spid="_x0000_s39939" name="Equation" r:id="rId7" imgW="660240" imgH="253800" progId="Equation.DSMT4">
              <p:embed/>
            </p:oleObj>
          </a:graphicData>
        </a:graphic>
      </p:graphicFrame>
      <p:graphicFrame>
        <p:nvGraphicFramePr>
          <p:cNvPr id="43" name="Object 97"/>
          <p:cNvGraphicFramePr>
            <a:graphicFrameLocks noChangeAspect="1"/>
          </p:cNvGraphicFramePr>
          <p:nvPr/>
        </p:nvGraphicFramePr>
        <p:xfrm>
          <a:off x="1447800" y="2590800"/>
          <a:ext cx="1812925" cy="685800"/>
        </p:xfrm>
        <a:graphic>
          <a:graphicData uri="http://schemas.openxmlformats.org/presentationml/2006/ole">
            <p:oleObj spid="_x0000_s39940" name="Equation" r:id="rId8" imgW="647640" imgH="253800" progId="Equation.DSMT4">
              <p:embed/>
            </p:oleObj>
          </a:graphicData>
        </a:graphic>
      </p:graphicFrame>
      <p:graphicFrame>
        <p:nvGraphicFramePr>
          <p:cNvPr id="44" name="Object 97"/>
          <p:cNvGraphicFramePr>
            <a:graphicFrameLocks noChangeAspect="1"/>
          </p:cNvGraphicFramePr>
          <p:nvPr/>
        </p:nvGraphicFramePr>
        <p:xfrm>
          <a:off x="609600" y="4648200"/>
          <a:ext cx="3589338" cy="685800"/>
        </p:xfrm>
        <a:graphic>
          <a:graphicData uri="http://schemas.openxmlformats.org/presentationml/2006/ole">
            <p:oleObj spid="_x0000_s39941" name="Equation" r:id="rId9" imgW="1282680" imgH="253800" progId="Equation.DSMT4">
              <p:embed/>
            </p:oleObj>
          </a:graphicData>
        </a:graphic>
      </p:graphicFrame>
      <p:graphicFrame>
        <p:nvGraphicFramePr>
          <p:cNvPr id="45" name="Object 97"/>
          <p:cNvGraphicFramePr>
            <a:graphicFrameLocks noChangeAspect="1"/>
          </p:cNvGraphicFramePr>
          <p:nvPr/>
        </p:nvGraphicFramePr>
        <p:xfrm>
          <a:off x="1149350" y="3962400"/>
          <a:ext cx="4946650" cy="685800"/>
        </p:xfrm>
        <a:graphic>
          <a:graphicData uri="http://schemas.openxmlformats.org/presentationml/2006/ole">
            <p:oleObj spid="_x0000_s39942" name="Equation" r:id="rId10" imgW="1765080" imgH="253800" progId="Equation.DSMT4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762000" y="3276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638175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524000"/>
            <a:ext cx="8280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>
              <a:buFont typeface="Wingdings" pitchFamily="2" charset="2"/>
              <a:buChar char="ü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yÔz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buFont typeface="Wingdings" pitchFamily="2" charset="2"/>
              <a:buChar char="ü"/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buFont typeface="Wingdings" pitchFamily="2" charset="2"/>
              <a:buChar char="ü"/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18, 19, 20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21, 22, 23 (SGK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83).</a:t>
            </a:r>
          </a:p>
          <a:p>
            <a:pPr marL="342900" indent="-342900" eaLnBrk="1" hangingPunct="1">
              <a:buFont typeface="Wingdings" pitchFamily="2" charset="2"/>
              <a:buChar char="ü"/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8676" name="Picture 7" descr="Frames PPT 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51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ction Button: Movie 5">
            <a:hlinkClick r:id="rId3" action="ppaction://hlinkfile" highlightClick="1"/>
          </p:cNvPr>
          <p:cNvSpPr/>
          <p:nvPr/>
        </p:nvSpPr>
        <p:spPr>
          <a:xfrm>
            <a:off x="8172450" y="6237288"/>
            <a:ext cx="971550" cy="620712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0" y="685800"/>
            <a:ext cx="7817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  <a:endParaRPr lang="en-US" sz="4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f1 (48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24587" y="3290413"/>
            <a:ext cx="3306646" cy="266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258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838200" y="1143000"/>
            <a:ext cx="79248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21</a:t>
            </a:r>
          </a:p>
          <a:p>
            <a:pPr algn="ctr">
              <a:spcBef>
                <a:spcPct val="50000"/>
              </a:spcBef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§4.Khi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xÔy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yÔz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xÔz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685800" y="3911025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Oz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762001" y="5105400"/>
            <a:ext cx="297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1057469" y="5663625"/>
            <a:ext cx="67911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Oz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4572000" y="2044700"/>
          <a:ext cx="127000" cy="190500"/>
        </p:xfrm>
        <a:graphic>
          <a:graphicData uri="http://schemas.openxmlformats.org/presentationml/2006/ole">
            <p:oleObj spid="_x0000_s1026" name="Equation" r:id="rId3" imgW="126720" imgH="190440" progId="Equation.DSMT4">
              <p:embed/>
            </p:oleObj>
          </a:graphicData>
        </a:graphic>
      </p:graphicFrame>
      <p:graphicFrame>
        <p:nvGraphicFramePr>
          <p:cNvPr id="30817" name="Object 97"/>
          <p:cNvGraphicFramePr>
            <a:graphicFrameLocks noChangeAspect="1"/>
          </p:cNvGraphicFramePr>
          <p:nvPr/>
        </p:nvGraphicFramePr>
        <p:xfrm>
          <a:off x="2667000" y="4444425"/>
          <a:ext cx="3224171" cy="685800"/>
        </p:xfrm>
        <a:graphic>
          <a:graphicData uri="http://schemas.openxmlformats.org/presentationml/2006/ole">
            <p:oleObj spid="_x0000_s1027" name="Equation" r:id="rId4" imgW="1193760" imgH="253800" progId="Equation.DSMT4">
              <p:embed/>
            </p:oleObj>
          </a:graphicData>
        </a:graphic>
      </p:graphicFrame>
      <p:graphicFrame>
        <p:nvGraphicFramePr>
          <p:cNvPr id="10" name="Object 97"/>
          <p:cNvGraphicFramePr>
            <a:graphicFrameLocks noChangeAspect="1"/>
          </p:cNvGraphicFramePr>
          <p:nvPr/>
        </p:nvGraphicFramePr>
        <p:xfrm>
          <a:off x="3352800" y="5029200"/>
          <a:ext cx="3224213" cy="685800"/>
        </p:xfrm>
        <a:graphic>
          <a:graphicData uri="http://schemas.openxmlformats.org/presentationml/2006/ole">
            <p:oleObj spid="_x0000_s1028" name="Equation" r:id="rId5" imgW="1193760" imgH="253800" progId="Equation.DSMT4">
              <p:embed/>
            </p:oleObj>
          </a:graphicData>
        </a:graphic>
      </p:graphicFrame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28600" y="762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xOz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0" y="638836"/>
            <a:ext cx="3352800" cy="3325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990600" y="3301425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6" grpId="0"/>
      <p:bldP spid="97298" grpId="0"/>
      <p:bldP spid="9731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</a:rPr>
              <a:t>…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457200" y="11430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1) </a:t>
            </a:r>
            <a:r>
              <a:rPr lang="en-US" sz="3600" dirty="0" err="1">
                <a:latin typeface="Times New Roman" pitchFamily="18" charset="0"/>
              </a:rPr>
              <a:t>Nếu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29705" name="Text Box 18"/>
          <p:cNvSpPr txBox="1">
            <a:spLocks noChangeArrowheads="1"/>
          </p:cNvSpPr>
          <p:nvPr/>
        </p:nvSpPr>
        <p:spPr bwMode="auto">
          <a:xfrm>
            <a:off x="533400" y="1828800"/>
            <a:ext cx="297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...............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1752600" y="1143000"/>
            <a:ext cx="670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</a:rPr>
              <a:t>ON </a:t>
            </a:r>
            <a:r>
              <a:rPr lang="en-US" sz="3600" dirty="0" err="1" smtClean="0">
                <a:latin typeface="Times New Roman" pitchFamily="18" charset="0"/>
              </a:rPr>
              <a:t>nằm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tia</a:t>
            </a:r>
            <a:r>
              <a:rPr lang="en-US" sz="3600" dirty="0">
                <a:latin typeface="Times New Roman" pitchFamily="18" charset="0"/>
              </a:rPr>
              <a:t> OM </a:t>
            </a:r>
            <a:r>
              <a:rPr lang="en-US" sz="3600" dirty="0" err="1">
                <a:latin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</a:rPr>
              <a:t> OP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57200" y="27432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</a:rPr>
              <a:t>) </a:t>
            </a:r>
            <a:r>
              <a:rPr lang="en-US" sz="3600" dirty="0" err="1">
                <a:latin typeface="Times New Roman" pitchFamily="18" charset="0"/>
              </a:rPr>
              <a:t>Nếu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5" name="Object 97"/>
          <p:cNvGraphicFramePr>
            <a:graphicFrameLocks noChangeAspect="1"/>
          </p:cNvGraphicFramePr>
          <p:nvPr/>
        </p:nvGraphicFramePr>
        <p:xfrm>
          <a:off x="1981200" y="2744788"/>
          <a:ext cx="2846387" cy="684212"/>
        </p:xfrm>
        <a:graphic>
          <a:graphicData uri="http://schemas.openxmlformats.org/presentationml/2006/ole">
            <p:oleObj spid="_x0000_s21506" name="Equation" r:id="rId3" imgW="1054080" imgH="253800" progId="Equation.DSMT4">
              <p:embed/>
            </p:oleObj>
          </a:graphicData>
        </a:graphic>
      </p:graphicFrame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4800600" y="2743200"/>
            <a:ext cx="342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...................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33400" y="4459069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3) </a:t>
            </a:r>
            <a:r>
              <a:rPr lang="en-US" sz="3600" dirty="0" err="1">
                <a:latin typeface="Times New Roman" pitchFamily="18" charset="0"/>
              </a:rPr>
              <a:t>Nếu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609600" y="5144869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..................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1828800" y="4459069"/>
            <a:ext cx="670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DF </a:t>
            </a:r>
            <a:r>
              <a:rPr lang="en-US" sz="3600" dirty="0" err="1" smtClean="0">
                <a:latin typeface="Times New Roman" pitchFamily="18" charset="0"/>
              </a:rPr>
              <a:t>nằm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tia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DE </a:t>
            </a:r>
            <a:r>
              <a:rPr lang="en-US" sz="3600" dirty="0" err="1">
                <a:latin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DH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12" name="Action Button: Forward or Next 11">
            <a:hlinkClick r:id="rId4" action="ppaction://hlinksldjump" highlightClick="1"/>
          </p:cNvPr>
          <p:cNvSpPr/>
          <p:nvPr/>
        </p:nvSpPr>
        <p:spPr>
          <a:xfrm>
            <a:off x="8763000" y="1905000"/>
            <a:ext cx="381000" cy="457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2514600"/>
            <a:ext cx="4038600" cy="3450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</a:rPr>
              <a:t>…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09600" y="11430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1) </a:t>
            </a:r>
            <a:r>
              <a:rPr lang="en-US" sz="3600" dirty="0" err="1">
                <a:latin typeface="Times New Roman" pitchFamily="18" charset="0"/>
              </a:rPr>
              <a:t>Nếu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685800" y="1828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</a:rPr>
              <a:t> ...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905000" y="1143000"/>
            <a:ext cx="670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</a:rPr>
              <a:t>ON </a:t>
            </a:r>
            <a:r>
              <a:rPr lang="en-US" sz="3600" dirty="0" err="1" smtClean="0">
                <a:latin typeface="Times New Roman" pitchFamily="18" charset="0"/>
              </a:rPr>
              <a:t>nằm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tia</a:t>
            </a:r>
            <a:r>
              <a:rPr lang="en-US" sz="3600" dirty="0">
                <a:latin typeface="Times New Roman" pitchFamily="18" charset="0"/>
              </a:rPr>
              <a:t> OM </a:t>
            </a:r>
            <a:r>
              <a:rPr lang="en-US" sz="3600" dirty="0" err="1">
                <a:latin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</a:rPr>
              <a:t> OP</a:t>
            </a:r>
          </a:p>
        </p:txBody>
      </p:sp>
      <p:graphicFrame>
        <p:nvGraphicFramePr>
          <p:cNvPr id="7" name="Object 97"/>
          <p:cNvGraphicFramePr>
            <a:graphicFrameLocks noChangeAspect="1"/>
          </p:cNvGraphicFramePr>
          <p:nvPr/>
        </p:nvGraphicFramePr>
        <p:xfrm>
          <a:off x="1470025" y="1787525"/>
          <a:ext cx="3635375" cy="615950"/>
        </p:xfrm>
        <a:graphic>
          <a:graphicData uri="http://schemas.openxmlformats.org/presentationml/2006/ole">
            <p:oleObj spid="_x0000_s23555" name="Equation" r:id="rId4" imgW="1346040" imgH="228600" progId="Equation.DSMT4">
              <p:embed/>
            </p:oleObj>
          </a:graphicData>
        </a:graphic>
      </p:graphicFrame>
      <p:sp>
        <p:nvSpPr>
          <p:cNvPr id="8" name="Action Button: Back or Previous 7">
            <a:hlinkClick r:id="rId5" action="ppaction://hlinksldjump" highlightClick="1"/>
          </p:cNvPr>
          <p:cNvSpPr/>
          <p:nvPr/>
        </p:nvSpPr>
        <p:spPr>
          <a:xfrm>
            <a:off x="8458200" y="6248400"/>
            <a:ext cx="3810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</a:rPr>
              <a:t>…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904185" y="1009471"/>
            <a:ext cx="709681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            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tia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Ot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nằm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giữa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tia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Ox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Oy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4" name="Object 97"/>
          <p:cNvGraphicFramePr>
            <a:graphicFrameLocks noChangeAspect="1"/>
          </p:cNvGraphicFramePr>
          <p:nvPr/>
        </p:nvGraphicFramePr>
        <p:xfrm>
          <a:off x="2209800" y="990600"/>
          <a:ext cx="2846387" cy="684212"/>
        </p:xfrm>
        <a:graphic>
          <a:graphicData uri="http://schemas.openxmlformats.org/presentationml/2006/ole">
            <p:oleObj spid="_x0000_s24578" name="Equation" r:id="rId3" imgW="1054080" imgH="253800" progId="Equation.DSMT4">
              <p:embed/>
            </p:oleObj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62000" y="1030069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</a:rPr>
              <a:t>Nếu</a:t>
            </a:r>
            <a:r>
              <a:rPr lang="en-US" sz="3600" dirty="0" smtClean="0">
                <a:latin typeface="Times New Roman" pitchFamily="18" charset="0"/>
              </a:rPr>
              <a:t>                           </a:t>
            </a:r>
            <a:r>
              <a:rPr lang="en-US" sz="3600" dirty="0" err="1" smtClean="0">
                <a:latin typeface="Times New Roman" pitchFamily="18" charset="0"/>
              </a:rPr>
              <a:t>thì</a:t>
            </a:r>
            <a:r>
              <a:rPr lang="en-US" sz="3600" dirty="0" smtClean="0">
                <a:latin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</a:endParaRP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2286000"/>
            <a:ext cx="4010025" cy="342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Action Button: Back or Previous 6">
            <a:hlinkClick r:id="rId5" action="ppaction://hlinksldjump" highlightClick="1"/>
          </p:cNvPr>
          <p:cNvSpPr/>
          <p:nvPr/>
        </p:nvSpPr>
        <p:spPr>
          <a:xfrm>
            <a:off x="8534400" y="4572000"/>
            <a:ext cx="3810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</a:rPr>
              <a:t>…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762000" y="9906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3) </a:t>
            </a:r>
            <a:r>
              <a:rPr lang="en-US" sz="3600" dirty="0" err="1">
                <a:latin typeface="Times New Roman" pitchFamily="18" charset="0"/>
              </a:rPr>
              <a:t>Nếu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838200" y="16764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</a:rPr>
              <a:t> ...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2057400" y="990600"/>
            <a:ext cx="670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tia</a:t>
            </a:r>
            <a:r>
              <a:rPr lang="en-US" sz="3600" dirty="0" smtClean="0">
                <a:latin typeface="Times New Roman" pitchFamily="18" charset="0"/>
              </a:rPr>
              <a:t> DF </a:t>
            </a:r>
            <a:r>
              <a:rPr lang="en-US" sz="3600" dirty="0" err="1" smtClean="0">
                <a:latin typeface="Times New Roman" pitchFamily="18" charset="0"/>
              </a:rPr>
              <a:t>nằm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tia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DE </a:t>
            </a:r>
            <a:r>
              <a:rPr lang="en-US" sz="3600" dirty="0" err="1">
                <a:latin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DH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6" name="Object 97"/>
          <p:cNvGraphicFramePr>
            <a:graphicFrameLocks noChangeAspect="1"/>
          </p:cNvGraphicFramePr>
          <p:nvPr/>
        </p:nvGraphicFramePr>
        <p:xfrm>
          <a:off x="1638300" y="1652588"/>
          <a:ext cx="3602038" cy="581025"/>
        </p:xfrm>
        <a:graphic>
          <a:graphicData uri="http://schemas.openxmlformats.org/presentationml/2006/ole">
            <p:oleObj spid="_x0000_s25602" name="Equation" r:id="rId3" imgW="1333440" imgH="215640" progId="Equation.DSMT4">
              <p:embed/>
            </p:oleObj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2438400"/>
            <a:ext cx="4438650" cy="364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Action Button: Back or Previous 7">
            <a:hlinkClick r:id="rId5" action="ppaction://hlinksldjump" highlightClick="1"/>
          </p:cNvPr>
          <p:cNvSpPr/>
          <p:nvPr/>
        </p:nvSpPr>
        <p:spPr>
          <a:xfrm>
            <a:off x="8534400" y="4572000"/>
            <a:ext cx="3810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Line 19"/>
          <p:cNvSpPr>
            <a:spLocks noChangeShapeType="1"/>
          </p:cNvSpPr>
          <p:nvPr/>
        </p:nvSpPr>
        <p:spPr bwMode="auto">
          <a:xfrm>
            <a:off x="3962400" y="2836863"/>
            <a:ext cx="2743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21"/>
          <p:cNvSpPr>
            <a:spLocks noChangeShapeType="1"/>
          </p:cNvSpPr>
          <p:nvPr/>
        </p:nvSpPr>
        <p:spPr bwMode="auto">
          <a:xfrm>
            <a:off x="6705600" y="2836863"/>
            <a:ext cx="1905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22"/>
          <p:cNvSpPr>
            <a:spLocks noChangeShapeType="1"/>
          </p:cNvSpPr>
          <p:nvPr/>
        </p:nvSpPr>
        <p:spPr bwMode="auto">
          <a:xfrm flipV="1">
            <a:off x="6705600" y="1465263"/>
            <a:ext cx="13716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23"/>
          <p:cNvSpPr txBox="1">
            <a:spLocks noChangeArrowheads="1"/>
          </p:cNvSpPr>
          <p:nvPr/>
        </p:nvSpPr>
        <p:spPr bwMode="auto">
          <a:xfrm>
            <a:off x="6477000" y="2760663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5369" name="Rectangle 25"/>
          <p:cNvSpPr>
            <a:spLocks noChangeArrowheads="1"/>
          </p:cNvSpPr>
          <p:nvPr/>
        </p:nvSpPr>
        <p:spPr bwMode="auto">
          <a:xfrm>
            <a:off x="3998912" y="2706469"/>
            <a:ext cx="420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15370" name="Rectangle 26"/>
          <p:cNvSpPr>
            <a:spLocks noChangeArrowheads="1"/>
          </p:cNvSpPr>
          <p:nvPr/>
        </p:nvSpPr>
        <p:spPr bwMode="auto">
          <a:xfrm>
            <a:off x="7661702" y="99060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15371" name="Rectangle 27"/>
          <p:cNvSpPr>
            <a:spLocks noChangeArrowheads="1"/>
          </p:cNvSpPr>
          <p:nvPr/>
        </p:nvSpPr>
        <p:spPr bwMode="auto">
          <a:xfrm>
            <a:off x="8296950" y="3429000"/>
            <a:ext cx="389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15372" name="Text Box 28"/>
          <p:cNvSpPr txBox="1">
            <a:spLocks noChangeArrowheads="1"/>
          </p:cNvSpPr>
          <p:nvPr/>
        </p:nvSpPr>
        <p:spPr bwMode="auto">
          <a:xfrm>
            <a:off x="6553200" y="2608263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381000" y="4191000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</a:rPr>
              <a:t>Trả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lời</a:t>
            </a:r>
            <a:r>
              <a:rPr lang="en-US" sz="3600" b="1" dirty="0">
                <a:latin typeface="Times New Roman" pitchFamily="18" charset="0"/>
              </a:rPr>
              <a:t>: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Sai.Vì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tia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Oy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nằm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giữa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hai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tia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Ox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Oz</a:t>
            </a:r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7391400" y="2152650"/>
            <a:ext cx="533400" cy="1219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858000" y="16764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7467600" y="32766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7353300" y="2133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7867650" y="3314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81000" y="76200"/>
            <a:ext cx="853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</a:rPr>
              <a:t> 2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3600" dirty="0" smtClean="0">
                <a:latin typeface="Times New Roman"/>
              </a:rPr>
              <a:t>Cho </a:t>
            </a:r>
            <a:r>
              <a:rPr lang="en-US" sz="3600" dirty="0" err="1" smtClean="0">
                <a:latin typeface="Times New Roman"/>
              </a:rPr>
              <a:t>hình</a:t>
            </a:r>
            <a:r>
              <a:rPr lang="en-US" sz="3600" dirty="0" smtClean="0">
                <a:latin typeface="Times New Roman"/>
              </a:rPr>
              <a:t> </a:t>
            </a:r>
            <a:r>
              <a:rPr lang="en-US" sz="3600" dirty="0" err="1" smtClean="0">
                <a:latin typeface="Times New Roman"/>
              </a:rPr>
              <a:t>vẽ</a:t>
            </a:r>
            <a:r>
              <a:rPr lang="en-US" sz="3600" dirty="0" smtClean="0">
                <a:latin typeface="Times New Roman"/>
              </a:rPr>
              <a:t>, </a:t>
            </a:r>
            <a:r>
              <a:rPr lang="vi-VN" sz="3600" dirty="0" smtClean="0">
                <a:latin typeface="Times New Roman"/>
              </a:rPr>
              <a:t>đ</a:t>
            </a:r>
            <a:r>
              <a:rPr lang="en-US" sz="3600" dirty="0" err="1" smtClean="0">
                <a:latin typeface="Times New Roman"/>
              </a:rPr>
              <a:t>ẳng</a:t>
            </a:r>
            <a:r>
              <a:rPr lang="en-US" sz="3600" dirty="0" smtClean="0">
                <a:latin typeface="Times New Roman"/>
              </a:rPr>
              <a:t> </a:t>
            </a:r>
            <a:r>
              <a:rPr lang="en-US" sz="3600" dirty="0" err="1" smtClean="0">
                <a:latin typeface="Times New Roman"/>
              </a:rPr>
              <a:t>thức</a:t>
            </a:r>
            <a:r>
              <a:rPr lang="en-US" sz="3600" dirty="0" smtClean="0">
                <a:latin typeface="Times New Roman"/>
              </a:rPr>
              <a:t> </a:t>
            </a:r>
            <a:r>
              <a:rPr lang="en-US" sz="3600" dirty="0" err="1" smtClean="0">
                <a:latin typeface="Times New Roman"/>
              </a:rPr>
              <a:t>sau</a:t>
            </a:r>
            <a:r>
              <a:rPr lang="en-US" sz="3600" dirty="0" smtClean="0">
                <a:latin typeface="Times New Roman"/>
              </a:rPr>
              <a:t> </a:t>
            </a:r>
            <a:r>
              <a:rPr lang="vi-VN" sz="3600" dirty="0" smtClean="0">
                <a:latin typeface="Times New Roman"/>
              </a:rPr>
              <a:t>đ</a:t>
            </a:r>
            <a:r>
              <a:rPr lang="en-US" sz="3600" dirty="0" err="1" smtClean="0">
                <a:latin typeface="Times New Roman"/>
              </a:rPr>
              <a:t>úng</a:t>
            </a:r>
            <a:r>
              <a:rPr lang="en-US" sz="3600" dirty="0" smtClean="0">
                <a:latin typeface="Times New Roman"/>
              </a:rPr>
              <a:t> hay </a:t>
            </a:r>
            <a:r>
              <a:rPr lang="en-US" sz="3600" dirty="0" err="1" smtClean="0">
                <a:latin typeface="Times New Roman"/>
              </a:rPr>
              <a:t>sai</a:t>
            </a:r>
            <a:r>
              <a:rPr lang="en-US" sz="3600" dirty="0" smtClean="0">
                <a:latin typeface="Times New Roman"/>
              </a:rPr>
              <a:t>? </a:t>
            </a:r>
            <a:r>
              <a:rPr lang="en-US" sz="3600" dirty="0" err="1" smtClean="0">
                <a:latin typeface="Times New Roman"/>
              </a:rPr>
              <a:t>Vì</a:t>
            </a:r>
            <a:r>
              <a:rPr lang="en-US" sz="3600" dirty="0" smtClean="0">
                <a:latin typeface="Times New Roman"/>
              </a:rPr>
              <a:t> </a:t>
            </a:r>
            <a:r>
              <a:rPr lang="en-US" sz="3600" dirty="0" err="1" smtClean="0">
                <a:latin typeface="Times New Roman"/>
              </a:rPr>
              <a:t>sao</a:t>
            </a:r>
            <a:r>
              <a:rPr lang="en-US" sz="3600" dirty="0" smtClean="0">
                <a:latin typeface="Times New Roman"/>
              </a:rPr>
              <a:t>?</a:t>
            </a: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30817" name="Object 97"/>
          <p:cNvGraphicFramePr>
            <a:graphicFrameLocks noChangeAspect="1"/>
          </p:cNvGraphicFramePr>
          <p:nvPr/>
        </p:nvGraphicFramePr>
        <p:xfrm>
          <a:off x="1524000" y="1447800"/>
          <a:ext cx="3224213" cy="685800"/>
        </p:xfrm>
        <a:graphic>
          <a:graphicData uri="http://schemas.openxmlformats.org/presentationml/2006/ole">
            <p:oleObj spid="_x0000_s22530" name="Equation" r:id="rId5" imgW="119376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IVEBY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3" grpId="0"/>
      <p:bldP spid="16416" grpId="0" animBg="1"/>
      <p:bldP spid="16417" grpId="0"/>
      <p:bldP spid="16418" grpId="0"/>
      <p:bldP spid="16419" grpId="0" animBg="1"/>
      <p:bldP spid="1642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1753</TotalTime>
  <Words>884</Words>
  <Application>Microsoft Office PowerPoint</Application>
  <PresentationFormat>On-screen Show (4:3)</PresentationFormat>
  <Paragraphs>133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Oriel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Hướng dẫn về nhà.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HP</cp:lastModifiedBy>
  <cp:revision>88</cp:revision>
  <dcterms:created xsi:type="dcterms:W3CDTF">2020-04-15T09:43:46Z</dcterms:created>
  <dcterms:modified xsi:type="dcterms:W3CDTF">2021-02-20T04:20:28Z</dcterms:modified>
</cp:coreProperties>
</file>