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65" d="100"/>
          <a:sy n="65" d="100"/>
        </p:scale>
        <p:origin x="102"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6B6E0-0ECA-46C8-A5E9-24A2B480A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E2ACB3-693E-4525-996A-4B61F65EDE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D5461D-1056-40C2-8095-A7173FC9F613}"/>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71BB83AA-2CBB-4291-8FCF-4147A30048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497E96-6566-403B-81E2-A4D42C010867}"/>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4144119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F9AC-9E67-4EC7-B31D-2642652A70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95A2D3-4AE3-4254-9D6D-DB8894DE0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30C7D7-2499-4A12-A1DC-B18B6CA75B9C}"/>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DD486CCE-6892-4795-8499-E68B52FC4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62E8A9-DE29-4B84-AEBB-41BF34D0F3C4}"/>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118197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D348BA-7A68-4501-ABE1-D50B41F2A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A9F013D-D3B8-4E90-AB64-52C2DD03BC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F03631-68CA-41BA-9EF8-E9A3FEE64391}"/>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94BB51C7-0D74-4BEF-983D-1C4AD5211D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7402F4-C11A-4953-93F8-EB0F80762BD9}"/>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181020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4EA27-2D25-472D-850E-330F2CDF6F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933E40-D458-496F-BC5C-F2BF8FCE99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62631-B889-4A26-9547-181167C4A871}"/>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C7632BAD-7246-4B18-BC17-9B2D9085F0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7B539-5CE9-41C3-AF77-F3456F92FCC6}"/>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3385411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6C2-2F37-4A3B-88F9-3B14DD4559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8F343B-CCC7-4A30-91FD-4F3FBAB0E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E0CAAF-7457-48BE-8C02-9A31A0518721}"/>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DF6D0874-E92D-4B1E-9B66-AF8B6C71C7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6504D1-F955-4A77-B49F-34ED716C4ECC}"/>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274893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917D2-9441-4FF2-AE6C-D6AF3AF297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32D650-E255-459F-AC2F-A22E9F98C8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E970F3-E806-4435-BA3A-7DFB18E6A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B18BBE-10E1-4D84-BB63-371B9F776F2C}"/>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6" name="Footer Placeholder 5">
            <a:extLst>
              <a:ext uri="{FF2B5EF4-FFF2-40B4-BE49-F238E27FC236}">
                <a16:creationId xmlns:a16="http://schemas.microsoft.com/office/drawing/2014/main" id="{1C86644A-C05E-4CD1-9EB5-429382411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2AD585-2D57-4111-9357-516187577CEF}"/>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3886277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D049C-A0AC-44EE-ADDF-F4A559D82D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7189F2-2310-412C-9ADD-557C8E2E69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A74867-C083-47FD-AAD0-10E27C00D7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DAD134C-DBC5-440E-8204-2DBFF57CEF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D42C87-8484-4D1E-80A5-E37855D0C5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F8FC34-A1CE-47C0-BD72-E5FC9827EB91}"/>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8" name="Footer Placeholder 7">
            <a:extLst>
              <a:ext uri="{FF2B5EF4-FFF2-40B4-BE49-F238E27FC236}">
                <a16:creationId xmlns:a16="http://schemas.microsoft.com/office/drawing/2014/main" id="{A3D2411B-ED01-4E08-94BF-CC6D6408F1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2BABF1-7ACA-454A-8E43-11655E14E390}"/>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411486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4BF6E-76F9-4D51-B5F0-28E73A7E97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3682E9-6B5E-47B8-838D-2B2C0FA35B1A}"/>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4" name="Footer Placeholder 3">
            <a:extLst>
              <a:ext uri="{FF2B5EF4-FFF2-40B4-BE49-F238E27FC236}">
                <a16:creationId xmlns:a16="http://schemas.microsoft.com/office/drawing/2014/main" id="{03EE0976-6A16-46E5-8EB3-91DF4612CD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C97942-C993-47C0-8FDF-C8C7835BF5A3}"/>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84454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1BED3C-ADA4-48B5-8FA6-7AF64CCC18EC}"/>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3" name="Footer Placeholder 2">
            <a:extLst>
              <a:ext uri="{FF2B5EF4-FFF2-40B4-BE49-F238E27FC236}">
                <a16:creationId xmlns:a16="http://schemas.microsoft.com/office/drawing/2014/main" id="{59E77F57-BB3E-4210-9636-EFAC96A355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3FB824-6A95-4CE9-A9B1-AE6459CE4D98}"/>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27169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08E0-2FC1-4D01-830A-5C7356D7C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9A3227-12C2-4C82-B16F-7CAA7A944E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C3D956-8F44-4E5A-824C-647ED4EC85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30470E-E5D3-45F5-94E4-8295991C075C}"/>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6" name="Footer Placeholder 5">
            <a:extLst>
              <a:ext uri="{FF2B5EF4-FFF2-40B4-BE49-F238E27FC236}">
                <a16:creationId xmlns:a16="http://schemas.microsoft.com/office/drawing/2014/main" id="{6C4C7417-9845-4E43-91A6-9B3BC54CFF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9AC3FE-4B0D-4D94-9EAA-6855F4F14082}"/>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55846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410C2-E2AF-4D39-87DF-30DD1686CD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E691E7-480D-43B3-92F2-49B0E0965A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3BB2C3-E380-4384-8865-AA6BC75018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D37B03-7A2D-435F-BF68-20F264F4AB9D}"/>
              </a:ext>
            </a:extLst>
          </p:cNvPr>
          <p:cNvSpPr>
            <a:spLocks noGrp="1"/>
          </p:cNvSpPr>
          <p:nvPr>
            <p:ph type="dt" sz="half" idx="10"/>
          </p:nvPr>
        </p:nvSpPr>
        <p:spPr/>
        <p:txBody>
          <a:bodyPr/>
          <a:lstStyle/>
          <a:p>
            <a:fld id="{E435987E-1311-42E4-9E43-7B7F85DA3C3E}" type="datetimeFigureOut">
              <a:rPr lang="en-US" smtClean="0"/>
              <a:t>2/20/2021</a:t>
            </a:fld>
            <a:endParaRPr lang="en-US"/>
          </a:p>
        </p:txBody>
      </p:sp>
      <p:sp>
        <p:nvSpPr>
          <p:cNvPr id="6" name="Footer Placeholder 5">
            <a:extLst>
              <a:ext uri="{FF2B5EF4-FFF2-40B4-BE49-F238E27FC236}">
                <a16:creationId xmlns:a16="http://schemas.microsoft.com/office/drawing/2014/main" id="{C074C2FE-CE67-4C85-89BE-3C4CAA8D77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A8A0AD-AD12-449D-A23F-976B0076192D}"/>
              </a:ext>
            </a:extLst>
          </p:cNvPr>
          <p:cNvSpPr>
            <a:spLocks noGrp="1"/>
          </p:cNvSpPr>
          <p:nvPr>
            <p:ph type="sldNum" sz="quarter" idx="12"/>
          </p:nvPr>
        </p:nvSpPr>
        <p:spPr/>
        <p:txBody>
          <a:bodyPr/>
          <a:lstStyle/>
          <a:p>
            <a:fld id="{FEBFD68B-C1A5-47A5-B8E7-340E1F842D2C}" type="slidenum">
              <a:rPr lang="en-US" smtClean="0"/>
              <a:t>‹#›</a:t>
            </a:fld>
            <a:endParaRPr lang="en-US"/>
          </a:p>
        </p:txBody>
      </p:sp>
    </p:spTree>
    <p:extLst>
      <p:ext uri="{BB962C8B-B14F-4D97-AF65-F5344CB8AC3E}">
        <p14:creationId xmlns:p14="http://schemas.microsoft.com/office/powerpoint/2010/main" val="104656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43B9E9-3D84-47FA-80A2-BE8D9A3C08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91AE4D-353C-4511-977A-A631A2B0E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2D2615-ED20-4E78-B4C2-46C97ED2EA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5987E-1311-42E4-9E43-7B7F85DA3C3E}" type="datetimeFigureOut">
              <a:rPr lang="en-US" smtClean="0"/>
              <a:t>2/20/2021</a:t>
            </a:fld>
            <a:endParaRPr lang="en-US"/>
          </a:p>
        </p:txBody>
      </p:sp>
      <p:sp>
        <p:nvSpPr>
          <p:cNvPr id="5" name="Footer Placeholder 4">
            <a:extLst>
              <a:ext uri="{FF2B5EF4-FFF2-40B4-BE49-F238E27FC236}">
                <a16:creationId xmlns:a16="http://schemas.microsoft.com/office/drawing/2014/main" id="{E0A0C9F4-B944-420E-8144-60B41AF34C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466F4C-4BFD-447D-B691-9E866364EE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FD68B-C1A5-47A5-B8E7-340E1F842D2C}" type="slidenum">
              <a:rPr lang="en-US" smtClean="0"/>
              <a:t>‹#›</a:t>
            </a:fld>
            <a:endParaRPr lang="en-US"/>
          </a:p>
        </p:txBody>
      </p:sp>
    </p:spTree>
    <p:extLst>
      <p:ext uri="{BB962C8B-B14F-4D97-AF65-F5344CB8AC3E}">
        <p14:creationId xmlns:p14="http://schemas.microsoft.com/office/powerpoint/2010/main" val="1705755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8.wmf"/><Relationship Id="rId2" Type="http://schemas.openxmlformats.org/officeDocument/2006/relationships/image" Target="../media/image3.jpg"/><Relationship Id="rId16"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4.bin"/><Relationship Id="rId14" Type="http://schemas.openxmlformats.org/officeDocument/2006/relationships/image" Target="../media/image9.wmf"/></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3.bin"/><Relationship Id="rId18" Type="http://schemas.openxmlformats.org/officeDocument/2006/relationships/image" Target="../media/image18.wmf"/><Relationship Id="rId26" Type="http://schemas.openxmlformats.org/officeDocument/2006/relationships/image" Target="../media/image22.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5.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image" Target="../media/image3.jpg"/><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slideLayout" Target="../slideLayouts/slideLayout2.xml"/><Relationship Id="rId6" Type="http://schemas.openxmlformats.org/officeDocument/2006/relationships/image" Target="../media/image12.wmf"/><Relationship Id="rId11" Type="http://schemas.openxmlformats.org/officeDocument/2006/relationships/oleObject" Target="../embeddings/oleObject12.bin"/><Relationship Id="rId24" Type="http://schemas.openxmlformats.org/officeDocument/2006/relationships/image" Target="../media/image21.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28" Type="http://schemas.openxmlformats.org/officeDocument/2006/relationships/image" Target="../media/image23.wmf"/><Relationship Id="rId10" Type="http://schemas.openxmlformats.org/officeDocument/2006/relationships/image" Target="../media/image14.wmf"/><Relationship Id="rId19" Type="http://schemas.openxmlformats.org/officeDocument/2006/relationships/oleObject" Target="../embeddings/oleObject16.bin"/><Relationship Id="rId4" Type="http://schemas.openxmlformats.org/officeDocument/2006/relationships/image" Target="../media/image11.wmf"/><Relationship Id="rId9" Type="http://schemas.openxmlformats.org/officeDocument/2006/relationships/oleObject" Target="../embeddings/oleObject11.bin"/><Relationship Id="rId14" Type="http://schemas.openxmlformats.org/officeDocument/2006/relationships/image" Target="../media/image16.wmf"/><Relationship Id="rId22" Type="http://schemas.openxmlformats.org/officeDocument/2006/relationships/image" Target="../media/image20.wmf"/><Relationship Id="rId27"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hyperlink" Target="https://www.pickpik.com/book-stack-learn-knowledge-library-reading-42481" TargetMode="External"/><Relationship Id="rId2" Type="http://schemas.openxmlformats.org/officeDocument/2006/relationships/image" Target="../media/image24.jpg"/><Relationship Id="rId1" Type="http://schemas.openxmlformats.org/officeDocument/2006/relationships/slideLayout" Target="../slideLayouts/slideLayout2.xml"/><Relationship Id="rId6" Type="http://schemas.openxmlformats.org/officeDocument/2006/relationships/image" Target="../media/image26.wmf"/><Relationship Id="rId11" Type="http://schemas.openxmlformats.org/officeDocument/2006/relationships/image" Target="../media/image29.jpg"/><Relationship Id="rId5" Type="http://schemas.openxmlformats.org/officeDocument/2006/relationships/oleObject" Target="../embeddings/oleObject22.bin"/><Relationship Id="rId10" Type="http://schemas.openxmlformats.org/officeDocument/2006/relationships/image" Target="../media/image28.emf"/><Relationship Id="rId4" Type="http://schemas.openxmlformats.org/officeDocument/2006/relationships/image" Target="../media/image25.wmf"/><Relationship Id="rId9" Type="http://schemas.openxmlformats.org/officeDocument/2006/relationships/oleObject" Target="../embeddings/oleObject24.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image" Target="../media/image30.jpg"/><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26.bin"/><Relationship Id="rId4" Type="http://schemas.openxmlformats.org/officeDocument/2006/relationships/image" Target="../media/image31.wmf"/></Relationships>
</file>

<file path=ppt/slides/_rels/slide7.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2.bin"/><Relationship Id="rId18" Type="http://schemas.openxmlformats.org/officeDocument/2006/relationships/image" Target="../media/image40.wmf"/><Relationship Id="rId26" Type="http://schemas.openxmlformats.org/officeDocument/2006/relationships/image" Target="../media/image44.wmf"/><Relationship Id="rId3" Type="http://schemas.openxmlformats.org/officeDocument/2006/relationships/oleObject" Target="../embeddings/oleObject27.bin"/><Relationship Id="rId21" Type="http://schemas.openxmlformats.org/officeDocument/2006/relationships/oleObject" Target="../embeddings/oleObject36.bin"/><Relationship Id="rId7" Type="http://schemas.openxmlformats.org/officeDocument/2006/relationships/oleObject" Target="../embeddings/oleObject29.bin"/><Relationship Id="rId12" Type="http://schemas.openxmlformats.org/officeDocument/2006/relationships/image" Target="../media/image37.wmf"/><Relationship Id="rId17" Type="http://schemas.openxmlformats.org/officeDocument/2006/relationships/oleObject" Target="../embeddings/oleObject34.bin"/><Relationship Id="rId25" Type="http://schemas.openxmlformats.org/officeDocument/2006/relationships/oleObject" Target="../embeddings/oleObject38.bin"/><Relationship Id="rId2" Type="http://schemas.openxmlformats.org/officeDocument/2006/relationships/image" Target="../media/image24.jpg"/><Relationship Id="rId16" Type="http://schemas.openxmlformats.org/officeDocument/2006/relationships/image" Target="../media/image39.wmf"/><Relationship Id="rId20" Type="http://schemas.openxmlformats.org/officeDocument/2006/relationships/image" Target="../media/image41.wmf"/><Relationship Id="rId29"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image" Target="../media/image34.wmf"/><Relationship Id="rId11" Type="http://schemas.openxmlformats.org/officeDocument/2006/relationships/oleObject" Target="../embeddings/oleObject31.bin"/><Relationship Id="rId24" Type="http://schemas.openxmlformats.org/officeDocument/2006/relationships/image" Target="../media/image43.wmf"/><Relationship Id="rId32" Type="http://schemas.openxmlformats.org/officeDocument/2006/relationships/image" Target="../media/image47.wmf"/><Relationship Id="rId5" Type="http://schemas.openxmlformats.org/officeDocument/2006/relationships/oleObject" Target="../embeddings/oleObject28.bin"/><Relationship Id="rId15" Type="http://schemas.openxmlformats.org/officeDocument/2006/relationships/oleObject" Target="../embeddings/oleObject33.bin"/><Relationship Id="rId23" Type="http://schemas.openxmlformats.org/officeDocument/2006/relationships/oleObject" Target="../embeddings/oleObject37.bin"/><Relationship Id="rId28" Type="http://schemas.openxmlformats.org/officeDocument/2006/relationships/image" Target="../media/image45.wmf"/><Relationship Id="rId10" Type="http://schemas.openxmlformats.org/officeDocument/2006/relationships/image" Target="../media/image36.wmf"/><Relationship Id="rId19" Type="http://schemas.openxmlformats.org/officeDocument/2006/relationships/oleObject" Target="../embeddings/oleObject35.bin"/><Relationship Id="rId31" Type="http://schemas.openxmlformats.org/officeDocument/2006/relationships/oleObject" Target="../embeddings/oleObject41.bin"/><Relationship Id="rId4" Type="http://schemas.openxmlformats.org/officeDocument/2006/relationships/image" Target="../media/image33.wmf"/><Relationship Id="rId9" Type="http://schemas.openxmlformats.org/officeDocument/2006/relationships/oleObject" Target="../embeddings/oleObject30.bin"/><Relationship Id="rId14" Type="http://schemas.openxmlformats.org/officeDocument/2006/relationships/image" Target="../media/image38.wmf"/><Relationship Id="rId22" Type="http://schemas.openxmlformats.org/officeDocument/2006/relationships/image" Target="../media/image42.wmf"/><Relationship Id="rId27" Type="http://schemas.openxmlformats.org/officeDocument/2006/relationships/oleObject" Target="../embeddings/oleObject39.bin"/><Relationship Id="rId30" Type="http://schemas.openxmlformats.org/officeDocument/2006/relationships/image" Target="../media/image46.wmf"/></Relationships>
</file>

<file path=ppt/slides/_rels/slide8.xml.rels><?xml version="1.0" encoding="UTF-8" standalone="yes"?>
<Relationships xmlns="http://schemas.openxmlformats.org/package/2006/relationships"><Relationship Id="rId2" Type="http://schemas.openxmlformats.org/officeDocument/2006/relationships/image" Target="../media/image4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65E72-9C52-4501-B4BD-8B53E6CC9862}"/>
              </a:ext>
            </a:extLst>
          </p:cNvPr>
          <p:cNvSpPr>
            <a:spLocks noGrp="1"/>
          </p:cNvSpPr>
          <p:nvPr>
            <p:ph type="ctrTitle"/>
          </p:nvPr>
        </p:nvSpPr>
        <p:spPr>
          <a:xfrm>
            <a:off x="1819195" y="385705"/>
            <a:ext cx="8553610" cy="3189507"/>
          </a:xfrm>
        </p:spPr>
        <p:txBody>
          <a:bodyPr>
            <a:normAutofit/>
          </a:bodyPr>
          <a:lstStyle/>
          <a:p>
            <a:r>
              <a:rPr lang="vi-VN" sz="6600" b="1" dirty="0">
                <a:solidFill>
                  <a:schemeClr val="bg1"/>
                </a:solidFill>
              </a:rPr>
              <a:t>TIẾT 71: LUYỆN TẬP</a:t>
            </a:r>
            <a:endParaRPr lang="en-US" sz="6600" b="1" dirty="0">
              <a:solidFill>
                <a:schemeClr val="bg1"/>
              </a:solidFill>
            </a:endParaRPr>
          </a:p>
        </p:txBody>
      </p:sp>
      <p:sp>
        <p:nvSpPr>
          <p:cNvPr id="3" name="Subtitle 2">
            <a:extLst>
              <a:ext uri="{FF2B5EF4-FFF2-40B4-BE49-F238E27FC236}">
                <a16:creationId xmlns:a16="http://schemas.microsoft.com/office/drawing/2014/main" id="{493951E4-1E96-4716-9FE1-4289587A39F1}"/>
              </a:ext>
            </a:extLst>
          </p:cNvPr>
          <p:cNvSpPr>
            <a:spLocks noGrp="1"/>
          </p:cNvSpPr>
          <p:nvPr>
            <p:ph type="subTitle" idx="1"/>
          </p:nvPr>
        </p:nvSpPr>
        <p:spPr>
          <a:xfrm>
            <a:off x="1819195" y="4125020"/>
            <a:ext cx="7970903" cy="1280582"/>
          </a:xfrm>
        </p:spPr>
        <p:txBody>
          <a:bodyPr anchor="t">
            <a:normAutofit/>
          </a:bodyPr>
          <a:lstStyle/>
          <a:p>
            <a:r>
              <a:rPr lang="vi-VN" sz="3200" dirty="0">
                <a:solidFill>
                  <a:schemeClr val="bg1"/>
                </a:solidFill>
              </a:rPr>
              <a:t>THCS ĐÔ THỊ VIỆT HƯNG</a:t>
            </a:r>
          </a:p>
          <a:p>
            <a:r>
              <a:rPr lang="vi-VN" sz="3200" dirty="0">
                <a:solidFill>
                  <a:schemeClr val="bg1"/>
                </a:solidFill>
              </a:rPr>
              <a:t>SỐ HỌC 6</a:t>
            </a:r>
            <a:endParaRPr lang="en-US" sz="3200" dirty="0">
              <a:solidFill>
                <a:schemeClr val="bg1"/>
              </a:solidFill>
            </a:endParaRPr>
          </a:p>
        </p:txBody>
      </p:sp>
    </p:spTree>
    <p:extLst>
      <p:ext uri="{BB962C8B-B14F-4D97-AF65-F5344CB8AC3E}">
        <p14:creationId xmlns:p14="http://schemas.microsoft.com/office/powerpoint/2010/main" val="2319097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7000"/>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2A297-F771-4DAE-9287-F377529E8083}"/>
              </a:ext>
            </a:extLst>
          </p:cNvPr>
          <p:cNvSpPr>
            <a:spLocks noGrp="1"/>
          </p:cNvSpPr>
          <p:nvPr>
            <p:ph type="title"/>
          </p:nvPr>
        </p:nvSpPr>
        <p:spPr/>
        <p:txBody>
          <a:bodyPr/>
          <a:lstStyle/>
          <a:p>
            <a:r>
              <a:rPr lang="vi-VN" b="1" dirty="0"/>
              <a:t>I. Trắc nghiệm</a:t>
            </a:r>
            <a:endParaRPr lang="en-US" b="1"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4A4202F-536B-40D6-8DAE-0F23F667CC36}"/>
                  </a:ext>
                </a:extLst>
              </p:cNvPr>
              <p:cNvSpPr>
                <a:spLocks noGrp="1"/>
              </p:cNvSpPr>
              <p:nvPr>
                <p:ph idx="1"/>
              </p:nvPr>
            </p:nvSpPr>
            <p:spPr/>
            <p:txBody>
              <a:bodyPr/>
              <a:lstStyle/>
              <a:p>
                <a:pPr marL="0" indent="0">
                  <a:buNone/>
                </a:pPr>
                <a:r>
                  <a:rPr lang="vi-VN" b="1" dirty="0">
                    <a:latin typeface="+mj-lt"/>
                  </a:rPr>
                  <a:t>Câu 1: </a:t>
                </a:r>
                <a:r>
                  <a:rPr lang="vi-VN" dirty="0">
                    <a:latin typeface="+mj-lt"/>
                  </a:rPr>
                  <a:t>Phân số nào dưới đây là phân số tối giản?</a:t>
                </a:r>
              </a:p>
              <a:p>
                <a:pPr marL="0" indent="0">
                  <a:buNone/>
                </a:pPr>
                <a:r>
                  <a:rPr lang="vi-VN" dirty="0">
                    <a:latin typeface="+mj-lt"/>
                  </a:rPr>
                  <a:t>(A)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112</m:t>
                        </m:r>
                      </m:num>
                      <m:den>
                        <m:r>
                          <a:rPr lang="vi-VN" sz="3600" b="0" i="1" smtClean="0">
                            <a:latin typeface="Cambria Math" panose="02040503050406030204" pitchFamily="18" charset="0"/>
                          </a:rPr>
                          <m:t>326</m:t>
                        </m:r>
                      </m:den>
                    </m:f>
                  </m:oMath>
                </a14:m>
                <a:r>
                  <a:rPr lang="vi-VN" dirty="0">
                    <a:latin typeface="+mj-lt"/>
                  </a:rPr>
                  <a:t>;		(B)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415</m:t>
                        </m:r>
                      </m:num>
                      <m:den>
                        <m:r>
                          <a:rPr lang="vi-VN" sz="3600" b="0" i="1" smtClean="0">
                            <a:latin typeface="Cambria Math" panose="02040503050406030204" pitchFamily="18" charset="0"/>
                          </a:rPr>
                          <m:t>710</m:t>
                        </m:r>
                      </m:den>
                    </m:f>
                  </m:oMath>
                </a14:m>
                <a:r>
                  <a:rPr lang="vi-VN" dirty="0">
                    <a:latin typeface="+mj-lt"/>
                  </a:rPr>
                  <a:t>;		(C)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231</m:t>
                        </m:r>
                      </m:num>
                      <m:den>
                        <m:r>
                          <a:rPr lang="vi-VN" sz="3600" b="0" i="1" smtClean="0">
                            <a:latin typeface="Cambria Math" panose="02040503050406030204" pitchFamily="18" charset="0"/>
                          </a:rPr>
                          <m:t>315</m:t>
                        </m:r>
                      </m:den>
                    </m:f>
                  </m:oMath>
                </a14:m>
                <a:r>
                  <a:rPr lang="vi-VN" dirty="0">
                    <a:latin typeface="+mj-lt"/>
                  </a:rPr>
                  <a:t>;		(D)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135</m:t>
                        </m:r>
                      </m:num>
                      <m:den>
                        <m:r>
                          <a:rPr lang="vi-VN" sz="3600" b="0" i="1" smtClean="0">
                            <a:latin typeface="Cambria Math" panose="02040503050406030204" pitchFamily="18" charset="0"/>
                          </a:rPr>
                          <m:t>137</m:t>
                        </m:r>
                      </m:den>
                    </m:f>
                    <m:r>
                      <a:rPr lang="vi-VN" sz="3600" b="0" i="0" smtClean="0">
                        <a:latin typeface="Cambria Math" panose="02040503050406030204" pitchFamily="18" charset="0"/>
                      </a:rPr>
                      <m:t>.</m:t>
                    </m:r>
                  </m:oMath>
                </a14:m>
                <a:endParaRPr lang="vi-VN" sz="3600" dirty="0">
                  <a:latin typeface="+mj-lt"/>
                </a:endParaRPr>
              </a:p>
              <a:p>
                <a:pPr marL="0" indent="0">
                  <a:buNone/>
                </a:pPr>
                <a:endParaRPr lang="vi-VN" dirty="0">
                  <a:latin typeface="+mj-lt"/>
                </a:endParaRPr>
              </a:p>
              <a:p>
                <a:pPr marL="0" indent="0">
                  <a:buNone/>
                </a:pPr>
                <a:r>
                  <a:rPr lang="vi-VN" b="1" dirty="0">
                    <a:latin typeface="+mj-lt"/>
                  </a:rPr>
                  <a:t>Câu 2:</a:t>
                </a:r>
                <a:r>
                  <a:rPr lang="vi-VN" dirty="0">
                    <a:latin typeface="+mj-lt"/>
                  </a:rPr>
                  <a:t> Phân số nào dưới đây </a:t>
                </a:r>
                <a:r>
                  <a:rPr lang="vi-VN" b="1" dirty="0">
                    <a:latin typeface="+mj-lt"/>
                  </a:rPr>
                  <a:t>không</a:t>
                </a:r>
                <a:r>
                  <a:rPr lang="vi-VN" dirty="0">
                    <a:latin typeface="+mj-lt"/>
                  </a:rPr>
                  <a:t> là phân số tối giản?</a:t>
                </a:r>
              </a:p>
              <a:p>
                <a:pPr marL="0" indent="0">
                  <a:buNone/>
                </a:pPr>
                <a:r>
                  <a:rPr lang="vi-VN" dirty="0">
                    <a:latin typeface="+mj-lt"/>
                  </a:rPr>
                  <a:t>(A)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7</m:t>
                        </m:r>
                      </m:num>
                      <m:den>
                        <m:r>
                          <a:rPr lang="vi-VN" sz="3600" b="0" i="1" smtClean="0">
                            <a:latin typeface="Cambria Math" panose="02040503050406030204" pitchFamily="18" charset="0"/>
                          </a:rPr>
                          <m:t>71</m:t>
                        </m:r>
                      </m:den>
                    </m:f>
                  </m:oMath>
                </a14:m>
                <a:r>
                  <a:rPr lang="vi-VN" dirty="0">
                    <a:latin typeface="+mj-lt"/>
                  </a:rPr>
                  <a:t>;		(B)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91</m:t>
                        </m:r>
                      </m:num>
                      <m:den>
                        <m:r>
                          <a:rPr lang="vi-VN" sz="3600" b="0" i="1" smtClean="0">
                            <a:latin typeface="Cambria Math" panose="02040503050406030204" pitchFamily="18" charset="0"/>
                          </a:rPr>
                          <m:t>133</m:t>
                        </m:r>
                      </m:den>
                    </m:f>
                  </m:oMath>
                </a14:m>
                <a:r>
                  <a:rPr lang="vi-VN" dirty="0">
                    <a:latin typeface="+mj-lt"/>
                  </a:rPr>
                  <a:t>;		(C)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13</m:t>
                        </m:r>
                      </m:num>
                      <m:den>
                        <m:r>
                          <a:rPr lang="vi-VN" sz="3600" b="0" i="1" smtClean="0">
                            <a:latin typeface="Cambria Math" panose="02040503050406030204" pitchFamily="18" charset="0"/>
                          </a:rPr>
                          <m:t>170</m:t>
                        </m:r>
                      </m:den>
                    </m:f>
                  </m:oMath>
                </a14:m>
                <a:r>
                  <a:rPr lang="vi-VN" dirty="0">
                    <a:latin typeface="+mj-lt"/>
                  </a:rPr>
                  <a:t>;		(D) </a:t>
                </a:r>
                <a14:m>
                  <m:oMath xmlns:m="http://schemas.openxmlformats.org/officeDocument/2006/math">
                    <m:f>
                      <m:fPr>
                        <m:ctrlPr>
                          <a:rPr lang="vi-VN" sz="3600" i="1" smtClean="0">
                            <a:latin typeface="Cambria Math" panose="02040503050406030204" pitchFamily="18" charset="0"/>
                          </a:rPr>
                        </m:ctrlPr>
                      </m:fPr>
                      <m:num>
                        <m:r>
                          <a:rPr lang="vi-VN" sz="3600" b="0" i="1" smtClean="0">
                            <a:latin typeface="Cambria Math" panose="02040503050406030204" pitchFamily="18" charset="0"/>
                          </a:rPr>
                          <m:t>321</m:t>
                        </m:r>
                      </m:num>
                      <m:den>
                        <m:r>
                          <a:rPr lang="vi-VN" sz="3600" b="0" i="1" smtClean="0">
                            <a:latin typeface="Cambria Math" panose="02040503050406030204" pitchFamily="18" charset="0"/>
                          </a:rPr>
                          <m:t>322</m:t>
                        </m:r>
                      </m:den>
                    </m:f>
                    <m:r>
                      <a:rPr lang="vi-VN" sz="3600" b="0" i="0" smtClean="0">
                        <a:latin typeface="Cambria Math" panose="02040503050406030204" pitchFamily="18" charset="0"/>
                      </a:rPr>
                      <m:t>.</m:t>
                    </m:r>
                  </m:oMath>
                </a14:m>
                <a:endParaRPr lang="vi-VN" sz="3600" dirty="0">
                  <a:latin typeface="+mj-lt"/>
                </a:endParaRPr>
              </a:p>
              <a:p>
                <a:pPr marL="0" indent="0">
                  <a:buNone/>
                </a:pPr>
                <a:endParaRPr lang="en-US" dirty="0">
                  <a:latin typeface="+mj-lt"/>
                </a:endParaRPr>
              </a:p>
            </p:txBody>
          </p:sp>
        </mc:Choice>
        <mc:Fallback xmlns="">
          <p:sp>
            <p:nvSpPr>
              <p:cNvPr id="3" name="Content Placeholder 2">
                <a:extLst>
                  <a:ext uri="{FF2B5EF4-FFF2-40B4-BE49-F238E27FC236}">
                    <a16:creationId xmlns:a16="http://schemas.microsoft.com/office/drawing/2014/main" id="{84A4202F-536B-40D6-8DAE-0F23F667CC36}"/>
                  </a:ext>
                </a:extLst>
              </p:cNvPr>
              <p:cNvSpPr>
                <a:spLocks noGrp="1" noRot="1" noChangeAspect="1" noMove="1" noResize="1" noEditPoints="1" noAdjustHandles="1" noChangeArrowheads="1" noChangeShapeType="1" noTextEdit="1"/>
              </p:cNvSpPr>
              <p:nvPr>
                <p:ph idx="1"/>
              </p:nvPr>
            </p:nvSpPr>
            <p:spPr>
              <a:blipFill>
                <a:blip r:embed="rId3"/>
                <a:stretch>
                  <a:fillRect l="-1217" t="-2381"/>
                </a:stretch>
              </a:blipFill>
            </p:spPr>
            <p:txBody>
              <a:bodyPr/>
              <a:lstStyle/>
              <a:p>
                <a:r>
                  <a:rPr lang="en-US">
                    <a:noFill/>
                  </a:rPr>
                  <a:t> </a:t>
                </a:r>
              </a:p>
            </p:txBody>
          </p:sp>
        </mc:Fallback>
      </mc:AlternateContent>
      <p:sp>
        <p:nvSpPr>
          <p:cNvPr id="4" name="Circle: Hollow 3">
            <a:extLst>
              <a:ext uri="{FF2B5EF4-FFF2-40B4-BE49-F238E27FC236}">
                <a16:creationId xmlns:a16="http://schemas.microsoft.com/office/drawing/2014/main" id="{F881A321-7FEF-4903-8A22-C4C8D71F0A2B}"/>
              </a:ext>
            </a:extLst>
          </p:cNvPr>
          <p:cNvSpPr/>
          <p:nvPr/>
        </p:nvSpPr>
        <p:spPr>
          <a:xfrm>
            <a:off x="9002332" y="2375861"/>
            <a:ext cx="746975" cy="798490"/>
          </a:xfrm>
          <a:prstGeom prst="donut">
            <a:avLst>
              <a:gd name="adj" fmla="val 549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Circle: Hollow 4">
            <a:extLst>
              <a:ext uri="{FF2B5EF4-FFF2-40B4-BE49-F238E27FC236}">
                <a16:creationId xmlns:a16="http://schemas.microsoft.com/office/drawing/2014/main" id="{1F77A580-06B0-4241-A867-9303DC9DA376}"/>
              </a:ext>
            </a:extLst>
          </p:cNvPr>
          <p:cNvSpPr/>
          <p:nvPr/>
        </p:nvSpPr>
        <p:spPr>
          <a:xfrm>
            <a:off x="3520226" y="4199765"/>
            <a:ext cx="746975" cy="798490"/>
          </a:xfrm>
          <a:prstGeom prst="donut">
            <a:avLst>
              <a:gd name="adj" fmla="val 549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41913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CC9BD-3BED-4EEC-90A3-5AE5AAF47422}"/>
              </a:ext>
            </a:extLst>
          </p:cNvPr>
          <p:cNvSpPr>
            <a:spLocks noGrp="1"/>
          </p:cNvSpPr>
          <p:nvPr>
            <p:ph type="title"/>
          </p:nvPr>
        </p:nvSpPr>
        <p:spPr>
          <a:xfrm>
            <a:off x="901262" y="1421415"/>
            <a:ext cx="10515600" cy="1325563"/>
          </a:xfrm>
        </p:spPr>
        <p:txBody>
          <a:bodyPr>
            <a:normAutofit/>
          </a:bodyPr>
          <a:lstStyle/>
          <a:p>
            <a:pPr algn="ctr"/>
            <a:r>
              <a:rPr lang="vi-VN" sz="3200" b="1" dirty="0">
                <a:solidFill>
                  <a:srgbClr val="FF0000"/>
                </a:solidFill>
              </a:rPr>
              <a:t>Bài 1:</a:t>
            </a:r>
            <a:r>
              <a:rPr lang="vi-VN" sz="3200" dirty="0">
                <a:solidFill>
                  <a:srgbClr val="FF0000"/>
                </a:solidFill>
              </a:rPr>
              <a:t> Rút gọn các phân số sau:</a:t>
            </a:r>
            <a:endParaRPr lang="en-US" sz="3200" dirty="0">
              <a:solidFill>
                <a:srgbClr val="FF0000"/>
              </a:solidFill>
            </a:endParaRPr>
          </a:p>
        </p:txBody>
      </p:sp>
      <p:graphicFrame>
        <p:nvGraphicFramePr>
          <p:cNvPr id="4" name="Object 3">
            <a:extLst>
              <a:ext uri="{FF2B5EF4-FFF2-40B4-BE49-F238E27FC236}">
                <a16:creationId xmlns:a16="http://schemas.microsoft.com/office/drawing/2014/main" id="{7195503D-464C-4C7F-968D-0C9C920EBFA2}"/>
              </a:ext>
            </a:extLst>
          </p:cNvPr>
          <p:cNvGraphicFramePr>
            <a:graphicFrameLocks noChangeAspect="1"/>
          </p:cNvGraphicFramePr>
          <p:nvPr>
            <p:extLst>
              <p:ext uri="{D42A27DB-BD31-4B8C-83A1-F6EECF244321}">
                <p14:modId xmlns:p14="http://schemas.microsoft.com/office/powerpoint/2010/main" val="2959124183"/>
              </p:ext>
            </p:extLst>
          </p:nvPr>
        </p:nvGraphicFramePr>
        <p:xfrm>
          <a:off x="901262" y="2493204"/>
          <a:ext cx="10718994" cy="1153886"/>
        </p:xfrm>
        <a:graphic>
          <a:graphicData uri="http://schemas.openxmlformats.org/presentationml/2006/ole">
            <mc:AlternateContent xmlns:mc="http://schemas.openxmlformats.org/markup-compatibility/2006">
              <mc:Choice xmlns:v="urn:schemas-microsoft-com:vml" Requires="v">
                <p:oleObj name="Equation" r:id="rId3" imgW="4483080" imgH="482400" progId="Equation.DSMT4">
                  <p:embed/>
                </p:oleObj>
              </mc:Choice>
              <mc:Fallback>
                <p:oleObj name="Equation" r:id="rId3" imgW="4483080" imgH="482400" progId="Equation.DSMT4">
                  <p:embed/>
                  <p:pic>
                    <p:nvPicPr>
                      <p:cNvPr id="0" name=""/>
                      <p:cNvPicPr/>
                      <p:nvPr/>
                    </p:nvPicPr>
                    <p:blipFill>
                      <a:blip r:embed="rId4"/>
                      <a:stretch>
                        <a:fillRect/>
                      </a:stretch>
                    </p:blipFill>
                    <p:spPr>
                      <a:xfrm>
                        <a:off x="901262" y="2493204"/>
                        <a:ext cx="10718994" cy="1153886"/>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CE6B71A5-5F9F-47F3-B907-EC76FDCE756E}"/>
              </a:ext>
            </a:extLst>
          </p:cNvPr>
          <p:cNvGraphicFramePr>
            <a:graphicFrameLocks noChangeAspect="1"/>
          </p:cNvGraphicFramePr>
          <p:nvPr>
            <p:extLst>
              <p:ext uri="{D42A27DB-BD31-4B8C-83A1-F6EECF244321}">
                <p14:modId xmlns:p14="http://schemas.microsoft.com/office/powerpoint/2010/main" val="4099774584"/>
              </p:ext>
            </p:extLst>
          </p:nvPr>
        </p:nvGraphicFramePr>
        <p:xfrm>
          <a:off x="901261" y="4376135"/>
          <a:ext cx="1516063" cy="1060450"/>
        </p:xfrm>
        <a:graphic>
          <a:graphicData uri="http://schemas.openxmlformats.org/presentationml/2006/ole">
            <mc:AlternateContent xmlns:mc="http://schemas.openxmlformats.org/markup-compatibility/2006">
              <mc:Choice xmlns:v="urn:schemas-microsoft-com:vml" Requires="v">
                <p:oleObj name="Equation" r:id="rId5" imgW="634680" imgH="457200" progId="Equation.DSMT4">
                  <p:embed/>
                </p:oleObj>
              </mc:Choice>
              <mc:Fallback>
                <p:oleObj name="Equation" r:id="rId5" imgW="634680" imgH="457200" progId="Equation.DSMT4">
                  <p:embed/>
                  <p:pic>
                    <p:nvPicPr>
                      <p:cNvPr id="0" name=""/>
                      <p:cNvPicPr/>
                      <p:nvPr/>
                    </p:nvPicPr>
                    <p:blipFill>
                      <a:blip r:embed="rId6"/>
                      <a:stretch>
                        <a:fillRect/>
                      </a:stretch>
                    </p:blipFill>
                    <p:spPr>
                      <a:xfrm>
                        <a:off x="901261" y="4376135"/>
                        <a:ext cx="1516063" cy="10604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6676520-E165-4AC3-9287-6E3F75747A1E}"/>
              </a:ext>
            </a:extLst>
          </p:cNvPr>
          <p:cNvGraphicFramePr>
            <a:graphicFrameLocks noChangeAspect="1"/>
          </p:cNvGraphicFramePr>
          <p:nvPr>
            <p:extLst>
              <p:ext uri="{D42A27DB-BD31-4B8C-83A1-F6EECF244321}">
                <p14:modId xmlns:p14="http://schemas.microsoft.com/office/powerpoint/2010/main" val="53036427"/>
              </p:ext>
            </p:extLst>
          </p:nvPr>
        </p:nvGraphicFramePr>
        <p:xfrm>
          <a:off x="901261" y="5436585"/>
          <a:ext cx="1576387" cy="1060450"/>
        </p:xfrm>
        <a:graphic>
          <a:graphicData uri="http://schemas.openxmlformats.org/presentationml/2006/ole">
            <mc:AlternateContent xmlns:mc="http://schemas.openxmlformats.org/markup-compatibility/2006">
              <mc:Choice xmlns:v="urn:schemas-microsoft-com:vml" Requires="v">
                <p:oleObj name="Equation" r:id="rId7" imgW="634680" imgH="457200" progId="Equation.DSMT4">
                  <p:embed/>
                </p:oleObj>
              </mc:Choice>
              <mc:Fallback>
                <p:oleObj name="Equation" r:id="rId7" imgW="634680" imgH="457200" progId="Equation.DSMT4">
                  <p:embed/>
                  <p:pic>
                    <p:nvPicPr>
                      <p:cNvPr id="0" name=""/>
                      <p:cNvPicPr/>
                      <p:nvPr/>
                    </p:nvPicPr>
                    <p:blipFill>
                      <a:blip r:embed="rId8"/>
                      <a:stretch>
                        <a:fillRect/>
                      </a:stretch>
                    </p:blipFill>
                    <p:spPr>
                      <a:xfrm>
                        <a:off x="901261" y="5436585"/>
                        <a:ext cx="1576387" cy="1060450"/>
                      </a:xfrm>
                      <a:prstGeom prst="rect">
                        <a:avLst/>
                      </a:prstGeom>
                    </p:spPr>
                  </p:pic>
                </p:oleObj>
              </mc:Fallback>
            </mc:AlternateContent>
          </a:graphicData>
        </a:graphic>
      </p:graphicFrame>
      <p:sp>
        <p:nvSpPr>
          <p:cNvPr id="9" name="Text Box 18">
            <a:extLst>
              <a:ext uri="{FF2B5EF4-FFF2-40B4-BE49-F238E27FC236}">
                <a16:creationId xmlns:a16="http://schemas.microsoft.com/office/drawing/2014/main" id="{51C28F89-7C1C-43D0-960A-7792DACA4028}"/>
              </a:ext>
            </a:extLst>
          </p:cNvPr>
          <p:cNvSpPr txBox="1">
            <a:spLocks noChangeArrowheads="1"/>
          </p:cNvSpPr>
          <p:nvPr/>
        </p:nvSpPr>
        <p:spPr bwMode="auto">
          <a:xfrm>
            <a:off x="5587562" y="3663872"/>
            <a:ext cx="1143000" cy="519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2800" b="1" u="sng" dirty="0" err="1">
                <a:solidFill>
                  <a:srgbClr val="0000CC"/>
                </a:solidFill>
                <a:latin typeface="Times New Roman" panose="02020603050405020304" pitchFamily="18" charset="0"/>
                <a:cs typeface="Times New Roman" panose="02020603050405020304" pitchFamily="18" charset="0"/>
              </a:rPr>
              <a:t>Giải</a:t>
            </a:r>
            <a:r>
              <a:rPr lang="en-US" altLang="en-US" sz="2800" b="1" u="sng" dirty="0">
                <a:solidFill>
                  <a:srgbClr val="0000CC"/>
                </a:solidFill>
                <a:latin typeface="Times New Roman" panose="02020603050405020304" pitchFamily="18" charset="0"/>
                <a:cs typeface="Times New Roman" panose="02020603050405020304" pitchFamily="18" charset="0"/>
              </a:rPr>
              <a:t>:</a:t>
            </a:r>
          </a:p>
        </p:txBody>
      </p:sp>
      <p:graphicFrame>
        <p:nvGraphicFramePr>
          <p:cNvPr id="3" name="Object 2">
            <a:extLst>
              <a:ext uri="{FF2B5EF4-FFF2-40B4-BE49-F238E27FC236}">
                <a16:creationId xmlns:a16="http://schemas.microsoft.com/office/drawing/2014/main" id="{EB3C2231-1D0F-469B-B93E-F8ED7A9E8E23}"/>
              </a:ext>
            </a:extLst>
          </p:cNvPr>
          <p:cNvGraphicFramePr>
            <a:graphicFrameLocks noChangeAspect="1"/>
          </p:cNvGraphicFramePr>
          <p:nvPr>
            <p:extLst>
              <p:ext uri="{D42A27DB-BD31-4B8C-83A1-F6EECF244321}">
                <p14:modId xmlns:p14="http://schemas.microsoft.com/office/powerpoint/2010/main" val="4139005624"/>
              </p:ext>
            </p:extLst>
          </p:nvPr>
        </p:nvGraphicFramePr>
        <p:xfrm>
          <a:off x="2417324" y="4376135"/>
          <a:ext cx="1389062" cy="1000125"/>
        </p:xfrm>
        <a:graphic>
          <a:graphicData uri="http://schemas.openxmlformats.org/presentationml/2006/ole">
            <mc:AlternateContent xmlns:mc="http://schemas.openxmlformats.org/markup-compatibility/2006">
              <mc:Choice xmlns:v="urn:schemas-microsoft-com:vml" Requires="v">
                <p:oleObj name="Equation" r:id="rId9" imgW="634680" imgH="457200" progId="Equation.DSMT4">
                  <p:embed/>
                </p:oleObj>
              </mc:Choice>
              <mc:Fallback>
                <p:oleObj name="Equation" r:id="rId9" imgW="634680" imgH="457200" progId="Equation.DSMT4">
                  <p:embed/>
                  <p:pic>
                    <p:nvPicPr>
                      <p:cNvPr id="0" name=""/>
                      <p:cNvPicPr/>
                      <p:nvPr/>
                    </p:nvPicPr>
                    <p:blipFill>
                      <a:blip r:embed="rId10"/>
                      <a:stretch>
                        <a:fillRect/>
                      </a:stretch>
                    </p:blipFill>
                    <p:spPr>
                      <a:xfrm>
                        <a:off x="2417324" y="4376135"/>
                        <a:ext cx="1389062" cy="10001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3DCE3556-C11D-4A5D-8347-C13B2F2C46C3}"/>
              </a:ext>
            </a:extLst>
          </p:cNvPr>
          <p:cNvGraphicFramePr>
            <a:graphicFrameLocks noChangeAspect="1"/>
          </p:cNvGraphicFramePr>
          <p:nvPr>
            <p:extLst>
              <p:ext uri="{D42A27DB-BD31-4B8C-83A1-F6EECF244321}">
                <p14:modId xmlns:p14="http://schemas.microsoft.com/office/powerpoint/2010/main" val="396926514"/>
              </p:ext>
            </p:extLst>
          </p:nvPr>
        </p:nvGraphicFramePr>
        <p:xfrm>
          <a:off x="3806386" y="4376134"/>
          <a:ext cx="804862" cy="1000125"/>
        </p:xfrm>
        <a:graphic>
          <a:graphicData uri="http://schemas.openxmlformats.org/presentationml/2006/ole">
            <mc:AlternateContent xmlns:mc="http://schemas.openxmlformats.org/markup-compatibility/2006">
              <mc:Choice xmlns:v="urn:schemas-microsoft-com:vml" Requires="v">
                <p:oleObj name="Equation" r:id="rId11" imgW="368280" imgH="457200" progId="Equation.DSMT4">
                  <p:embed/>
                </p:oleObj>
              </mc:Choice>
              <mc:Fallback>
                <p:oleObj name="Equation" r:id="rId11" imgW="368280" imgH="457200" progId="Equation.DSMT4">
                  <p:embed/>
                  <p:pic>
                    <p:nvPicPr>
                      <p:cNvPr id="0" name=""/>
                      <p:cNvPicPr/>
                      <p:nvPr/>
                    </p:nvPicPr>
                    <p:blipFill>
                      <a:blip r:embed="rId12"/>
                      <a:stretch>
                        <a:fillRect/>
                      </a:stretch>
                    </p:blipFill>
                    <p:spPr>
                      <a:xfrm>
                        <a:off x="3806386" y="4376134"/>
                        <a:ext cx="804862" cy="100012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3CB0B92A-C9DC-4B7B-87BE-CCB2263614F1}"/>
              </a:ext>
            </a:extLst>
          </p:cNvPr>
          <p:cNvGraphicFramePr>
            <a:graphicFrameLocks noChangeAspect="1"/>
          </p:cNvGraphicFramePr>
          <p:nvPr>
            <p:extLst>
              <p:ext uri="{D42A27DB-BD31-4B8C-83A1-F6EECF244321}">
                <p14:modId xmlns:p14="http://schemas.microsoft.com/office/powerpoint/2010/main" val="1403056884"/>
              </p:ext>
            </p:extLst>
          </p:nvPr>
        </p:nvGraphicFramePr>
        <p:xfrm>
          <a:off x="4611247" y="4376133"/>
          <a:ext cx="1666873" cy="1000124"/>
        </p:xfrm>
        <a:graphic>
          <a:graphicData uri="http://schemas.openxmlformats.org/presentationml/2006/ole">
            <mc:AlternateContent xmlns:mc="http://schemas.openxmlformats.org/markup-compatibility/2006">
              <mc:Choice xmlns:v="urn:schemas-microsoft-com:vml" Requires="v">
                <p:oleObj name="Equation" r:id="rId13" imgW="761760" imgH="457200" progId="Equation.DSMT4">
                  <p:embed/>
                </p:oleObj>
              </mc:Choice>
              <mc:Fallback>
                <p:oleObj name="Equation" r:id="rId13" imgW="761760" imgH="457200" progId="Equation.DSMT4">
                  <p:embed/>
                  <p:pic>
                    <p:nvPicPr>
                      <p:cNvPr id="0" name=""/>
                      <p:cNvPicPr/>
                      <p:nvPr/>
                    </p:nvPicPr>
                    <p:blipFill>
                      <a:blip r:embed="rId14"/>
                      <a:stretch>
                        <a:fillRect/>
                      </a:stretch>
                    </p:blipFill>
                    <p:spPr>
                      <a:xfrm>
                        <a:off x="4611247" y="4376133"/>
                        <a:ext cx="1666873" cy="1000124"/>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B5DDEDA3-0997-4C87-8BDD-E63125158D0B}"/>
              </a:ext>
            </a:extLst>
          </p:cNvPr>
          <p:cNvGraphicFramePr>
            <a:graphicFrameLocks noChangeAspect="1"/>
          </p:cNvGraphicFramePr>
          <p:nvPr>
            <p:extLst>
              <p:ext uri="{D42A27DB-BD31-4B8C-83A1-F6EECF244321}">
                <p14:modId xmlns:p14="http://schemas.microsoft.com/office/powerpoint/2010/main" val="342960068"/>
              </p:ext>
            </p:extLst>
          </p:nvPr>
        </p:nvGraphicFramePr>
        <p:xfrm>
          <a:off x="2477648" y="5462117"/>
          <a:ext cx="2186511" cy="1009159"/>
        </p:xfrm>
        <a:graphic>
          <a:graphicData uri="http://schemas.openxmlformats.org/presentationml/2006/ole">
            <mc:AlternateContent xmlns:mc="http://schemas.openxmlformats.org/markup-compatibility/2006">
              <mc:Choice xmlns:v="urn:schemas-microsoft-com:vml" Requires="v">
                <p:oleObj name="Equation" r:id="rId15" imgW="990360" imgH="457200" progId="Equation.DSMT4">
                  <p:embed/>
                </p:oleObj>
              </mc:Choice>
              <mc:Fallback>
                <p:oleObj name="Equation" r:id="rId15" imgW="990360" imgH="457200" progId="Equation.DSMT4">
                  <p:embed/>
                  <p:pic>
                    <p:nvPicPr>
                      <p:cNvPr id="0" name=""/>
                      <p:cNvPicPr/>
                      <p:nvPr/>
                    </p:nvPicPr>
                    <p:blipFill>
                      <a:blip r:embed="rId16"/>
                      <a:stretch>
                        <a:fillRect/>
                      </a:stretch>
                    </p:blipFill>
                    <p:spPr>
                      <a:xfrm>
                        <a:off x="2477648" y="5462117"/>
                        <a:ext cx="2186511" cy="1009159"/>
                      </a:xfrm>
                      <a:prstGeom prst="rect">
                        <a:avLst/>
                      </a:prstGeom>
                    </p:spPr>
                  </p:pic>
                </p:oleObj>
              </mc:Fallback>
            </mc:AlternateContent>
          </a:graphicData>
        </a:graphic>
      </p:graphicFrame>
      <p:sp>
        <p:nvSpPr>
          <p:cNvPr id="11" name="Title 1">
            <a:extLst>
              <a:ext uri="{FF2B5EF4-FFF2-40B4-BE49-F238E27FC236}">
                <a16:creationId xmlns:a16="http://schemas.microsoft.com/office/drawing/2014/main" id="{1C22F21D-59CA-4E6E-B979-032785CE7BC8}"/>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b="1" dirty="0">
                <a:effectLst>
                  <a:outerShdw blurRad="38100" dist="38100" dir="2700000" algn="tl">
                    <a:srgbClr val="000000">
                      <a:alpha val="43137"/>
                    </a:srgbClr>
                  </a:outerShdw>
                </a:effectLst>
              </a:rPr>
              <a:t>II. Tự luận</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06808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i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down)">
                                      <p:cBhvr>
                                        <p:cTn id="40" dur="5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down)">
                                      <p:cBhvr>
                                        <p:cTn id="4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AE46913A-F26B-4CEA-A0F1-C15BC87E468A}"/>
              </a:ext>
            </a:extLst>
          </p:cNvPr>
          <p:cNvGraphicFramePr>
            <a:graphicFrameLocks noChangeAspect="1"/>
          </p:cNvGraphicFramePr>
          <p:nvPr>
            <p:extLst>
              <p:ext uri="{D42A27DB-BD31-4B8C-83A1-F6EECF244321}">
                <p14:modId xmlns:p14="http://schemas.microsoft.com/office/powerpoint/2010/main" val="2343603794"/>
              </p:ext>
            </p:extLst>
          </p:nvPr>
        </p:nvGraphicFramePr>
        <p:xfrm>
          <a:off x="1024160" y="3850840"/>
          <a:ext cx="1920801" cy="1098086"/>
        </p:xfrm>
        <a:graphic>
          <a:graphicData uri="http://schemas.openxmlformats.org/presentationml/2006/ole">
            <mc:AlternateContent xmlns:mc="http://schemas.openxmlformats.org/markup-compatibility/2006">
              <mc:Choice xmlns:v="urn:schemas-microsoft-com:vml" Requires="v">
                <p:oleObj name="Equation" r:id="rId3" imgW="799920" imgH="457200" progId="Equation.DSMT4">
                  <p:embed/>
                </p:oleObj>
              </mc:Choice>
              <mc:Fallback>
                <p:oleObj name="Equation" r:id="rId3" imgW="799920" imgH="457200" progId="Equation.DSMT4">
                  <p:embed/>
                  <p:pic>
                    <p:nvPicPr>
                      <p:cNvPr id="0" name=""/>
                      <p:cNvPicPr/>
                      <p:nvPr/>
                    </p:nvPicPr>
                    <p:blipFill>
                      <a:blip r:embed="rId4"/>
                      <a:stretch>
                        <a:fillRect/>
                      </a:stretch>
                    </p:blipFill>
                    <p:spPr>
                      <a:xfrm>
                        <a:off x="1024160" y="3850840"/>
                        <a:ext cx="1920801" cy="1098086"/>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31B89F7-0609-4BB5-A04D-864984CFDD7E}"/>
              </a:ext>
            </a:extLst>
          </p:cNvPr>
          <p:cNvGraphicFramePr>
            <a:graphicFrameLocks noChangeAspect="1"/>
          </p:cNvGraphicFramePr>
          <p:nvPr>
            <p:extLst>
              <p:ext uri="{D42A27DB-BD31-4B8C-83A1-F6EECF244321}">
                <p14:modId xmlns:p14="http://schemas.microsoft.com/office/powerpoint/2010/main" val="1744581182"/>
              </p:ext>
            </p:extLst>
          </p:nvPr>
        </p:nvGraphicFramePr>
        <p:xfrm>
          <a:off x="1024160" y="5330057"/>
          <a:ext cx="2276475" cy="1079500"/>
        </p:xfrm>
        <a:graphic>
          <a:graphicData uri="http://schemas.openxmlformats.org/presentationml/2006/ole">
            <mc:AlternateContent xmlns:mc="http://schemas.openxmlformats.org/markup-compatibility/2006">
              <mc:Choice xmlns:v="urn:schemas-microsoft-com:vml" Requires="v">
                <p:oleObj name="Equation" r:id="rId5" imgW="965160" imgH="457200" progId="Equation.DSMT4">
                  <p:embed/>
                </p:oleObj>
              </mc:Choice>
              <mc:Fallback>
                <p:oleObj name="Equation" r:id="rId5" imgW="965160" imgH="457200" progId="Equation.DSMT4">
                  <p:embed/>
                  <p:pic>
                    <p:nvPicPr>
                      <p:cNvPr id="0" name=""/>
                      <p:cNvPicPr/>
                      <p:nvPr/>
                    </p:nvPicPr>
                    <p:blipFill>
                      <a:blip r:embed="rId6"/>
                      <a:stretch>
                        <a:fillRect/>
                      </a:stretch>
                    </p:blipFill>
                    <p:spPr>
                      <a:xfrm>
                        <a:off x="1024160" y="5330057"/>
                        <a:ext cx="2276475" cy="1079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D6F9B5B-16BE-4370-A8BA-FED23BA90CDC}"/>
              </a:ext>
            </a:extLst>
          </p:cNvPr>
          <p:cNvGraphicFramePr>
            <a:graphicFrameLocks noChangeAspect="1"/>
          </p:cNvGraphicFramePr>
          <p:nvPr>
            <p:extLst>
              <p:ext uri="{D42A27DB-BD31-4B8C-83A1-F6EECF244321}">
                <p14:modId xmlns:p14="http://schemas.microsoft.com/office/powerpoint/2010/main" val="1335607957"/>
              </p:ext>
            </p:extLst>
          </p:nvPr>
        </p:nvGraphicFramePr>
        <p:xfrm>
          <a:off x="1024160" y="2114148"/>
          <a:ext cx="1660045" cy="1168178"/>
        </p:xfrm>
        <a:graphic>
          <a:graphicData uri="http://schemas.openxmlformats.org/presentationml/2006/ole">
            <mc:AlternateContent xmlns:mc="http://schemas.openxmlformats.org/markup-compatibility/2006">
              <mc:Choice xmlns:v="urn:schemas-microsoft-com:vml" Requires="v">
                <p:oleObj name="Equation" r:id="rId7" imgW="685800" imgH="482400" progId="Equation.DSMT4">
                  <p:embed/>
                </p:oleObj>
              </mc:Choice>
              <mc:Fallback>
                <p:oleObj name="Equation" r:id="rId7" imgW="685800" imgH="482400" progId="Equation.DSMT4">
                  <p:embed/>
                  <p:pic>
                    <p:nvPicPr>
                      <p:cNvPr id="0" name=""/>
                      <p:cNvPicPr/>
                      <p:nvPr/>
                    </p:nvPicPr>
                    <p:blipFill>
                      <a:blip r:embed="rId8"/>
                      <a:stretch>
                        <a:fillRect/>
                      </a:stretch>
                    </p:blipFill>
                    <p:spPr>
                      <a:xfrm>
                        <a:off x="1024160" y="2114148"/>
                        <a:ext cx="1660045" cy="1168178"/>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FE4F8A13-861D-4454-BF06-C8CBA85EB04D}"/>
              </a:ext>
            </a:extLst>
          </p:cNvPr>
          <p:cNvGraphicFramePr>
            <a:graphicFrameLocks noChangeAspect="1"/>
          </p:cNvGraphicFramePr>
          <p:nvPr>
            <p:extLst>
              <p:ext uri="{D42A27DB-BD31-4B8C-83A1-F6EECF244321}">
                <p14:modId xmlns:p14="http://schemas.microsoft.com/office/powerpoint/2010/main" val="2457115263"/>
              </p:ext>
            </p:extLst>
          </p:nvPr>
        </p:nvGraphicFramePr>
        <p:xfrm>
          <a:off x="2684205" y="2113926"/>
          <a:ext cx="1290637" cy="1168400"/>
        </p:xfrm>
        <a:graphic>
          <a:graphicData uri="http://schemas.openxmlformats.org/presentationml/2006/ole">
            <mc:AlternateContent xmlns:mc="http://schemas.openxmlformats.org/markup-compatibility/2006">
              <mc:Choice xmlns:v="urn:schemas-microsoft-com:vml" Requires="v">
                <p:oleObj name="Equation" r:id="rId9" imgW="533160" imgH="482400" progId="Equation.DSMT4">
                  <p:embed/>
                </p:oleObj>
              </mc:Choice>
              <mc:Fallback>
                <p:oleObj name="Equation" r:id="rId9" imgW="533160" imgH="482400" progId="Equation.DSMT4">
                  <p:embed/>
                  <p:pic>
                    <p:nvPicPr>
                      <p:cNvPr id="0" name=""/>
                      <p:cNvPicPr/>
                      <p:nvPr/>
                    </p:nvPicPr>
                    <p:blipFill>
                      <a:blip r:embed="rId10"/>
                      <a:stretch>
                        <a:fillRect/>
                      </a:stretch>
                    </p:blipFill>
                    <p:spPr>
                      <a:xfrm>
                        <a:off x="2684205" y="2113926"/>
                        <a:ext cx="1290637" cy="11684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BAD5D130-59E2-44E4-83EE-9EC822795B7B}"/>
              </a:ext>
            </a:extLst>
          </p:cNvPr>
          <p:cNvGraphicFramePr>
            <a:graphicFrameLocks noChangeAspect="1"/>
          </p:cNvGraphicFramePr>
          <p:nvPr>
            <p:extLst>
              <p:ext uri="{D42A27DB-BD31-4B8C-83A1-F6EECF244321}">
                <p14:modId xmlns:p14="http://schemas.microsoft.com/office/powerpoint/2010/main" val="3125053020"/>
              </p:ext>
            </p:extLst>
          </p:nvPr>
        </p:nvGraphicFramePr>
        <p:xfrm>
          <a:off x="3909967" y="2099131"/>
          <a:ext cx="1724920" cy="1170038"/>
        </p:xfrm>
        <a:graphic>
          <a:graphicData uri="http://schemas.openxmlformats.org/presentationml/2006/ole">
            <mc:AlternateContent xmlns:mc="http://schemas.openxmlformats.org/markup-compatibility/2006">
              <mc:Choice xmlns:v="urn:schemas-microsoft-com:vml" Requires="v">
                <p:oleObj name="Equation" r:id="rId11" imgW="711000" imgH="482400" progId="Equation.DSMT4">
                  <p:embed/>
                </p:oleObj>
              </mc:Choice>
              <mc:Fallback>
                <p:oleObj name="Equation" r:id="rId11" imgW="711000" imgH="482400" progId="Equation.DSMT4">
                  <p:embed/>
                  <p:pic>
                    <p:nvPicPr>
                      <p:cNvPr id="0" name=""/>
                      <p:cNvPicPr/>
                      <p:nvPr/>
                    </p:nvPicPr>
                    <p:blipFill>
                      <a:blip r:embed="rId12"/>
                      <a:stretch>
                        <a:fillRect/>
                      </a:stretch>
                    </p:blipFill>
                    <p:spPr>
                      <a:xfrm>
                        <a:off x="3909967" y="2099131"/>
                        <a:ext cx="1724920" cy="1170038"/>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16FD803-E523-4163-A561-3D972D13609B}"/>
              </a:ext>
            </a:extLst>
          </p:cNvPr>
          <p:cNvGraphicFramePr>
            <a:graphicFrameLocks noChangeAspect="1"/>
          </p:cNvGraphicFramePr>
          <p:nvPr>
            <p:extLst>
              <p:ext uri="{D42A27DB-BD31-4B8C-83A1-F6EECF244321}">
                <p14:modId xmlns:p14="http://schemas.microsoft.com/office/powerpoint/2010/main" val="3656396569"/>
              </p:ext>
            </p:extLst>
          </p:nvPr>
        </p:nvGraphicFramePr>
        <p:xfrm>
          <a:off x="5634887" y="2164884"/>
          <a:ext cx="1294776" cy="1083998"/>
        </p:xfrm>
        <a:graphic>
          <a:graphicData uri="http://schemas.openxmlformats.org/presentationml/2006/ole">
            <mc:AlternateContent xmlns:mc="http://schemas.openxmlformats.org/markup-compatibility/2006">
              <mc:Choice xmlns:v="urn:schemas-microsoft-com:vml" Requires="v">
                <p:oleObj name="Equation" r:id="rId13" imgW="545760" imgH="457200" progId="Equation.DSMT4">
                  <p:embed/>
                </p:oleObj>
              </mc:Choice>
              <mc:Fallback>
                <p:oleObj name="Equation" r:id="rId13" imgW="545760" imgH="457200" progId="Equation.DSMT4">
                  <p:embed/>
                  <p:pic>
                    <p:nvPicPr>
                      <p:cNvPr id="0" name=""/>
                      <p:cNvPicPr/>
                      <p:nvPr/>
                    </p:nvPicPr>
                    <p:blipFill>
                      <a:blip r:embed="rId14"/>
                      <a:stretch>
                        <a:fillRect/>
                      </a:stretch>
                    </p:blipFill>
                    <p:spPr>
                      <a:xfrm>
                        <a:off x="5634887" y="2164884"/>
                        <a:ext cx="1294776" cy="1083998"/>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D2075B45-654A-4451-B93A-EA186C8C2CEF}"/>
              </a:ext>
            </a:extLst>
          </p:cNvPr>
          <p:cNvGraphicFramePr>
            <a:graphicFrameLocks noChangeAspect="1"/>
          </p:cNvGraphicFramePr>
          <p:nvPr>
            <p:extLst>
              <p:ext uri="{D42A27DB-BD31-4B8C-83A1-F6EECF244321}">
                <p14:modId xmlns:p14="http://schemas.microsoft.com/office/powerpoint/2010/main" val="1156219458"/>
              </p:ext>
            </p:extLst>
          </p:nvPr>
        </p:nvGraphicFramePr>
        <p:xfrm>
          <a:off x="2862279" y="3837683"/>
          <a:ext cx="1851808" cy="1110741"/>
        </p:xfrm>
        <a:graphic>
          <a:graphicData uri="http://schemas.openxmlformats.org/presentationml/2006/ole">
            <mc:AlternateContent xmlns:mc="http://schemas.openxmlformats.org/markup-compatibility/2006">
              <mc:Choice xmlns:v="urn:schemas-microsoft-com:vml" Requires="v">
                <p:oleObj name="Equation" r:id="rId15" imgW="761760" imgH="457200" progId="Equation.DSMT4">
                  <p:embed/>
                </p:oleObj>
              </mc:Choice>
              <mc:Fallback>
                <p:oleObj name="Equation" r:id="rId15" imgW="761760" imgH="457200" progId="Equation.DSMT4">
                  <p:embed/>
                  <p:pic>
                    <p:nvPicPr>
                      <p:cNvPr id="0" name=""/>
                      <p:cNvPicPr/>
                      <p:nvPr/>
                    </p:nvPicPr>
                    <p:blipFill>
                      <a:blip r:embed="rId16"/>
                      <a:stretch>
                        <a:fillRect/>
                      </a:stretch>
                    </p:blipFill>
                    <p:spPr>
                      <a:xfrm>
                        <a:off x="2862279" y="3837683"/>
                        <a:ext cx="1851808" cy="1110741"/>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DED364DE-6DD5-43C5-AD7A-A9C8552DA706}"/>
              </a:ext>
            </a:extLst>
          </p:cNvPr>
          <p:cNvGraphicFramePr>
            <a:graphicFrameLocks noChangeAspect="1"/>
          </p:cNvGraphicFramePr>
          <p:nvPr>
            <p:extLst>
              <p:ext uri="{D42A27DB-BD31-4B8C-83A1-F6EECF244321}">
                <p14:modId xmlns:p14="http://schemas.microsoft.com/office/powerpoint/2010/main" val="2555233674"/>
              </p:ext>
            </p:extLst>
          </p:nvPr>
        </p:nvGraphicFramePr>
        <p:xfrm>
          <a:off x="4714087" y="3850840"/>
          <a:ext cx="1226590" cy="1131106"/>
        </p:xfrm>
        <a:graphic>
          <a:graphicData uri="http://schemas.openxmlformats.org/presentationml/2006/ole">
            <mc:AlternateContent xmlns:mc="http://schemas.openxmlformats.org/markup-compatibility/2006">
              <mc:Choice xmlns:v="urn:schemas-microsoft-com:vml" Requires="v">
                <p:oleObj name="Equation" r:id="rId17" imgW="495000" imgH="457200" progId="Equation.DSMT4">
                  <p:embed/>
                </p:oleObj>
              </mc:Choice>
              <mc:Fallback>
                <p:oleObj name="Equation" r:id="rId17" imgW="495000" imgH="457200" progId="Equation.DSMT4">
                  <p:embed/>
                  <p:pic>
                    <p:nvPicPr>
                      <p:cNvPr id="0" name=""/>
                      <p:cNvPicPr/>
                      <p:nvPr/>
                    </p:nvPicPr>
                    <p:blipFill>
                      <a:blip r:embed="rId18"/>
                      <a:stretch>
                        <a:fillRect/>
                      </a:stretch>
                    </p:blipFill>
                    <p:spPr>
                      <a:xfrm>
                        <a:off x="4714087" y="3850840"/>
                        <a:ext cx="1226590" cy="1131106"/>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374DBCD1-17F7-4D23-882B-96593960F5BE}"/>
              </a:ext>
            </a:extLst>
          </p:cNvPr>
          <p:cNvGraphicFramePr>
            <a:graphicFrameLocks noChangeAspect="1"/>
          </p:cNvGraphicFramePr>
          <p:nvPr>
            <p:extLst>
              <p:ext uri="{D42A27DB-BD31-4B8C-83A1-F6EECF244321}">
                <p14:modId xmlns:p14="http://schemas.microsoft.com/office/powerpoint/2010/main" val="3939374005"/>
              </p:ext>
            </p:extLst>
          </p:nvPr>
        </p:nvGraphicFramePr>
        <p:xfrm>
          <a:off x="5928949" y="3830638"/>
          <a:ext cx="1677988" cy="1096962"/>
        </p:xfrm>
        <a:graphic>
          <a:graphicData uri="http://schemas.openxmlformats.org/presentationml/2006/ole">
            <mc:AlternateContent xmlns:mc="http://schemas.openxmlformats.org/markup-compatibility/2006">
              <mc:Choice xmlns:v="urn:schemas-microsoft-com:vml" Requires="v">
                <p:oleObj name="Equation" r:id="rId19" imgW="698400" imgH="457200" progId="Equation.DSMT4">
                  <p:embed/>
                </p:oleObj>
              </mc:Choice>
              <mc:Fallback>
                <p:oleObj name="Equation" r:id="rId19" imgW="698400" imgH="457200" progId="Equation.DSMT4">
                  <p:embed/>
                  <p:pic>
                    <p:nvPicPr>
                      <p:cNvPr id="0" name=""/>
                      <p:cNvPicPr/>
                      <p:nvPr/>
                    </p:nvPicPr>
                    <p:blipFill>
                      <a:blip r:embed="rId20"/>
                      <a:stretch>
                        <a:fillRect/>
                      </a:stretch>
                    </p:blipFill>
                    <p:spPr>
                      <a:xfrm>
                        <a:off x="5928949" y="3830638"/>
                        <a:ext cx="1677988" cy="1096962"/>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BB3887B8-CBD1-480E-A8BF-BC5DF0E5D07E}"/>
              </a:ext>
            </a:extLst>
          </p:cNvPr>
          <p:cNvGraphicFramePr>
            <a:graphicFrameLocks noChangeAspect="1"/>
          </p:cNvGraphicFramePr>
          <p:nvPr>
            <p:extLst>
              <p:ext uri="{D42A27DB-BD31-4B8C-83A1-F6EECF244321}">
                <p14:modId xmlns:p14="http://schemas.microsoft.com/office/powerpoint/2010/main" val="3394722298"/>
              </p:ext>
            </p:extLst>
          </p:nvPr>
        </p:nvGraphicFramePr>
        <p:xfrm>
          <a:off x="7616825" y="3836988"/>
          <a:ext cx="1587500" cy="1122362"/>
        </p:xfrm>
        <a:graphic>
          <a:graphicData uri="http://schemas.openxmlformats.org/presentationml/2006/ole">
            <mc:AlternateContent xmlns:mc="http://schemas.openxmlformats.org/markup-compatibility/2006">
              <mc:Choice xmlns:v="urn:schemas-microsoft-com:vml" Requires="v">
                <p:oleObj name="Equation" r:id="rId21" imgW="647640" imgH="457200" progId="Equation.DSMT4">
                  <p:embed/>
                </p:oleObj>
              </mc:Choice>
              <mc:Fallback>
                <p:oleObj name="Equation" r:id="rId21" imgW="647640" imgH="457200" progId="Equation.DSMT4">
                  <p:embed/>
                  <p:pic>
                    <p:nvPicPr>
                      <p:cNvPr id="0" name=""/>
                      <p:cNvPicPr/>
                      <p:nvPr/>
                    </p:nvPicPr>
                    <p:blipFill>
                      <a:blip r:embed="rId22"/>
                      <a:stretch>
                        <a:fillRect/>
                      </a:stretch>
                    </p:blipFill>
                    <p:spPr>
                      <a:xfrm>
                        <a:off x="7616825" y="3836988"/>
                        <a:ext cx="1587500" cy="1122362"/>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DB57B2C0-A461-4EC2-B815-802E5AC1F62A}"/>
              </a:ext>
            </a:extLst>
          </p:cNvPr>
          <p:cNvGraphicFramePr>
            <a:graphicFrameLocks noChangeAspect="1"/>
          </p:cNvGraphicFramePr>
          <p:nvPr>
            <p:extLst>
              <p:ext uri="{D42A27DB-BD31-4B8C-83A1-F6EECF244321}">
                <p14:modId xmlns:p14="http://schemas.microsoft.com/office/powerpoint/2010/main" val="3779176556"/>
              </p:ext>
            </p:extLst>
          </p:nvPr>
        </p:nvGraphicFramePr>
        <p:xfrm>
          <a:off x="3334512" y="5329499"/>
          <a:ext cx="2276475" cy="1079392"/>
        </p:xfrm>
        <a:graphic>
          <a:graphicData uri="http://schemas.openxmlformats.org/presentationml/2006/ole">
            <mc:AlternateContent xmlns:mc="http://schemas.openxmlformats.org/markup-compatibility/2006">
              <mc:Choice xmlns:v="urn:schemas-microsoft-com:vml" Requires="v">
                <p:oleObj name="Equation" r:id="rId23" imgW="965160" imgH="457200" progId="Equation.DSMT4">
                  <p:embed/>
                </p:oleObj>
              </mc:Choice>
              <mc:Fallback>
                <p:oleObj name="Equation" r:id="rId23" imgW="965160" imgH="457200" progId="Equation.DSMT4">
                  <p:embed/>
                  <p:pic>
                    <p:nvPicPr>
                      <p:cNvPr id="0" name=""/>
                      <p:cNvPicPr/>
                      <p:nvPr/>
                    </p:nvPicPr>
                    <p:blipFill>
                      <a:blip r:embed="rId24"/>
                      <a:stretch>
                        <a:fillRect/>
                      </a:stretch>
                    </p:blipFill>
                    <p:spPr>
                      <a:xfrm>
                        <a:off x="3334512" y="5329499"/>
                        <a:ext cx="2276475" cy="1079392"/>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E4993791-4599-456F-835E-C67FA447CBCF}"/>
              </a:ext>
            </a:extLst>
          </p:cNvPr>
          <p:cNvGraphicFramePr>
            <a:graphicFrameLocks noChangeAspect="1"/>
          </p:cNvGraphicFramePr>
          <p:nvPr>
            <p:extLst>
              <p:ext uri="{D42A27DB-BD31-4B8C-83A1-F6EECF244321}">
                <p14:modId xmlns:p14="http://schemas.microsoft.com/office/powerpoint/2010/main" val="3569352446"/>
              </p:ext>
            </p:extLst>
          </p:nvPr>
        </p:nvGraphicFramePr>
        <p:xfrm>
          <a:off x="5540756" y="5316236"/>
          <a:ext cx="1343024" cy="1063158"/>
        </p:xfrm>
        <a:graphic>
          <a:graphicData uri="http://schemas.openxmlformats.org/presentationml/2006/ole">
            <mc:AlternateContent xmlns:mc="http://schemas.openxmlformats.org/markup-compatibility/2006">
              <mc:Choice xmlns:v="urn:schemas-microsoft-com:vml" Requires="v">
                <p:oleObj name="Equation" r:id="rId25" imgW="609480" imgH="482400" progId="Equation.DSMT4">
                  <p:embed/>
                </p:oleObj>
              </mc:Choice>
              <mc:Fallback>
                <p:oleObj name="Equation" r:id="rId25" imgW="609480" imgH="482400" progId="Equation.DSMT4">
                  <p:embed/>
                  <p:pic>
                    <p:nvPicPr>
                      <p:cNvPr id="0" name=""/>
                      <p:cNvPicPr/>
                      <p:nvPr/>
                    </p:nvPicPr>
                    <p:blipFill>
                      <a:blip r:embed="rId26"/>
                      <a:stretch>
                        <a:fillRect/>
                      </a:stretch>
                    </p:blipFill>
                    <p:spPr>
                      <a:xfrm>
                        <a:off x="5540756" y="5316236"/>
                        <a:ext cx="1343024" cy="1063158"/>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6082A0F0-F77F-44C3-8AAE-04304A983731}"/>
              </a:ext>
            </a:extLst>
          </p:cNvPr>
          <p:cNvGraphicFramePr>
            <a:graphicFrameLocks noChangeAspect="1"/>
          </p:cNvGraphicFramePr>
          <p:nvPr>
            <p:extLst>
              <p:ext uri="{D42A27DB-BD31-4B8C-83A1-F6EECF244321}">
                <p14:modId xmlns:p14="http://schemas.microsoft.com/office/powerpoint/2010/main" val="437617477"/>
              </p:ext>
            </p:extLst>
          </p:nvPr>
        </p:nvGraphicFramePr>
        <p:xfrm>
          <a:off x="6828218" y="5259823"/>
          <a:ext cx="1475121" cy="1121092"/>
        </p:xfrm>
        <a:graphic>
          <a:graphicData uri="http://schemas.openxmlformats.org/presentationml/2006/ole">
            <mc:AlternateContent xmlns:mc="http://schemas.openxmlformats.org/markup-compatibility/2006">
              <mc:Choice xmlns:v="urn:schemas-microsoft-com:vml" Requires="v">
                <p:oleObj name="Equation" r:id="rId27" imgW="634680" imgH="482400" progId="Equation.DSMT4">
                  <p:embed/>
                </p:oleObj>
              </mc:Choice>
              <mc:Fallback>
                <p:oleObj name="Equation" r:id="rId27" imgW="634680" imgH="482400" progId="Equation.DSMT4">
                  <p:embed/>
                  <p:pic>
                    <p:nvPicPr>
                      <p:cNvPr id="0" name=""/>
                      <p:cNvPicPr/>
                      <p:nvPr/>
                    </p:nvPicPr>
                    <p:blipFill>
                      <a:blip r:embed="rId28"/>
                      <a:stretch>
                        <a:fillRect/>
                      </a:stretch>
                    </p:blipFill>
                    <p:spPr>
                      <a:xfrm>
                        <a:off x="6828218" y="5259823"/>
                        <a:ext cx="1475121" cy="1121092"/>
                      </a:xfrm>
                      <a:prstGeom prst="rect">
                        <a:avLst/>
                      </a:prstGeom>
                    </p:spPr>
                  </p:pic>
                </p:oleObj>
              </mc:Fallback>
            </mc:AlternateContent>
          </a:graphicData>
        </a:graphic>
      </p:graphicFrame>
    </p:spTree>
    <p:extLst>
      <p:ext uri="{BB962C8B-B14F-4D97-AF65-F5344CB8AC3E}">
        <p14:creationId xmlns:p14="http://schemas.microsoft.com/office/powerpoint/2010/main" val="2031268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down)">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wipe(down)">
                                      <p:cBhvr>
                                        <p:cTn id="6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E474F-9CA3-4D8F-89B6-7195E4F45B3F}"/>
              </a:ext>
            </a:extLst>
          </p:cNvPr>
          <p:cNvSpPr>
            <a:spLocks noGrp="1"/>
          </p:cNvSpPr>
          <p:nvPr>
            <p:ph type="title"/>
          </p:nvPr>
        </p:nvSpPr>
        <p:spPr>
          <a:xfrm>
            <a:off x="838200" y="484413"/>
            <a:ext cx="10515600" cy="1325563"/>
          </a:xfrm>
        </p:spPr>
        <p:txBody>
          <a:bodyPr>
            <a:noAutofit/>
          </a:bodyPr>
          <a:lstStyle/>
          <a:p>
            <a:r>
              <a:rPr lang="vi-VN" sz="3200" b="1" dirty="0">
                <a:solidFill>
                  <a:srgbClr val="FF0000"/>
                </a:solidFill>
              </a:rPr>
              <a:t>Bài 2: </a:t>
            </a:r>
            <a:r>
              <a:rPr lang="vi-VN" sz="3200" dirty="0"/>
              <a:t>Một tủ sách có 1400 cuốn, trong đó có 600 cuốn sách toán học, còn lại là sách văn học. Hỏi mỗi loại sách trên chiếm bao nhiêu phần của tổng số sách?</a:t>
            </a:r>
            <a:br>
              <a:rPr lang="vi-VN" sz="3200" dirty="0"/>
            </a:br>
            <a:endParaRPr lang="en-US" sz="3200" dirty="0"/>
          </a:p>
        </p:txBody>
      </p:sp>
      <p:graphicFrame>
        <p:nvGraphicFramePr>
          <p:cNvPr id="4" name="Object 16">
            <a:extLst>
              <a:ext uri="{FF2B5EF4-FFF2-40B4-BE49-F238E27FC236}">
                <a16:creationId xmlns:a16="http://schemas.microsoft.com/office/drawing/2014/main" id="{9FFDA7FC-1EF8-4C2A-814E-0935B72C9F04}"/>
              </a:ext>
            </a:extLst>
          </p:cNvPr>
          <p:cNvGraphicFramePr>
            <a:graphicFrameLocks noChangeAspect="1"/>
          </p:cNvGraphicFramePr>
          <p:nvPr>
            <p:extLst>
              <p:ext uri="{D42A27DB-BD31-4B8C-83A1-F6EECF244321}">
                <p14:modId xmlns:p14="http://schemas.microsoft.com/office/powerpoint/2010/main" val="2000313615"/>
              </p:ext>
            </p:extLst>
          </p:nvPr>
        </p:nvGraphicFramePr>
        <p:xfrm>
          <a:off x="4648200" y="2972149"/>
          <a:ext cx="3581400" cy="934278"/>
        </p:xfrm>
        <a:graphic>
          <a:graphicData uri="http://schemas.openxmlformats.org/presentationml/2006/ole">
            <mc:AlternateContent xmlns:mc="http://schemas.openxmlformats.org/markup-compatibility/2006">
              <mc:Choice xmlns:v="urn:schemas-microsoft-com:vml" Requires="v">
                <p:oleObj name="Equation" r:id="rId3" imgW="1396394" imgH="393529" progId="Equation.3">
                  <p:embed/>
                </p:oleObj>
              </mc:Choice>
              <mc:Fallback>
                <p:oleObj name="Equation" r:id="rId3" imgW="1396394" imgH="393529" progId="Equation.3">
                  <p:embed/>
                  <p:pic>
                    <p:nvPicPr>
                      <p:cNvPr id="10256" name="Object 16">
                        <a:extLst>
                          <a:ext uri="{FF2B5EF4-FFF2-40B4-BE49-F238E27FC236}">
                            <a16:creationId xmlns:a16="http://schemas.microsoft.com/office/drawing/2014/main" id="{E5F24B37-1BD7-489D-9287-67FDE38810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972149"/>
                        <a:ext cx="3581400" cy="934278"/>
                      </a:xfrm>
                      <a:prstGeom prst="rect">
                        <a:avLst/>
                      </a:prstGeom>
                      <a:noFill/>
                      <a:ln>
                        <a:noFill/>
                      </a:ln>
                      <a:effectLst/>
                    </p:spPr>
                  </p:pic>
                </p:oleObj>
              </mc:Fallback>
            </mc:AlternateContent>
          </a:graphicData>
        </a:graphic>
      </p:graphicFrame>
      <p:sp>
        <p:nvSpPr>
          <p:cNvPr id="5" name="Text Box 17">
            <a:extLst>
              <a:ext uri="{FF2B5EF4-FFF2-40B4-BE49-F238E27FC236}">
                <a16:creationId xmlns:a16="http://schemas.microsoft.com/office/drawing/2014/main" id="{5A3D6152-3EF2-4096-9466-666E1D9E8F1C}"/>
              </a:ext>
            </a:extLst>
          </p:cNvPr>
          <p:cNvSpPr txBox="1">
            <a:spLocks noChangeArrowheads="1"/>
          </p:cNvSpPr>
          <p:nvPr/>
        </p:nvSpPr>
        <p:spPr bwMode="auto">
          <a:xfrm>
            <a:off x="2188029" y="2305654"/>
            <a:ext cx="74676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văn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học</a:t>
            </a:r>
            <a:r>
              <a:rPr lang="en-US" altLang="en-US" sz="3200" dirty="0">
                <a:latin typeface="Times New Roman" panose="02020603050405020304" pitchFamily="18" charset="0"/>
                <a:cs typeface="Times New Roman" panose="02020603050405020304" pitchFamily="18" charset="0"/>
              </a:rPr>
              <a:t>: 1400 – 600  =800 </a:t>
            </a:r>
            <a:r>
              <a:rPr lang="en-US" altLang="en-US" sz="3200" dirty="0" err="1">
                <a:latin typeface="Times New Roman" panose="02020603050405020304" pitchFamily="18" charset="0"/>
                <a:cs typeface="Times New Roman" panose="02020603050405020304" pitchFamily="18" charset="0"/>
              </a:rPr>
              <a:t>cuốn</a:t>
            </a:r>
            <a:endParaRPr lang="en-US" altLang="en-US" sz="3200" dirty="0">
              <a:latin typeface="Times New Roman" panose="02020603050405020304" pitchFamily="18" charset="0"/>
              <a:cs typeface="Times New Roman" panose="02020603050405020304" pitchFamily="18" charset="0"/>
            </a:endParaRPr>
          </a:p>
        </p:txBody>
      </p:sp>
      <p:sp>
        <p:nvSpPr>
          <p:cNvPr id="6" name="Text Box 18">
            <a:extLst>
              <a:ext uri="{FF2B5EF4-FFF2-40B4-BE49-F238E27FC236}">
                <a16:creationId xmlns:a16="http://schemas.microsoft.com/office/drawing/2014/main" id="{98939F6B-F385-4773-94B3-C7B35389CE30}"/>
              </a:ext>
            </a:extLst>
          </p:cNvPr>
          <p:cNvSpPr txBox="1">
            <a:spLocks noChangeArrowheads="1"/>
          </p:cNvSpPr>
          <p:nvPr/>
        </p:nvSpPr>
        <p:spPr bwMode="auto">
          <a:xfrm>
            <a:off x="5165271" y="1606097"/>
            <a:ext cx="11430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b="1" u="sng" dirty="0" err="1">
                <a:solidFill>
                  <a:srgbClr val="0000CC"/>
                </a:solidFill>
                <a:latin typeface="Times New Roman" panose="02020603050405020304" pitchFamily="18" charset="0"/>
                <a:cs typeface="Times New Roman" panose="02020603050405020304" pitchFamily="18" charset="0"/>
              </a:rPr>
              <a:t>Giải</a:t>
            </a:r>
            <a:r>
              <a:rPr lang="en-US" altLang="en-US" sz="3200" b="1" u="sng" dirty="0">
                <a:solidFill>
                  <a:srgbClr val="0000CC"/>
                </a:solidFill>
                <a:latin typeface="Times New Roman" panose="02020603050405020304" pitchFamily="18" charset="0"/>
                <a:cs typeface="Times New Roman" panose="02020603050405020304" pitchFamily="18" charset="0"/>
              </a:rPr>
              <a:t>:</a:t>
            </a:r>
          </a:p>
        </p:txBody>
      </p:sp>
      <p:sp>
        <p:nvSpPr>
          <p:cNvPr id="7" name="Text Box 19">
            <a:extLst>
              <a:ext uri="{FF2B5EF4-FFF2-40B4-BE49-F238E27FC236}">
                <a16:creationId xmlns:a16="http://schemas.microsoft.com/office/drawing/2014/main" id="{6B3B71BF-3AF9-42AC-8DA1-3DC44AA24202}"/>
              </a:ext>
            </a:extLst>
          </p:cNvPr>
          <p:cNvSpPr txBox="1">
            <a:spLocks noChangeArrowheads="1"/>
          </p:cNvSpPr>
          <p:nvPr/>
        </p:nvSpPr>
        <p:spPr bwMode="auto">
          <a:xfrm>
            <a:off x="1219200" y="3060857"/>
            <a:ext cx="36576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toán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chiếm</a:t>
            </a:r>
            <a:r>
              <a:rPr lang="en-US" altLang="en-US" sz="3200" dirty="0">
                <a:latin typeface="Times New Roman" panose="02020603050405020304" pitchFamily="18" charset="0"/>
                <a:cs typeface="Times New Roman" panose="02020603050405020304" pitchFamily="18" charset="0"/>
              </a:rPr>
              <a:t>: </a:t>
            </a:r>
          </a:p>
        </p:txBody>
      </p:sp>
      <p:sp>
        <p:nvSpPr>
          <p:cNvPr id="8" name="Text Box 20">
            <a:extLst>
              <a:ext uri="{FF2B5EF4-FFF2-40B4-BE49-F238E27FC236}">
                <a16:creationId xmlns:a16="http://schemas.microsoft.com/office/drawing/2014/main" id="{A2452147-30D9-426A-8CBB-390F2D0CE19A}"/>
              </a:ext>
            </a:extLst>
          </p:cNvPr>
          <p:cNvSpPr txBox="1">
            <a:spLocks noChangeArrowheads="1"/>
          </p:cNvSpPr>
          <p:nvPr/>
        </p:nvSpPr>
        <p:spPr bwMode="auto">
          <a:xfrm>
            <a:off x="8245929" y="3135975"/>
            <a:ext cx="28194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a:latin typeface="Times New Roman" panose="02020603050405020304" pitchFamily="18" charset="0"/>
                <a:cs typeface="Times New Roman" panose="02020603050405020304" pitchFamily="18" charset="0"/>
              </a:rPr>
              <a:t>(</a:t>
            </a:r>
            <a:r>
              <a:rPr lang="en-US" altLang="en-US" sz="3200" dirty="0" err="1">
                <a:latin typeface="Times New Roman" panose="02020603050405020304" pitchFamily="18" charset="0"/>
                <a:cs typeface="Times New Roman" panose="02020603050405020304" pitchFamily="18" charset="0"/>
              </a:rPr>
              <a:t>tổng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a:t>
            </a:r>
          </a:p>
        </p:txBody>
      </p:sp>
      <p:sp>
        <p:nvSpPr>
          <p:cNvPr id="9" name="Text Box 21">
            <a:extLst>
              <a:ext uri="{FF2B5EF4-FFF2-40B4-BE49-F238E27FC236}">
                <a16:creationId xmlns:a16="http://schemas.microsoft.com/office/drawing/2014/main" id="{CC629491-2817-4B32-B187-EAC44718C508}"/>
              </a:ext>
            </a:extLst>
          </p:cNvPr>
          <p:cNvSpPr txBox="1">
            <a:spLocks noChangeArrowheads="1"/>
          </p:cNvSpPr>
          <p:nvPr/>
        </p:nvSpPr>
        <p:spPr bwMode="auto">
          <a:xfrm>
            <a:off x="1208313" y="4120169"/>
            <a:ext cx="35814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văn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chiếm</a:t>
            </a:r>
            <a:r>
              <a:rPr lang="en-US" altLang="en-US" sz="3200" dirty="0">
                <a:latin typeface="Times New Roman" panose="02020603050405020304" pitchFamily="18" charset="0"/>
                <a:cs typeface="Times New Roman" panose="02020603050405020304" pitchFamily="18" charset="0"/>
              </a:rPr>
              <a:t>: </a:t>
            </a:r>
          </a:p>
        </p:txBody>
      </p:sp>
      <p:graphicFrame>
        <p:nvGraphicFramePr>
          <p:cNvPr id="10" name="Object 22">
            <a:extLst>
              <a:ext uri="{FF2B5EF4-FFF2-40B4-BE49-F238E27FC236}">
                <a16:creationId xmlns:a16="http://schemas.microsoft.com/office/drawing/2014/main" id="{440C6673-63AE-4CE0-A3F4-5CFCDB34D548}"/>
              </a:ext>
            </a:extLst>
          </p:cNvPr>
          <p:cNvGraphicFramePr>
            <a:graphicFrameLocks noChangeAspect="1"/>
          </p:cNvGraphicFramePr>
          <p:nvPr>
            <p:extLst>
              <p:ext uri="{D42A27DB-BD31-4B8C-83A1-F6EECF244321}">
                <p14:modId xmlns:p14="http://schemas.microsoft.com/office/powerpoint/2010/main" val="2573483551"/>
              </p:ext>
            </p:extLst>
          </p:nvPr>
        </p:nvGraphicFramePr>
        <p:xfrm>
          <a:off x="4408713" y="4009803"/>
          <a:ext cx="3581400" cy="934278"/>
        </p:xfrm>
        <a:graphic>
          <a:graphicData uri="http://schemas.openxmlformats.org/presentationml/2006/ole">
            <mc:AlternateContent xmlns:mc="http://schemas.openxmlformats.org/markup-compatibility/2006">
              <mc:Choice xmlns:v="urn:schemas-microsoft-com:vml" Requires="v">
                <p:oleObj name="Equation" r:id="rId5" imgW="1396394" imgH="393529" progId="Equation.3">
                  <p:embed/>
                </p:oleObj>
              </mc:Choice>
              <mc:Fallback>
                <p:oleObj name="Equation" r:id="rId5" imgW="1396394" imgH="393529" progId="Equation.3">
                  <p:embed/>
                  <p:pic>
                    <p:nvPicPr>
                      <p:cNvPr id="10262" name="Object 22">
                        <a:extLst>
                          <a:ext uri="{FF2B5EF4-FFF2-40B4-BE49-F238E27FC236}">
                            <a16:creationId xmlns:a16="http://schemas.microsoft.com/office/drawing/2014/main" id="{131A6D7A-232B-431C-805F-EC724050CD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8713" y="4009803"/>
                        <a:ext cx="3581400" cy="934278"/>
                      </a:xfrm>
                      <a:prstGeom prst="rect">
                        <a:avLst/>
                      </a:prstGeom>
                      <a:noFill/>
                      <a:ln>
                        <a:noFill/>
                      </a:ln>
                      <a:effectLst/>
                    </p:spPr>
                  </p:pic>
                </p:oleObj>
              </mc:Fallback>
            </mc:AlternateContent>
          </a:graphicData>
        </a:graphic>
      </p:graphicFrame>
      <p:sp>
        <p:nvSpPr>
          <p:cNvPr id="11" name="Text Box 23">
            <a:extLst>
              <a:ext uri="{FF2B5EF4-FFF2-40B4-BE49-F238E27FC236}">
                <a16:creationId xmlns:a16="http://schemas.microsoft.com/office/drawing/2014/main" id="{B25FE3B3-248C-463D-9700-46AF5E2921E1}"/>
              </a:ext>
            </a:extLst>
          </p:cNvPr>
          <p:cNvSpPr txBox="1">
            <a:spLocks noChangeArrowheads="1"/>
          </p:cNvSpPr>
          <p:nvPr/>
        </p:nvSpPr>
        <p:spPr bwMode="auto">
          <a:xfrm>
            <a:off x="7990113" y="4184554"/>
            <a:ext cx="25146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a:latin typeface="Times New Roman" panose="02020603050405020304" pitchFamily="18" charset="0"/>
                <a:cs typeface="Times New Roman" panose="02020603050405020304" pitchFamily="18" charset="0"/>
              </a:rPr>
              <a:t>(</a:t>
            </a:r>
            <a:r>
              <a:rPr lang="en-US" altLang="en-US" sz="3200" dirty="0" err="1">
                <a:latin typeface="Times New Roman" panose="02020603050405020304" pitchFamily="18" charset="0"/>
                <a:cs typeface="Times New Roman" panose="02020603050405020304" pitchFamily="18" charset="0"/>
              </a:rPr>
              <a:t>tổng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a:t>
            </a:r>
          </a:p>
        </p:txBody>
      </p:sp>
      <p:sp>
        <p:nvSpPr>
          <p:cNvPr id="12" name="Text Box 24">
            <a:extLst>
              <a:ext uri="{FF2B5EF4-FFF2-40B4-BE49-F238E27FC236}">
                <a16:creationId xmlns:a16="http://schemas.microsoft.com/office/drawing/2014/main" id="{CDCC8986-34CF-40B2-955E-54E19683C144}"/>
              </a:ext>
            </a:extLst>
          </p:cNvPr>
          <p:cNvSpPr txBox="1">
            <a:spLocks noChangeArrowheads="1"/>
          </p:cNvSpPr>
          <p:nvPr/>
        </p:nvSpPr>
        <p:spPr bwMode="auto">
          <a:xfrm>
            <a:off x="1219200" y="5107365"/>
            <a:ext cx="44196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err="1">
                <a:latin typeface="Times New Roman" panose="02020603050405020304" pitchFamily="18" charset="0"/>
                <a:cs typeface="Times New Roman" panose="02020603050405020304" pitchFamily="18" charset="0"/>
              </a:rPr>
              <a:t>Vậy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toán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chiếm</a:t>
            </a:r>
            <a:r>
              <a:rPr lang="en-US" altLang="en-US" sz="3200" dirty="0">
                <a:latin typeface="Times New Roman" panose="02020603050405020304" pitchFamily="18" charset="0"/>
                <a:cs typeface="Times New Roman" panose="02020603050405020304" pitchFamily="18" charset="0"/>
              </a:rPr>
              <a:t> </a:t>
            </a:r>
          </a:p>
        </p:txBody>
      </p:sp>
      <p:sp>
        <p:nvSpPr>
          <p:cNvPr id="13" name="Text Box 26">
            <a:extLst>
              <a:ext uri="{FF2B5EF4-FFF2-40B4-BE49-F238E27FC236}">
                <a16:creationId xmlns:a16="http://schemas.microsoft.com/office/drawing/2014/main" id="{897FD1BF-B37D-45F5-A2CB-CA1D2246F716}"/>
              </a:ext>
            </a:extLst>
          </p:cNvPr>
          <p:cNvSpPr txBox="1">
            <a:spLocks noChangeArrowheads="1"/>
          </p:cNvSpPr>
          <p:nvPr/>
        </p:nvSpPr>
        <p:spPr bwMode="auto">
          <a:xfrm>
            <a:off x="5170713" y="5140781"/>
            <a:ext cx="28194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a:latin typeface="Times New Roman" panose="02020603050405020304" pitchFamily="18" charset="0"/>
                <a:cs typeface="Times New Roman" panose="02020603050405020304" pitchFamily="18" charset="0"/>
              </a:rPr>
              <a:t>(</a:t>
            </a:r>
            <a:r>
              <a:rPr lang="en-US" altLang="en-US" sz="3200" dirty="0" err="1">
                <a:latin typeface="Times New Roman" panose="02020603050405020304" pitchFamily="18" charset="0"/>
                <a:cs typeface="Times New Roman" panose="02020603050405020304" pitchFamily="18" charset="0"/>
              </a:rPr>
              <a:t>tổng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a:t>
            </a:r>
          </a:p>
        </p:txBody>
      </p:sp>
      <p:sp>
        <p:nvSpPr>
          <p:cNvPr id="14" name="Text Box 27">
            <a:extLst>
              <a:ext uri="{FF2B5EF4-FFF2-40B4-BE49-F238E27FC236}">
                <a16:creationId xmlns:a16="http://schemas.microsoft.com/office/drawing/2014/main" id="{F5B6FB81-7A76-436D-9A8A-C9779B4EC060}"/>
              </a:ext>
            </a:extLst>
          </p:cNvPr>
          <p:cNvSpPr txBox="1">
            <a:spLocks noChangeArrowheads="1"/>
          </p:cNvSpPr>
          <p:nvPr/>
        </p:nvSpPr>
        <p:spPr bwMode="auto">
          <a:xfrm>
            <a:off x="1905000" y="6036050"/>
            <a:ext cx="31242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văn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chiếm</a:t>
            </a:r>
            <a:r>
              <a:rPr lang="en-US" altLang="en-US" sz="3200" dirty="0">
                <a:latin typeface="Times New Roman" panose="02020603050405020304" pitchFamily="18" charset="0"/>
                <a:cs typeface="Times New Roman" panose="02020603050405020304" pitchFamily="18" charset="0"/>
              </a:rPr>
              <a:t> </a:t>
            </a:r>
          </a:p>
        </p:txBody>
      </p:sp>
      <p:graphicFrame>
        <p:nvGraphicFramePr>
          <p:cNvPr id="15" name="Object 28">
            <a:extLst>
              <a:ext uri="{FF2B5EF4-FFF2-40B4-BE49-F238E27FC236}">
                <a16:creationId xmlns:a16="http://schemas.microsoft.com/office/drawing/2014/main" id="{DB8BD371-903F-4BC5-93E8-CAE7DB3656F1}"/>
              </a:ext>
            </a:extLst>
          </p:cNvPr>
          <p:cNvGraphicFramePr>
            <a:graphicFrameLocks noChangeAspect="1"/>
          </p:cNvGraphicFramePr>
          <p:nvPr>
            <p:extLst>
              <p:ext uri="{D42A27DB-BD31-4B8C-83A1-F6EECF244321}">
                <p14:modId xmlns:p14="http://schemas.microsoft.com/office/powerpoint/2010/main" val="1142981398"/>
              </p:ext>
            </p:extLst>
          </p:nvPr>
        </p:nvGraphicFramePr>
        <p:xfrm>
          <a:off x="4441370" y="5869362"/>
          <a:ext cx="647903" cy="1052842"/>
        </p:xfrm>
        <a:graphic>
          <a:graphicData uri="http://schemas.openxmlformats.org/presentationml/2006/ole">
            <mc:AlternateContent xmlns:mc="http://schemas.openxmlformats.org/markup-compatibility/2006">
              <mc:Choice xmlns:v="urn:schemas-microsoft-com:vml" Requires="v">
                <p:oleObj name="Equation" r:id="rId7" imgW="152334" imgH="393529" progId="Equation.3">
                  <p:embed/>
                </p:oleObj>
              </mc:Choice>
              <mc:Fallback>
                <p:oleObj name="Equation" r:id="rId7" imgW="152334" imgH="393529" progId="Equation.3">
                  <p:embed/>
                  <p:pic>
                    <p:nvPicPr>
                      <p:cNvPr id="10268" name="Object 28">
                        <a:extLst>
                          <a:ext uri="{FF2B5EF4-FFF2-40B4-BE49-F238E27FC236}">
                            <a16:creationId xmlns:a16="http://schemas.microsoft.com/office/drawing/2014/main" id="{19900603-6F9F-4570-A3E6-0B5A636FE25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41370" y="5869362"/>
                        <a:ext cx="647903" cy="1052842"/>
                      </a:xfrm>
                      <a:prstGeom prst="rect">
                        <a:avLst/>
                      </a:prstGeom>
                      <a:noFill/>
                      <a:ln>
                        <a:noFill/>
                      </a:ln>
                      <a:effectLst/>
                    </p:spPr>
                  </p:pic>
                </p:oleObj>
              </mc:Fallback>
            </mc:AlternateContent>
          </a:graphicData>
        </a:graphic>
      </p:graphicFrame>
      <p:sp>
        <p:nvSpPr>
          <p:cNvPr id="16" name="Text Box 29">
            <a:extLst>
              <a:ext uri="{FF2B5EF4-FFF2-40B4-BE49-F238E27FC236}">
                <a16:creationId xmlns:a16="http://schemas.microsoft.com/office/drawing/2014/main" id="{71EFB95F-3028-419C-B383-D8AF883584E7}"/>
              </a:ext>
            </a:extLst>
          </p:cNvPr>
          <p:cNvSpPr txBox="1">
            <a:spLocks noChangeArrowheads="1"/>
          </p:cNvSpPr>
          <p:nvPr/>
        </p:nvSpPr>
        <p:spPr bwMode="auto">
          <a:xfrm>
            <a:off x="4963884" y="6094561"/>
            <a:ext cx="2819400" cy="5847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1" hangingPunct="1">
              <a:spcBef>
                <a:spcPct val="50000"/>
              </a:spcBef>
              <a:defRPr/>
            </a:pPr>
            <a:r>
              <a:rPr lang="en-US" altLang="en-US" sz="3200" dirty="0">
                <a:latin typeface="Times New Roman" panose="02020603050405020304" pitchFamily="18" charset="0"/>
                <a:cs typeface="Times New Roman" panose="02020603050405020304" pitchFamily="18" charset="0"/>
              </a:rPr>
              <a:t>(</a:t>
            </a:r>
            <a:r>
              <a:rPr lang="en-US" altLang="en-US" sz="3200" dirty="0" err="1">
                <a:latin typeface="Times New Roman" panose="02020603050405020304" pitchFamily="18" charset="0"/>
                <a:cs typeface="Times New Roman" panose="02020603050405020304" pitchFamily="18" charset="0"/>
              </a:rPr>
              <a:t>tổng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sô</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sách</a:t>
            </a:r>
            <a:r>
              <a:rPr lang="en-US" altLang="en-US" sz="3200" dirty="0">
                <a:latin typeface="Times New Roman" panose="02020603050405020304" pitchFamily="18" charset="0"/>
                <a:cs typeface="Times New Roman" panose="02020603050405020304" pitchFamily="18" charset="0"/>
              </a:rPr>
              <a:t>)</a:t>
            </a:r>
          </a:p>
        </p:txBody>
      </p:sp>
      <p:graphicFrame>
        <p:nvGraphicFramePr>
          <p:cNvPr id="17" name="Object 16">
            <a:extLst>
              <a:ext uri="{FF2B5EF4-FFF2-40B4-BE49-F238E27FC236}">
                <a16:creationId xmlns:a16="http://schemas.microsoft.com/office/drawing/2014/main" id="{E1DF09EE-8245-4A33-8209-518BD3AF6C7C}"/>
              </a:ext>
            </a:extLst>
          </p:cNvPr>
          <p:cNvGraphicFramePr>
            <a:graphicFrameLocks noChangeAspect="1"/>
          </p:cNvGraphicFramePr>
          <p:nvPr>
            <p:extLst>
              <p:ext uri="{D42A27DB-BD31-4B8C-83A1-F6EECF244321}">
                <p14:modId xmlns:p14="http://schemas.microsoft.com/office/powerpoint/2010/main" val="3516267544"/>
              </p:ext>
            </p:extLst>
          </p:nvPr>
        </p:nvGraphicFramePr>
        <p:xfrm>
          <a:off x="4724399" y="4983208"/>
          <a:ext cx="647903" cy="1052842"/>
        </p:xfrm>
        <a:graphic>
          <a:graphicData uri="http://schemas.openxmlformats.org/presentationml/2006/ole">
            <mc:AlternateContent xmlns:mc="http://schemas.openxmlformats.org/markup-compatibility/2006">
              <mc:Choice xmlns:v="urn:schemas-microsoft-com:vml" Requires="v">
                <p:oleObj name="Equation" r:id="rId9" imgW="609558" imgH="990698" progId="Equation.DSMT4">
                  <p:embed/>
                </p:oleObj>
              </mc:Choice>
              <mc:Fallback>
                <p:oleObj name="Equation" r:id="rId9" imgW="609558" imgH="990698" progId="Equation.DSMT4">
                  <p:embed/>
                  <p:pic>
                    <p:nvPicPr>
                      <p:cNvPr id="0" name=""/>
                      <p:cNvPicPr/>
                      <p:nvPr/>
                    </p:nvPicPr>
                    <p:blipFill>
                      <a:blip r:embed="rId10"/>
                      <a:stretch>
                        <a:fillRect/>
                      </a:stretch>
                    </p:blipFill>
                    <p:spPr>
                      <a:xfrm>
                        <a:off x="4724399" y="4983208"/>
                        <a:ext cx="647903" cy="1052842"/>
                      </a:xfrm>
                      <a:prstGeom prst="rect">
                        <a:avLst/>
                      </a:prstGeom>
                    </p:spPr>
                  </p:pic>
                </p:oleObj>
              </mc:Fallback>
            </mc:AlternateContent>
          </a:graphicData>
        </a:graphic>
      </p:graphicFrame>
      <p:pic>
        <p:nvPicPr>
          <p:cNvPr id="19" name="Picture 18">
            <a:extLst>
              <a:ext uri="{FF2B5EF4-FFF2-40B4-BE49-F238E27FC236}">
                <a16:creationId xmlns:a16="http://schemas.microsoft.com/office/drawing/2014/main" id="{D7020354-A490-407B-AA51-5A931531DA2C}"/>
              </a:ext>
            </a:extLst>
          </p:cNvPr>
          <p:cNvPicPr>
            <a:picLocks noChangeAspect="1"/>
          </p:cNvPicPr>
          <p:nvPr/>
        </p:nvPicPr>
        <p:blipFill>
          <a:blip r:embed="rId11">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8721259" y="5052531"/>
            <a:ext cx="2195611" cy="15682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6829225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3000"/>
                                        <p:tgtEl>
                                          <p:spTgt spid="7"/>
                                        </p:tgtEl>
                                      </p:cBhvr>
                                    </p:animEffect>
                                  </p:childTnLst>
                                </p:cTn>
                              </p:par>
                              <p:par>
                                <p:cTn id="18" presetID="4" presetClass="entr" presetSubtype="16"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ox(in)">
                                      <p:cBhvr>
                                        <p:cTn id="20" dur="3000"/>
                                        <p:tgtEl>
                                          <p:spTgt spid="4"/>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3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arn(inHorizontal)">
                                      <p:cBhvr>
                                        <p:cTn id="28" dur="3000"/>
                                        <p:tgtEl>
                                          <p:spTgt spid="9"/>
                                        </p:tgtEl>
                                      </p:cBhvr>
                                    </p:animEffect>
                                  </p:childTnLst>
                                </p:cTn>
                              </p:par>
                              <p:par>
                                <p:cTn id="29" presetID="16" presetClass="entr" presetSubtype="26"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Horizontal)">
                                      <p:cBhvr>
                                        <p:cTn id="31" dur="3000"/>
                                        <p:tgtEl>
                                          <p:spTgt spid="10"/>
                                        </p:tgtEl>
                                      </p:cBhvr>
                                    </p:animEffect>
                                  </p:childTnLst>
                                </p:cTn>
                              </p:par>
                              <p:par>
                                <p:cTn id="32" presetID="16" presetClass="entr" presetSubtype="26"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Horizontal)">
                                      <p:cBhvr>
                                        <p:cTn id="34" dur="30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ox(in)">
                                      <p:cBhvr>
                                        <p:cTn id="39" dur="500"/>
                                        <p:tgtEl>
                                          <p:spTgt spid="12"/>
                                        </p:tgtEl>
                                      </p:cBhvr>
                                    </p:animEffect>
                                  </p:childTnLst>
                                </p:cTn>
                              </p:par>
                              <p:par>
                                <p:cTn id="40" presetID="22" presetClass="entr" presetSubtype="4"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down)">
                                      <p:cBhvr>
                                        <p:cTn id="42" dur="500"/>
                                        <p:tgtEl>
                                          <p:spTgt spid="17"/>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box(in)">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ox(in)">
                                      <p:cBhvr>
                                        <p:cTn id="50" dur="500"/>
                                        <p:tgtEl>
                                          <p:spTgt spid="14"/>
                                        </p:tgtEl>
                                      </p:cBhvr>
                                    </p:animEffect>
                                  </p:childTnLst>
                                </p:cTn>
                              </p:par>
                              <p:par>
                                <p:cTn id="51" presetID="4" presetClass="entr" presetSubtype="16" fill="hold" nodeType="with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box(in)">
                                      <p:cBhvr>
                                        <p:cTn id="53" dur="500"/>
                                        <p:tgtEl>
                                          <p:spTgt spid="15"/>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box(in)">
                                      <p:cBhvr>
                                        <p:cTn id="5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1" grpId="0"/>
      <p:bldP spid="12" grpId="0"/>
      <p:bldP spid="13" grpId="0"/>
      <p:bldP spid="14"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graphicFrame>
        <p:nvGraphicFramePr>
          <p:cNvPr id="4" name="Object 18">
            <a:extLst>
              <a:ext uri="{FF2B5EF4-FFF2-40B4-BE49-F238E27FC236}">
                <a16:creationId xmlns:a16="http://schemas.microsoft.com/office/drawing/2014/main" id="{E703D815-65C1-4819-AE32-36C27A981B66}"/>
              </a:ext>
            </a:extLst>
          </p:cNvPr>
          <p:cNvGraphicFramePr>
            <a:graphicFrameLocks noChangeAspect="1"/>
          </p:cNvGraphicFramePr>
          <p:nvPr>
            <p:extLst>
              <p:ext uri="{D42A27DB-BD31-4B8C-83A1-F6EECF244321}">
                <p14:modId xmlns:p14="http://schemas.microsoft.com/office/powerpoint/2010/main" val="2189097166"/>
              </p:ext>
            </p:extLst>
          </p:nvPr>
        </p:nvGraphicFramePr>
        <p:xfrm>
          <a:off x="739775" y="1996896"/>
          <a:ext cx="7385051" cy="1608138"/>
        </p:xfrm>
        <a:graphic>
          <a:graphicData uri="http://schemas.openxmlformats.org/presentationml/2006/ole">
            <mc:AlternateContent xmlns:mc="http://schemas.openxmlformats.org/markup-compatibility/2006">
              <mc:Choice xmlns:v="urn:schemas-microsoft-com:vml" Requires="v">
                <p:oleObj name="Equation" r:id="rId3" imgW="2552400" imgH="457200" progId="Equation.DSMT4">
                  <p:embed/>
                </p:oleObj>
              </mc:Choice>
              <mc:Fallback>
                <p:oleObj name="Equation" r:id="rId3" imgW="2552400" imgH="457200" progId="Equation.DSMT4">
                  <p:embed/>
                  <p:pic>
                    <p:nvPicPr>
                      <p:cNvPr id="2050" name="Object 18">
                        <a:extLst>
                          <a:ext uri="{FF2B5EF4-FFF2-40B4-BE49-F238E27FC236}">
                            <a16:creationId xmlns:a16="http://schemas.microsoft.com/office/drawing/2014/main" id="{52754400-C6C9-4A32-99AA-A6051CD7CB16}"/>
                          </a:ext>
                        </a:extLst>
                      </p:cNvPr>
                      <p:cNvPicPr>
                        <a:picLocks noChangeAspect="1" noChangeArrowheads="1"/>
                      </p:cNvPicPr>
                      <p:nvPr/>
                    </p:nvPicPr>
                    <p:blipFill>
                      <a:blip r:embed="rId4"/>
                      <a:srcRect/>
                      <a:stretch>
                        <a:fillRect/>
                      </a:stretch>
                    </p:blipFill>
                    <p:spPr bwMode="auto">
                      <a:xfrm>
                        <a:off x="739775" y="1996896"/>
                        <a:ext cx="7385051" cy="160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708688"/>
                              </a:outerShdw>
                            </a:effectLst>
                          </a14:hiddenEffects>
                        </a:ext>
                      </a:extLst>
                    </p:spPr>
                  </p:pic>
                </p:oleObj>
              </mc:Fallback>
            </mc:AlternateContent>
          </a:graphicData>
        </a:graphic>
      </p:graphicFrame>
      <p:sp>
        <p:nvSpPr>
          <p:cNvPr id="5" name="TextBox 20">
            <a:extLst>
              <a:ext uri="{FF2B5EF4-FFF2-40B4-BE49-F238E27FC236}">
                <a16:creationId xmlns:a16="http://schemas.microsoft.com/office/drawing/2014/main" id="{8C98A147-7254-4AE4-812D-E8CB5CFB593F}"/>
              </a:ext>
            </a:extLst>
          </p:cNvPr>
          <p:cNvSpPr txBox="1">
            <a:spLocks noChangeArrowheads="1"/>
          </p:cNvSpPr>
          <p:nvPr/>
        </p:nvSpPr>
        <p:spPr bwMode="auto">
          <a:xfrm>
            <a:off x="892175" y="892628"/>
            <a:ext cx="7543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3</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Rút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gọn</a:t>
            </a:r>
            <a:r>
              <a:rPr lang="vi-VN" altLang="en-US" dirty="0">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a:t>
            </a:r>
          </a:p>
        </p:txBody>
      </p:sp>
      <p:graphicFrame>
        <p:nvGraphicFramePr>
          <p:cNvPr id="6" name="Object 19">
            <a:extLst>
              <a:ext uri="{FF2B5EF4-FFF2-40B4-BE49-F238E27FC236}">
                <a16:creationId xmlns:a16="http://schemas.microsoft.com/office/drawing/2014/main" id="{1014ADA5-F151-4405-80BF-7F2F04B90329}"/>
              </a:ext>
            </a:extLst>
          </p:cNvPr>
          <p:cNvGraphicFramePr>
            <a:graphicFrameLocks noChangeAspect="1"/>
          </p:cNvGraphicFramePr>
          <p:nvPr>
            <p:extLst>
              <p:ext uri="{D42A27DB-BD31-4B8C-83A1-F6EECF244321}">
                <p14:modId xmlns:p14="http://schemas.microsoft.com/office/powerpoint/2010/main" val="1130057265"/>
              </p:ext>
            </p:extLst>
          </p:nvPr>
        </p:nvGraphicFramePr>
        <p:xfrm>
          <a:off x="739775" y="3719155"/>
          <a:ext cx="7348538" cy="1697037"/>
        </p:xfrm>
        <a:graphic>
          <a:graphicData uri="http://schemas.openxmlformats.org/presentationml/2006/ole">
            <mc:AlternateContent xmlns:mc="http://schemas.openxmlformats.org/markup-compatibility/2006">
              <mc:Choice xmlns:v="urn:schemas-microsoft-com:vml" Requires="v">
                <p:oleObj name="Equation" r:id="rId5" imgW="2450880" imgH="482400" progId="Equation.DSMT4">
                  <p:embed/>
                </p:oleObj>
              </mc:Choice>
              <mc:Fallback>
                <p:oleObj name="Equation" r:id="rId5" imgW="2450880" imgH="482400" progId="Equation.DSMT4">
                  <p:embed/>
                  <p:pic>
                    <p:nvPicPr>
                      <p:cNvPr id="2051" name="Object 19">
                        <a:extLst>
                          <a:ext uri="{FF2B5EF4-FFF2-40B4-BE49-F238E27FC236}">
                            <a16:creationId xmlns:a16="http://schemas.microsoft.com/office/drawing/2014/main" id="{C31A999A-CB9F-4B83-891E-7CE8B5601821}"/>
                          </a:ext>
                        </a:extLst>
                      </p:cNvPr>
                      <p:cNvPicPr>
                        <a:picLocks noChangeAspect="1" noChangeArrowheads="1"/>
                      </p:cNvPicPr>
                      <p:nvPr/>
                    </p:nvPicPr>
                    <p:blipFill>
                      <a:blip r:embed="rId6"/>
                      <a:srcRect/>
                      <a:stretch>
                        <a:fillRect/>
                      </a:stretch>
                    </p:blipFill>
                    <p:spPr bwMode="auto">
                      <a:xfrm>
                        <a:off x="739775" y="3719155"/>
                        <a:ext cx="7348538" cy="169703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68450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3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0045D00-ABB4-4B98-BBCC-BC5324FCE862}"/>
              </a:ext>
            </a:extLst>
          </p:cNvPr>
          <p:cNvGraphicFramePr>
            <a:graphicFrameLocks noChangeAspect="1"/>
          </p:cNvGraphicFramePr>
          <p:nvPr>
            <p:extLst>
              <p:ext uri="{D42A27DB-BD31-4B8C-83A1-F6EECF244321}">
                <p14:modId xmlns:p14="http://schemas.microsoft.com/office/powerpoint/2010/main" val="3798627279"/>
              </p:ext>
            </p:extLst>
          </p:nvPr>
        </p:nvGraphicFramePr>
        <p:xfrm>
          <a:off x="442684" y="51031"/>
          <a:ext cx="2644775" cy="1133475"/>
        </p:xfrm>
        <a:graphic>
          <a:graphicData uri="http://schemas.openxmlformats.org/presentationml/2006/ole">
            <mc:AlternateContent xmlns:mc="http://schemas.openxmlformats.org/markup-compatibility/2006">
              <mc:Choice xmlns:v="urn:schemas-microsoft-com:vml" Requires="v">
                <p:oleObj name="Equation" r:id="rId3" imgW="1066680" imgH="457200" progId="Equation.DSMT4">
                  <p:embed/>
                </p:oleObj>
              </mc:Choice>
              <mc:Fallback>
                <p:oleObj name="Equation" r:id="rId3" imgW="1066680" imgH="457200" progId="Equation.DSMT4">
                  <p:embed/>
                  <p:pic>
                    <p:nvPicPr>
                      <p:cNvPr id="0" name=""/>
                      <p:cNvPicPr/>
                      <p:nvPr/>
                    </p:nvPicPr>
                    <p:blipFill>
                      <a:blip r:embed="rId4"/>
                      <a:stretch>
                        <a:fillRect/>
                      </a:stretch>
                    </p:blipFill>
                    <p:spPr>
                      <a:xfrm>
                        <a:off x="442684" y="51031"/>
                        <a:ext cx="2644775" cy="113347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5B521881-02A3-4C8E-A97F-F4015445B875}"/>
              </a:ext>
            </a:extLst>
          </p:cNvPr>
          <p:cNvGraphicFramePr>
            <a:graphicFrameLocks noChangeAspect="1"/>
          </p:cNvGraphicFramePr>
          <p:nvPr>
            <p:extLst>
              <p:ext uri="{D42A27DB-BD31-4B8C-83A1-F6EECF244321}">
                <p14:modId xmlns:p14="http://schemas.microsoft.com/office/powerpoint/2010/main" val="4087037415"/>
              </p:ext>
            </p:extLst>
          </p:nvPr>
        </p:nvGraphicFramePr>
        <p:xfrm>
          <a:off x="442684" y="1184508"/>
          <a:ext cx="2455862" cy="1133475"/>
        </p:xfrm>
        <a:graphic>
          <a:graphicData uri="http://schemas.openxmlformats.org/presentationml/2006/ole">
            <mc:AlternateContent xmlns:mc="http://schemas.openxmlformats.org/markup-compatibility/2006">
              <mc:Choice xmlns:v="urn:schemas-microsoft-com:vml" Requires="v">
                <p:oleObj name="Equation" r:id="rId5" imgW="990360" imgH="457200" progId="Equation.DSMT4">
                  <p:embed/>
                </p:oleObj>
              </mc:Choice>
              <mc:Fallback>
                <p:oleObj name="Equation" r:id="rId5" imgW="990360" imgH="457200" progId="Equation.DSMT4">
                  <p:embed/>
                  <p:pic>
                    <p:nvPicPr>
                      <p:cNvPr id="0" name=""/>
                      <p:cNvPicPr/>
                      <p:nvPr/>
                    </p:nvPicPr>
                    <p:blipFill>
                      <a:blip r:embed="rId6"/>
                      <a:stretch>
                        <a:fillRect/>
                      </a:stretch>
                    </p:blipFill>
                    <p:spPr>
                      <a:xfrm>
                        <a:off x="442684" y="1184508"/>
                        <a:ext cx="2455862" cy="11334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3901F86-2E7B-4D9F-B172-F29D6F84BCEE}"/>
              </a:ext>
            </a:extLst>
          </p:cNvPr>
          <p:cNvGraphicFramePr>
            <a:graphicFrameLocks noChangeAspect="1"/>
          </p:cNvGraphicFramePr>
          <p:nvPr>
            <p:extLst>
              <p:ext uri="{D42A27DB-BD31-4B8C-83A1-F6EECF244321}">
                <p14:modId xmlns:p14="http://schemas.microsoft.com/office/powerpoint/2010/main" val="3688244749"/>
              </p:ext>
            </p:extLst>
          </p:nvPr>
        </p:nvGraphicFramePr>
        <p:xfrm>
          <a:off x="442684" y="2447472"/>
          <a:ext cx="2603500" cy="1301750"/>
        </p:xfrm>
        <a:graphic>
          <a:graphicData uri="http://schemas.openxmlformats.org/presentationml/2006/ole">
            <mc:AlternateContent xmlns:mc="http://schemas.openxmlformats.org/markup-compatibility/2006">
              <mc:Choice xmlns:v="urn:schemas-microsoft-com:vml" Requires="v">
                <p:oleObj name="Equation" r:id="rId7" imgW="939600" imgH="469800" progId="Equation.DSMT4">
                  <p:embed/>
                </p:oleObj>
              </mc:Choice>
              <mc:Fallback>
                <p:oleObj name="Equation" r:id="rId7" imgW="939600" imgH="469800" progId="Equation.DSMT4">
                  <p:embed/>
                  <p:pic>
                    <p:nvPicPr>
                      <p:cNvPr id="0" name=""/>
                      <p:cNvPicPr/>
                      <p:nvPr/>
                    </p:nvPicPr>
                    <p:blipFill>
                      <a:blip r:embed="rId8"/>
                      <a:stretch>
                        <a:fillRect/>
                      </a:stretch>
                    </p:blipFill>
                    <p:spPr>
                      <a:xfrm>
                        <a:off x="442684" y="2447472"/>
                        <a:ext cx="2603500" cy="130175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78F0DF5-7B12-4CF2-B03F-CB9186550DB6}"/>
              </a:ext>
            </a:extLst>
          </p:cNvPr>
          <p:cNvGraphicFramePr>
            <a:graphicFrameLocks noChangeAspect="1"/>
          </p:cNvGraphicFramePr>
          <p:nvPr>
            <p:extLst>
              <p:ext uri="{D42A27DB-BD31-4B8C-83A1-F6EECF244321}">
                <p14:modId xmlns:p14="http://schemas.microsoft.com/office/powerpoint/2010/main" val="17540456"/>
              </p:ext>
            </p:extLst>
          </p:nvPr>
        </p:nvGraphicFramePr>
        <p:xfrm>
          <a:off x="468313" y="3925888"/>
          <a:ext cx="3505200" cy="1282700"/>
        </p:xfrm>
        <a:graphic>
          <a:graphicData uri="http://schemas.openxmlformats.org/presentationml/2006/ole">
            <mc:AlternateContent xmlns:mc="http://schemas.openxmlformats.org/markup-compatibility/2006">
              <mc:Choice xmlns:v="urn:schemas-microsoft-com:vml" Requires="v">
                <p:oleObj name="Equation" r:id="rId9" imgW="1320480" imgH="482400" progId="Equation.DSMT4">
                  <p:embed/>
                </p:oleObj>
              </mc:Choice>
              <mc:Fallback>
                <p:oleObj name="Equation" r:id="rId9" imgW="1320480" imgH="482400" progId="Equation.DSMT4">
                  <p:embed/>
                  <p:pic>
                    <p:nvPicPr>
                      <p:cNvPr id="0" name=""/>
                      <p:cNvPicPr/>
                      <p:nvPr/>
                    </p:nvPicPr>
                    <p:blipFill>
                      <a:blip r:embed="rId10"/>
                      <a:stretch>
                        <a:fillRect/>
                      </a:stretch>
                    </p:blipFill>
                    <p:spPr>
                      <a:xfrm>
                        <a:off x="468313" y="3925888"/>
                        <a:ext cx="3505200" cy="12827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7A6F894B-CE6C-4D1A-B0E6-3EB9FB21035F}"/>
              </a:ext>
            </a:extLst>
          </p:cNvPr>
          <p:cNvGraphicFramePr>
            <a:graphicFrameLocks noChangeAspect="1"/>
          </p:cNvGraphicFramePr>
          <p:nvPr>
            <p:extLst>
              <p:ext uri="{D42A27DB-BD31-4B8C-83A1-F6EECF244321}">
                <p14:modId xmlns:p14="http://schemas.microsoft.com/office/powerpoint/2010/main" val="1572071196"/>
              </p:ext>
            </p:extLst>
          </p:nvPr>
        </p:nvGraphicFramePr>
        <p:xfrm>
          <a:off x="3046184" y="2475253"/>
          <a:ext cx="2717800" cy="1246187"/>
        </p:xfrm>
        <a:graphic>
          <a:graphicData uri="http://schemas.openxmlformats.org/presentationml/2006/ole">
            <mc:AlternateContent xmlns:mc="http://schemas.openxmlformats.org/markup-compatibility/2006">
              <mc:Choice xmlns:v="urn:schemas-microsoft-com:vml" Requires="v">
                <p:oleObj name="Equation" r:id="rId11" imgW="1054080" imgH="482400" progId="Equation.DSMT4">
                  <p:embed/>
                </p:oleObj>
              </mc:Choice>
              <mc:Fallback>
                <p:oleObj name="Equation" r:id="rId11" imgW="1054080" imgH="482400" progId="Equation.DSMT4">
                  <p:embed/>
                  <p:pic>
                    <p:nvPicPr>
                      <p:cNvPr id="0" name=""/>
                      <p:cNvPicPr/>
                      <p:nvPr/>
                    </p:nvPicPr>
                    <p:blipFill>
                      <a:blip r:embed="rId12"/>
                      <a:stretch>
                        <a:fillRect/>
                      </a:stretch>
                    </p:blipFill>
                    <p:spPr>
                      <a:xfrm>
                        <a:off x="3046184" y="2475253"/>
                        <a:ext cx="2717800" cy="1246187"/>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CFB7B91B-26DE-42F9-B37C-D849003ABE9D}"/>
              </a:ext>
            </a:extLst>
          </p:cNvPr>
          <p:cNvGraphicFramePr>
            <a:graphicFrameLocks noChangeAspect="1"/>
          </p:cNvGraphicFramePr>
          <p:nvPr>
            <p:extLst>
              <p:ext uri="{D42A27DB-BD31-4B8C-83A1-F6EECF244321}">
                <p14:modId xmlns:p14="http://schemas.microsoft.com/office/powerpoint/2010/main" val="4287955213"/>
              </p:ext>
            </p:extLst>
          </p:nvPr>
        </p:nvGraphicFramePr>
        <p:xfrm>
          <a:off x="2898546" y="1184506"/>
          <a:ext cx="1968500" cy="1073150"/>
        </p:xfrm>
        <a:graphic>
          <a:graphicData uri="http://schemas.openxmlformats.org/presentationml/2006/ole">
            <mc:AlternateContent xmlns:mc="http://schemas.openxmlformats.org/markup-compatibility/2006">
              <mc:Choice xmlns:v="urn:schemas-microsoft-com:vml" Requires="v">
                <p:oleObj name="Equation" r:id="rId13" imgW="838080" imgH="457200" progId="Equation.DSMT4">
                  <p:embed/>
                </p:oleObj>
              </mc:Choice>
              <mc:Fallback>
                <p:oleObj name="Equation" r:id="rId13" imgW="838080" imgH="457200" progId="Equation.DSMT4">
                  <p:embed/>
                  <p:pic>
                    <p:nvPicPr>
                      <p:cNvPr id="0" name=""/>
                      <p:cNvPicPr/>
                      <p:nvPr/>
                    </p:nvPicPr>
                    <p:blipFill>
                      <a:blip r:embed="rId14"/>
                      <a:stretch>
                        <a:fillRect/>
                      </a:stretch>
                    </p:blipFill>
                    <p:spPr>
                      <a:xfrm>
                        <a:off x="2898546" y="1184506"/>
                        <a:ext cx="1968500" cy="107315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4DDB94A3-F2AE-4506-A65E-DBD77E8F275C}"/>
              </a:ext>
            </a:extLst>
          </p:cNvPr>
          <p:cNvGraphicFramePr>
            <a:graphicFrameLocks noChangeAspect="1"/>
          </p:cNvGraphicFramePr>
          <p:nvPr>
            <p:extLst>
              <p:ext uri="{D42A27DB-BD31-4B8C-83A1-F6EECF244321}">
                <p14:modId xmlns:p14="http://schemas.microsoft.com/office/powerpoint/2010/main" val="303173141"/>
              </p:ext>
            </p:extLst>
          </p:nvPr>
        </p:nvGraphicFramePr>
        <p:xfrm>
          <a:off x="3139044" y="36943"/>
          <a:ext cx="2141537" cy="1133475"/>
        </p:xfrm>
        <a:graphic>
          <a:graphicData uri="http://schemas.openxmlformats.org/presentationml/2006/ole">
            <mc:AlternateContent xmlns:mc="http://schemas.openxmlformats.org/markup-compatibility/2006">
              <mc:Choice xmlns:v="urn:schemas-microsoft-com:vml" Requires="v">
                <p:oleObj name="Equation" r:id="rId15" imgW="863280" imgH="457200" progId="Equation.DSMT4">
                  <p:embed/>
                </p:oleObj>
              </mc:Choice>
              <mc:Fallback>
                <p:oleObj name="Equation" r:id="rId15" imgW="863280" imgH="457200" progId="Equation.DSMT4">
                  <p:embed/>
                  <p:pic>
                    <p:nvPicPr>
                      <p:cNvPr id="0" name=""/>
                      <p:cNvPicPr/>
                      <p:nvPr/>
                    </p:nvPicPr>
                    <p:blipFill>
                      <a:blip r:embed="rId16"/>
                      <a:stretch>
                        <a:fillRect/>
                      </a:stretch>
                    </p:blipFill>
                    <p:spPr>
                      <a:xfrm>
                        <a:off x="3139044" y="36943"/>
                        <a:ext cx="2141537" cy="113347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8B99830A-D6BD-48A3-98DE-3ADA11BF51EB}"/>
              </a:ext>
            </a:extLst>
          </p:cNvPr>
          <p:cNvGraphicFramePr>
            <a:graphicFrameLocks noChangeAspect="1"/>
          </p:cNvGraphicFramePr>
          <p:nvPr>
            <p:extLst>
              <p:ext uri="{D42A27DB-BD31-4B8C-83A1-F6EECF244321}">
                <p14:modId xmlns:p14="http://schemas.microsoft.com/office/powerpoint/2010/main" val="523492833"/>
              </p:ext>
            </p:extLst>
          </p:nvPr>
        </p:nvGraphicFramePr>
        <p:xfrm>
          <a:off x="5332166" y="51031"/>
          <a:ext cx="1932012" cy="1053825"/>
        </p:xfrm>
        <a:graphic>
          <a:graphicData uri="http://schemas.openxmlformats.org/presentationml/2006/ole">
            <mc:AlternateContent xmlns:mc="http://schemas.openxmlformats.org/markup-compatibility/2006">
              <mc:Choice xmlns:v="urn:schemas-microsoft-com:vml" Requires="v">
                <p:oleObj name="Equation" r:id="rId17" imgW="838080" imgH="457200" progId="Equation.DSMT4">
                  <p:embed/>
                </p:oleObj>
              </mc:Choice>
              <mc:Fallback>
                <p:oleObj name="Equation" r:id="rId17" imgW="838080" imgH="457200" progId="Equation.DSMT4">
                  <p:embed/>
                  <p:pic>
                    <p:nvPicPr>
                      <p:cNvPr id="0" name=""/>
                      <p:cNvPicPr/>
                      <p:nvPr/>
                    </p:nvPicPr>
                    <p:blipFill>
                      <a:blip r:embed="rId18"/>
                      <a:stretch>
                        <a:fillRect/>
                      </a:stretch>
                    </p:blipFill>
                    <p:spPr>
                      <a:xfrm>
                        <a:off x="5332166" y="51031"/>
                        <a:ext cx="1932012" cy="1053825"/>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C22209E7-8CC2-48B7-92FE-BF583E57C6C6}"/>
              </a:ext>
            </a:extLst>
          </p:cNvPr>
          <p:cNvGraphicFramePr>
            <a:graphicFrameLocks noChangeAspect="1"/>
          </p:cNvGraphicFramePr>
          <p:nvPr>
            <p:extLst>
              <p:ext uri="{D42A27DB-BD31-4B8C-83A1-F6EECF244321}">
                <p14:modId xmlns:p14="http://schemas.microsoft.com/office/powerpoint/2010/main" val="1876558787"/>
              </p:ext>
            </p:extLst>
          </p:nvPr>
        </p:nvGraphicFramePr>
        <p:xfrm>
          <a:off x="4975081" y="1170263"/>
          <a:ext cx="3072311" cy="1133474"/>
        </p:xfrm>
        <a:graphic>
          <a:graphicData uri="http://schemas.openxmlformats.org/presentationml/2006/ole">
            <mc:AlternateContent xmlns:mc="http://schemas.openxmlformats.org/markup-compatibility/2006">
              <mc:Choice xmlns:v="urn:schemas-microsoft-com:vml" Requires="v">
                <p:oleObj name="Equation" r:id="rId19" imgW="1307880" imgH="482400" progId="Equation.DSMT4">
                  <p:embed/>
                </p:oleObj>
              </mc:Choice>
              <mc:Fallback>
                <p:oleObj name="Equation" r:id="rId19" imgW="1307880" imgH="482400" progId="Equation.DSMT4">
                  <p:embed/>
                  <p:pic>
                    <p:nvPicPr>
                      <p:cNvPr id="0" name=""/>
                      <p:cNvPicPr/>
                      <p:nvPr/>
                    </p:nvPicPr>
                    <p:blipFill>
                      <a:blip r:embed="rId20"/>
                      <a:stretch>
                        <a:fillRect/>
                      </a:stretch>
                    </p:blipFill>
                    <p:spPr>
                      <a:xfrm>
                        <a:off x="4975081" y="1170263"/>
                        <a:ext cx="3072311" cy="1133474"/>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9E52A06A-F600-46C7-8C8B-3244EC2CA4F9}"/>
              </a:ext>
            </a:extLst>
          </p:cNvPr>
          <p:cNvGraphicFramePr>
            <a:graphicFrameLocks noChangeAspect="1"/>
          </p:cNvGraphicFramePr>
          <p:nvPr>
            <p:extLst>
              <p:ext uri="{D42A27DB-BD31-4B8C-83A1-F6EECF244321}">
                <p14:modId xmlns:p14="http://schemas.microsoft.com/office/powerpoint/2010/main" val="3034909322"/>
              </p:ext>
            </p:extLst>
          </p:nvPr>
        </p:nvGraphicFramePr>
        <p:xfrm>
          <a:off x="5707609" y="2449891"/>
          <a:ext cx="2435153" cy="1316519"/>
        </p:xfrm>
        <a:graphic>
          <a:graphicData uri="http://schemas.openxmlformats.org/presentationml/2006/ole">
            <mc:AlternateContent xmlns:mc="http://schemas.openxmlformats.org/markup-compatibility/2006">
              <mc:Choice xmlns:v="urn:schemas-microsoft-com:vml" Requires="v">
                <p:oleObj name="Equation" r:id="rId21" imgW="939600" imgH="507960" progId="Equation.DSMT4">
                  <p:embed/>
                </p:oleObj>
              </mc:Choice>
              <mc:Fallback>
                <p:oleObj name="Equation" r:id="rId21" imgW="939600" imgH="507960" progId="Equation.DSMT4">
                  <p:embed/>
                  <p:pic>
                    <p:nvPicPr>
                      <p:cNvPr id="0" name=""/>
                      <p:cNvPicPr/>
                      <p:nvPr/>
                    </p:nvPicPr>
                    <p:blipFill>
                      <a:blip r:embed="rId22"/>
                      <a:stretch>
                        <a:fillRect/>
                      </a:stretch>
                    </p:blipFill>
                    <p:spPr>
                      <a:xfrm>
                        <a:off x="5707609" y="2449891"/>
                        <a:ext cx="2435153" cy="1316519"/>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005FEDFF-3DD7-4659-AB56-3D40E80AC2B7}"/>
              </a:ext>
            </a:extLst>
          </p:cNvPr>
          <p:cNvGraphicFramePr>
            <a:graphicFrameLocks noChangeAspect="1"/>
          </p:cNvGraphicFramePr>
          <p:nvPr>
            <p:extLst>
              <p:ext uri="{D42A27DB-BD31-4B8C-83A1-F6EECF244321}">
                <p14:modId xmlns:p14="http://schemas.microsoft.com/office/powerpoint/2010/main" val="3364464983"/>
              </p:ext>
            </p:extLst>
          </p:nvPr>
        </p:nvGraphicFramePr>
        <p:xfrm>
          <a:off x="8113991" y="2449891"/>
          <a:ext cx="2407548" cy="1220264"/>
        </p:xfrm>
        <a:graphic>
          <a:graphicData uri="http://schemas.openxmlformats.org/presentationml/2006/ole">
            <mc:AlternateContent xmlns:mc="http://schemas.openxmlformats.org/markup-compatibility/2006">
              <mc:Choice xmlns:v="urn:schemas-microsoft-com:vml" Requires="v">
                <p:oleObj name="Equation" r:id="rId23" imgW="927000" imgH="469800" progId="Equation.DSMT4">
                  <p:embed/>
                </p:oleObj>
              </mc:Choice>
              <mc:Fallback>
                <p:oleObj name="Equation" r:id="rId23" imgW="927000" imgH="469800" progId="Equation.DSMT4">
                  <p:embed/>
                  <p:pic>
                    <p:nvPicPr>
                      <p:cNvPr id="0" name=""/>
                      <p:cNvPicPr/>
                      <p:nvPr/>
                    </p:nvPicPr>
                    <p:blipFill>
                      <a:blip r:embed="rId24"/>
                      <a:stretch>
                        <a:fillRect/>
                      </a:stretch>
                    </p:blipFill>
                    <p:spPr>
                      <a:xfrm>
                        <a:off x="8113991" y="2449891"/>
                        <a:ext cx="2407548" cy="1220264"/>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5CC4FD3A-35E6-4378-B22B-45552E8A1601}"/>
              </a:ext>
            </a:extLst>
          </p:cNvPr>
          <p:cNvGraphicFramePr>
            <a:graphicFrameLocks noChangeAspect="1"/>
          </p:cNvGraphicFramePr>
          <p:nvPr>
            <p:extLst>
              <p:ext uri="{D42A27DB-BD31-4B8C-83A1-F6EECF244321}">
                <p14:modId xmlns:p14="http://schemas.microsoft.com/office/powerpoint/2010/main" val="2719909712"/>
              </p:ext>
            </p:extLst>
          </p:nvPr>
        </p:nvGraphicFramePr>
        <p:xfrm>
          <a:off x="3882796" y="3937926"/>
          <a:ext cx="2632075" cy="1316038"/>
        </p:xfrm>
        <a:graphic>
          <a:graphicData uri="http://schemas.openxmlformats.org/presentationml/2006/ole">
            <mc:AlternateContent xmlns:mc="http://schemas.openxmlformats.org/markup-compatibility/2006">
              <mc:Choice xmlns:v="urn:schemas-microsoft-com:vml" Requires="v">
                <p:oleObj name="Equation" r:id="rId25" imgW="1015920" imgH="507960" progId="Equation.DSMT4">
                  <p:embed/>
                </p:oleObj>
              </mc:Choice>
              <mc:Fallback>
                <p:oleObj name="Equation" r:id="rId25" imgW="1015920" imgH="507960" progId="Equation.DSMT4">
                  <p:embed/>
                  <p:pic>
                    <p:nvPicPr>
                      <p:cNvPr id="0" name=""/>
                      <p:cNvPicPr/>
                      <p:nvPr/>
                    </p:nvPicPr>
                    <p:blipFill>
                      <a:blip r:embed="rId26"/>
                      <a:stretch>
                        <a:fillRect/>
                      </a:stretch>
                    </p:blipFill>
                    <p:spPr>
                      <a:xfrm>
                        <a:off x="3882796" y="3937926"/>
                        <a:ext cx="2632075" cy="1316038"/>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5D86FBBB-684D-497D-9F61-5712A1C10919}"/>
              </a:ext>
            </a:extLst>
          </p:cNvPr>
          <p:cNvGraphicFramePr>
            <a:graphicFrameLocks noChangeAspect="1"/>
          </p:cNvGraphicFramePr>
          <p:nvPr>
            <p:extLst>
              <p:ext uri="{D42A27DB-BD31-4B8C-83A1-F6EECF244321}">
                <p14:modId xmlns:p14="http://schemas.microsoft.com/office/powerpoint/2010/main" val="3546287198"/>
              </p:ext>
            </p:extLst>
          </p:nvPr>
        </p:nvGraphicFramePr>
        <p:xfrm>
          <a:off x="6484359" y="3948245"/>
          <a:ext cx="2525713" cy="1295400"/>
        </p:xfrm>
        <a:graphic>
          <a:graphicData uri="http://schemas.openxmlformats.org/presentationml/2006/ole">
            <mc:AlternateContent xmlns:mc="http://schemas.openxmlformats.org/markup-compatibility/2006">
              <mc:Choice xmlns:v="urn:schemas-microsoft-com:vml" Requires="v">
                <p:oleObj name="Equation" r:id="rId27" imgW="990360" imgH="507960" progId="Equation.DSMT4">
                  <p:embed/>
                </p:oleObj>
              </mc:Choice>
              <mc:Fallback>
                <p:oleObj name="Equation" r:id="rId27" imgW="990360" imgH="507960" progId="Equation.DSMT4">
                  <p:embed/>
                  <p:pic>
                    <p:nvPicPr>
                      <p:cNvPr id="0" name=""/>
                      <p:cNvPicPr/>
                      <p:nvPr/>
                    </p:nvPicPr>
                    <p:blipFill>
                      <a:blip r:embed="rId28"/>
                      <a:stretch>
                        <a:fillRect/>
                      </a:stretch>
                    </p:blipFill>
                    <p:spPr>
                      <a:xfrm>
                        <a:off x="6484359" y="3948245"/>
                        <a:ext cx="2525713" cy="12954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692C0B77-94A9-4ED9-9837-A80876FAB160}"/>
              </a:ext>
            </a:extLst>
          </p:cNvPr>
          <p:cNvGraphicFramePr>
            <a:graphicFrameLocks noChangeAspect="1"/>
          </p:cNvGraphicFramePr>
          <p:nvPr>
            <p:extLst>
              <p:ext uri="{D42A27DB-BD31-4B8C-83A1-F6EECF244321}">
                <p14:modId xmlns:p14="http://schemas.microsoft.com/office/powerpoint/2010/main" val="3045590327"/>
              </p:ext>
            </p:extLst>
          </p:nvPr>
        </p:nvGraphicFramePr>
        <p:xfrm>
          <a:off x="9056473" y="3952357"/>
          <a:ext cx="1489709" cy="1295399"/>
        </p:xfrm>
        <a:graphic>
          <a:graphicData uri="http://schemas.openxmlformats.org/presentationml/2006/ole">
            <mc:AlternateContent xmlns:mc="http://schemas.openxmlformats.org/markup-compatibility/2006">
              <mc:Choice xmlns:v="urn:schemas-microsoft-com:vml" Requires="v">
                <p:oleObj name="Equation" r:id="rId29" imgW="583920" imgH="507960" progId="Equation.DSMT4">
                  <p:embed/>
                </p:oleObj>
              </mc:Choice>
              <mc:Fallback>
                <p:oleObj name="Equation" r:id="rId29" imgW="583920" imgH="507960" progId="Equation.DSMT4">
                  <p:embed/>
                  <p:pic>
                    <p:nvPicPr>
                      <p:cNvPr id="0" name=""/>
                      <p:cNvPicPr/>
                      <p:nvPr/>
                    </p:nvPicPr>
                    <p:blipFill>
                      <a:blip r:embed="rId30"/>
                      <a:stretch>
                        <a:fillRect/>
                      </a:stretch>
                    </p:blipFill>
                    <p:spPr>
                      <a:xfrm>
                        <a:off x="9056473" y="3952357"/>
                        <a:ext cx="1489709" cy="1295399"/>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2B8FD626-CC96-4B34-8619-6AFE9281D1F7}"/>
              </a:ext>
            </a:extLst>
          </p:cNvPr>
          <p:cNvGraphicFramePr>
            <a:graphicFrameLocks noChangeAspect="1"/>
          </p:cNvGraphicFramePr>
          <p:nvPr>
            <p:extLst>
              <p:ext uri="{D42A27DB-BD31-4B8C-83A1-F6EECF244321}">
                <p14:modId xmlns:p14="http://schemas.microsoft.com/office/powerpoint/2010/main" val="1178282036"/>
              </p:ext>
            </p:extLst>
          </p:nvPr>
        </p:nvGraphicFramePr>
        <p:xfrm>
          <a:off x="468313" y="5266002"/>
          <a:ext cx="4421188" cy="1282700"/>
        </p:xfrm>
        <a:graphic>
          <a:graphicData uri="http://schemas.openxmlformats.org/presentationml/2006/ole">
            <mc:AlternateContent xmlns:mc="http://schemas.openxmlformats.org/markup-compatibility/2006">
              <mc:Choice xmlns:v="urn:schemas-microsoft-com:vml" Requires="v">
                <p:oleObj name="Equation" r:id="rId31" imgW="1663560" imgH="482400" progId="Equation.DSMT4">
                  <p:embed/>
                </p:oleObj>
              </mc:Choice>
              <mc:Fallback>
                <p:oleObj name="Equation" r:id="rId31" imgW="1663560" imgH="482400" progId="Equation.DSMT4">
                  <p:embed/>
                  <p:pic>
                    <p:nvPicPr>
                      <p:cNvPr id="0" name=""/>
                      <p:cNvPicPr/>
                      <p:nvPr/>
                    </p:nvPicPr>
                    <p:blipFill>
                      <a:blip r:embed="rId32"/>
                      <a:stretch>
                        <a:fillRect/>
                      </a:stretch>
                    </p:blipFill>
                    <p:spPr>
                      <a:xfrm>
                        <a:off x="468313" y="5266002"/>
                        <a:ext cx="4421188" cy="1282700"/>
                      </a:xfrm>
                      <a:prstGeom prst="rect">
                        <a:avLst/>
                      </a:prstGeom>
                    </p:spPr>
                  </p:pic>
                </p:oleObj>
              </mc:Fallback>
            </mc:AlternateContent>
          </a:graphicData>
        </a:graphic>
      </p:graphicFrame>
    </p:spTree>
    <p:extLst>
      <p:ext uri="{BB962C8B-B14F-4D97-AF65-F5344CB8AC3E}">
        <p14:creationId xmlns:p14="http://schemas.microsoft.com/office/powerpoint/2010/main" val="3411539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down)">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dow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wipe(down)">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wipe(down)">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wipe(down)">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wipe(down)">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wipe(down)">
                                      <p:cBhvr>
                                        <p:cTn id="7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F8E1-3634-4EA2-992F-3544B1FC5BAE}"/>
              </a:ext>
            </a:extLst>
          </p:cNvPr>
          <p:cNvSpPr>
            <a:spLocks noGrp="1"/>
          </p:cNvSpPr>
          <p:nvPr>
            <p:ph type="title"/>
          </p:nvPr>
        </p:nvSpPr>
        <p:spPr>
          <a:xfrm>
            <a:off x="1453055" y="1263760"/>
            <a:ext cx="10515600" cy="1325563"/>
          </a:xfrm>
        </p:spPr>
        <p:txBody>
          <a:bodyPr/>
          <a:lstStyle/>
          <a:p>
            <a:pPr algn="ctr"/>
            <a:r>
              <a:rPr lang="vi-VN"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HƯỚNG DẪN VỀ NHÀ</a:t>
            </a:r>
            <a:endPar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3" name="Content Placeholder 2">
            <a:extLst>
              <a:ext uri="{FF2B5EF4-FFF2-40B4-BE49-F238E27FC236}">
                <a16:creationId xmlns:a16="http://schemas.microsoft.com/office/drawing/2014/main" id="{7FA4FF05-397A-4D82-A472-83065CE9E8A2}"/>
              </a:ext>
            </a:extLst>
          </p:cNvPr>
          <p:cNvSpPr>
            <a:spLocks noGrp="1"/>
          </p:cNvSpPr>
          <p:nvPr>
            <p:ph idx="1"/>
          </p:nvPr>
        </p:nvSpPr>
        <p:spPr>
          <a:xfrm>
            <a:off x="1453055" y="2724260"/>
            <a:ext cx="10515600" cy="4351338"/>
          </a:xfrm>
        </p:spPr>
        <p:txBody>
          <a:bodyPr>
            <a:normAutofit/>
          </a:bodyPr>
          <a:lstStyle/>
          <a:p>
            <a:r>
              <a:rPr lang="vi-VN" sz="3200" dirty="0">
                <a:latin typeface="Times New Roman" panose="02020603050405020304" pitchFamily="18" charset="0"/>
                <a:cs typeface="Times New Roman" panose="02020603050405020304" pitchFamily="18" charset="0"/>
              </a:rPr>
              <a:t>Học bài cũ và làm các bài tập </a:t>
            </a:r>
            <a:r>
              <a:rPr lang="vi-VN" sz="3200" b="1" dirty="0">
                <a:latin typeface="Times New Roman" panose="02020603050405020304" pitchFamily="18" charset="0"/>
                <a:cs typeface="Times New Roman" panose="02020603050405020304" pitchFamily="18" charset="0"/>
              </a:rPr>
              <a:t>25, 26, 27, 28, 35, 36 </a:t>
            </a:r>
            <a:r>
              <a:rPr lang="vi-VN" sz="3200" dirty="0">
                <a:latin typeface="Times New Roman" panose="02020603050405020304" pitchFamily="18" charset="0"/>
                <a:cs typeface="Times New Roman" panose="02020603050405020304" pitchFamily="18" charset="0"/>
              </a:rPr>
              <a:t>(</a:t>
            </a:r>
            <a:r>
              <a:rPr lang="vi-VN" sz="3200" b="1" dirty="0">
                <a:latin typeface="Times New Roman" panose="02020603050405020304" pitchFamily="18" charset="0"/>
                <a:cs typeface="Times New Roman" panose="02020603050405020304" pitchFamily="18" charset="0"/>
              </a:rPr>
              <a:t>SBT </a:t>
            </a:r>
            <a:r>
              <a:rPr lang="vi-VN" sz="3200" dirty="0">
                <a:latin typeface="Times New Roman" panose="02020603050405020304" pitchFamily="18" charset="0"/>
                <a:cs typeface="Times New Roman" panose="02020603050405020304" pitchFamily="18" charset="0"/>
              </a:rPr>
              <a:t>trang 10, 11)</a:t>
            </a:r>
          </a:p>
          <a:p>
            <a:r>
              <a:rPr lang="vi-VN" sz="3200" dirty="0">
                <a:latin typeface="Times New Roman" panose="02020603050405020304" pitchFamily="18" charset="0"/>
                <a:cs typeface="Times New Roman" panose="02020603050405020304" pitchFamily="18" charset="0"/>
              </a:rPr>
              <a:t>Xem lại các bài tập đã giải</a:t>
            </a:r>
          </a:p>
          <a:p>
            <a:r>
              <a:rPr lang="vi-VN" sz="3200" dirty="0">
                <a:latin typeface="Times New Roman" panose="02020603050405020304" pitchFamily="18" charset="0"/>
                <a:cs typeface="Times New Roman" panose="02020603050405020304" pitchFamily="18" charset="0"/>
              </a:rPr>
              <a:t>Chuẩn bị bài mới.</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4126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TotalTime>
  <Words>253</Words>
  <Application>Microsoft Office PowerPoint</Application>
  <PresentationFormat>Widescreen</PresentationFormat>
  <Paragraphs>28</Paragraphs>
  <Slides>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8</vt:i4>
      </vt:variant>
    </vt:vector>
  </HeadingPairs>
  <TitlesOfParts>
    <vt:vector size="16" baseType="lpstr">
      <vt:lpstr>Arial</vt:lpstr>
      <vt:lpstr>Calibri</vt:lpstr>
      <vt:lpstr>Calibri Light</vt:lpstr>
      <vt:lpstr>Cambria Math</vt:lpstr>
      <vt:lpstr>Times New Roman</vt:lpstr>
      <vt:lpstr>Office Theme</vt:lpstr>
      <vt:lpstr>Equation</vt:lpstr>
      <vt:lpstr>MathType 7.0 Equation</vt:lpstr>
      <vt:lpstr>TIẾT 71: LUYỆN TẬP</vt:lpstr>
      <vt:lpstr>I. Trắc nghiệm</vt:lpstr>
      <vt:lpstr>Bài 1: Rút gọn các phân số sau:</vt:lpstr>
      <vt:lpstr>PowerPoint Presentation</vt:lpstr>
      <vt:lpstr>Bài 2: Một tủ sách có 1400 cuốn, trong đó có 600 cuốn sách toán học, còn lại là sách văn học. Hỏi mỗi loại sách trên chiếm bao nhiêu phần của tổng số sách? </vt:lpstr>
      <vt:lpstr>PowerPoint Presentation</vt:lpstr>
      <vt:lpstr>PowerPoint Presentation</vt:lpstr>
      <vt:lpstr>HƯỚNG DẪN VỀ NHÀ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71: LUYỆN TẬP</dc:title>
  <dc:creator>jeff lol</dc:creator>
  <cp:lastModifiedBy>jeff lol</cp:lastModifiedBy>
  <cp:revision>16</cp:revision>
  <dcterms:created xsi:type="dcterms:W3CDTF">2021-02-20T08:58:46Z</dcterms:created>
  <dcterms:modified xsi:type="dcterms:W3CDTF">2021-02-20T12:56:58Z</dcterms:modified>
</cp:coreProperties>
</file>