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0" r:id="rId2"/>
    <p:sldId id="287" r:id="rId3"/>
    <p:sldId id="263" r:id="rId4"/>
    <p:sldId id="264" r:id="rId5"/>
    <p:sldId id="261" r:id="rId6"/>
    <p:sldId id="280" r:id="rId7"/>
    <p:sldId id="265" r:id="rId8"/>
    <p:sldId id="286" r:id="rId9"/>
    <p:sldId id="266" r:id="rId10"/>
    <p:sldId id="268" r:id="rId11"/>
    <p:sldId id="267" r:id="rId12"/>
    <p:sldId id="279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5FFF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985" autoAdjust="0"/>
    <p:restoredTop sz="94660"/>
  </p:normalViewPr>
  <p:slideViewPr>
    <p:cSldViewPr snapToGrid="0">
      <p:cViewPr>
        <p:scale>
          <a:sx n="79" d="100"/>
          <a:sy n="79" d="100"/>
        </p:scale>
        <p:origin x="-30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366AA-5093-4434-AEBB-E143479C4875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54C-1B72-44CE-A4D9-F8AEA194C3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8889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F2C9FD-918F-4C95-9896-EF0A4BA2530A}" type="slidenum">
              <a:rPr lang="en-US"/>
              <a:pPr/>
              <a:t>5</a:t>
            </a:fld>
            <a:endParaRPr lang="en-US"/>
          </a:p>
        </p:txBody>
      </p:sp>
      <p:sp>
        <p:nvSpPr>
          <p:cNvPr id="33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="" xmlns:p14="http://schemas.microsoft.com/office/powerpoint/2010/main" val="995705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fld id="{D0D1D58D-9F10-472D-A2D0-76A76605ACBD}" type="slidenum">
              <a:rPr lang="en-US" sz="1200" b="0" smtClean="0">
                <a:latin typeface="Arial" panose="020B0604020202020204" pitchFamily="34" charset="0"/>
              </a:rPr>
              <a:pPr/>
              <a:t>11</a:t>
            </a:fld>
            <a:endParaRPr lang="en-US" sz="1200" b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915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360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661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88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9247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075803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7551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43898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39694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2FF6944A-4867-480D-814E-378F6A99D3DE}" type="slidenum">
              <a:rPr lang="vi-VN"/>
              <a:pPr/>
              <a:t>‹#›</a:t>
            </a:fld>
            <a:endParaRPr lang="vi-VN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33308361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1625"/>
            <a:ext cx="10363200" cy="146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1EE0AF-7DAB-4D06-BB02-1A3D4F5E7669}" type="slidenum">
              <a:rPr lang="ar-SA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3751436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DA0559F-8412-4CA9-9CCE-CB95EAE3EC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4545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035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527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225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2317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489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733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19818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004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EEF7D-C949-47C6-8603-D81631AB0DED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3173A0-D951-422A-A55B-82CAA34A2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94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5"/>
          <p:cNvSpPr txBox="1">
            <a:spLocks noChangeArrowheads="1"/>
          </p:cNvSpPr>
          <p:nvPr/>
        </p:nvSpPr>
        <p:spPr bwMode="auto">
          <a:xfrm>
            <a:off x="4953000" y="2360613"/>
            <a:ext cx="2743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sz="4800" b="1" u="sng" dirty="0" err="1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Tiết</a:t>
            </a:r>
            <a:r>
              <a:rPr lang="en-US" sz="4800" b="1" u="sng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 31</a:t>
            </a:r>
            <a:r>
              <a:rPr lang="en-US" sz="4800" b="1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171" name="Text Box 26"/>
          <p:cNvSpPr txBox="1">
            <a:spLocks noChangeArrowheads="1"/>
          </p:cNvSpPr>
          <p:nvPr/>
        </p:nvSpPr>
        <p:spPr bwMode="auto">
          <a:xfrm>
            <a:off x="2514600" y="3262313"/>
            <a:ext cx="7391400" cy="830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ƯỚC CHUNG LỚN NHẤT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685800" y="13716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>
              <a:latin typeface="Times New Roman" panose="02020603050405020304" pitchFamily="18" charset="0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838200" y="15240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63207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2CB811F-4C2F-4723-95E1-2139D49B861F}" type="slidenum">
              <a:rPr lang="ar-SA">
                <a:latin typeface="Arial Black" panose="020B0A04020102020204" pitchFamily="34" charset="0"/>
              </a:rPr>
              <a:pPr eaLnBrk="1" hangingPunct="1"/>
              <a:t>10</a:t>
            </a:fld>
            <a:endParaRPr lang="vi-VN">
              <a:latin typeface="Arial Black" panose="020B0A04020102020204" pitchFamily="34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229459" y="599654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Khoanh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tròn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trước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524000" y="3606934"/>
            <a:ext cx="403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</a:rPr>
              <a:t> 3</a:t>
            </a:r>
            <a:r>
              <a:rPr lang="en-US" sz="2800" dirty="0">
                <a:latin typeface="Times New Roman" panose="02020603050405020304" pitchFamily="18" charset="0"/>
              </a:rPr>
              <a:t>: ƯCLN (9;10) </a:t>
            </a:r>
            <a:r>
              <a:rPr lang="en-US" sz="2800" dirty="0" err="1">
                <a:latin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</a:rPr>
              <a:t>:  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771186" y="4253789"/>
            <a:ext cx="6705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latin typeface="Times New Roman" panose="02020603050405020304" pitchFamily="18" charset="0"/>
              </a:rPr>
              <a:t>A. 1          B. 2          C. 3          D. 5</a:t>
            </a:r>
            <a:endParaRPr 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6309732" y="5595695"/>
            <a:ext cx="481360" cy="532554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524000" y="1209254"/>
            <a:ext cx="5486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 smtClean="0">
                <a:latin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</a:rPr>
              <a:t> 1</a:t>
            </a:r>
            <a:r>
              <a:rPr lang="en-US" sz="2800" dirty="0" smtClean="0">
                <a:latin typeface="Times New Roman" panose="02020603050405020304" pitchFamily="18" charset="0"/>
              </a:rPr>
              <a:t>: ƯCLN </a:t>
            </a:r>
            <a:r>
              <a:rPr lang="en-US" sz="2800" dirty="0">
                <a:latin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</a:rPr>
              <a:t>28; 36 ) </a:t>
            </a:r>
            <a:r>
              <a:rPr lang="en-US" sz="2800" dirty="0" err="1">
                <a:latin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1668966" y="3083714"/>
            <a:ext cx="6705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</a:rPr>
              <a:t>A. 1          B. 5          C. 300          D. 1000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668966" y="1846774"/>
            <a:ext cx="6705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</a:rPr>
              <a:t>A. 2</a:t>
            </a:r>
            <a:r>
              <a:rPr lang="en-US" sz="2800" dirty="0" smtClean="0">
                <a:latin typeface="Times New Roman" panose="02020603050405020304" pitchFamily="18" charset="0"/>
              </a:rPr>
              <a:t>          </a:t>
            </a:r>
            <a:r>
              <a:rPr lang="en-US" sz="2800" dirty="0">
                <a:latin typeface="Times New Roman" panose="02020603050405020304" pitchFamily="18" charset="0"/>
              </a:rPr>
              <a:t>B. </a:t>
            </a:r>
            <a:r>
              <a:rPr lang="en-US" sz="2800" dirty="0" smtClean="0">
                <a:latin typeface="Times New Roman" panose="02020603050405020304" pitchFamily="18" charset="0"/>
              </a:rPr>
              <a:t>4          </a:t>
            </a:r>
            <a:r>
              <a:rPr lang="en-US" sz="2800" dirty="0">
                <a:latin typeface="Times New Roman" panose="02020603050405020304" pitchFamily="18" charset="0"/>
              </a:rPr>
              <a:t>C. </a:t>
            </a:r>
            <a:r>
              <a:rPr lang="en-US" sz="2800" dirty="0" smtClean="0">
                <a:latin typeface="Times New Roman" panose="02020603050405020304" pitchFamily="18" charset="0"/>
              </a:rPr>
              <a:t>6          </a:t>
            </a:r>
            <a:r>
              <a:rPr lang="en-US" sz="2800" dirty="0">
                <a:latin typeface="Times New Roman" panose="02020603050405020304" pitchFamily="18" charset="0"/>
              </a:rPr>
              <a:t>D. 1</a:t>
            </a:r>
          </a:p>
        </p:txBody>
      </p:sp>
      <p:sp>
        <p:nvSpPr>
          <p:cNvPr id="18442" name="Oval 10"/>
          <p:cNvSpPr>
            <a:spLocks noChangeArrowheads="1"/>
          </p:cNvSpPr>
          <p:nvPr/>
        </p:nvSpPr>
        <p:spPr bwMode="auto">
          <a:xfrm>
            <a:off x="3166016" y="3131550"/>
            <a:ext cx="435827" cy="508310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3111190" y="1884874"/>
            <a:ext cx="490654" cy="485120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524000" y="2446194"/>
            <a:ext cx="66163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 smtClean="0">
                <a:latin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</a:rPr>
              <a:t> 2</a:t>
            </a:r>
            <a:r>
              <a:rPr lang="en-US" sz="2800" dirty="0" smtClean="0">
                <a:latin typeface="Times New Roman" panose="02020603050405020304" pitchFamily="18" charset="0"/>
              </a:rPr>
              <a:t>: ƯCLN </a:t>
            </a:r>
            <a:r>
              <a:rPr lang="en-US" sz="2800" dirty="0">
                <a:latin typeface="Times New Roman" panose="02020603050405020304" pitchFamily="18" charset="0"/>
              </a:rPr>
              <a:t>(5; 300; </a:t>
            </a:r>
            <a:r>
              <a:rPr lang="en-US" sz="2800" dirty="0" smtClean="0">
                <a:latin typeface="Times New Roman" panose="02020603050405020304" pitchFamily="18" charset="0"/>
              </a:rPr>
              <a:t>1000) </a:t>
            </a:r>
            <a:r>
              <a:rPr lang="en-US" sz="2800" dirty="0" err="1">
                <a:latin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4351" name="Text Box 21"/>
          <p:cNvSpPr txBox="1">
            <a:spLocks noChangeArrowheads="1"/>
          </p:cNvSpPr>
          <p:nvPr/>
        </p:nvSpPr>
        <p:spPr bwMode="auto">
          <a:xfrm>
            <a:off x="1524000" y="-762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Tiết 31:</a:t>
            </a:r>
            <a:r>
              <a:rPr lang="en-US" sz="3200">
                <a:solidFill>
                  <a:schemeClr val="folHlink"/>
                </a:solidFill>
                <a:latin typeface="Times New Roman" panose="02020603050405020304" pitchFamily="18" charset="0"/>
              </a:rPr>
              <a:t>    </a:t>
            </a:r>
            <a:r>
              <a:rPr lang="en-US" sz="3200" b="1">
                <a:solidFill>
                  <a:srgbClr val="34D274"/>
                </a:solidFill>
                <a:latin typeface="Times New Roman" panose="02020603050405020304" pitchFamily="18" charset="0"/>
              </a:rPr>
              <a:t>Ước chung lớn nhất</a:t>
            </a:r>
          </a:p>
        </p:txBody>
      </p:sp>
      <p:sp>
        <p:nvSpPr>
          <p:cNvPr id="14352" name="Line 22"/>
          <p:cNvSpPr>
            <a:spLocks noChangeShapeType="1"/>
          </p:cNvSpPr>
          <p:nvPr/>
        </p:nvSpPr>
        <p:spPr bwMode="auto">
          <a:xfrm>
            <a:off x="1524000" y="533400"/>
            <a:ext cx="9144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24000" y="4967509"/>
            <a:ext cx="3974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</a:rPr>
              <a:t>ƯCLN </a:t>
            </a:r>
            <a:r>
              <a:rPr lang="en-US" sz="2800" dirty="0" smtClean="0">
                <a:latin typeface="Times New Roman" panose="02020603050405020304" pitchFamily="18" charset="0"/>
              </a:rPr>
              <a:t>(7;8;9) </a:t>
            </a:r>
            <a:r>
              <a:rPr lang="en-US" sz="2800" dirty="0" err="1">
                <a:latin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</a:rPr>
              <a:t>: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61623" y="5605029"/>
            <a:ext cx="53110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</a:rPr>
              <a:t>A. </a:t>
            </a:r>
            <a:r>
              <a:rPr lang="en-US" sz="2800" dirty="0" smtClean="0">
                <a:latin typeface="Times New Roman" panose="02020603050405020304" pitchFamily="18" charset="0"/>
              </a:rPr>
              <a:t>7          </a:t>
            </a:r>
            <a:r>
              <a:rPr lang="en-US" sz="2800" dirty="0">
                <a:latin typeface="Times New Roman" panose="02020603050405020304" pitchFamily="18" charset="0"/>
              </a:rPr>
              <a:t>B. </a:t>
            </a:r>
            <a:r>
              <a:rPr lang="en-US" sz="2800" dirty="0" smtClean="0">
                <a:latin typeface="Times New Roman" panose="02020603050405020304" pitchFamily="18" charset="0"/>
              </a:rPr>
              <a:t>8          </a:t>
            </a:r>
            <a:r>
              <a:rPr lang="en-US" sz="2800" dirty="0">
                <a:latin typeface="Times New Roman" panose="02020603050405020304" pitchFamily="18" charset="0"/>
              </a:rPr>
              <a:t>C. </a:t>
            </a:r>
            <a:r>
              <a:rPr lang="en-US" sz="2800" dirty="0" smtClean="0">
                <a:latin typeface="Times New Roman" panose="02020603050405020304" pitchFamily="18" charset="0"/>
              </a:rPr>
              <a:t>9          </a:t>
            </a:r>
            <a:r>
              <a:rPr lang="en-US" sz="2800" dirty="0">
                <a:latin typeface="Times New Roman" panose="02020603050405020304" pitchFamily="18" charset="0"/>
              </a:rPr>
              <a:t>D. </a:t>
            </a:r>
            <a:r>
              <a:rPr lang="en-US" sz="2800" dirty="0" smtClean="0">
                <a:latin typeface="Times New Roman" panose="02020603050405020304" pitchFamily="18" charset="0"/>
              </a:rPr>
              <a:t>1</a:t>
            </a:r>
            <a:endParaRPr 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8" name="Oval 6"/>
          <p:cNvSpPr>
            <a:spLocks noChangeArrowheads="1"/>
          </p:cNvSpPr>
          <p:nvPr/>
        </p:nvSpPr>
        <p:spPr bwMode="auto">
          <a:xfrm>
            <a:off x="1771186" y="4282554"/>
            <a:ext cx="481360" cy="532554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0175759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42" grpId="0" animBg="1"/>
      <p:bldP spid="18443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647662" y="95250"/>
            <a:ext cx="9120353" cy="1841047"/>
            <a:chOff x="720" y="1392"/>
            <a:chExt cx="4058" cy="480"/>
          </a:xfrm>
          <a:solidFill>
            <a:srgbClr val="0000CC"/>
          </a:solidFill>
          <a:effectLst>
            <a:reflection blurRad="6350" stA="50000" endA="300" endPos="90000" dist="50800" dir="5400000" sy="-100000" algn="bl" rotWithShape="0"/>
          </a:effectLst>
        </p:grpSpPr>
        <p:sp>
          <p:nvSpPr>
            <p:cNvPr id="47112" name="AutoShape 8"/>
            <p:cNvSpPr>
              <a:spLocks noChangeArrowheads="1"/>
            </p:cNvSpPr>
            <p:nvPr/>
          </p:nvSpPr>
          <p:spPr bwMode="lt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sp>
          <p:nvSpPr>
            <p:cNvPr id="47115" name="AutoShape 11"/>
            <p:cNvSpPr>
              <a:spLocks noChangeArrowheads="1"/>
            </p:cNvSpPr>
            <p:nvPr/>
          </p:nvSpPr>
          <p:spPr bwMode="ltGray">
            <a:xfrm>
              <a:off x="730" y="1407"/>
              <a:ext cx="4043" cy="11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latin typeface="Calibri" pitchFamily="34" charset="0"/>
              </a:endParaRPr>
            </a:p>
          </p:txBody>
        </p:sp>
      </p:grpSp>
      <p:sp>
        <p:nvSpPr>
          <p:cNvPr id="31747" name="Rectangle 2"/>
          <p:cNvSpPr>
            <a:spLocks noGrp="1"/>
          </p:cNvSpPr>
          <p:nvPr>
            <p:ph type="title" idx="4294967295"/>
          </p:nvPr>
        </p:nvSpPr>
        <p:spPr>
          <a:xfrm>
            <a:off x="6629401" y="201601"/>
            <a:ext cx="4038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b="1" i="1" u="sng" dirty="0">
                <a:solidFill>
                  <a:srgbClr val="FF0000"/>
                </a:solidFill>
              </a:rPr>
              <a:t>TRÒ CHƠI Ô </a:t>
            </a:r>
            <a:r>
              <a:rPr lang="en-US" sz="3000" b="1" i="1" u="sng" dirty="0" smtClean="0">
                <a:solidFill>
                  <a:srgbClr val="FF0000"/>
                </a:solidFill>
              </a:rPr>
              <a:t>SỐ </a:t>
            </a:r>
            <a:endParaRPr lang="en-US" sz="3000" b="1" i="1" u="sng" dirty="0">
              <a:solidFill>
                <a:srgbClr val="FF0000"/>
              </a:solidFill>
            </a:endParaRPr>
          </a:p>
        </p:txBody>
      </p:sp>
      <p:sp>
        <p:nvSpPr>
          <p:cNvPr id="31748" name="Rectangle 6"/>
          <p:cNvSpPr>
            <a:spLocks noChangeArrowheads="1"/>
          </p:cNvSpPr>
          <p:nvPr/>
        </p:nvSpPr>
        <p:spPr bwMode="auto">
          <a:xfrm>
            <a:off x="3714752" y="2084918"/>
            <a:ext cx="628649" cy="630767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2813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31749" name="Rectangle 9"/>
          <p:cNvSpPr>
            <a:spLocks noChangeArrowheads="1"/>
          </p:cNvSpPr>
          <p:nvPr/>
        </p:nvSpPr>
        <p:spPr bwMode="auto">
          <a:xfrm>
            <a:off x="4334933" y="2084918"/>
            <a:ext cx="628651" cy="630767"/>
          </a:xfrm>
          <a:prstGeom prst="rect">
            <a:avLst/>
          </a:pr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2813">
                <a:solidFill>
                  <a:schemeClr val="bg1"/>
                </a:solidFill>
                <a:cs typeface="Arial" panose="020B0604020202020204" pitchFamily="34" charset="0"/>
              </a:rPr>
              <a:t>4</a:t>
            </a:r>
          </a:p>
        </p:txBody>
      </p:sp>
      <p:sp>
        <p:nvSpPr>
          <p:cNvPr id="31750" name="Rectangle 10"/>
          <p:cNvSpPr>
            <a:spLocks noChangeArrowheads="1"/>
          </p:cNvSpPr>
          <p:nvPr/>
        </p:nvSpPr>
        <p:spPr bwMode="auto">
          <a:xfrm>
            <a:off x="3115902" y="2703895"/>
            <a:ext cx="628651" cy="630767"/>
          </a:xfrm>
          <a:prstGeom prst="rect">
            <a:avLst/>
          </a:pr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2813" dirty="0" smtClean="0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endParaRPr lang="en-US" sz="2813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85707" name="Rectangle 11"/>
          <p:cNvSpPr>
            <a:spLocks noChangeArrowheads="1"/>
          </p:cNvSpPr>
          <p:nvPr/>
        </p:nvSpPr>
        <p:spPr bwMode="auto">
          <a:xfrm>
            <a:off x="3708400" y="2095500"/>
            <a:ext cx="628651" cy="620184"/>
          </a:xfrm>
          <a:prstGeom prst="rect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defRPr/>
            </a:pPr>
            <a:endParaRPr lang="vi-VN" sz="1500" b="0">
              <a:latin typeface="Times New Roman" panose="02020603050405020304" pitchFamily="18" charset="0"/>
            </a:endParaRPr>
          </a:p>
        </p:txBody>
      </p:sp>
      <p:sp>
        <p:nvSpPr>
          <p:cNvPr id="285708" name="Rectangle 12"/>
          <p:cNvSpPr>
            <a:spLocks noChangeArrowheads="1"/>
          </p:cNvSpPr>
          <p:nvPr/>
        </p:nvSpPr>
        <p:spPr bwMode="auto">
          <a:xfrm>
            <a:off x="4332818" y="2089152"/>
            <a:ext cx="628649" cy="628649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defRPr/>
            </a:pPr>
            <a:endParaRPr lang="vi-VN" sz="1500" b="0">
              <a:latin typeface="Times New Roman" panose="02020603050405020304" pitchFamily="18" charset="0"/>
            </a:endParaRPr>
          </a:p>
        </p:txBody>
      </p:sp>
      <p:sp>
        <p:nvSpPr>
          <p:cNvPr id="285709" name="Rectangle 13"/>
          <p:cNvSpPr>
            <a:spLocks noChangeArrowheads="1"/>
          </p:cNvSpPr>
          <p:nvPr/>
        </p:nvSpPr>
        <p:spPr bwMode="auto">
          <a:xfrm>
            <a:off x="3105152" y="2693313"/>
            <a:ext cx="628649" cy="628649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defRPr/>
            </a:pPr>
            <a:endParaRPr lang="vi-VN" sz="1500" b="0">
              <a:latin typeface="Times New Roman" panose="02020603050405020304" pitchFamily="18" charset="0"/>
            </a:endParaRPr>
          </a:p>
        </p:txBody>
      </p:sp>
      <p:sp>
        <p:nvSpPr>
          <p:cNvPr id="285710" name="Oval 14"/>
          <p:cNvSpPr>
            <a:spLocks noChangeArrowheads="1"/>
          </p:cNvSpPr>
          <p:nvPr/>
        </p:nvSpPr>
        <p:spPr bwMode="auto">
          <a:xfrm>
            <a:off x="8458200" y="2133600"/>
            <a:ext cx="914400" cy="332317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lIns="91440" tIns="45720" rIns="91440" bIns="4572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85711" name="Text Box 15"/>
          <p:cNvSpPr txBox="1">
            <a:spLocks noChangeArrowheads="1"/>
          </p:cNvSpPr>
          <p:nvPr/>
        </p:nvSpPr>
        <p:spPr bwMode="auto">
          <a:xfrm>
            <a:off x="1919818" y="764118"/>
            <a:ext cx="88921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</a:rPr>
              <a:t> 1: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ƯCLN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24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48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85712" name="Oval 16"/>
          <p:cNvSpPr>
            <a:spLocks noChangeArrowheads="1"/>
          </p:cNvSpPr>
          <p:nvPr/>
        </p:nvSpPr>
        <p:spPr bwMode="auto">
          <a:xfrm>
            <a:off x="9448800" y="2133600"/>
            <a:ext cx="821267" cy="332317"/>
          </a:xfrm>
          <a:prstGeom prst="ellipse">
            <a:avLst/>
          </a:prstGeom>
          <a:solidFill>
            <a:srgbClr val="CC0000"/>
          </a:solidFill>
          <a:ln w="9525">
            <a:solidFill>
              <a:srgbClr val="0099FF"/>
            </a:solidFill>
            <a:round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15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1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1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757" name="Rectangle 18"/>
          <p:cNvSpPr>
            <a:spLocks noChangeArrowheads="1"/>
          </p:cNvSpPr>
          <p:nvPr/>
        </p:nvSpPr>
        <p:spPr bwMode="auto">
          <a:xfrm>
            <a:off x="3716867" y="2715684"/>
            <a:ext cx="615951" cy="626533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2813" dirty="0">
                <a:solidFill>
                  <a:schemeClr val="bg1"/>
                </a:solidFill>
                <a:cs typeface="Arial" panose="020B0604020202020204" pitchFamily="34" charset="0"/>
              </a:rPr>
              <a:t>0</a:t>
            </a:r>
          </a:p>
        </p:txBody>
      </p:sp>
      <p:sp>
        <p:nvSpPr>
          <p:cNvPr id="285719" name="Rectangle 23"/>
          <p:cNvSpPr>
            <a:spLocks noChangeArrowheads="1"/>
          </p:cNvSpPr>
          <p:nvPr/>
        </p:nvSpPr>
        <p:spPr bwMode="auto">
          <a:xfrm>
            <a:off x="3718984" y="2715684"/>
            <a:ext cx="618067" cy="607483"/>
          </a:xfrm>
          <a:prstGeom prst="rect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defRPr/>
            </a:pPr>
            <a:endParaRPr lang="vi-VN" sz="1500" b="0">
              <a:latin typeface="Times New Roman" panose="02020603050405020304" pitchFamily="18" charset="0"/>
            </a:endParaRPr>
          </a:p>
        </p:txBody>
      </p:sp>
      <p:sp>
        <p:nvSpPr>
          <p:cNvPr id="285723" name="Oval 27"/>
          <p:cNvSpPr>
            <a:spLocks noChangeArrowheads="1"/>
          </p:cNvSpPr>
          <p:nvPr/>
        </p:nvSpPr>
        <p:spPr bwMode="auto">
          <a:xfrm>
            <a:off x="8475133" y="2743201"/>
            <a:ext cx="914400" cy="334433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lIns="91440" tIns="45720" rIns="91440" bIns="4572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285724" name="Text Box 28"/>
          <p:cNvSpPr txBox="1">
            <a:spLocks noChangeArrowheads="1"/>
          </p:cNvSpPr>
          <p:nvPr/>
        </p:nvSpPr>
        <p:spPr bwMode="auto">
          <a:xfrm>
            <a:off x="1965866" y="1001081"/>
            <a:ext cx="908473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</a:rPr>
              <a:t> 2: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tự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nhiên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có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hai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chữ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ước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10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:  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5725" name="Oval 29"/>
          <p:cNvSpPr>
            <a:spLocks noChangeArrowheads="1"/>
          </p:cNvSpPr>
          <p:nvPr/>
        </p:nvSpPr>
        <p:spPr bwMode="auto">
          <a:xfrm>
            <a:off x="9465733" y="2743201"/>
            <a:ext cx="821267" cy="334433"/>
          </a:xfrm>
          <a:prstGeom prst="ellipse">
            <a:avLst/>
          </a:prstGeom>
          <a:solidFill>
            <a:srgbClr val="CC0000"/>
          </a:solidFill>
          <a:ln w="9525">
            <a:solidFill>
              <a:srgbClr val="0099FF"/>
            </a:solidFill>
            <a:round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15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1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1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763" name="Rectangle 33"/>
          <p:cNvSpPr>
            <a:spLocks noChangeArrowheads="1"/>
          </p:cNvSpPr>
          <p:nvPr/>
        </p:nvSpPr>
        <p:spPr bwMode="auto">
          <a:xfrm>
            <a:off x="3714752" y="3323167"/>
            <a:ext cx="628649" cy="628651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2813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285734" name="Rectangle 38"/>
          <p:cNvSpPr>
            <a:spLocks noChangeArrowheads="1"/>
          </p:cNvSpPr>
          <p:nvPr/>
        </p:nvSpPr>
        <p:spPr bwMode="auto">
          <a:xfrm>
            <a:off x="3708400" y="3327400"/>
            <a:ext cx="628651" cy="628651"/>
          </a:xfrm>
          <a:prstGeom prst="rect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defRPr/>
            </a:pPr>
            <a:endParaRPr lang="vi-VN" sz="1500" b="0">
              <a:latin typeface="Times New Roman" panose="02020603050405020304" pitchFamily="18" charset="0"/>
            </a:endParaRPr>
          </a:p>
        </p:txBody>
      </p:sp>
      <p:sp>
        <p:nvSpPr>
          <p:cNvPr id="285737" name="Oval 41"/>
          <p:cNvSpPr>
            <a:spLocks noChangeArrowheads="1"/>
          </p:cNvSpPr>
          <p:nvPr/>
        </p:nvSpPr>
        <p:spPr bwMode="auto">
          <a:xfrm>
            <a:off x="8473017" y="3310467"/>
            <a:ext cx="914400" cy="332317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lIns="91440" tIns="45720" rIns="91440" bIns="4572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285738" name="Text Box 42"/>
          <p:cNvSpPr txBox="1">
            <a:spLocks noChangeArrowheads="1"/>
          </p:cNvSpPr>
          <p:nvPr/>
        </p:nvSpPr>
        <p:spPr bwMode="auto">
          <a:xfrm>
            <a:off x="1919818" y="945506"/>
            <a:ext cx="864234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</a:rPr>
              <a:t> 3: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ước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mọi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tự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nhiên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?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5739" name="Oval 43"/>
          <p:cNvSpPr>
            <a:spLocks noChangeArrowheads="1"/>
          </p:cNvSpPr>
          <p:nvPr/>
        </p:nvSpPr>
        <p:spPr bwMode="auto">
          <a:xfrm>
            <a:off x="9465733" y="3352800"/>
            <a:ext cx="821267" cy="332317"/>
          </a:xfrm>
          <a:prstGeom prst="ellipse">
            <a:avLst/>
          </a:prstGeom>
          <a:solidFill>
            <a:srgbClr val="CC0000"/>
          </a:solidFill>
          <a:ln w="9525">
            <a:solidFill>
              <a:srgbClr val="0099FF"/>
            </a:solidFill>
            <a:round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15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1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1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771" name="Rectangle 44"/>
          <p:cNvSpPr>
            <a:spLocks noChangeArrowheads="1"/>
          </p:cNvSpPr>
          <p:nvPr/>
        </p:nvSpPr>
        <p:spPr bwMode="auto">
          <a:xfrm>
            <a:off x="3714752" y="3962400"/>
            <a:ext cx="628649" cy="628651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2813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285741" name="Rectangle 45"/>
          <p:cNvSpPr>
            <a:spLocks noChangeArrowheads="1"/>
          </p:cNvSpPr>
          <p:nvPr/>
        </p:nvSpPr>
        <p:spPr bwMode="auto">
          <a:xfrm>
            <a:off x="3704167" y="3960285"/>
            <a:ext cx="628651" cy="628649"/>
          </a:xfrm>
          <a:prstGeom prst="rect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defRPr/>
            </a:pPr>
            <a:endParaRPr lang="vi-VN" sz="1500" b="0">
              <a:latin typeface="Times New Roman" panose="02020603050405020304" pitchFamily="18" charset="0"/>
            </a:endParaRPr>
          </a:p>
        </p:txBody>
      </p:sp>
      <p:sp>
        <p:nvSpPr>
          <p:cNvPr id="285742" name="Oval 46"/>
          <p:cNvSpPr>
            <a:spLocks noChangeArrowheads="1"/>
          </p:cNvSpPr>
          <p:nvPr/>
        </p:nvSpPr>
        <p:spPr bwMode="auto">
          <a:xfrm>
            <a:off x="8475133" y="3886200"/>
            <a:ext cx="9144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2375" b="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375" b="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285743" name="Text Box 47"/>
          <p:cNvSpPr txBox="1">
            <a:spLocks noChangeArrowheads="1"/>
          </p:cNvSpPr>
          <p:nvPr/>
        </p:nvSpPr>
        <p:spPr bwMode="auto">
          <a:xfrm>
            <a:off x="2055283" y="754449"/>
            <a:ext cx="739351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</a:rPr>
              <a:t> 4: 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ƯCLN (11; 22; 33 ) =?  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5744" name="Oval 48"/>
          <p:cNvSpPr>
            <a:spLocks noChangeArrowheads="1"/>
          </p:cNvSpPr>
          <p:nvPr/>
        </p:nvSpPr>
        <p:spPr bwMode="auto">
          <a:xfrm>
            <a:off x="9465733" y="3886200"/>
            <a:ext cx="821267" cy="3810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0099FF"/>
            </a:solidFill>
            <a:round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15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1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1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85763" name="Text Box 67"/>
          <p:cNvSpPr txBox="1">
            <a:spLocks noChangeArrowheads="1"/>
          </p:cNvSpPr>
          <p:nvPr/>
        </p:nvSpPr>
        <p:spPr bwMode="auto">
          <a:xfrm>
            <a:off x="2288118" y="5791200"/>
            <a:ext cx="8163983" cy="93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Đây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là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một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ngày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truyền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thống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của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ngành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giáo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sz="2751" i="1" dirty="0" err="1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dục</a:t>
            </a:r>
            <a:r>
              <a:rPr lang="en-US" sz="2751" i="1" dirty="0">
                <a:solidFill>
                  <a:schemeClr val="accent5">
                    <a:lumMod val="10000"/>
                  </a:schemeClr>
                </a:solidFill>
                <a:latin typeface="+mj-lt"/>
                <a:cs typeface="Arial" charset="0"/>
              </a:rPr>
              <a:t>?</a:t>
            </a:r>
          </a:p>
        </p:txBody>
      </p:sp>
      <p:sp>
        <p:nvSpPr>
          <p:cNvPr id="285764" name="Oval 68"/>
          <p:cNvSpPr>
            <a:spLocks noChangeArrowheads="1"/>
          </p:cNvSpPr>
          <p:nvPr/>
        </p:nvSpPr>
        <p:spPr bwMode="auto">
          <a:xfrm>
            <a:off x="8542867" y="5001685"/>
            <a:ext cx="992717" cy="33231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40" tIns="45720" rIns="91440" bIns="4572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</a:t>
            </a:r>
          </a:p>
        </p:txBody>
      </p:sp>
      <p:sp>
        <p:nvSpPr>
          <p:cNvPr id="285765" name="Oval 69"/>
          <p:cNvSpPr>
            <a:spLocks noChangeArrowheads="1"/>
          </p:cNvSpPr>
          <p:nvPr/>
        </p:nvSpPr>
        <p:spPr bwMode="auto">
          <a:xfrm>
            <a:off x="9552517" y="5001685"/>
            <a:ext cx="838200" cy="33231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2375" b="0">
                <a:solidFill>
                  <a:srgbClr val="0000CC"/>
                </a:solidFill>
                <a:latin typeface="VNI-Ariston" pitchFamily="2" charset="0"/>
                <a:cs typeface="Arial" panose="020B0604020202020204" pitchFamily="34" charset="0"/>
              </a:rPr>
              <a:t>^_^</a:t>
            </a:r>
          </a:p>
        </p:txBody>
      </p:sp>
      <p:sp>
        <p:nvSpPr>
          <p:cNvPr id="31780" name="Rectangle 78"/>
          <p:cNvSpPr>
            <a:spLocks noChangeArrowheads="1"/>
          </p:cNvSpPr>
          <p:nvPr/>
        </p:nvSpPr>
        <p:spPr bwMode="auto">
          <a:xfrm>
            <a:off x="3086100" y="3962400"/>
            <a:ext cx="628651" cy="628651"/>
          </a:xfrm>
          <a:prstGeom prst="rect">
            <a:avLst/>
          </a:pr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defRPr/>
            </a:pPr>
            <a:r>
              <a:rPr lang="en-US" sz="2813" dirty="0" smtClean="0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  <a:endParaRPr lang="en-US" sz="2813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85775" name="Rectangle 79"/>
          <p:cNvSpPr>
            <a:spLocks noChangeArrowheads="1"/>
          </p:cNvSpPr>
          <p:nvPr/>
        </p:nvSpPr>
        <p:spPr bwMode="auto">
          <a:xfrm>
            <a:off x="3082925" y="3944951"/>
            <a:ext cx="628651" cy="628651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40" tIns="45720" rIns="91440" bIns="45720" anchor="ctr"/>
          <a:lstStyle>
            <a:lvl1pPr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defRPr/>
            </a:pPr>
            <a:endParaRPr lang="vi-VN" sz="1500" b="0">
              <a:latin typeface="Times New Roman" panose="02020603050405020304" pitchFamily="18" charset="0"/>
            </a:endParaRPr>
          </a:p>
        </p:txBody>
      </p:sp>
      <p:pic>
        <p:nvPicPr>
          <p:cNvPr id="23591" name="Picture 92" descr="cau b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4038601"/>
            <a:ext cx="1335617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906123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857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2857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2857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285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857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85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5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857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5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285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6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285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6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285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12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85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2000" fill="hold"/>
                                        <p:tgtEl>
                                          <p:spTgt spid="2857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2857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2857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857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857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8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23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285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857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57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857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00"/>
                            </p:stCondLst>
                            <p:childTnLst>
                              <p:par>
                                <p:cTn id="9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285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9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285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0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285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25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2857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9" dur="2000" fill="hold"/>
                                        <p:tgtEl>
                                          <p:spTgt spid="2857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2" dur="500" fill="hold"/>
                                        <p:tgtEl>
                                          <p:spTgt spid="2857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2857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2857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2857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8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37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2857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 nodeType="clickPar">
                      <p:stCondLst>
                        <p:cond delay="0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857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57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857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13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1" dur="500"/>
                                        <p:tgtEl>
                                          <p:spTgt spid="285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5" dur="500"/>
                                        <p:tgtEl>
                                          <p:spTgt spid="285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39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2857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 nodeType="clickPar">
                      <p:stCondLst>
                        <p:cond delay="0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1" dur="2000" fill="hold"/>
                                        <p:tgtEl>
                                          <p:spTgt spid="2857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4" dur="500" fill="hold"/>
                                        <p:tgtEl>
                                          <p:spTgt spid="285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500" fill="hold"/>
                                        <p:tgtEl>
                                          <p:spTgt spid="285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6" dur="500" fill="hold"/>
                                        <p:tgtEl>
                                          <p:spTgt spid="2857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285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9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0" dur="500" fill="hold"/>
                                        <p:tgtEl>
                                          <p:spTgt spid="2857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1" dur="500" fill="hold"/>
                                        <p:tgtEl>
                                          <p:spTgt spid="2857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2857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2857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85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42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857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857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57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857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16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285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7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3" dur="500"/>
                                        <p:tgtEl>
                                          <p:spTgt spid="285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7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7" dur="500"/>
                                        <p:tgtEl>
                                          <p:spTgt spid="285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44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2857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 nodeType="clickPar">
                      <p:stCondLst>
                        <p:cond delay="0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3" dur="2000" fill="hold"/>
                                        <p:tgtEl>
                                          <p:spTgt spid="2857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0" fill="hold"/>
                                        <p:tgtEl>
                                          <p:spTgt spid="285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0" fill="hold"/>
                                        <p:tgtEl>
                                          <p:spTgt spid="285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64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2857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2857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2857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6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7" dur="500"/>
                                        <p:tgtEl>
                                          <p:spTgt spid="285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0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1" dur="500"/>
                                        <p:tgtEl>
                                          <p:spTgt spid="285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4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5" dur="500"/>
                                        <p:tgtEl>
                                          <p:spTgt spid="285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9" dur="500"/>
                                        <p:tgtEl>
                                          <p:spTgt spid="285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765"/>
                  </p:tgtEl>
                </p:cond>
              </p:nextCondLst>
            </p:seq>
          </p:childTnLst>
        </p:cTn>
      </p:par>
    </p:tnLst>
    <p:bldLst>
      <p:bldP spid="285707" grpId="0" animBg="1"/>
      <p:bldP spid="285707" grpId="1" animBg="1"/>
      <p:bldP spid="285707" grpId="2" animBg="1"/>
      <p:bldP spid="285708" grpId="0" animBg="1"/>
      <p:bldP spid="285708" grpId="1" animBg="1"/>
      <p:bldP spid="285709" grpId="0" animBg="1"/>
      <p:bldP spid="285709" grpId="1" animBg="1"/>
      <p:bldP spid="285710" grpId="0" animBg="1"/>
      <p:bldP spid="285711" grpId="0"/>
      <p:bldP spid="285711" grpId="1"/>
      <p:bldP spid="285712" grpId="0" animBg="1"/>
      <p:bldP spid="285719" grpId="0" animBg="1"/>
      <p:bldP spid="285719" grpId="1" animBg="1"/>
      <p:bldP spid="285719" grpId="2" animBg="1"/>
      <p:bldP spid="285723" grpId="0" animBg="1"/>
      <p:bldP spid="285724" grpId="0"/>
      <p:bldP spid="285724" grpId="1"/>
      <p:bldP spid="285725" grpId="0" animBg="1"/>
      <p:bldP spid="285734" grpId="0" animBg="1"/>
      <p:bldP spid="285734" grpId="1" animBg="1"/>
      <p:bldP spid="285734" grpId="2" animBg="1"/>
      <p:bldP spid="285737" grpId="0" animBg="1"/>
      <p:bldP spid="285738" grpId="0"/>
      <p:bldP spid="285738" grpId="1"/>
      <p:bldP spid="285739" grpId="0" animBg="1"/>
      <p:bldP spid="285741" grpId="0" animBg="1"/>
      <p:bldP spid="285741" grpId="1" animBg="1"/>
      <p:bldP spid="285741" grpId="2" animBg="1"/>
      <p:bldP spid="285742" grpId="0" animBg="1"/>
      <p:bldP spid="285743" grpId="0"/>
      <p:bldP spid="285743" grpId="1"/>
      <p:bldP spid="285744" grpId="0" animBg="1"/>
      <p:bldP spid="285763" grpId="0"/>
      <p:bldP spid="285764" grpId="0" animBg="1"/>
      <p:bldP spid="285765" grpId="0" animBg="1"/>
      <p:bldP spid="285775" grpId="0" animBg="1"/>
      <p:bldP spid="28577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image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48664">
            <a:off x="711201" y="1095376"/>
            <a:ext cx="4273551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7" name="Picture 3" descr="image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46400" y="838201"/>
            <a:ext cx="92456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8" name="Picture 4" descr="image00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3048000"/>
            <a:ext cx="5689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9" name="Picture 5" descr="image00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56151" y="2505076"/>
            <a:ext cx="3083983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10" name="Picture 6" descr="image00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0400" y="2209801"/>
            <a:ext cx="5181600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11" name="Picture 7" descr="image00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56151" y="3446464"/>
            <a:ext cx="284480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12" name="Picture 8" descr="image00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77144" y="4114800"/>
            <a:ext cx="5283200" cy="11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15" name="Picture 11" descr="image00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3124201"/>
            <a:ext cx="2540000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0" y="1"/>
            <a:ext cx="12192000" cy="6572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b="1" smtClean="0">
                <a:solidFill>
                  <a:srgbClr val="0000CC"/>
                </a:solidFill>
                <a:sym typeface="Wingdings"/>
              </a:rPr>
              <a:t>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28: 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ƯỚC CHUNG LỚN NHẤT</a:t>
            </a:r>
          </a:p>
        </p:txBody>
      </p:sp>
      <p:sp>
        <p:nvSpPr>
          <p:cNvPr id="13" name="Rectangle 53"/>
          <p:cNvSpPr>
            <a:spLocks noChangeArrowheads="1"/>
          </p:cNvSpPr>
          <p:nvPr/>
        </p:nvSpPr>
        <p:spPr bwMode="auto">
          <a:xfrm>
            <a:off x="10769600" y="1"/>
            <a:ext cx="101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>
                <a:solidFill>
                  <a:srgbClr val="C00000"/>
                </a:solidFill>
                <a:sym typeface="Wingdings" pitchFamily="2" charset="2"/>
              </a:rPr>
              <a:t>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7158789" y="5081589"/>
            <a:ext cx="1347537" cy="549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331326" y="5582654"/>
            <a:ext cx="2237874" cy="7820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B1. </a:t>
            </a:r>
            <a:r>
              <a:rPr lang="en-US" altLang="vi-VN" b="1" i="1" dirty="0" err="1">
                <a:latin typeface="Times New Roman" pitchFamily="18" charset="0"/>
              </a:rPr>
              <a:t>Phân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tích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mỗi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số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ra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thừa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số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nguyên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tố</a:t>
            </a:r>
            <a:r>
              <a:rPr lang="en-US" altLang="vi-VN" sz="3000" b="1" i="1" dirty="0">
                <a:latin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7840134" y="5717480"/>
            <a:ext cx="1792706" cy="9625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B2: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Chọn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ra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latin typeface="Times New Roman" pitchFamily="18" charset="0"/>
              </a:rPr>
              <a:t>các</a:t>
            </a:r>
            <a:r>
              <a:rPr lang="en-US" altLang="vi-VN" b="1" i="1" dirty="0"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bg1"/>
                </a:solidFill>
                <a:latin typeface="Times New Roman" pitchFamily="18" charset="0"/>
              </a:rPr>
              <a:t>thừa</a:t>
            </a:r>
            <a:r>
              <a:rPr lang="en-US" altLang="vi-VN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bg1"/>
                </a:solidFill>
                <a:latin typeface="Times New Roman" pitchFamily="18" charset="0"/>
              </a:rPr>
              <a:t>số</a:t>
            </a:r>
            <a:r>
              <a:rPr lang="en-US" altLang="vi-VN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bg1"/>
                </a:solidFill>
                <a:latin typeface="Times New Roman" pitchFamily="18" charset="0"/>
              </a:rPr>
              <a:t>nguyên</a:t>
            </a:r>
            <a:r>
              <a:rPr lang="en-US" altLang="vi-VN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bg1"/>
                </a:solidFill>
                <a:latin typeface="Times New Roman" pitchFamily="18" charset="0"/>
              </a:rPr>
              <a:t>tố</a:t>
            </a:r>
            <a:r>
              <a:rPr lang="en-US" altLang="vi-VN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altLang="vi-VN" b="1" i="1" dirty="0" err="1">
                <a:solidFill>
                  <a:schemeClr val="bg1"/>
                </a:solidFill>
                <a:latin typeface="Times New Roman" pitchFamily="18" charset="0"/>
              </a:rPr>
              <a:t>chung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 rot="8979674">
            <a:off x="7316838" y="5207173"/>
            <a:ext cx="1268958" cy="1585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7079449">
            <a:off x="9017062" y="5350514"/>
            <a:ext cx="531434" cy="180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101179" y="5434061"/>
            <a:ext cx="1990558" cy="140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 smtClean="0"/>
              <a:t>B3: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Lập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tích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các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thừa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số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đã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chọn</a:t>
            </a:r>
            <a:r>
              <a:rPr lang="en-US" b="1" i="1" dirty="0">
                <a:latin typeface="Times New Roman" pitchFamily="18" charset="0"/>
                <a:cs typeface="Arial" charset="0"/>
              </a:rPr>
              <a:t>,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mỗi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thừa</a:t>
            </a:r>
            <a:endParaRPr lang="en-US" b="1" i="1" dirty="0">
              <a:latin typeface="Times New Roman" pitchFamily="18" charset="0"/>
              <a:cs typeface="Arial" charset="0"/>
            </a:endParaRPr>
          </a:p>
          <a:p>
            <a:pPr algn="ctr">
              <a:defRPr/>
            </a:pPr>
            <a:r>
              <a:rPr lang="en-US" b="1" i="1" dirty="0" err="1">
                <a:latin typeface="Times New Roman" pitchFamily="18" charset="0"/>
                <a:cs typeface="Arial" charset="0"/>
              </a:rPr>
              <a:t>Số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lấy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với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số</a:t>
            </a:r>
            <a:r>
              <a:rPr lang="en-US" b="1" i="1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mũ</a:t>
            </a:r>
            <a:r>
              <a:rPr lang="en-US" b="1" i="1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nhỏ</a:t>
            </a:r>
            <a:r>
              <a:rPr lang="en-US" b="1" i="1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nhất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của</a:t>
            </a:r>
            <a:r>
              <a:rPr lang="en-US" b="1" i="1" dirty="0">
                <a:latin typeface="Times New Roman" pitchFamily="18" charset="0"/>
                <a:cs typeface="Arial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Arial" charset="0"/>
              </a:rPr>
              <a:t>nó</a:t>
            </a:r>
            <a:r>
              <a:rPr lang="en-US" b="1" i="1" dirty="0">
                <a:latin typeface="Times New Roman" pitchFamily="18" charset="0"/>
                <a:cs typeface="Arial" charset="0"/>
              </a:rPr>
              <a:t>.</a:t>
            </a: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 rot="2783891">
            <a:off x="10411015" y="5183536"/>
            <a:ext cx="435526" cy="228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367589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48200" y="152400"/>
            <a:ext cx="6019800" cy="838200"/>
          </a:xfrm>
        </p:spPr>
        <p:txBody>
          <a:bodyPr/>
          <a:lstStyle/>
          <a:p>
            <a:pPr eaLnBrk="1" hangingPunct="1"/>
            <a:r>
              <a:rPr lang="en-US" sz="32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92265" y="3429000"/>
            <a:ext cx="8991600" cy="11430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143/SGK: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420   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700   a .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7105794"/>
              </p:ext>
            </p:extLst>
          </p:nvPr>
        </p:nvGraphicFramePr>
        <p:xfrm>
          <a:off x="7319682" y="4000500"/>
          <a:ext cx="76200" cy="342900"/>
        </p:xfrm>
        <a:graphic>
          <a:graphicData uri="http://schemas.openxmlformats.org/presentationml/2006/ole">
            <p:oleObj spid="_x0000_s1078" name="Equation" r:id="rId3" imgW="75960" imgH="190440" progId="Equation.DSMT4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72215294"/>
              </p:ext>
            </p:extLst>
          </p:nvPr>
        </p:nvGraphicFramePr>
        <p:xfrm>
          <a:off x="8763000" y="4000500"/>
          <a:ext cx="76200" cy="342900"/>
        </p:xfrm>
        <a:graphic>
          <a:graphicData uri="http://schemas.openxmlformats.org/presentationml/2006/ole">
            <p:oleObj spid="_x0000_s1079" name="Equation" r:id="rId4" imgW="75960" imgH="190440" progId="Equation.DSMT4">
              <p:embed/>
            </p:oleObj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553327" y="25908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092265" y="1267619"/>
            <a:ext cx="89916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Char char="-"/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ƯCLN,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ƯCLN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140 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142; 14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145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SGK-56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176 SBT-28</a:t>
            </a:r>
            <a:endParaRPr lang="vi-VN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 bị tiết </a:t>
            </a:r>
            <a:r>
              <a:rPr 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ƯC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UWCLN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tập.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81980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462423" y="1925053"/>
            <a:ext cx="8458200" cy="3031957"/>
            <a:chOff x="192" y="2424"/>
            <a:chExt cx="5328" cy="960"/>
          </a:xfrm>
        </p:grpSpPr>
        <p:sp>
          <p:nvSpPr>
            <p:cNvPr id="3" name="AutoShape 9"/>
            <p:cNvSpPr>
              <a:spLocks noChangeArrowheads="1"/>
            </p:cNvSpPr>
            <p:nvPr/>
          </p:nvSpPr>
          <p:spPr bwMode="auto">
            <a:xfrm>
              <a:off x="192" y="2424"/>
              <a:ext cx="5328" cy="960"/>
            </a:xfrm>
            <a:prstGeom prst="horizontalScroll">
              <a:avLst>
                <a:gd name="adj" fmla="val 12500"/>
              </a:avLst>
            </a:prstGeom>
            <a:solidFill>
              <a:srgbClr val="FAFFC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4" name="Text Box 10"/>
            <p:cNvSpPr txBox="1">
              <a:spLocks noChangeArrowheads="1"/>
            </p:cNvSpPr>
            <p:nvPr/>
          </p:nvSpPr>
          <p:spPr bwMode="auto">
            <a:xfrm>
              <a:off x="360" y="2639"/>
              <a:ext cx="4992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Ước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chung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lớn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nhất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hai</a:t>
              </a:r>
              <a:r>
                <a:rPr lang="en-US" sz="2800" b="1" dirty="0">
                  <a:latin typeface="Times New Roman" panose="02020603050405020304" pitchFamily="18" charset="0"/>
                </a:rPr>
                <a:t> hay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nhiều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là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sz="2800" b="1" u="sng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lớn</a:t>
              </a:r>
              <a:r>
                <a:rPr lang="en-US" sz="2800" b="1" u="sng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nhất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trong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tập</a:t>
              </a:r>
              <a:r>
                <a:rPr lang="en-US" sz="2800" b="1" u="sng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hợp</a:t>
              </a:r>
              <a:r>
                <a:rPr lang="en-US" sz="2800" b="1" u="sng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các</a:t>
              </a:r>
              <a:r>
                <a:rPr lang="en-US" sz="2800" b="1" u="sng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ước</a:t>
              </a:r>
              <a:r>
                <a:rPr lang="en-US" sz="2800" b="1" u="sng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u="sng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chung</a:t>
              </a:r>
              <a:r>
                <a: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các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</a:rPr>
                <a:t>đó</a:t>
              </a:r>
              <a:r>
                <a:rPr lang="en-US" sz="2800" b="1" dirty="0">
                  <a:latin typeface="Times New Roman" panose="02020603050405020304" pitchFamily="18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76643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209800" y="1524001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</a:rPr>
              <a:t>     ƯC (12; 30)   = {1; 2; 3; 6}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276600" y="2590801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</a:rPr>
              <a:t>  Ư (6) 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286000" y="2057401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</a:rPr>
              <a:t>ƯCLN (12 ; 30) = 6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905000" y="3276600"/>
            <a:ext cx="8763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anose="02020603050405020304" pitchFamily="18" charset="0"/>
              </a:rPr>
              <a:t>d) </a:t>
            </a:r>
            <a:r>
              <a:rPr lang="en-US" sz="2800" b="1" dirty="0" err="1">
                <a:latin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xét</a:t>
            </a:r>
            <a:r>
              <a:rPr lang="en-US" sz="2800" b="1" dirty="0">
                <a:latin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Tất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ước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chung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</a:rPr>
              <a:t> 12 </a:t>
            </a:r>
            <a:r>
              <a:rPr lang="en-US" sz="2800" dirty="0" err="1">
                <a:latin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</a:rPr>
              <a:t> 30 ( </a:t>
            </a:r>
            <a:r>
              <a:rPr lang="en-US" sz="2800" dirty="0" err="1">
                <a:latin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</a:rPr>
              <a:t> 1 ; 2 ; 3 ; 6 )</a:t>
            </a:r>
          </a:p>
          <a:p>
            <a:pPr eaLnBrk="1" hangingPunct="1"/>
            <a:r>
              <a:rPr lang="en-US" sz="2800" dirty="0" err="1">
                <a:latin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ước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</a:rPr>
              <a:t> ƯCLN (12 ; 30)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648200" y="2514601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</a:rPr>
              <a:t>= {1; 2; 3; 6}</a:t>
            </a:r>
            <a:endParaRPr lang="vi-VN" sz="2800" dirty="0">
              <a:latin typeface="Times New Roman" panose="02020603050405020304" pitchFamily="18" charset="0"/>
            </a:endParaRPr>
          </a:p>
        </p:txBody>
      </p:sp>
      <p:sp>
        <p:nvSpPr>
          <p:cNvPr id="8201" name="Text Box 13"/>
          <p:cNvSpPr txBox="1">
            <a:spLocks noChangeArrowheads="1"/>
          </p:cNvSpPr>
          <p:nvPr/>
        </p:nvSpPr>
        <p:spPr bwMode="auto">
          <a:xfrm>
            <a:off x="1524000" y="-762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Tiết 31:</a:t>
            </a:r>
            <a:r>
              <a:rPr lang="en-US" sz="3200">
                <a:solidFill>
                  <a:schemeClr val="folHlink"/>
                </a:solidFill>
                <a:latin typeface="Times New Roman" panose="02020603050405020304" pitchFamily="18" charset="0"/>
              </a:rPr>
              <a:t>    </a:t>
            </a:r>
            <a:r>
              <a:rPr lang="en-US" sz="3200" b="1">
                <a:solidFill>
                  <a:srgbClr val="34D274"/>
                </a:solidFill>
                <a:latin typeface="Times New Roman" panose="02020603050405020304" pitchFamily="18" charset="0"/>
              </a:rPr>
              <a:t>Ước chung lớn nhất</a:t>
            </a:r>
          </a:p>
        </p:txBody>
      </p:sp>
      <p:sp>
        <p:nvSpPr>
          <p:cNvPr id="8202" name="Line 14"/>
          <p:cNvSpPr>
            <a:spLocks noChangeShapeType="1"/>
          </p:cNvSpPr>
          <p:nvPr/>
        </p:nvSpPr>
        <p:spPr bwMode="auto">
          <a:xfrm>
            <a:off x="1524000" y="533400"/>
            <a:ext cx="9144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203" name="Group 15"/>
          <p:cNvGrpSpPr>
            <a:grpSpLocks/>
          </p:cNvGrpSpPr>
          <p:nvPr/>
        </p:nvGrpSpPr>
        <p:grpSpPr bwMode="auto">
          <a:xfrm>
            <a:off x="1476376" y="762001"/>
            <a:ext cx="3705225" cy="523875"/>
            <a:chOff x="720" y="811"/>
            <a:chExt cx="2334" cy="330"/>
          </a:xfrm>
        </p:grpSpPr>
        <p:sp>
          <p:nvSpPr>
            <p:cNvPr id="11280" name="Text Box 16"/>
            <p:cNvSpPr txBox="1">
              <a:spLocks noChangeArrowheads="1"/>
            </p:cNvSpPr>
            <p:nvPr/>
          </p:nvSpPr>
          <p:spPr bwMode="auto">
            <a:xfrm>
              <a:off x="720" y="811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 i="1">
                  <a:solidFill>
                    <a:srgbClr val="8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1.</a:t>
              </a:r>
              <a:r>
                <a:rPr lang="en-US" sz="2400">
                  <a:latin typeface="Times New Roman" pitchFamily="18" charset="0"/>
                  <a:cs typeface="Arial" charset="0"/>
                </a:rPr>
                <a:t>  </a:t>
              </a:r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912" y="814"/>
              <a:ext cx="214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 i="1" u="sng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Ước</a:t>
              </a:r>
              <a:r>
                <a:rPr lang="en-US" sz="2800" b="1" i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2800" b="1" i="1" u="sng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chung</a:t>
              </a:r>
              <a:r>
                <a:rPr lang="en-US" sz="2800" b="1" i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2800" b="1" i="1" u="sng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lớn</a:t>
              </a:r>
              <a:r>
                <a:rPr lang="en-US" sz="2800" b="1" i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2800" b="1" i="1" u="sng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nhất</a:t>
              </a:r>
              <a:r>
                <a:rPr lang="en-US" sz="2800" b="1" i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: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="" xmlns:p14="http://schemas.microsoft.com/office/powerpoint/2010/main" val="1755311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0.08426 L 0.0125 -0.2490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1" grpId="1"/>
      <p:bldP spid="11272" grpId="0"/>
      <p:bldP spid="11272" grpId="1"/>
      <p:bldP spid="11273" grpId="0"/>
      <p:bldP spid="11273" grpId="1"/>
      <p:bldP spid="11274" grpId="0"/>
      <p:bldP spid="11274" grpId="1"/>
      <p:bldP spid="11276" grpId="0"/>
      <p:bldP spid="1127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AAC7DF7-A945-4274-AD9D-B203FF79EDFF}" type="slidenum">
              <a:rPr lang="ar-SA">
                <a:latin typeface="Arial Black" panose="020B0A04020102020204" pitchFamily="34" charset="0"/>
              </a:rPr>
              <a:pPr eaLnBrk="1" hangingPunct="1"/>
              <a:t>4</a:t>
            </a:fld>
            <a:endParaRPr lang="vi-VN">
              <a:latin typeface="Arial Black" panose="020B0A04020102020204" pitchFamily="34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23999" y="3810000"/>
            <a:ext cx="689385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dirty="0" smtClean="0">
                <a:latin typeface="Times New Roman" panose="02020603050405020304" pitchFamily="18" charset="0"/>
              </a:rPr>
              <a:t>VD</a:t>
            </a:r>
          </a:p>
          <a:p>
            <a:pPr eaLnBrk="1" hangingPunct="1"/>
            <a:r>
              <a:rPr lang="en-US" sz="3200" dirty="0" smtClean="0">
                <a:latin typeface="Times New Roman" panose="02020603050405020304" pitchFamily="18" charset="0"/>
              </a:rPr>
              <a:t>ƯCLN </a:t>
            </a:r>
            <a:r>
              <a:rPr lang="en-US" sz="3200" dirty="0">
                <a:latin typeface="Times New Roman" panose="02020603050405020304" pitchFamily="18" charset="0"/>
              </a:rPr>
              <a:t>(5; 1) = 1</a:t>
            </a:r>
          </a:p>
          <a:p>
            <a:pPr eaLnBrk="1" hangingPunct="1"/>
            <a:r>
              <a:rPr lang="en-US" sz="3200" dirty="0">
                <a:latin typeface="Times New Roman" panose="02020603050405020304" pitchFamily="18" charset="0"/>
              </a:rPr>
              <a:t>ƯCLN (12; 30; 1) = 1  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524000" y="2133600"/>
            <a:ext cx="7772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e) </a:t>
            </a:r>
            <a:r>
              <a:rPr lang="en-US" sz="3200" b="1" u="sng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Chú</a:t>
            </a:r>
            <a:r>
              <a:rPr lang="en-US" sz="32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ý: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ước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1. Do </a:t>
            </a:r>
            <a:r>
              <a:rPr lang="en-US" sz="3200" dirty="0" err="1">
                <a:latin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mọi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nhiên</a:t>
            </a:r>
            <a:r>
              <a:rPr lang="en-US" sz="3200" dirty="0">
                <a:latin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</a:rPr>
              <a:t> b, ta </a:t>
            </a:r>
            <a:r>
              <a:rPr lang="en-US" sz="3200" dirty="0" err="1">
                <a:latin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</a:rPr>
              <a:t>ƯCLN (a;1) = 1; ƯCLN (a; b;1) = 1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8686800" y="5105401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9226" name="Text Box 14"/>
          <p:cNvSpPr txBox="1">
            <a:spLocks noChangeArrowheads="1"/>
          </p:cNvSpPr>
          <p:nvPr/>
        </p:nvSpPr>
        <p:spPr bwMode="auto">
          <a:xfrm>
            <a:off x="1524000" y="-762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Tiết 31:</a:t>
            </a:r>
            <a:r>
              <a:rPr lang="en-US" sz="3200">
                <a:solidFill>
                  <a:schemeClr val="folHlink"/>
                </a:solidFill>
                <a:latin typeface="Times New Roman" panose="02020603050405020304" pitchFamily="18" charset="0"/>
              </a:rPr>
              <a:t>    </a:t>
            </a:r>
            <a:r>
              <a:rPr lang="en-US" sz="3200" b="1">
                <a:solidFill>
                  <a:srgbClr val="34D274"/>
                </a:solidFill>
                <a:latin typeface="Times New Roman" panose="02020603050405020304" pitchFamily="18" charset="0"/>
              </a:rPr>
              <a:t>Ước chung lớn nhất</a:t>
            </a:r>
          </a:p>
        </p:txBody>
      </p:sp>
      <p:sp>
        <p:nvSpPr>
          <p:cNvPr id="9227" name="Line 15"/>
          <p:cNvSpPr>
            <a:spLocks noChangeShapeType="1"/>
          </p:cNvSpPr>
          <p:nvPr/>
        </p:nvSpPr>
        <p:spPr bwMode="auto">
          <a:xfrm>
            <a:off x="1524000" y="533400"/>
            <a:ext cx="9144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28" name="Group 16"/>
          <p:cNvGrpSpPr>
            <a:grpSpLocks/>
          </p:cNvGrpSpPr>
          <p:nvPr/>
        </p:nvGrpSpPr>
        <p:grpSpPr bwMode="auto">
          <a:xfrm>
            <a:off x="1476376" y="762001"/>
            <a:ext cx="3705225" cy="523875"/>
            <a:chOff x="720" y="811"/>
            <a:chExt cx="2334" cy="330"/>
          </a:xfrm>
        </p:grpSpPr>
        <p:sp>
          <p:nvSpPr>
            <p:cNvPr id="12305" name="Text Box 17"/>
            <p:cNvSpPr txBox="1">
              <a:spLocks noChangeArrowheads="1"/>
            </p:cNvSpPr>
            <p:nvPr/>
          </p:nvSpPr>
          <p:spPr bwMode="auto">
            <a:xfrm>
              <a:off x="720" y="811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 i="1" dirty="0">
                  <a:solidFill>
                    <a:srgbClr val="8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1.</a:t>
              </a:r>
              <a:r>
                <a:rPr lang="en-US" sz="2400" dirty="0">
                  <a:latin typeface="Times New Roman" pitchFamily="18" charset="0"/>
                  <a:cs typeface="Arial" charset="0"/>
                </a:rPr>
                <a:t>  </a:t>
              </a:r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912" y="814"/>
              <a:ext cx="214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 i="1" u="sng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Ước</a:t>
              </a:r>
              <a:r>
                <a:rPr lang="en-US" sz="2800" b="1" i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2800" b="1" i="1" u="sng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chung</a:t>
              </a:r>
              <a:r>
                <a:rPr lang="en-US" sz="2800" b="1" i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2800" b="1" i="1" u="sng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lớn</a:t>
              </a:r>
              <a:r>
                <a:rPr lang="en-US" sz="2800" b="1" i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r>
                <a:rPr lang="en-US" sz="2800" b="1" i="1" u="sng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nhất</a:t>
              </a:r>
              <a:r>
                <a:rPr lang="en-US" sz="2800" b="1" i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: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="" xmlns:p14="http://schemas.microsoft.com/office/powerpoint/2010/main" val="66422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6" grpId="1"/>
      <p:bldP spid="12297" grpId="0" build="allAtOnce"/>
      <p:bldP spid="122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Line 17"/>
          <p:cNvSpPr>
            <a:spLocks noChangeShapeType="1"/>
          </p:cNvSpPr>
          <p:nvPr/>
        </p:nvSpPr>
        <p:spPr bwMode="auto">
          <a:xfrm>
            <a:off x="9429750" y="-1232708"/>
            <a:ext cx="228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320" name="Line 48"/>
          <p:cNvSpPr>
            <a:spLocks noChangeShapeType="1"/>
          </p:cNvSpPr>
          <p:nvPr/>
        </p:nvSpPr>
        <p:spPr bwMode="auto">
          <a:xfrm>
            <a:off x="5829300" y="-1246955"/>
            <a:ext cx="4572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498" name="Line 17"/>
          <p:cNvSpPr>
            <a:spLocks noChangeShapeType="1"/>
          </p:cNvSpPr>
          <p:nvPr/>
        </p:nvSpPr>
        <p:spPr bwMode="auto">
          <a:xfrm>
            <a:off x="9429750" y="-1232708"/>
            <a:ext cx="228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499" name="Line 48"/>
          <p:cNvSpPr>
            <a:spLocks noChangeShapeType="1"/>
          </p:cNvSpPr>
          <p:nvPr/>
        </p:nvSpPr>
        <p:spPr bwMode="auto">
          <a:xfrm>
            <a:off x="5829300" y="-1246955"/>
            <a:ext cx="4572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619250" y="1316795"/>
          <a:ext cx="8877300" cy="371395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34153"/>
                <a:gridCol w="7043147"/>
              </a:tblGrid>
              <a:tr h="603445"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7760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4A4EE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2065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4A4EE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684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4A4EE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" name="TextBox 203"/>
          <p:cNvSpPr txBox="1"/>
          <p:nvPr/>
        </p:nvSpPr>
        <p:spPr>
          <a:xfrm>
            <a:off x="1625063" y="152401"/>
            <a:ext cx="5597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ƯCLN(12,30)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3288" y="1407741"/>
            <a:ext cx="2130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CÁC BƯỚC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4267200" y="1337272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NỘI DUNG CÂU HỎI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1802842" y="3218816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CÂU 2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1828800" y="4253792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CÂU 3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828800" y="2298552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CÂU 1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3429000" y="1932634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3429000" y="300481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429000" y="3818995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5912" y="2348993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12 = 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4878896" y="2320681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. 3 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4534325" y="2329058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2 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4684208" y="213360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3810000" y="2659657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30 = 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4551904" y="2636149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5410200" y="264104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. 5 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4938768" y="2647036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. 3 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1603288" y="1405322"/>
            <a:ext cx="2130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CÂU HỎI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3552825" y="1349595"/>
            <a:ext cx="6381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TÌM ƯỚC CHUNG  LỚN NHẤT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4550233" y="264155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4541856" y="2329058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5121312" y="2647036"/>
            <a:ext cx="495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058511" y="2320681"/>
            <a:ext cx="517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3131F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5237704" y="33528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5029200" y="4469972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6167176" y="4526076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6</a:t>
            </a:r>
          </a:p>
        </p:txBody>
      </p:sp>
      <p:sp>
        <p:nvSpPr>
          <p:cNvPr id="214" name="Cloud Callout 213"/>
          <p:cNvSpPr/>
          <p:nvPr/>
        </p:nvSpPr>
        <p:spPr>
          <a:xfrm>
            <a:off x="3749712" y="771022"/>
            <a:ext cx="3916601" cy="3528069"/>
          </a:xfrm>
          <a:prstGeom prst="cloudCallout">
            <a:avLst>
              <a:gd name="adj1" fmla="val 27087"/>
              <a:gd name="adj2" fmla="val 7350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 ƯCLN)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30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1794421" y="2298552"/>
            <a:ext cx="1616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BƯỚC 1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1767403" y="3218816"/>
            <a:ext cx="1616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BƯỚC 2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1767403" y="4233942"/>
            <a:ext cx="1616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BƯỚC 3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3413088" y="22860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83372" y="118555"/>
            <a:ext cx="5597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ƯCLN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348616" y="3962401"/>
            <a:ext cx="74527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nó.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ƯCLN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endParaRPr lang="vi-VN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680822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07 4.17997E-6 L -0.01007 0.1098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5482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2 0.0111 L -0.0092 0.1554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72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3109E-6 L 0.08524 0.15683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3" y="7842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17442E-7 L 0.07951 0.10918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6" y="54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2 0.15544 L -0.0092 0.32199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51 0.10918 L 0.03784 0.27573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8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5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5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2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12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" grpId="0"/>
      <p:bldP spid="4" grpId="0"/>
      <p:bldP spid="187" grpId="0"/>
      <p:bldP spid="189" grpId="0"/>
      <p:bldP spid="189" grpId="1"/>
      <p:bldP spid="190" grpId="0"/>
      <p:bldP spid="190" grpId="1"/>
      <p:bldP spid="191" grpId="0"/>
      <p:bldP spid="192" grpId="0"/>
      <p:bldP spid="193" grpId="0"/>
      <p:bldP spid="194" grpId="0"/>
      <p:bldP spid="194" grpId="1"/>
      <p:bldP spid="6" grpId="0"/>
      <p:bldP spid="6" grpId="1"/>
      <p:bldP spid="196" grpId="0"/>
      <p:bldP spid="196" grpId="1"/>
      <p:bldP spid="197" grpId="0"/>
      <p:bldP spid="197" grpId="1"/>
      <p:bldP spid="198" grpId="0"/>
      <p:bldP spid="198" grpId="1"/>
      <p:bldP spid="199" grpId="0"/>
      <p:bldP spid="199" grpId="1"/>
      <p:bldP spid="200" grpId="0"/>
      <p:bldP spid="200" grpId="1"/>
      <p:bldP spid="201" grpId="0"/>
      <p:bldP spid="201" grpId="1"/>
      <p:bldP spid="202" grpId="0"/>
      <p:bldP spid="202" grpId="1"/>
      <p:bldP spid="203" grpId="0"/>
      <p:bldP spid="205" grpId="0"/>
      <p:bldP spid="206" grpId="0"/>
      <p:bldP spid="206" grpId="1"/>
      <p:bldP spid="206" grpId="2"/>
      <p:bldP spid="207" grpId="0"/>
      <p:bldP spid="207" grpId="1"/>
      <p:bldP spid="207" grpId="2"/>
      <p:bldP spid="207" grpId="3"/>
      <p:bldP spid="209" grpId="0"/>
      <p:bldP spid="209" grpId="1"/>
      <p:bldP spid="209" grpId="2"/>
      <p:bldP spid="209" grpId="3"/>
      <p:bldP spid="210" grpId="0"/>
      <p:bldP spid="210" grpId="1"/>
      <p:bldP spid="210" grpId="2"/>
      <p:bldP spid="211" grpId="0"/>
      <p:bldP spid="211" grpId="1"/>
      <p:bldP spid="212" grpId="0"/>
      <p:bldP spid="212" grpId="1"/>
      <p:bldP spid="213" grpId="0"/>
      <p:bldP spid="213" grpId="1"/>
      <p:bldP spid="214" grpId="0" animBg="1"/>
      <p:bldP spid="214" grpId="1" animBg="1"/>
      <p:bldP spid="217" grpId="0"/>
      <p:bldP spid="218" grpId="0"/>
      <p:bldP spid="219" grpId="0"/>
      <p:bldP spid="224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000" b="1" i="1">
                <a:solidFill>
                  <a:srgbClr val="0000CC"/>
                </a:solidFill>
                <a:latin typeface="Times New Roman" pitchFamily="18" charset="0"/>
              </a:rPr>
              <a:t>2) Tìm ước chung lớn nhất bằng cách phân tích các số ra thừa số nguyên tố</a:t>
            </a:r>
            <a:r>
              <a:rPr lang="en-US" sz="3000">
                <a:latin typeface="Times New Roman" pitchFamily="18" charset="0"/>
              </a:rPr>
              <a:t> 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914400" y="1524000"/>
            <a:ext cx="7315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>
                <a:solidFill>
                  <a:srgbClr val="009900"/>
                </a:solidFill>
                <a:latin typeface="Times New Roman" pitchFamily="18" charset="0"/>
              </a:rPr>
              <a:t>Ví dụ 2: tìm ƯCLN(36, 84, 168)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219200" y="2286000"/>
            <a:ext cx="8534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 dirty="0">
                <a:latin typeface="Times New Roman" pitchFamily="18" charset="0"/>
              </a:rPr>
              <a:t>+ </a:t>
            </a:r>
            <a:r>
              <a:rPr lang="en-US" sz="2400" b="1" dirty="0" smtClean="0">
                <a:latin typeface="Times New Roman" pitchFamily="18" charset="0"/>
              </a:rPr>
              <a:t>B1: </a:t>
            </a:r>
            <a:r>
              <a:rPr lang="en-US" sz="2400" b="1" dirty="0" err="1" smtClean="0">
                <a:latin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thừa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nguyên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tố</a:t>
            </a:r>
            <a:r>
              <a:rPr lang="en-US" sz="2400" b="1" dirty="0">
                <a:latin typeface="Times New Roman" pitchFamily="18" charset="0"/>
              </a:rPr>
              <a:t>.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657600" y="2743201"/>
          <a:ext cx="1727200" cy="392113"/>
        </p:xfrm>
        <a:graphic>
          <a:graphicData uri="http://schemas.openxmlformats.org/presentationml/2006/ole">
            <p:oleObj spid="_x0000_s2110" name="Equation" r:id="rId3" imgW="723586" imgH="215806" progId="Equation.3">
              <p:embed/>
            </p:oleObj>
          </a:graphicData>
        </a:graphic>
      </p:graphicFrame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31347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657600" y="3124200"/>
          <a:ext cx="1727200" cy="381000"/>
        </p:xfrm>
        <a:graphic>
          <a:graphicData uri="http://schemas.openxmlformats.org/presentationml/2006/ole">
            <p:oleObj spid="_x0000_s2111" name="Equation" r:id="rId4" imgW="799753" imgH="215806" progId="Equation.3">
              <p:embed/>
            </p:oleObj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657600" y="3486150"/>
          <a:ext cx="1828800" cy="342900"/>
        </p:xfrm>
        <a:graphic>
          <a:graphicData uri="http://schemas.openxmlformats.org/presentationml/2006/ole">
            <p:oleObj spid="_x0000_s2112" name="Equation" r:id="rId5" imgW="875920" imgH="215806" progId="Equation.3">
              <p:embed/>
            </p:oleObj>
          </a:graphicData>
        </a:graphic>
      </p:graphicFrame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524000" y="4038600"/>
            <a:ext cx="5791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+ </a:t>
            </a:r>
            <a:r>
              <a:rPr lang="en-US" sz="2400" b="1" dirty="0" smtClean="0">
                <a:latin typeface="Times New Roman" pitchFamily="18" charset="0"/>
              </a:rPr>
              <a:t>B2: </a:t>
            </a:r>
            <a:r>
              <a:rPr lang="en-US" sz="2400" b="1" dirty="0" err="1" smtClean="0">
                <a:latin typeface="Times New Roman" pitchFamily="18" charset="0"/>
              </a:rPr>
              <a:t>Chọn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thừa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chung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2844800" y="4419600"/>
            <a:ext cx="528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 err="1">
                <a:latin typeface="Times New Roman" pitchFamily="18" charset="0"/>
              </a:rPr>
              <a:t>Thừa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</a:rPr>
              <a:t> 2 </a:t>
            </a:r>
            <a:r>
              <a:rPr lang="en-US" sz="2400" b="1" dirty="0" err="1">
                <a:latin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</a:rPr>
              <a:t> 3</a:t>
            </a:r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9245600" y="3200400"/>
            <a:ext cx="2438400" cy="1676400"/>
          </a:xfrm>
          <a:prstGeom prst="wedgeRoundRectCallout">
            <a:avLst>
              <a:gd name="adj1" fmla="val -119097"/>
              <a:gd name="adj2" fmla="val 51324"/>
              <a:gd name="adj3" fmla="val 16667"/>
            </a:avLst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Số mũ nhỏ nhất của 2 là mấy, của 3 là mấy?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076451" y="5000625"/>
            <a:ext cx="741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+ </a:t>
            </a:r>
            <a:r>
              <a:rPr lang="en-US" sz="2400" b="1" dirty="0" smtClean="0">
                <a:latin typeface="Times New Roman" pitchFamily="18" charset="0"/>
              </a:rPr>
              <a:t>B3:Lập </a:t>
            </a:r>
            <a:r>
              <a:rPr lang="en-US" sz="2400" b="1" dirty="0" err="1">
                <a:latin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thừa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mũ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nhỏ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nhất</a:t>
            </a:r>
            <a:endParaRPr lang="en-US" sz="2400" b="1" dirty="0">
              <a:latin typeface="Times New Roman" pitchFamily="18" charset="0"/>
            </a:endParaRPr>
          </a:p>
        </p:txBody>
      </p:sp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368800" y="5334000"/>
          <a:ext cx="1930400" cy="488950"/>
        </p:xfrm>
        <a:graphic>
          <a:graphicData uri="http://schemas.openxmlformats.org/presentationml/2006/ole">
            <p:oleObj spid="_x0000_s2113" name="Equation" r:id="rId6" imgW="647419" imgH="215806" progId="Equation.3">
              <p:embed/>
            </p:oleObj>
          </a:graphicData>
        </a:graphic>
      </p:graphicFrame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2133600" y="5791200"/>
            <a:ext cx="7416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Tích đó chính là ƯCLN(36, 84, 12)</a:t>
            </a:r>
          </a:p>
        </p:txBody>
      </p:sp>
      <p:sp>
        <p:nvSpPr>
          <p:cNvPr id="9231" name="AutoShape 15"/>
          <p:cNvSpPr>
            <a:spLocks noChangeArrowheads="1"/>
          </p:cNvSpPr>
          <p:nvPr/>
        </p:nvSpPr>
        <p:spPr bwMode="auto">
          <a:xfrm>
            <a:off x="6502400" y="914400"/>
            <a:ext cx="5486400" cy="2971800"/>
          </a:xfrm>
          <a:prstGeom prst="cloudCallout">
            <a:avLst>
              <a:gd name="adj1" fmla="val 40199"/>
              <a:gd name="adj2" fmla="val 6901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Hãy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nêu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bước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tìm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ước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chung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lớn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nhất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bằng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cách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phân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tích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ra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thừa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nguyên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</a:rPr>
              <a:t>tố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="" xmlns:p14="http://schemas.microsoft.com/office/powerpoint/2010/main" val="92226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72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4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5" grpId="0"/>
      <p:bldP spid="9226" grpId="0"/>
      <p:bldP spid="9227" grpId="0" animBg="1"/>
      <p:bldP spid="9227" grpId="1" animBg="1"/>
      <p:bldP spid="9228" grpId="0"/>
      <p:bldP spid="9231" grpId="0" animBg="1"/>
      <p:bldP spid="923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F380EFD-8E75-44A4-A268-79A37B1F939E}" type="slidenum">
              <a:rPr lang="ar-SA">
                <a:latin typeface="Arial Black" panose="020B0A04020102020204" pitchFamily="34" charset="0"/>
              </a:rPr>
              <a:pPr eaLnBrk="1" hangingPunct="1"/>
              <a:t>7</a:t>
            </a:fld>
            <a:endParaRPr lang="vi-VN">
              <a:latin typeface="Arial Black" panose="020B0A04020102020204" pitchFamily="34" charset="0"/>
            </a:endParaRPr>
          </a:p>
        </p:txBody>
      </p:sp>
      <p:sp>
        <p:nvSpPr>
          <p:cNvPr id="1035" name="Line 13"/>
          <p:cNvSpPr>
            <a:spLocks noChangeShapeType="1"/>
          </p:cNvSpPr>
          <p:nvPr/>
        </p:nvSpPr>
        <p:spPr bwMode="auto">
          <a:xfrm>
            <a:off x="6106059" y="2314761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Oval 14"/>
          <p:cNvSpPr>
            <a:spLocks noChangeArrowheads="1"/>
          </p:cNvSpPr>
          <p:nvPr/>
        </p:nvSpPr>
        <p:spPr bwMode="auto">
          <a:xfrm>
            <a:off x="4482790" y="2876668"/>
            <a:ext cx="3276600" cy="13716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4482790" y="2931784"/>
            <a:ext cx="3177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dirty="0" err="1"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</a:rPr>
              <a:t>2</a:t>
            </a:r>
          </a:p>
          <a:p>
            <a:pPr eaLnBrk="1" hangingPunct="1"/>
            <a:r>
              <a:rPr lang="en-US" sz="2400" dirty="0" err="1" smtClean="0">
                <a:latin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ƯCLN(8;12, 15)</a:t>
            </a:r>
            <a:endParaRPr lang="vi-VN" sz="2400" dirty="0">
              <a:latin typeface="Times New Roman" panose="02020603050405020304" pitchFamily="18" charset="0"/>
            </a:endParaRPr>
          </a:p>
        </p:txBody>
      </p:sp>
      <p:sp>
        <p:nvSpPr>
          <p:cNvPr id="1041" name="Text Box 19"/>
          <p:cNvSpPr txBox="1">
            <a:spLocks noChangeArrowheads="1"/>
          </p:cNvSpPr>
          <p:nvPr/>
        </p:nvSpPr>
        <p:spPr bwMode="auto">
          <a:xfrm>
            <a:off x="1524000" y="1371601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1045" name="Text Box 23"/>
          <p:cNvSpPr txBox="1">
            <a:spLocks noChangeArrowheads="1"/>
          </p:cNvSpPr>
          <p:nvPr/>
        </p:nvSpPr>
        <p:spPr bwMode="auto">
          <a:xfrm>
            <a:off x="1524000" y="-762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Tiết 31:</a:t>
            </a:r>
            <a:r>
              <a:rPr lang="en-US" sz="3200">
                <a:solidFill>
                  <a:schemeClr val="folHlink"/>
                </a:solidFill>
                <a:latin typeface="Times New Roman" panose="02020603050405020304" pitchFamily="18" charset="0"/>
              </a:rPr>
              <a:t>    </a:t>
            </a:r>
            <a:r>
              <a:rPr lang="en-US" sz="3200" b="1">
                <a:solidFill>
                  <a:srgbClr val="34D274"/>
                </a:solidFill>
                <a:latin typeface="Times New Roman" panose="02020603050405020304" pitchFamily="18" charset="0"/>
              </a:rPr>
              <a:t>Ước chung lớn nhất</a:t>
            </a:r>
          </a:p>
        </p:txBody>
      </p:sp>
      <p:sp>
        <p:nvSpPr>
          <p:cNvPr id="1046" name="Line 24"/>
          <p:cNvSpPr>
            <a:spLocks noChangeShapeType="1"/>
          </p:cNvSpPr>
          <p:nvPr/>
        </p:nvSpPr>
        <p:spPr bwMode="auto">
          <a:xfrm>
            <a:off x="1524000" y="533400"/>
            <a:ext cx="9144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Organization Chart 6"/>
          <p:cNvGrpSpPr>
            <a:grpSpLocks noChangeAspect="1"/>
          </p:cNvGrpSpPr>
          <p:nvPr/>
        </p:nvGrpSpPr>
        <p:grpSpPr bwMode="auto">
          <a:xfrm>
            <a:off x="1485619" y="1000361"/>
            <a:ext cx="9171388" cy="3182055"/>
            <a:chOff x="130" y="1336"/>
            <a:chExt cx="5675" cy="1804"/>
          </a:xfrm>
        </p:grpSpPr>
        <p:cxnSp>
          <p:nvCxnSpPr>
            <p:cNvPr id="1028" name="_s1028"/>
            <p:cNvCxnSpPr>
              <a:cxnSpLocks noChangeShapeType="1"/>
              <a:stCxn id="6" idx="0"/>
              <a:endCxn id="4" idx="3"/>
            </p:cNvCxnSpPr>
            <p:nvPr/>
          </p:nvCxnSpPr>
          <p:spPr bwMode="auto">
            <a:xfrm rot="16200000" flipV="1">
              <a:off x="4058" y="1441"/>
              <a:ext cx="678" cy="121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</p:cNvCxnSpPr>
            <p:nvPr/>
          </p:nvCxnSpPr>
          <p:spPr bwMode="auto">
            <a:xfrm flipV="1">
              <a:off x="517" y="1695"/>
              <a:ext cx="1946" cy="945"/>
            </a:xfrm>
            <a:prstGeom prst="bentConnector3">
              <a:avLst>
                <a:gd name="adj1" fmla="val 71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" name="_s1030"/>
            <p:cNvSpPr>
              <a:spLocks noChangeArrowheads="1"/>
            </p:cNvSpPr>
            <p:nvPr/>
          </p:nvSpPr>
          <p:spPr bwMode="auto">
            <a:xfrm>
              <a:off x="2190" y="1336"/>
              <a:ext cx="1598" cy="75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Hoạt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động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nhóm</a:t>
              </a:r>
              <a:endPara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i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thời</a:t>
              </a:r>
              <a:r>
                <a:rPr lang="en-US" sz="24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i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gian</a:t>
              </a:r>
              <a:r>
                <a:rPr lang="en-US" sz="24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: 2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phút</a:t>
              </a:r>
              <a:endPara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" name="_s1031"/>
            <p:cNvSpPr>
              <a:spLocks noChangeArrowheads="1"/>
            </p:cNvSpPr>
            <p:nvPr/>
          </p:nvSpPr>
          <p:spPr bwMode="auto">
            <a:xfrm>
              <a:off x="130" y="2325"/>
              <a:ext cx="1598" cy="75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Nhóm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1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Tìm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ƯCLN(8;9).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" name="_s1032"/>
            <p:cNvSpPr>
              <a:spLocks noChangeArrowheads="1"/>
            </p:cNvSpPr>
            <p:nvPr/>
          </p:nvSpPr>
          <p:spPr bwMode="auto">
            <a:xfrm>
              <a:off x="4208" y="2389"/>
              <a:ext cx="1597" cy="751"/>
            </a:xfrm>
            <a:prstGeom prst="roundRect">
              <a:avLst>
                <a:gd name="adj" fmla="val 6583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Nhóm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3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Tìm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ƯCLN(24,16;8)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="" xmlns:p14="http://schemas.microsoft.com/office/powerpoint/2010/main" val="9058849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8" grpId="0" animBg="1"/>
      <p:bldP spid="163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970" name="Picture 2" descr="j02341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-88900"/>
            <a:ext cx="3149600" cy="20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13208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</a:t>
            </a:r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</a:t>
            </a:r>
          </a:p>
        </p:txBody>
      </p:sp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14224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</a:t>
            </a:r>
          </a:p>
        </p:txBody>
      </p:sp>
      <p:sp>
        <p:nvSpPr>
          <p:cNvPr id="211974" name="Text Box 6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</a:t>
            </a:r>
          </a:p>
        </p:txBody>
      </p:sp>
      <p:sp>
        <p:nvSpPr>
          <p:cNvPr id="211975" name="Text Box 7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</a:t>
            </a:r>
          </a:p>
        </p:txBody>
      </p:sp>
      <p:sp>
        <p:nvSpPr>
          <p:cNvPr id="211976" name="Text Box 8"/>
          <p:cNvSpPr txBox="1">
            <a:spLocks noChangeArrowheads="1"/>
          </p:cNvSpPr>
          <p:nvPr/>
        </p:nvSpPr>
        <p:spPr bwMode="auto">
          <a:xfrm>
            <a:off x="14224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</a:t>
            </a:r>
          </a:p>
        </p:txBody>
      </p:sp>
      <p:sp>
        <p:nvSpPr>
          <p:cNvPr id="211978" name="Text Box 10"/>
          <p:cNvSpPr txBox="1">
            <a:spLocks noChangeArrowheads="1"/>
          </p:cNvSpPr>
          <p:nvPr/>
        </p:nvSpPr>
        <p:spPr bwMode="auto">
          <a:xfrm>
            <a:off x="14224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</a:t>
            </a:r>
          </a:p>
        </p:txBody>
      </p:sp>
      <p:sp>
        <p:nvSpPr>
          <p:cNvPr id="211979" name="Text Box 11"/>
          <p:cNvSpPr txBox="1">
            <a:spLocks noChangeArrowheads="1"/>
          </p:cNvSpPr>
          <p:nvPr/>
        </p:nvSpPr>
        <p:spPr bwMode="auto">
          <a:xfrm>
            <a:off x="13208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</a:t>
            </a:r>
          </a:p>
        </p:txBody>
      </p:sp>
      <p:sp>
        <p:nvSpPr>
          <p:cNvPr id="211980" name="Text Box 12"/>
          <p:cNvSpPr txBox="1">
            <a:spLocks noChangeArrowheads="1"/>
          </p:cNvSpPr>
          <p:nvPr/>
        </p:nvSpPr>
        <p:spPr bwMode="auto">
          <a:xfrm>
            <a:off x="14224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</a:t>
            </a:r>
          </a:p>
        </p:txBody>
      </p:sp>
      <p:sp>
        <p:nvSpPr>
          <p:cNvPr id="211981" name="Text Box 13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</a:t>
            </a:r>
          </a:p>
        </p:txBody>
      </p:sp>
      <p:sp>
        <p:nvSpPr>
          <p:cNvPr id="211982" name="Text Box 14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12</a:t>
            </a:r>
          </a:p>
        </p:txBody>
      </p:sp>
      <p:sp>
        <p:nvSpPr>
          <p:cNvPr id="211983" name="Text Box 15"/>
          <p:cNvSpPr txBox="1">
            <a:spLocks noChangeArrowheads="1"/>
          </p:cNvSpPr>
          <p:nvPr/>
        </p:nvSpPr>
        <p:spPr bwMode="auto">
          <a:xfrm>
            <a:off x="13208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13</a:t>
            </a:r>
          </a:p>
        </p:txBody>
      </p:sp>
      <p:sp>
        <p:nvSpPr>
          <p:cNvPr id="211984" name="Text Box 16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14</a:t>
            </a:r>
          </a:p>
        </p:txBody>
      </p:sp>
      <p:sp>
        <p:nvSpPr>
          <p:cNvPr id="211985" name="Text Box 17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15</a:t>
            </a:r>
          </a:p>
        </p:txBody>
      </p:sp>
      <p:sp>
        <p:nvSpPr>
          <p:cNvPr id="211986" name="Text Box 18"/>
          <p:cNvSpPr txBox="1">
            <a:spLocks noChangeArrowheads="1"/>
          </p:cNvSpPr>
          <p:nvPr/>
        </p:nvSpPr>
        <p:spPr bwMode="auto">
          <a:xfrm>
            <a:off x="10160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16</a:t>
            </a:r>
          </a:p>
        </p:txBody>
      </p:sp>
      <p:sp>
        <p:nvSpPr>
          <p:cNvPr id="211987" name="Text Box 19"/>
          <p:cNvSpPr txBox="1">
            <a:spLocks noChangeArrowheads="1"/>
          </p:cNvSpPr>
          <p:nvPr/>
        </p:nvSpPr>
        <p:spPr bwMode="auto">
          <a:xfrm>
            <a:off x="1117600" y="533400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17</a:t>
            </a:r>
          </a:p>
        </p:txBody>
      </p:sp>
      <p:sp>
        <p:nvSpPr>
          <p:cNvPr id="211988" name="Text Box 20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18</a:t>
            </a:r>
          </a:p>
        </p:txBody>
      </p:sp>
      <p:sp>
        <p:nvSpPr>
          <p:cNvPr id="211989" name="Text Box 21"/>
          <p:cNvSpPr txBox="1">
            <a:spLocks noChangeArrowheads="1"/>
          </p:cNvSpPr>
          <p:nvPr/>
        </p:nvSpPr>
        <p:spPr bwMode="auto">
          <a:xfrm>
            <a:off x="10160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19</a:t>
            </a:r>
          </a:p>
        </p:txBody>
      </p:sp>
      <p:sp>
        <p:nvSpPr>
          <p:cNvPr id="211990" name="Text Box 22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20</a:t>
            </a:r>
          </a:p>
        </p:txBody>
      </p:sp>
      <p:sp>
        <p:nvSpPr>
          <p:cNvPr id="211991" name="Text Box 23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21</a:t>
            </a:r>
          </a:p>
        </p:txBody>
      </p:sp>
      <p:sp>
        <p:nvSpPr>
          <p:cNvPr id="211992" name="Text Box 24"/>
          <p:cNvSpPr txBox="1">
            <a:spLocks noChangeArrowheads="1"/>
          </p:cNvSpPr>
          <p:nvPr/>
        </p:nvSpPr>
        <p:spPr bwMode="auto">
          <a:xfrm>
            <a:off x="12192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22</a:t>
            </a:r>
          </a:p>
        </p:txBody>
      </p:sp>
      <p:sp>
        <p:nvSpPr>
          <p:cNvPr id="211993" name="Text Box 25"/>
          <p:cNvSpPr txBox="1">
            <a:spLocks noChangeArrowheads="1"/>
          </p:cNvSpPr>
          <p:nvPr/>
        </p:nvSpPr>
        <p:spPr bwMode="auto">
          <a:xfrm>
            <a:off x="13208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23</a:t>
            </a:r>
          </a:p>
        </p:txBody>
      </p:sp>
      <p:sp>
        <p:nvSpPr>
          <p:cNvPr id="211994" name="Text Box 26"/>
          <p:cNvSpPr txBox="1">
            <a:spLocks noChangeArrowheads="1"/>
          </p:cNvSpPr>
          <p:nvPr/>
        </p:nvSpPr>
        <p:spPr bwMode="auto">
          <a:xfrm>
            <a:off x="11176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24</a:t>
            </a:r>
          </a:p>
        </p:txBody>
      </p:sp>
      <p:sp>
        <p:nvSpPr>
          <p:cNvPr id="211995" name="Text Box 27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25</a:t>
            </a:r>
          </a:p>
        </p:txBody>
      </p:sp>
      <p:sp>
        <p:nvSpPr>
          <p:cNvPr id="211996" name="Text Box 28"/>
          <p:cNvSpPr txBox="1">
            <a:spLocks noChangeArrowheads="1"/>
          </p:cNvSpPr>
          <p:nvPr/>
        </p:nvSpPr>
        <p:spPr bwMode="auto">
          <a:xfrm>
            <a:off x="10160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26</a:t>
            </a:r>
          </a:p>
        </p:txBody>
      </p:sp>
      <p:sp>
        <p:nvSpPr>
          <p:cNvPr id="211997" name="Text Box 29"/>
          <p:cNvSpPr txBox="1">
            <a:spLocks noChangeArrowheads="1"/>
          </p:cNvSpPr>
          <p:nvPr/>
        </p:nvSpPr>
        <p:spPr bwMode="auto">
          <a:xfrm>
            <a:off x="12192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27</a:t>
            </a:r>
          </a:p>
        </p:txBody>
      </p:sp>
      <p:sp>
        <p:nvSpPr>
          <p:cNvPr id="211998" name="Text Box 30"/>
          <p:cNvSpPr txBox="1">
            <a:spLocks noChangeArrowheads="1"/>
          </p:cNvSpPr>
          <p:nvPr/>
        </p:nvSpPr>
        <p:spPr bwMode="auto">
          <a:xfrm>
            <a:off x="12192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28</a:t>
            </a:r>
          </a:p>
        </p:txBody>
      </p:sp>
      <p:sp>
        <p:nvSpPr>
          <p:cNvPr id="211999" name="Text Box 31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29</a:t>
            </a:r>
          </a:p>
        </p:txBody>
      </p:sp>
      <p:sp>
        <p:nvSpPr>
          <p:cNvPr id="212000" name="Text Box 32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30</a:t>
            </a:r>
          </a:p>
        </p:txBody>
      </p:sp>
      <p:sp>
        <p:nvSpPr>
          <p:cNvPr id="212001" name="Text Box 33"/>
          <p:cNvSpPr txBox="1">
            <a:spLocks noChangeArrowheads="1"/>
          </p:cNvSpPr>
          <p:nvPr/>
        </p:nvSpPr>
        <p:spPr bwMode="auto">
          <a:xfrm>
            <a:off x="14224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31</a:t>
            </a:r>
          </a:p>
        </p:txBody>
      </p:sp>
      <p:sp>
        <p:nvSpPr>
          <p:cNvPr id="212002" name="Text Box 34"/>
          <p:cNvSpPr txBox="1">
            <a:spLocks noChangeArrowheads="1"/>
          </p:cNvSpPr>
          <p:nvPr/>
        </p:nvSpPr>
        <p:spPr bwMode="auto">
          <a:xfrm>
            <a:off x="13208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32</a:t>
            </a:r>
          </a:p>
        </p:txBody>
      </p:sp>
      <p:sp>
        <p:nvSpPr>
          <p:cNvPr id="212003" name="Text Box 35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33</a:t>
            </a:r>
          </a:p>
        </p:txBody>
      </p:sp>
      <p:sp>
        <p:nvSpPr>
          <p:cNvPr id="212004" name="Text Box 36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34</a:t>
            </a:r>
          </a:p>
        </p:txBody>
      </p:sp>
      <p:sp>
        <p:nvSpPr>
          <p:cNvPr id="212005" name="Text Box 37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35</a:t>
            </a:r>
          </a:p>
        </p:txBody>
      </p:sp>
      <p:sp>
        <p:nvSpPr>
          <p:cNvPr id="212006" name="Text Box 38"/>
          <p:cNvSpPr txBox="1">
            <a:spLocks noChangeArrowheads="1"/>
          </p:cNvSpPr>
          <p:nvPr/>
        </p:nvSpPr>
        <p:spPr bwMode="auto">
          <a:xfrm>
            <a:off x="11176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36</a:t>
            </a:r>
          </a:p>
        </p:txBody>
      </p:sp>
      <p:sp>
        <p:nvSpPr>
          <p:cNvPr id="212007" name="Text Box 39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37</a:t>
            </a:r>
          </a:p>
        </p:txBody>
      </p:sp>
      <p:sp>
        <p:nvSpPr>
          <p:cNvPr id="212008" name="Text Box 40"/>
          <p:cNvSpPr txBox="1">
            <a:spLocks noChangeArrowheads="1"/>
          </p:cNvSpPr>
          <p:nvPr/>
        </p:nvSpPr>
        <p:spPr bwMode="auto">
          <a:xfrm>
            <a:off x="14224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38</a:t>
            </a:r>
          </a:p>
        </p:txBody>
      </p:sp>
      <p:sp>
        <p:nvSpPr>
          <p:cNvPr id="212009" name="Text Box 41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39</a:t>
            </a:r>
          </a:p>
        </p:txBody>
      </p:sp>
      <p:sp>
        <p:nvSpPr>
          <p:cNvPr id="212010" name="Text Box 42"/>
          <p:cNvSpPr txBox="1">
            <a:spLocks noChangeArrowheads="1"/>
          </p:cNvSpPr>
          <p:nvPr/>
        </p:nvSpPr>
        <p:spPr bwMode="auto">
          <a:xfrm>
            <a:off x="12192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40</a:t>
            </a:r>
          </a:p>
        </p:txBody>
      </p:sp>
      <p:sp>
        <p:nvSpPr>
          <p:cNvPr id="212011" name="Text Box 43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41</a:t>
            </a:r>
          </a:p>
        </p:txBody>
      </p:sp>
      <p:sp>
        <p:nvSpPr>
          <p:cNvPr id="212012" name="Text Box 44"/>
          <p:cNvSpPr txBox="1">
            <a:spLocks noChangeArrowheads="1"/>
          </p:cNvSpPr>
          <p:nvPr/>
        </p:nvSpPr>
        <p:spPr bwMode="auto">
          <a:xfrm>
            <a:off x="13208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42</a:t>
            </a:r>
          </a:p>
        </p:txBody>
      </p:sp>
      <p:sp>
        <p:nvSpPr>
          <p:cNvPr id="212013" name="Text Box 45"/>
          <p:cNvSpPr txBox="1">
            <a:spLocks noChangeArrowheads="1"/>
          </p:cNvSpPr>
          <p:nvPr/>
        </p:nvSpPr>
        <p:spPr bwMode="auto">
          <a:xfrm>
            <a:off x="13208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43</a:t>
            </a:r>
          </a:p>
        </p:txBody>
      </p:sp>
      <p:sp>
        <p:nvSpPr>
          <p:cNvPr id="212014" name="Text Box 46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44</a:t>
            </a:r>
          </a:p>
        </p:txBody>
      </p:sp>
      <p:sp>
        <p:nvSpPr>
          <p:cNvPr id="212015" name="Text Box 47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45</a:t>
            </a:r>
          </a:p>
        </p:txBody>
      </p:sp>
      <p:sp>
        <p:nvSpPr>
          <p:cNvPr id="212016" name="Text Box 48"/>
          <p:cNvSpPr txBox="1">
            <a:spLocks noChangeArrowheads="1"/>
          </p:cNvSpPr>
          <p:nvPr/>
        </p:nvSpPr>
        <p:spPr bwMode="auto">
          <a:xfrm>
            <a:off x="12192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46</a:t>
            </a:r>
          </a:p>
        </p:txBody>
      </p:sp>
      <p:sp>
        <p:nvSpPr>
          <p:cNvPr id="212017" name="Text Box 49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47</a:t>
            </a:r>
          </a:p>
        </p:txBody>
      </p:sp>
      <p:sp>
        <p:nvSpPr>
          <p:cNvPr id="212018" name="Text Box 50"/>
          <p:cNvSpPr txBox="1">
            <a:spLocks noChangeArrowheads="1"/>
          </p:cNvSpPr>
          <p:nvPr/>
        </p:nvSpPr>
        <p:spPr bwMode="auto">
          <a:xfrm>
            <a:off x="13208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48</a:t>
            </a:r>
          </a:p>
        </p:txBody>
      </p:sp>
      <p:sp>
        <p:nvSpPr>
          <p:cNvPr id="212019" name="Text Box 51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49</a:t>
            </a:r>
          </a:p>
        </p:txBody>
      </p:sp>
      <p:sp>
        <p:nvSpPr>
          <p:cNvPr id="212020" name="Text Box 52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50</a:t>
            </a:r>
          </a:p>
        </p:txBody>
      </p:sp>
      <p:sp>
        <p:nvSpPr>
          <p:cNvPr id="212021" name="Text Box 53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51</a:t>
            </a:r>
          </a:p>
        </p:txBody>
      </p:sp>
      <p:sp>
        <p:nvSpPr>
          <p:cNvPr id="212022" name="Text Box 54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52</a:t>
            </a:r>
          </a:p>
        </p:txBody>
      </p:sp>
      <p:sp>
        <p:nvSpPr>
          <p:cNvPr id="212023" name="Text Box 55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53</a:t>
            </a:r>
          </a:p>
        </p:txBody>
      </p:sp>
      <p:sp>
        <p:nvSpPr>
          <p:cNvPr id="212024" name="Text Box 56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54</a:t>
            </a:r>
          </a:p>
        </p:txBody>
      </p:sp>
      <p:sp>
        <p:nvSpPr>
          <p:cNvPr id="212025" name="Text Box 57"/>
          <p:cNvSpPr txBox="1">
            <a:spLocks noChangeArrowheads="1"/>
          </p:cNvSpPr>
          <p:nvPr/>
        </p:nvSpPr>
        <p:spPr bwMode="auto">
          <a:xfrm>
            <a:off x="12192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55</a:t>
            </a:r>
          </a:p>
        </p:txBody>
      </p:sp>
      <p:sp>
        <p:nvSpPr>
          <p:cNvPr id="212026" name="Text Box 58"/>
          <p:cNvSpPr txBox="1">
            <a:spLocks noChangeArrowheads="1"/>
          </p:cNvSpPr>
          <p:nvPr/>
        </p:nvSpPr>
        <p:spPr bwMode="auto">
          <a:xfrm>
            <a:off x="12192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56</a:t>
            </a:r>
          </a:p>
        </p:txBody>
      </p:sp>
      <p:sp>
        <p:nvSpPr>
          <p:cNvPr id="212027" name="Text Box 59"/>
          <p:cNvSpPr txBox="1">
            <a:spLocks noChangeArrowheads="1"/>
          </p:cNvSpPr>
          <p:nvPr/>
        </p:nvSpPr>
        <p:spPr bwMode="auto">
          <a:xfrm>
            <a:off x="14224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57</a:t>
            </a:r>
          </a:p>
        </p:txBody>
      </p:sp>
      <p:sp>
        <p:nvSpPr>
          <p:cNvPr id="212028" name="Text Box 60"/>
          <p:cNvSpPr txBox="1">
            <a:spLocks noChangeArrowheads="1"/>
          </p:cNvSpPr>
          <p:nvPr/>
        </p:nvSpPr>
        <p:spPr bwMode="auto">
          <a:xfrm>
            <a:off x="10160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58</a:t>
            </a:r>
          </a:p>
        </p:txBody>
      </p:sp>
      <p:sp>
        <p:nvSpPr>
          <p:cNvPr id="212029" name="Text Box 61"/>
          <p:cNvSpPr txBox="1">
            <a:spLocks noChangeArrowheads="1"/>
          </p:cNvSpPr>
          <p:nvPr/>
        </p:nvSpPr>
        <p:spPr bwMode="auto">
          <a:xfrm>
            <a:off x="1219200" y="533400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59</a:t>
            </a:r>
          </a:p>
        </p:txBody>
      </p:sp>
      <p:sp>
        <p:nvSpPr>
          <p:cNvPr id="212030" name="Text Box 62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60</a:t>
            </a:r>
          </a:p>
        </p:txBody>
      </p:sp>
      <p:sp>
        <p:nvSpPr>
          <p:cNvPr id="212031" name="Text Box 63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61</a:t>
            </a:r>
          </a:p>
        </p:txBody>
      </p:sp>
      <p:sp>
        <p:nvSpPr>
          <p:cNvPr id="212032" name="Text Box 64"/>
          <p:cNvSpPr txBox="1">
            <a:spLocks noChangeArrowheads="1"/>
          </p:cNvSpPr>
          <p:nvPr/>
        </p:nvSpPr>
        <p:spPr bwMode="auto">
          <a:xfrm>
            <a:off x="13208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62</a:t>
            </a:r>
          </a:p>
        </p:txBody>
      </p:sp>
      <p:sp>
        <p:nvSpPr>
          <p:cNvPr id="212033" name="Text Box 65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63</a:t>
            </a:r>
          </a:p>
        </p:txBody>
      </p:sp>
      <p:sp>
        <p:nvSpPr>
          <p:cNvPr id="212034" name="Text Box 66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64</a:t>
            </a:r>
          </a:p>
        </p:txBody>
      </p:sp>
      <p:sp>
        <p:nvSpPr>
          <p:cNvPr id="212035" name="Text Box 67"/>
          <p:cNvSpPr txBox="1">
            <a:spLocks noChangeArrowheads="1"/>
          </p:cNvSpPr>
          <p:nvPr/>
        </p:nvSpPr>
        <p:spPr bwMode="auto">
          <a:xfrm>
            <a:off x="11176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65</a:t>
            </a:r>
          </a:p>
        </p:txBody>
      </p:sp>
      <p:sp>
        <p:nvSpPr>
          <p:cNvPr id="212036" name="Text Box 68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66</a:t>
            </a:r>
          </a:p>
        </p:txBody>
      </p:sp>
      <p:sp>
        <p:nvSpPr>
          <p:cNvPr id="212037" name="Text Box 69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67</a:t>
            </a:r>
          </a:p>
        </p:txBody>
      </p:sp>
      <p:sp>
        <p:nvSpPr>
          <p:cNvPr id="212038" name="Text Box 70"/>
          <p:cNvSpPr txBox="1">
            <a:spLocks noChangeArrowheads="1"/>
          </p:cNvSpPr>
          <p:nvPr/>
        </p:nvSpPr>
        <p:spPr bwMode="auto">
          <a:xfrm>
            <a:off x="10160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68</a:t>
            </a:r>
          </a:p>
        </p:txBody>
      </p:sp>
      <p:sp>
        <p:nvSpPr>
          <p:cNvPr id="212039" name="Text Box 71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69</a:t>
            </a:r>
          </a:p>
        </p:txBody>
      </p:sp>
      <p:sp>
        <p:nvSpPr>
          <p:cNvPr id="212040" name="Text Box 72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70</a:t>
            </a:r>
          </a:p>
        </p:txBody>
      </p:sp>
      <p:sp>
        <p:nvSpPr>
          <p:cNvPr id="212041" name="Text Box 73"/>
          <p:cNvSpPr txBox="1">
            <a:spLocks noChangeArrowheads="1"/>
          </p:cNvSpPr>
          <p:nvPr/>
        </p:nvSpPr>
        <p:spPr bwMode="auto">
          <a:xfrm>
            <a:off x="10160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71</a:t>
            </a:r>
          </a:p>
        </p:txBody>
      </p:sp>
      <p:sp>
        <p:nvSpPr>
          <p:cNvPr id="212042" name="Text Box 74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72</a:t>
            </a:r>
          </a:p>
        </p:txBody>
      </p:sp>
      <p:sp>
        <p:nvSpPr>
          <p:cNvPr id="212043" name="Text Box 75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73</a:t>
            </a:r>
          </a:p>
        </p:txBody>
      </p:sp>
      <p:sp>
        <p:nvSpPr>
          <p:cNvPr id="212044" name="Text Box 76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74</a:t>
            </a:r>
          </a:p>
        </p:txBody>
      </p:sp>
      <p:sp>
        <p:nvSpPr>
          <p:cNvPr id="212045" name="Text Box 77"/>
          <p:cNvSpPr txBox="1">
            <a:spLocks noChangeArrowheads="1"/>
          </p:cNvSpPr>
          <p:nvPr/>
        </p:nvSpPr>
        <p:spPr bwMode="auto">
          <a:xfrm>
            <a:off x="11176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75</a:t>
            </a:r>
          </a:p>
        </p:txBody>
      </p:sp>
      <p:sp>
        <p:nvSpPr>
          <p:cNvPr id="212046" name="Text Box 78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76</a:t>
            </a:r>
          </a:p>
        </p:txBody>
      </p:sp>
      <p:sp>
        <p:nvSpPr>
          <p:cNvPr id="212047" name="Text Box 79"/>
          <p:cNvSpPr txBox="1">
            <a:spLocks noChangeArrowheads="1"/>
          </p:cNvSpPr>
          <p:nvPr/>
        </p:nvSpPr>
        <p:spPr bwMode="auto">
          <a:xfrm>
            <a:off x="13208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77</a:t>
            </a:r>
          </a:p>
        </p:txBody>
      </p:sp>
      <p:sp>
        <p:nvSpPr>
          <p:cNvPr id="212048" name="Text Box 80"/>
          <p:cNvSpPr txBox="1">
            <a:spLocks noChangeArrowheads="1"/>
          </p:cNvSpPr>
          <p:nvPr/>
        </p:nvSpPr>
        <p:spPr bwMode="auto">
          <a:xfrm>
            <a:off x="13208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78</a:t>
            </a:r>
          </a:p>
        </p:txBody>
      </p:sp>
      <p:sp>
        <p:nvSpPr>
          <p:cNvPr id="212049" name="Text Box 81"/>
          <p:cNvSpPr txBox="1">
            <a:spLocks noChangeArrowheads="1"/>
          </p:cNvSpPr>
          <p:nvPr/>
        </p:nvSpPr>
        <p:spPr bwMode="auto">
          <a:xfrm>
            <a:off x="1117600" y="533400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79</a:t>
            </a:r>
          </a:p>
        </p:txBody>
      </p:sp>
      <p:sp>
        <p:nvSpPr>
          <p:cNvPr id="212050" name="Text Box 82"/>
          <p:cNvSpPr txBox="1">
            <a:spLocks noChangeArrowheads="1"/>
          </p:cNvSpPr>
          <p:nvPr/>
        </p:nvSpPr>
        <p:spPr bwMode="auto">
          <a:xfrm>
            <a:off x="11176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80</a:t>
            </a:r>
          </a:p>
        </p:txBody>
      </p:sp>
      <p:sp>
        <p:nvSpPr>
          <p:cNvPr id="212051" name="Text Box 83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81</a:t>
            </a:r>
          </a:p>
        </p:txBody>
      </p:sp>
      <p:sp>
        <p:nvSpPr>
          <p:cNvPr id="212052" name="Text Box 84"/>
          <p:cNvSpPr txBox="1">
            <a:spLocks noChangeArrowheads="1"/>
          </p:cNvSpPr>
          <p:nvPr/>
        </p:nvSpPr>
        <p:spPr bwMode="auto">
          <a:xfrm>
            <a:off x="10160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82</a:t>
            </a:r>
          </a:p>
        </p:txBody>
      </p:sp>
      <p:sp>
        <p:nvSpPr>
          <p:cNvPr id="212053" name="Text Box 85"/>
          <p:cNvSpPr txBox="1">
            <a:spLocks noChangeArrowheads="1"/>
          </p:cNvSpPr>
          <p:nvPr/>
        </p:nvSpPr>
        <p:spPr bwMode="auto">
          <a:xfrm>
            <a:off x="13208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83</a:t>
            </a:r>
          </a:p>
        </p:txBody>
      </p:sp>
      <p:sp>
        <p:nvSpPr>
          <p:cNvPr id="212054" name="Text Box 86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84</a:t>
            </a:r>
          </a:p>
        </p:txBody>
      </p:sp>
      <p:sp>
        <p:nvSpPr>
          <p:cNvPr id="212055" name="Text Box 87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85</a:t>
            </a:r>
          </a:p>
        </p:txBody>
      </p:sp>
      <p:sp>
        <p:nvSpPr>
          <p:cNvPr id="212056" name="Text Box 88"/>
          <p:cNvSpPr txBox="1">
            <a:spLocks noChangeArrowheads="1"/>
          </p:cNvSpPr>
          <p:nvPr/>
        </p:nvSpPr>
        <p:spPr bwMode="auto">
          <a:xfrm>
            <a:off x="13208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86</a:t>
            </a:r>
          </a:p>
        </p:txBody>
      </p:sp>
      <p:sp>
        <p:nvSpPr>
          <p:cNvPr id="212057" name="Text Box 89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87</a:t>
            </a:r>
          </a:p>
        </p:txBody>
      </p:sp>
      <p:sp>
        <p:nvSpPr>
          <p:cNvPr id="212058" name="Text Box 90"/>
          <p:cNvSpPr txBox="1">
            <a:spLocks noChangeArrowheads="1"/>
          </p:cNvSpPr>
          <p:nvPr/>
        </p:nvSpPr>
        <p:spPr bwMode="auto">
          <a:xfrm>
            <a:off x="11176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88</a:t>
            </a:r>
          </a:p>
        </p:txBody>
      </p:sp>
      <p:sp>
        <p:nvSpPr>
          <p:cNvPr id="212059" name="Text Box 91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89</a:t>
            </a:r>
          </a:p>
        </p:txBody>
      </p:sp>
      <p:sp>
        <p:nvSpPr>
          <p:cNvPr id="212060" name="Text Box 92"/>
          <p:cNvSpPr txBox="1">
            <a:spLocks noChangeArrowheads="1"/>
          </p:cNvSpPr>
          <p:nvPr/>
        </p:nvSpPr>
        <p:spPr bwMode="auto">
          <a:xfrm>
            <a:off x="12192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90</a:t>
            </a:r>
          </a:p>
        </p:txBody>
      </p:sp>
      <p:sp>
        <p:nvSpPr>
          <p:cNvPr id="212061" name="Text Box 93"/>
          <p:cNvSpPr txBox="1">
            <a:spLocks noChangeArrowheads="1"/>
          </p:cNvSpPr>
          <p:nvPr/>
        </p:nvSpPr>
        <p:spPr bwMode="auto">
          <a:xfrm>
            <a:off x="10160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91</a:t>
            </a:r>
          </a:p>
        </p:txBody>
      </p:sp>
      <p:sp>
        <p:nvSpPr>
          <p:cNvPr id="212062" name="Text Box 94"/>
          <p:cNvSpPr txBox="1">
            <a:spLocks noChangeArrowheads="1"/>
          </p:cNvSpPr>
          <p:nvPr/>
        </p:nvSpPr>
        <p:spPr bwMode="auto">
          <a:xfrm>
            <a:off x="13208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92</a:t>
            </a:r>
          </a:p>
        </p:txBody>
      </p:sp>
      <p:sp>
        <p:nvSpPr>
          <p:cNvPr id="212063" name="Text Box 95"/>
          <p:cNvSpPr txBox="1">
            <a:spLocks noChangeArrowheads="1"/>
          </p:cNvSpPr>
          <p:nvPr/>
        </p:nvSpPr>
        <p:spPr bwMode="auto">
          <a:xfrm>
            <a:off x="12192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93</a:t>
            </a:r>
          </a:p>
        </p:txBody>
      </p:sp>
      <p:sp>
        <p:nvSpPr>
          <p:cNvPr id="212064" name="Text Box 96"/>
          <p:cNvSpPr txBox="1">
            <a:spLocks noChangeArrowheads="1"/>
          </p:cNvSpPr>
          <p:nvPr/>
        </p:nvSpPr>
        <p:spPr bwMode="auto">
          <a:xfrm>
            <a:off x="14224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94</a:t>
            </a:r>
          </a:p>
        </p:txBody>
      </p:sp>
      <p:sp>
        <p:nvSpPr>
          <p:cNvPr id="212065" name="Text Box 97"/>
          <p:cNvSpPr txBox="1">
            <a:spLocks noChangeArrowheads="1"/>
          </p:cNvSpPr>
          <p:nvPr/>
        </p:nvSpPr>
        <p:spPr bwMode="auto">
          <a:xfrm>
            <a:off x="1219200" y="6858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95</a:t>
            </a:r>
          </a:p>
        </p:txBody>
      </p:sp>
      <p:sp>
        <p:nvSpPr>
          <p:cNvPr id="212066" name="Text Box 98"/>
          <p:cNvSpPr txBox="1">
            <a:spLocks noChangeArrowheads="1"/>
          </p:cNvSpPr>
          <p:nvPr/>
        </p:nvSpPr>
        <p:spPr bwMode="auto">
          <a:xfrm>
            <a:off x="1219200" y="7620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96</a:t>
            </a:r>
          </a:p>
        </p:txBody>
      </p:sp>
      <p:sp>
        <p:nvSpPr>
          <p:cNvPr id="212067" name="Text Box 99"/>
          <p:cNvSpPr txBox="1">
            <a:spLocks noChangeArrowheads="1"/>
          </p:cNvSpPr>
          <p:nvPr/>
        </p:nvSpPr>
        <p:spPr bwMode="auto">
          <a:xfrm>
            <a:off x="11176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97</a:t>
            </a:r>
          </a:p>
        </p:txBody>
      </p:sp>
      <p:sp>
        <p:nvSpPr>
          <p:cNvPr id="212068" name="Text Box 100"/>
          <p:cNvSpPr txBox="1">
            <a:spLocks noChangeArrowheads="1"/>
          </p:cNvSpPr>
          <p:nvPr/>
        </p:nvSpPr>
        <p:spPr bwMode="auto">
          <a:xfrm>
            <a:off x="1219200" y="609601"/>
            <a:ext cx="4470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98</a:t>
            </a:r>
          </a:p>
        </p:txBody>
      </p:sp>
      <p:sp>
        <p:nvSpPr>
          <p:cNvPr id="212069" name="Text Box 101"/>
          <p:cNvSpPr txBox="1">
            <a:spLocks noChangeArrowheads="1"/>
          </p:cNvSpPr>
          <p:nvPr/>
        </p:nvSpPr>
        <p:spPr bwMode="auto">
          <a:xfrm>
            <a:off x="1219200" y="7620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99</a:t>
            </a:r>
          </a:p>
        </p:txBody>
      </p:sp>
      <p:sp>
        <p:nvSpPr>
          <p:cNvPr id="212070" name="Text Box 102"/>
          <p:cNvSpPr txBox="1">
            <a:spLocks noChangeArrowheads="1"/>
          </p:cNvSpPr>
          <p:nvPr/>
        </p:nvSpPr>
        <p:spPr bwMode="auto">
          <a:xfrm>
            <a:off x="1219200" y="7620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100</a:t>
            </a:r>
          </a:p>
        </p:txBody>
      </p:sp>
      <p:sp>
        <p:nvSpPr>
          <p:cNvPr id="212071" name="Text Box 103"/>
          <p:cNvSpPr txBox="1">
            <a:spLocks noChangeArrowheads="1"/>
          </p:cNvSpPr>
          <p:nvPr/>
        </p:nvSpPr>
        <p:spPr bwMode="auto">
          <a:xfrm>
            <a:off x="1219200" y="7620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101</a:t>
            </a:r>
          </a:p>
        </p:txBody>
      </p:sp>
      <p:sp>
        <p:nvSpPr>
          <p:cNvPr id="212072" name="Text Box 104"/>
          <p:cNvSpPr txBox="1">
            <a:spLocks noChangeArrowheads="1"/>
          </p:cNvSpPr>
          <p:nvPr/>
        </p:nvSpPr>
        <p:spPr bwMode="auto">
          <a:xfrm>
            <a:off x="12192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102</a:t>
            </a:r>
          </a:p>
        </p:txBody>
      </p:sp>
      <p:sp>
        <p:nvSpPr>
          <p:cNvPr id="212073" name="Text Box 105"/>
          <p:cNvSpPr txBox="1">
            <a:spLocks noChangeArrowheads="1"/>
          </p:cNvSpPr>
          <p:nvPr/>
        </p:nvSpPr>
        <p:spPr bwMode="auto">
          <a:xfrm>
            <a:off x="13208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103</a:t>
            </a:r>
          </a:p>
        </p:txBody>
      </p:sp>
      <p:sp>
        <p:nvSpPr>
          <p:cNvPr id="212074" name="Text Box 106"/>
          <p:cNvSpPr txBox="1">
            <a:spLocks noChangeArrowheads="1"/>
          </p:cNvSpPr>
          <p:nvPr/>
        </p:nvSpPr>
        <p:spPr bwMode="auto">
          <a:xfrm>
            <a:off x="914400" y="7620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104</a:t>
            </a:r>
          </a:p>
        </p:txBody>
      </p:sp>
      <p:sp>
        <p:nvSpPr>
          <p:cNvPr id="212075" name="Text Box 107"/>
          <p:cNvSpPr txBox="1">
            <a:spLocks noChangeArrowheads="1"/>
          </p:cNvSpPr>
          <p:nvPr/>
        </p:nvSpPr>
        <p:spPr bwMode="auto">
          <a:xfrm>
            <a:off x="12192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105</a:t>
            </a:r>
          </a:p>
        </p:txBody>
      </p:sp>
      <p:sp>
        <p:nvSpPr>
          <p:cNvPr id="212076" name="Text Box 108"/>
          <p:cNvSpPr txBox="1">
            <a:spLocks noChangeArrowheads="1"/>
          </p:cNvSpPr>
          <p:nvPr/>
        </p:nvSpPr>
        <p:spPr bwMode="auto">
          <a:xfrm>
            <a:off x="13208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106</a:t>
            </a:r>
          </a:p>
        </p:txBody>
      </p:sp>
      <p:sp>
        <p:nvSpPr>
          <p:cNvPr id="212077" name="Text Box 109"/>
          <p:cNvSpPr txBox="1">
            <a:spLocks noChangeArrowheads="1"/>
          </p:cNvSpPr>
          <p:nvPr/>
        </p:nvSpPr>
        <p:spPr bwMode="auto">
          <a:xfrm>
            <a:off x="12192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107</a:t>
            </a:r>
          </a:p>
        </p:txBody>
      </p:sp>
      <p:sp>
        <p:nvSpPr>
          <p:cNvPr id="212078" name="Text Box 110"/>
          <p:cNvSpPr txBox="1">
            <a:spLocks noChangeArrowheads="1"/>
          </p:cNvSpPr>
          <p:nvPr/>
        </p:nvSpPr>
        <p:spPr bwMode="auto">
          <a:xfrm>
            <a:off x="1117600" y="7620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108</a:t>
            </a:r>
          </a:p>
        </p:txBody>
      </p:sp>
      <p:sp>
        <p:nvSpPr>
          <p:cNvPr id="212079" name="Text Box 111"/>
          <p:cNvSpPr txBox="1">
            <a:spLocks noChangeArrowheads="1"/>
          </p:cNvSpPr>
          <p:nvPr/>
        </p:nvSpPr>
        <p:spPr bwMode="auto">
          <a:xfrm>
            <a:off x="10160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109</a:t>
            </a:r>
          </a:p>
        </p:txBody>
      </p:sp>
      <p:sp>
        <p:nvSpPr>
          <p:cNvPr id="212080" name="Text Box 112"/>
          <p:cNvSpPr txBox="1">
            <a:spLocks noChangeArrowheads="1"/>
          </p:cNvSpPr>
          <p:nvPr/>
        </p:nvSpPr>
        <p:spPr bwMode="auto">
          <a:xfrm>
            <a:off x="10160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110</a:t>
            </a:r>
          </a:p>
        </p:txBody>
      </p:sp>
      <p:sp>
        <p:nvSpPr>
          <p:cNvPr id="212081" name="Text Box 113"/>
          <p:cNvSpPr txBox="1">
            <a:spLocks noChangeArrowheads="1"/>
          </p:cNvSpPr>
          <p:nvPr/>
        </p:nvSpPr>
        <p:spPr bwMode="auto">
          <a:xfrm>
            <a:off x="1117600" y="5334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111</a:t>
            </a:r>
          </a:p>
        </p:txBody>
      </p:sp>
      <p:sp>
        <p:nvSpPr>
          <p:cNvPr id="212082" name="Text Box 114"/>
          <p:cNvSpPr txBox="1">
            <a:spLocks noChangeArrowheads="1"/>
          </p:cNvSpPr>
          <p:nvPr/>
        </p:nvSpPr>
        <p:spPr bwMode="auto">
          <a:xfrm>
            <a:off x="11176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112</a:t>
            </a:r>
          </a:p>
        </p:txBody>
      </p:sp>
      <p:sp>
        <p:nvSpPr>
          <p:cNvPr id="212083" name="Text Box 115"/>
          <p:cNvSpPr txBox="1">
            <a:spLocks noChangeArrowheads="1"/>
          </p:cNvSpPr>
          <p:nvPr/>
        </p:nvSpPr>
        <p:spPr bwMode="auto">
          <a:xfrm>
            <a:off x="11176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113</a:t>
            </a:r>
          </a:p>
        </p:txBody>
      </p:sp>
      <p:sp>
        <p:nvSpPr>
          <p:cNvPr id="212084" name="Text Box 116"/>
          <p:cNvSpPr txBox="1">
            <a:spLocks noChangeArrowheads="1"/>
          </p:cNvSpPr>
          <p:nvPr/>
        </p:nvSpPr>
        <p:spPr bwMode="auto">
          <a:xfrm>
            <a:off x="1117600" y="7620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114</a:t>
            </a:r>
          </a:p>
        </p:txBody>
      </p:sp>
      <p:sp>
        <p:nvSpPr>
          <p:cNvPr id="212085" name="Text Box 117"/>
          <p:cNvSpPr txBox="1">
            <a:spLocks noChangeArrowheads="1"/>
          </p:cNvSpPr>
          <p:nvPr/>
        </p:nvSpPr>
        <p:spPr bwMode="auto">
          <a:xfrm>
            <a:off x="12192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115</a:t>
            </a:r>
          </a:p>
        </p:txBody>
      </p:sp>
      <p:sp>
        <p:nvSpPr>
          <p:cNvPr id="212086" name="Text Box 118"/>
          <p:cNvSpPr txBox="1">
            <a:spLocks noChangeArrowheads="1"/>
          </p:cNvSpPr>
          <p:nvPr/>
        </p:nvSpPr>
        <p:spPr bwMode="auto">
          <a:xfrm>
            <a:off x="12192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116</a:t>
            </a:r>
          </a:p>
        </p:txBody>
      </p:sp>
      <p:sp>
        <p:nvSpPr>
          <p:cNvPr id="212087" name="Text Box 119"/>
          <p:cNvSpPr txBox="1">
            <a:spLocks noChangeArrowheads="1"/>
          </p:cNvSpPr>
          <p:nvPr/>
        </p:nvSpPr>
        <p:spPr bwMode="auto">
          <a:xfrm>
            <a:off x="1016000" y="7620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117</a:t>
            </a:r>
          </a:p>
        </p:txBody>
      </p:sp>
      <p:sp>
        <p:nvSpPr>
          <p:cNvPr id="212088" name="Text Box 120"/>
          <p:cNvSpPr txBox="1">
            <a:spLocks noChangeArrowheads="1"/>
          </p:cNvSpPr>
          <p:nvPr/>
        </p:nvSpPr>
        <p:spPr bwMode="auto">
          <a:xfrm>
            <a:off x="914400" y="685800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118</a:t>
            </a:r>
          </a:p>
        </p:txBody>
      </p:sp>
      <p:sp>
        <p:nvSpPr>
          <p:cNvPr id="212089" name="Text Box 121"/>
          <p:cNvSpPr txBox="1">
            <a:spLocks noChangeArrowheads="1"/>
          </p:cNvSpPr>
          <p:nvPr/>
        </p:nvSpPr>
        <p:spPr bwMode="auto">
          <a:xfrm>
            <a:off x="1117600" y="655637"/>
            <a:ext cx="447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  <a:latin typeface="Tahoma" pitchFamily="34" charset="0"/>
                <a:cs typeface="Arial" charset="0"/>
              </a:rPr>
              <a:t>119</a:t>
            </a:r>
          </a:p>
        </p:txBody>
      </p:sp>
      <p:sp>
        <p:nvSpPr>
          <p:cNvPr id="212091" name="AutoShape 123"/>
          <p:cNvSpPr>
            <a:spLocks noChangeArrowheads="1"/>
          </p:cNvSpPr>
          <p:nvPr/>
        </p:nvSpPr>
        <p:spPr bwMode="auto">
          <a:xfrm>
            <a:off x="-660400" y="-68262"/>
            <a:ext cx="4165600" cy="23622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 b="1" dirty="0">
                <a:latin typeface="Tahoma" pitchFamily="34" charset="0"/>
                <a:cs typeface="Arial" charset="0"/>
              </a:rPr>
              <a:t>HẾT GIỜ</a:t>
            </a:r>
          </a:p>
        </p:txBody>
      </p:sp>
      <p:sp>
        <p:nvSpPr>
          <p:cNvPr id="144" name="Text Box 19"/>
          <p:cNvSpPr txBox="1">
            <a:spLocks noChangeArrowheads="1"/>
          </p:cNvSpPr>
          <p:nvPr/>
        </p:nvSpPr>
        <p:spPr bwMode="auto">
          <a:xfrm>
            <a:off x="1524000" y="1371601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grpSp>
        <p:nvGrpSpPr>
          <p:cNvPr id="145" name="Organization Chart 6"/>
          <p:cNvGrpSpPr>
            <a:grpSpLocks noChangeAspect="1"/>
          </p:cNvGrpSpPr>
          <p:nvPr/>
        </p:nvGrpSpPr>
        <p:grpSpPr bwMode="auto">
          <a:xfrm>
            <a:off x="727354" y="523291"/>
            <a:ext cx="9924492" cy="3245555"/>
            <a:chOff x="-336" y="1300"/>
            <a:chExt cx="6141" cy="1840"/>
          </a:xfrm>
        </p:grpSpPr>
        <p:cxnSp>
          <p:nvCxnSpPr>
            <p:cNvPr id="146" name="_s1028"/>
            <p:cNvCxnSpPr>
              <a:cxnSpLocks noChangeShapeType="1"/>
              <a:stCxn id="150" idx="0"/>
              <a:endCxn id="148" idx="3"/>
            </p:cNvCxnSpPr>
            <p:nvPr/>
          </p:nvCxnSpPr>
          <p:spPr bwMode="auto">
            <a:xfrm rot="16200000" flipV="1">
              <a:off x="4018" y="1400"/>
              <a:ext cx="714" cy="126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" name="_s1029"/>
            <p:cNvCxnSpPr>
              <a:cxnSpLocks noChangeShapeType="1"/>
            </p:cNvCxnSpPr>
            <p:nvPr/>
          </p:nvCxnSpPr>
          <p:spPr bwMode="auto">
            <a:xfrm flipV="1">
              <a:off x="517" y="1695"/>
              <a:ext cx="1946" cy="945"/>
            </a:xfrm>
            <a:prstGeom prst="bentConnector3">
              <a:avLst>
                <a:gd name="adj1" fmla="val 71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8" name="_s1030"/>
            <p:cNvSpPr>
              <a:spLocks noChangeArrowheads="1"/>
            </p:cNvSpPr>
            <p:nvPr/>
          </p:nvSpPr>
          <p:spPr bwMode="auto">
            <a:xfrm>
              <a:off x="2145" y="1300"/>
              <a:ext cx="1598" cy="75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Hoạt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động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nhóm</a:t>
              </a:r>
              <a:endPara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i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thời</a:t>
              </a:r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400" b="1" i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gian</a:t>
              </a:r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: 2</a:t>
              </a:r>
              <a:r>
                <a:rPr lang="en-US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phút</a:t>
              </a:r>
              <a:endParaRPr kumimoji="0" lang="en-US" sz="24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49" name="_s1031"/>
            <p:cNvSpPr>
              <a:spLocks noChangeArrowheads="1"/>
            </p:cNvSpPr>
            <p:nvPr/>
          </p:nvSpPr>
          <p:spPr bwMode="auto">
            <a:xfrm>
              <a:off x="-336" y="2325"/>
              <a:ext cx="1598" cy="75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Nhóm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1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Tìm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ƯCLN(8;9).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0" name="_s1032"/>
            <p:cNvSpPr>
              <a:spLocks noChangeArrowheads="1"/>
            </p:cNvSpPr>
            <p:nvPr/>
          </p:nvSpPr>
          <p:spPr bwMode="auto">
            <a:xfrm>
              <a:off x="4208" y="2389"/>
              <a:ext cx="1597" cy="751"/>
            </a:xfrm>
            <a:prstGeom prst="roundRect">
              <a:avLst>
                <a:gd name="adj" fmla="val 6583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Nhóm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3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Tìm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 ƯCLN(24,16;8)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151" name="Line 13"/>
          <p:cNvSpPr>
            <a:spLocks noChangeShapeType="1"/>
          </p:cNvSpPr>
          <p:nvPr/>
        </p:nvSpPr>
        <p:spPr bwMode="auto">
          <a:xfrm>
            <a:off x="6106059" y="187758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" name="Oval 14"/>
          <p:cNvSpPr>
            <a:spLocks noChangeArrowheads="1"/>
          </p:cNvSpPr>
          <p:nvPr/>
        </p:nvSpPr>
        <p:spPr bwMode="auto">
          <a:xfrm>
            <a:off x="4482790" y="2439492"/>
            <a:ext cx="3276600" cy="13716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3" name="Text Box 15"/>
          <p:cNvSpPr txBox="1">
            <a:spLocks noChangeArrowheads="1"/>
          </p:cNvSpPr>
          <p:nvPr/>
        </p:nvSpPr>
        <p:spPr bwMode="auto">
          <a:xfrm>
            <a:off x="4482790" y="2494608"/>
            <a:ext cx="3177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dirty="0" err="1">
                <a:latin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</a:rPr>
              <a:t>2</a:t>
            </a:r>
          </a:p>
          <a:p>
            <a:pPr eaLnBrk="1" hangingPunct="1"/>
            <a:r>
              <a:rPr lang="en-US" sz="2400" dirty="0" err="1" smtClean="0">
                <a:latin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ƯCLN(8;12, 15)</a:t>
            </a:r>
            <a:endParaRPr lang="vi-VN" sz="2400" dirty="0">
              <a:latin typeface="Times New Roman" panose="02020603050405020304" pitchFamily="18" charset="0"/>
            </a:endParaRPr>
          </a:p>
        </p:txBody>
      </p:sp>
      <p:sp>
        <p:nvSpPr>
          <p:cNvPr id="154" name="Text Box 16"/>
          <p:cNvSpPr txBox="1">
            <a:spLocks noChangeArrowheads="1"/>
          </p:cNvSpPr>
          <p:nvPr/>
        </p:nvSpPr>
        <p:spPr bwMode="auto">
          <a:xfrm>
            <a:off x="257425" y="3837365"/>
            <a:ext cx="360947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latin typeface="Times New Roman" panose="02020603050405020304" pitchFamily="18" charset="0"/>
              </a:rPr>
              <a:t>B1: 8=2</a:t>
            </a:r>
            <a:r>
              <a:rPr lang="en-US" sz="2800" b="1" baseline="30000" dirty="0" smtClean="0">
                <a:latin typeface="Times New Roman" panose="02020603050405020304" pitchFamily="18" charset="0"/>
              </a:rPr>
              <a:t>3</a:t>
            </a:r>
            <a:r>
              <a:rPr lang="en-US" sz="2800" b="1" baseline="30000" dirty="0">
                <a:latin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</a:rPr>
              <a:t>.1 ;  </a:t>
            </a:r>
            <a:r>
              <a:rPr lang="en-US" sz="2800" dirty="0" smtClean="0">
                <a:latin typeface="Times New Roman" panose="02020603050405020304" pitchFamily="18" charset="0"/>
              </a:rPr>
              <a:t>9=3</a:t>
            </a:r>
            <a:r>
              <a:rPr lang="en-US" sz="2800" b="1" baseline="30000" dirty="0" smtClean="0">
                <a:latin typeface="Times New Roman" panose="02020603050405020304" pitchFamily="18" charset="0"/>
              </a:rPr>
              <a:t>2 </a:t>
            </a:r>
            <a:r>
              <a:rPr lang="en-US" sz="2800" b="1" dirty="0" smtClean="0">
                <a:latin typeface="Times New Roman" panose="02020603050405020304" pitchFamily="18" charset="0"/>
              </a:rPr>
              <a:t>.1</a:t>
            </a:r>
            <a:endParaRPr lang="en-US" sz="2800" b="1" baseline="300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</a:rPr>
              <a:t>B2: </a:t>
            </a:r>
            <a:r>
              <a:rPr lang="en-US" sz="2400" b="1" dirty="0" err="1">
                <a:latin typeface="Times New Roman" pitchFamily="18" charset="0"/>
              </a:rPr>
              <a:t>Thừa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</a:rPr>
              <a:t> 1 B3: </a:t>
            </a:r>
            <a:r>
              <a:rPr lang="en-US" sz="2800" dirty="0" smtClean="0">
                <a:latin typeface="Times New Roman" panose="02020603050405020304" pitchFamily="18" charset="0"/>
              </a:rPr>
              <a:t>ƯCLN(8;9</a:t>
            </a:r>
            <a:r>
              <a:rPr lang="en-US" sz="2800" dirty="0">
                <a:latin typeface="Times New Roman" panose="02020603050405020304" pitchFamily="18" charset="0"/>
              </a:rPr>
              <a:t>) =1. </a:t>
            </a:r>
            <a:endParaRPr lang="vi-VN" sz="2800" dirty="0">
              <a:latin typeface="Times New Roman" panose="02020603050405020304" pitchFamily="18" charset="0"/>
            </a:endParaRPr>
          </a:p>
        </p:txBody>
      </p:sp>
      <p:sp>
        <p:nvSpPr>
          <p:cNvPr id="155" name="Text Box 17"/>
          <p:cNvSpPr txBox="1">
            <a:spLocks noChangeArrowheads="1"/>
          </p:cNvSpPr>
          <p:nvPr/>
        </p:nvSpPr>
        <p:spPr bwMode="auto">
          <a:xfrm>
            <a:off x="4099539" y="3841790"/>
            <a:ext cx="4241279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latin typeface="Times New Roman" panose="02020603050405020304" pitchFamily="18" charset="0"/>
              </a:rPr>
              <a:t>B1: 8=2</a:t>
            </a:r>
            <a:r>
              <a:rPr lang="en-US" sz="2800" b="1" baseline="30000" dirty="0" smtClean="0">
                <a:latin typeface="Times New Roman" panose="02020603050405020304" pitchFamily="18" charset="0"/>
              </a:rPr>
              <a:t>3</a:t>
            </a:r>
            <a:r>
              <a:rPr lang="en-US" sz="2800" b="1" baseline="30000" dirty="0">
                <a:latin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</a:rPr>
              <a:t>.1;</a:t>
            </a:r>
            <a:r>
              <a:rPr lang="en-US" sz="2800" dirty="0" smtClean="0">
                <a:latin typeface="Times New Roman" panose="02020603050405020304" pitchFamily="18" charset="0"/>
              </a:rPr>
              <a:t>12=2</a:t>
            </a:r>
            <a:r>
              <a:rPr lang="en-US" sz="2800" baseline="30000" dirty="0" smtClean="0">
                <a:latin typeface="Times New Roman" panose="02020603050405020304" pitchFamily="18" charset="0"/>
              </a:rPr>
              <a:t>2 </a:t>
            </a:r>
            <a:r>
              <a:rPr lang="en-US" sz="2800" dirty="0" smtClean="0">
                <a:latin typeface="Times New Roman" panose="02020603050405020304" pitchFamily="18" charset="0"/>
              </a:rPr>
              <a:t>.3.1; 15=3.5.1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latin typeface="Times New Roman" panose="02020603050405020304" pitchFamily="18" charset="0"/>
              </a:rPr>
              <a:t>B2:</a:t>
            </a:r>
            <a:r>
              <a:rPr lang="en-US" sz="2800" b="1" dirty="0" smtClean="0">
                <a:latin typeface="Times New Roman" pitchFamily="18" charset="0"/>
              </a:rPr>
              <a:t>Thừa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</a:rPr>
              <a:t> 1</a:t>
            </a:r>
            <a:endParaRPr lang="en-US" sz="2800" dirty="0">
              <a:latin typeface="Times New Roman" panose="02020603050405020304" pitchFamily="18" charset="0"/>
            </a:endParaRPr>
          </a:p>
          <a:p>
            <a:pPr eaLnBrk="1" hangingPunct="1"/>
            <a:endParaRPr lang="en-US" sz="2800" dirty="0" smtClean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</a:rPr>
              <a:t>B3: ƯCLN </a:t>
            </a:r>
            <a:r>
              <a:rPr lang="en-US" sz="2800" dirty="0">
                <a:latin typeface="Times New Roman" panose="02020603050405020304" pitchFamily="18" charset="0"/>
              </a:rPr>
              <a:t>(8;12, 15) =1</a:t>
            </a:r>
            <a:endParaRPr lang="vi-VN" sz="28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400" b="1" dirty="0">
              <a:latin typeface="Times New Roman" panose="02020603050405020304" pitchFamily="18" charset="0"/>
            </a:endParaRPr>
          </a:p>
        </p:txBody>
      </p:sp>
      <p:sp>
        <p:nvSpPr>
          <p:cNvPr id="156" name="Text Box 18"/>
          <p:cNvSpPr txBox="1">
            <a:spLocks noChangeArrowheads="1"/>
          </p:cNvSpPr>
          <p:nvPr/>
        </p:nvSpPr>
        <p:spPr bwMode="auto">
          <a:xfrm>
            <a:off x="8070929" y="3972645"/>
            <a:ext cx="409474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anose="02020603050405020304" pitchFamily="18" charset="0"/>
              </a:rPr>
              <a:t>B1: 8=2</a:t>
            </a:r>
            <a:r>
              <a:rPr lang="en-US" sz="2400" b="1" baseline="30000" dirty="0" smtClean="0">
                <a:latin typeface="Times New Roman" panose="02020603050405020304" pitchFamily="18" charset="0"/>
              </a:rPr>
              <a:t>3</a:t>
            </a:r>
            <a:r>
              <a:rPr lang="en-US" sz="2400" b="1" baseline="30000" dirty="0">
                <a:latin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</a:rPr>
              <a:t>; </a:t>
            </a:r>
            <a:r>
              <a:rPr lang="en-US" sz="2400" dirty="0" smtClean="0">
                <a:latin typeface="Times New Roman" panose="02020603050405020304" pitchFamily="18" charset="0"/>
              </a:rPr>
              <a:t>16=2</a:t>
            </a:r>
            <a:r>
              <a:rPr lang="en-US" sz="2400" b="1" baseline="30000" dirty="0" smtClean="0">
                <a:latin typeface="Times New Roman" panose="02020603050405020304" pitchFamily="18" charset="0"/>
              </a:rPr>
              <a:t>4</a:t>
            </a:r>
            <a:r>
              <a:rPr lang="en-US" sz="2400" b="1" dirty="0" smtClean="0">
                <a:latin typeface="Times New Roman" panose="02020603050405020304" pitchFamily="18" charset="0"/>
              </a:rPr>
              <a:t> ;  </a:t>
            </a:r>
            <a:r>
              <a:rPr lang="en-US" sz="2400" dirty="0" smtClean="0">
                <a:latin typeface="Times New Roman" panose="02020603050405020304" pitchFamily="18" charset="0"/>
              </a:rPr>
              <a:t>24=2</a:t>
            </a:r>
            <a:r>
              <a:rPr lang="en-US" sz="2400" b="1" baseline="30000" dirty="0" smtClean="0">
                <a:latin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</a:rPr>
              <a:t>.3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anose="02020603050405020304" pitchFamily="18" charset="0"/>
              </a:rPr>
              <a:t>B2:</a:t>
            </a:r>
            <a:r>
              <a:rPr lang="en-US" sz="2400" b="1" dirty="0">
                <a:latin typeface="Times New Roman" pitchFamily="18" charset="0"/>
              </a:rPr>
              <a:t>Thừa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</a:rPr>
              <a:t>B3: </a:t>
            </a:r>
            <a:r>
              <a:rPr lang="en-US" sz="2400" dirty="0" smtClean="0">
                <a:latin typeface="Times New Roman" panose="02020603050405020304" pitchFamily="18" charset="0"/>
              </a:rPr>
              <a:t>ƯCLN(24,16;8</a:t>
            </a:r>
            <a:r>
              <a:rPr lang="en-US" sz="2400" dirty="0">
                <a:latin typeface="Times New Roman" panose="02020603050405020304" pitchFamily="18" charset="0"/>
              </a:rPr>
              <a:t>)=2</a:t>
            </a:r>
            <a:r>
              <a:rPr lang="en-US" sz="2400" b="1" baseline="30000" dirty="0">
                <a:latin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</a:rPr>
              <a:t>=8</a:t>
            </a:r>
            <a:endParaRPr lang="vi-VN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27245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119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2120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pTgt spid="21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2120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"/>
                                            </p:cond>
                                          </p:stCondLst>
                                        </p:cTn>
                                        <p:tgtEl>
                                          <p:spTgt spid="21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2120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21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212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"/>
                                            </p:cond>
                                          </p:stCondLst>
                                        </p:cTn>
                                        <p:tgtEl>
                                          <p:spTgt spid="21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2120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3"/>
                                            </p:cond>
                                          </p:stCondLst>
                                        </p:cTn>
                                        <p:tgtEl>
                                          <p:spTgt spid="21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1000"/>
                                        <p:tgtEl>
                                          <p:spTgt spid="212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21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1000"/>
                                        <p:tgtEl>
                                          <p:spTgt spid="2120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1"/>
                                            </p:cond>
                                          </p:stCondLst>
                                        </p:cTn>
                                        <p:tgtEl>
                                          <p:spTgt spid="21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2120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5"/>
                                            </p:cond>
                                          </p:stCondLst>
                                        </p:cTn>
                                        <p:tgtEl>
                                          <p:spTgt spid="21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1000"/>
                                        <p:tgtEl>
                                          <p:spTgt spid="2120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9"/>
                                            </p:cond>
                                          </p:stCondLst>
                                        </p:cTn>
                                        <p:tgtEl>
                                          <p:spTgt spid="21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1000"/>
                                        <p:tgtEl>
                                          <p:spTgt spid="2120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3"/>
                                            </p:cond>
                                          </p:stCondLst>
                                        </p:cTn>
                                        <p:tgtEl>
                                          <p:spTgt spid="21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1000"/>
                                        <p:tgtEl>
                                          <p:spTgt spid="2120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7"/>
                                            </p:cond>
                                          </p:stCondLst>
                                        </p:cTn>
                                        <p:tgtEl>
                                          <p:spTgt spid="21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1000"/>
                                        <p:tgtEl>
                                          <p:spTgt spid="2120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21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1000"/>
                                        <p:tgtEl>
                                          <p:spTgt spid="2120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5"/>
                                            </p:cond>
                                          </p:stCondLst>
                                        </p:cTn>
                                        <p:tgtEl>
                                          <p:spTgt spid="21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1000"/>
                                        <p:tgtEl>
                                          <p:spTgt spid="2120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9"/>
                                            </p:cond>
                                          </p:stCondLst>
                                        </p:cTn>
                                        <p:tgtEl>
                                          <p:spTgt spid="21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1000"/>
                                        <p:tgtEl>
                                          <p:spTgt spid="2120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21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1000"/>
                                        <p:tgtEl>
                                          <p:spTgt spid="2120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7"/>
                                            </p:cond>
                                          </p:stCondLst>
                                        </p:cTn>
                                        <p:tgtEl>
                                          <p:spTgt spid="21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1000"/>
                                        <p:tgtEl>
                                          <p:spTgt spid="212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1"/>
                                            </p:cond>
                                          </p:stCondLst>
                                        </p:cTn>
                                        <p:tgtEl>
                                          <p:spTgt spid="21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1000"/>
                                        <p:tgtEl>
                                          <p:spTgt spid="2120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5"/>
                                            </p:cond>
                                          </p:stCondLst>
                                        </p:cTn>
                                        <p:tgtEl>
                                          <p:spTgt spid="21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1000"/>
                                        <p:tgtEl>
                                          <p:spTgt spid="2120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9"/>
                                            </p:cond>
                                          </p:stCondLst>
                                        </p:cTn>
                                        <p:tgtEl>
                                          <p:spTgt spid="21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1000"/>
                                        <p:tgtEl>
                                          <p:spTgt spid="212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3"/>
                                            </p:cond>
                                          </p:stCondLst>
                                        </p:cTn>
                                        <p:tgtEl>
                                          <p:spTgt spid="21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1000"/>
                                        <p:tgtEl>
                                          <p:spTgt spid="2120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21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1000"/>
                                        <p:tgtEl>
                                          <p:spTgt spid="2120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1"/>
                                            </p:cond>
                                          </p:stCondLst>
                                        </p:cTn>
                                        <p:tgtEl>
                                          <p:spTgt spid="21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1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1000"/>
                                        <p:tgtEl>
                                          <p:spTgt spid="2120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5"/>
                                            </p:cond>
                                          </p:stCondLst>
                                        </p:cTn>
                                        <p:tgtEl>
                                          <p:spTgt spid="21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1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1000"/>
                                        <p:tgtEl>
                                          <p:spTgt spid="2120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21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1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1000"/>
                                        <p:tgtEl>
                                          <p:spTgt spid="2120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3"/>
                                            </p:cond>
                                          </p:stCondLst>
                                        </p:cTn>
                                        <p:tgtEl>
                                          <p:spTgt spid="21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1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1000"/>
                                        <p:tgtEl>
                                          <p:spTgt spid="2120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7"/>
                                            </p:cond>
                                          </p:stCondLst>
                                        </p:cTn>
                                        <p:tgtEl>
                                          <p:spTgt spid="21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1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1000"/>
                                        <p:tgtEl>
                                          <p:spTgt spid="212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1"/>
                                            </p:cond>
                                          </p:stCondLst>
                                        </p:cTn>
                                        <p:tgtEl>
                                          <p:spTgt spid="21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1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1000"/>
                                        <p:tgtEl>
                                          <p:spTgt spid="212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5"/>
                                            </p:cond>
                                          </p:stCondLst>
                                        </p:cTn>
                                        <p:tgtEl>
                                          <p:spTgt spid="21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1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1000"/>
                                        <p:tgtEl>
                                          <p:spTgt spid="2120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9"/>
                                            </p:cond>
                                          </p:stCondLst>
                                        </p:cTn>
                                        <p:tgtEl>
                                          <p:spTgt spid="21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1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1000"/>
                                        <p:tgtEl>
                                          <p:spTgt spid="212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3"/>
                                            </p:cond>
                                          </p:stCondLst>
                                        </p:cTn>
                                        <p:tgtEl>
                                          <p:spTgt spid="21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1000"/>
                                        <p:tgtEl>
                                          <p:spTgt spid="2120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7"/>
                                            </p:cond>
                                          </p:stCondLst>
                                        </p:cTn>
                                        <p:tgtEl>
                                          <p:spTgt spid="21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1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1000"/>
                                        <p:tgtEl>
                                          <p:spTgt spid="212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1"/>
                                            </p:cond>
                                          </p:stCondLst>
                                        </p:cTn>
                                        <p:tgtEl>
                                          <p:spTgt spid="21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1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1000"/>
                                        <p:tgtEl>
                                          <p:spTgt spid="2120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5"/>
                                            </p:cond>
                                          </p:stCondLst>
                                        </p:cTn>
                                        <p:tgtEl>
                                          <p:spTgt spid="21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33500"/>
                            </p:stCondLst>
                            <p:childTnLst>
                              <p:par>
                                <p:cTn id="1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1" dur="1000"/>
                                        <p:tgtEl>
                                          <p:spTgt spid="212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9"/>
                                            </p:cond>
                                          </p:stCondLst>
                                        </p:cTn>
                                        <p:tgtEl>
                                          <p:spTgt spid="21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4500"/>
                            </p:stCondLst>
                            <p:childTnLst>
                              <p:par>
                                <p:cTn id="1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1000"/>
                                        <p:tgtEl>
                                          <p:spTgt spid="2120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3"/>
                                            </p:cond>
                                          </p:stCondLst>
                                        </p:cTn>
                                        <p:tgtEl>
                                          <p:spTgt spid="21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1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1000"/>
                                        <p:tgtEl>
                                          <p:spTgt spid="212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7"/>
                                            </p:cond>
                                          </p:stCondLst>
                                        </p:cTn>
                                        <p:tgtEl>
                                          <p:spTgt spid="21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36500"/>
                            </p:stCondLst>
                            <p:childTnLst>
                              <p:par>
                                <p:cTn id="1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1000"/>
                                        <p:tgtEl>
                                          <p:spTgt spid="21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1"/>
                                            </p:cond>
                                          </p:stCondLst>
                                        </p:cTn>
                                        <p:tgtEl>
                                          <p:spTgt spid="21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37500"/>
                            </p:stCondLst>
                            <p:childTnLst>
                              <p:par>
                                <p:cTn id="1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1000"/>
                                        <p:tgtEl>
                                          <p:spTgt spid="21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5"/>
                                            </p:cond>
                                          </p:stCondLst>
                                        </p:cTn>
                                        <p:tgtEl>
                                          <p:spTgt spid="21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1000"/>
                                        <p:tgtEl>
                                          <p:spTgt spid="212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9"/>
                                            </p:cond>
                                          </p:stCondLst>
                                        </p:cTn>
                                        <p:tgtEl>
                                          <p:spTgt spid="21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395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1000"/>
                                        <p:tgtEl>
                                          <p:spTgt spid="21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3"/>
                                            </p:cond>
                                          </p:stCondLst>
                                        </p:cTn>
                                        <p:tgtEl>
                                          <p:spTgt spid="21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405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1000"/>
                                        <p:tgtEl>
                                          <p:spTgt spid="212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7"/>
                                            </p:cond>
                                          </p:stCondLst>
                                        </p:cTn>
                                        <p:tgtEl>
                                          <p:spTgt spid="21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1000"/>
                                        <p:tgtEl>
                                          <p:spTgt spid="2120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1"/>
                                            </p:cond>
                                          </p:stCondLst>
                                        </p:cTn>
                                        <p:tgtEl>
                                          <p:spTgt spid="21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42500"/>
                            </p:stCondLst>
                            <p:childTnLst>
                              <p:par>
                                <p:cTn id="1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1000"/>
                                        <p:tgtEl>
                                          <p:spTgt spid="2120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5"/>
                                            </p:cond>
                                          </p:stCondLst>
                                        </p:cTn>
                                        <p:tgtEl>
                                          <p:spTgt spid="21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43500"/>
                            </p:stCondLst>
                            <p:childTnLst>
                              <p:par>
                                <p:cTn id="1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1000"/>
                                        <p:tgtEl>
                                          <p:spTgt spid="2120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9"/>
                                            </p:cond>
                                          </p:stCondLst>
                                        </p:cTn>
                                        <p:tgtEl>
                                          <p:spTgt spid="21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1000"/>
                                        <p:tgtEl>
                                          <p:spTgt spid="2120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3"/>
                                            </p:cond>
                                          </p:stCondLst>
                                        </p:cTn>
                                        <p:tgtEl>
                                          <p:spTgt spid="21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455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1000"/>
                                        <p:tgtEl>
                                          <p:spTgt spid="2120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7"/>
                                            </p:cond>
                                          </p:stCondLst>
                                        </p:cTn>
                                        <p:tgtEl>
                                          <p:spTgt spid="21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46500"/>
                            </p:stCondLst>
                            <p:childTnLst>
                              <p:par>
                                <p:cTn id="2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3" dur="1000"/>
                                        <p:tgtEl>
                                          <p:spTgt spid="2120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1"/>
                                            </p:cond>
                                          </p:stCondLst>
                                        </p:cTn>
                                        <p:tgtEl>
                                          <p:spTgt spid="21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2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7" dur="1000"/>
                                        <p:tgtEl>
                                          <p:spTgt spid="2120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5"/>
                                            </p:cond>
                                          </p:stCondLst>
                                        </p:cTn>
                                        <p:tgtEl>
                                          <p:spTgt spid="21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 nodeType="afterGroup">
                            <p:stCondLst>
                              <p:cond delay="48500"/>
                            </p:stCondLst>
                            <p:childTnLst>
                              <p:par>
                                <p:cTn id="2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1" dur="1000"/>
                                        <p:tgtEl>
                                          <p:spTgt spid="2120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9"/>
                                            </p:cond>
                                          </p:stCondLst>
                                        </p:cTn>
                                        <p:tgtEl>
                                          <p:spTgt spid="21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49500"/>
                            </p:stCondLst>
                            <p:childTnLst>
                              <p:par>
                                <p:cTn id="2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5" dur="1000"/>
                                        <p:tgtEl>
                                          <p:spTgt spid="2120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3"/>
                                            </p:cond>
                                          </p:stCondLst>
                                        </p:cTn>
                                        <p:tgtEl>
                                          <p:spTgt spid="21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50500"/>
                            </p:stCondLst>
                            <p:childTnLst>
                              <p:par>
                                <p:cTn id="2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9" dur="1000"/>
                                        <p:tgtEl>
                                          <p:spTgt spid="2120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7"/>
                                            </p:cond>
                                          </p:stCondLst>
                                        </p:cTn>
                                        <p:tgtEl>
                                          <p:spTgt spid="21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afterGroup">
                            <p:stCondLst>
                              <p:cond delay="51500"/>
                            </p:stCondLst>
                            <p:childTnLst>
                              <p:par>
                                <p:cTn id="2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3" dur="1000"/>
                                        <p:tgtEl>
                                          <p:spTgt spid="2120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1"/>
                                            </p:cond>
                                          </p:stCondLst>
                                        </p:cTn>
                                        <p:tgtEl>
                                          <p:spTgt spid="21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 nodeType="afterGroup">
                            <p:stCondLst>
                              <p:cond delay="52500"/>
                            </p:stCondLst>
                            <p:childTnLst>
                              <p:par>
                                <p:cTn id="2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7" dur="1000"/>
                                        <p:tgtEl>
                                          <p:spTgt spid="2120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5"/>
                                            </p:cond>
                                          </p:stCondLst>
                                        </p:cTn>
                                        <p:tgtEl>
                                          <p:spTgt spid="21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 nodeType="afterGroup">
                            <p:stCondLst>
                              <p:cond delay="53500"/>
                            </p:stCondLst>
                            <p:childTnLst>
                              <p:par>
                                <p:cTn id="2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1" dur="1000"/>
                                        <p:tgtEl>
                                          <p:spTgt spid="212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9"/>
                                            </p:cond>
                                          </p:stCondLst>
                                        </p:cTn>
                                        <p:tgtEl>
                                          <p:spTgt spid="21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54500"/>
                            </p:stCondLst>
                            <p:childTnLst>
                              <p:par>
                                <p:cTn id="2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5" dur="1000"/>
                                        <p:tgtEl>
                                          <p:spTgt spid="2120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3"/>
                                            </p:cond>
                                          </p:stCondLst>
                                        </p:cTn>
                                        <p:tgtEl>
                                          <p:spTgt spid="21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 nodeType="afterGroup">
                            <p:stCondLst>
                              <p:cond delay="55500"/>
                            </p:stCondLst>
                            <p:childTnLst>
                              <p:par>
                                <p:cTn id="2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9" dur="1000"/>
                                        <p:tgtEl>
                                          <p:spTgt spid="2120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7"/>
                                            </p:cond>
                                          </p:stCondLst>
                                        </p:cTn>
                                        <p:tgtEl>
                                          <p:spTgt spid="21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 nodeType="afterGroup">
                            <p:stCondLst>
                              <p:cond delay="56500"/>
                            </p:stCondLst>
                            <p:childTnLst>
                              <p:par>
                                <p:cTn id="2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3" dur="1000"/>
                                        <p:tgtEl>
                                          <p:spTgt spid="2120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1"/>
                                            </p:cond>
                                          </p:stCondLst>
                                        </p:cTn>
                                        <p:tgtEl>
                                          <p:spTgt spid="21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 nodeType="afterGroup">
                            <p:stCondLst>
                              <p:cond delay="57500"/>
                            </p:stCondLst>
                            <p:childTnLst>
                              <p:par>
                                <p:cTn id="2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7" dur="1000"/>
                                        <p:tgtEl>
                                          <p:spTgt spid="2120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5"/>
                                            </p:cond>
                                          </p:stCondLst>
                                        </p:cTn>
                                        <p:tgtEl>
                                          <p:spTgt spid="21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 nodeType="afterGroup">
                            <p:stCondLst>
                              <p:cond delay="58500"/>
                            </p:stCondLst>
                            <p:childTnLst>
                              <p:par>
                                <p:cTn id="2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1" dur="1000"/>
                                        <p:tgtEl>
                                          <p:spTgt spid="2120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9"/>
                                            </p:cond>
                                          </p:stCondLst>
                                        </p:cTn>
                                        <p:tgtEl>
                                          <p:spTgt spid="21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 nodeType="afterGroup">
                            <p:stCondLst>
                              <p:cond delay="59500"/>
                            </p:stCondLst>
                            <p:childTnLst>
                              <p:par>
                                <p:cTn id="2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5" dur="1000"/>
                                        <p:tgtEl>
                                          <p:spTgt spid="2120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3"/>
                                            </p:cond>
                                          </p:stCondLst>
                                        </p:cTn>
                                        <p:tgtEl>
                                          <p:spTgt spid="21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 nodeType="afterGroup">
                            <p:stCondLst>
                              <p:cond delay="60500"/>
                            </p:stCondLst>
                            <p:childTnLst>
                              <p:par>
                                <p:cTn id="2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9" dur="1000"/>
                                        <p:tgtEl>
                                          <p:spTgt spid="212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7"/>
                                            </p:cond>
                                          </p:stCondLst>
                                        </p:cTn>
                                        <p:tgtEl>
                                          <p:spTgt spid="21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 nodeType="afterGroup">
                            <p:stCondLst>
                              <p:cond delay="61500"/>
                            </p:stCondLst>
                            <p:childTnLst>
                              <p:par>
                                <p:cTn id="2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3" dur="1000"/>
                                        <p:tgtEl>
                                          <p:spTgt spid="2120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1"/>
                                            </p:cond>
                                          </p:stCondLst>
                                        </p:cTn>
                                        <p:tgtEl>
                                          <p:spTgt spid="21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 nodeType="afterGroup">
                            <p:stCondLst>
                              <p:cond delay="62500"/>
                            </p:stCondLst>
                            <p:childTnLst>
                              <p:par>
                                <p:cTn id="2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7" dur="1000"/>
                                        <p:tgtEl>
                                          <p:spTgt spid="212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5"/>
                                            </p:cond>
                                          </p:stCondLst>
                                        </p:cTn>
                                        <p:tgtEl>
                                          <p:spTgt spid="21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 nodeType="afterGroup">
                            <p:stCondLst>
                              <p:cond delay="63500"/>
                            </p:stCondLst>
                            <p:childTnLst>
                              <p:par>
                                <p:cTn id="2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1" dur="1000"/>
                                        <p:tgtEl>
                                          <p:spTgt spid="212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9"/>
                                            </p:cond>
                                          </p:stCondLst>
                                        </p:cTn>
                                        <p:tgtEl>
                                          <p:spTgt spid="21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 nodeType="afterGroup">
                            <p:stCondLst>
                              <p:cond delay="64500"/>
                            </p:stCondLst>
                            <p:childTnLst>
                              <p:par>
                                <p:cTn id="2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5" dur="1000"/>
                                        <p:tgtEl>
                                          <p:spTgt spid="212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3"/>
                                            </p:cond>
                                          </p:stCondLst>
                                        </p:cTn>
                                        <p:tgtEl>
                                          <p:spTgt spid="21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 nodeType="afterGroup">
                            <p:stCondLst>
                              <p:cond delay="65500"/>
                            </p:stCondLst>
                            <p:childTnLst>
                              <p:par>
                                <p:cTn id="2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9" dur="1000"/>
                                        <p:tgtEl>
                                          <p:spTgt spid="2120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7"/>
                                            </p:cond>
                                          </p:stCondLst>
                                        </p:cTn>
                                        <p:tgtEl>
                                          <p:spTgt spid="21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 nodeType="afterGroup">
                            <p:stCondLst>
                              <p:cond delay="66500"/>
                            </p:stCondLst>
                            <p:childTnLst>
                              <p:par>
                                <p:cTn id="2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3" dur="1000"/>
                                        <p:tgtEl>
                                          <p:spTgt spid="2120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1"/>
                                            </p:cond>
                                          </p:stCondLst>
                                        </p:cTn>
                                        <p:tgtEl>
                                          <p:spTgt spid="21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 nodeType="afterGroup">
                            <p:stCondLst>
                              <p:cond delay="67500"/>
                            </p:stCondLst>
                            <p:childTnLst>
                              <p:par>
                                <p:cTn id="2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7" dur="1000"/>
                                        <p:tgtEl>
                                          <p:spTgt spid="2120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5"/>
                                            </p:cond>
                                          </p:stCondLst>
                                        </p:cTn>
                                        <p:tgtEl>
                                          <p:spTgt spid="21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 nodeType="afterGroup">
                            <p:stCondLst>
                              <p:cond delay="68500"/>
                            </p:stCondLst>
                            <p:childTnLst>
                              <p:par>
                                <p:cTn id="2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1" dur="1000"/>
                                        <p:tgtEl>
                                          <p:spTgt spid="2120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9"/>
                                            </p:cond>
                                          </p:stCondLst>
                                        </p:cTn>
                                        <p:tgtEl>
                                          <p:spTgt spid="21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 nodeType="afterGroup">
                            <p:stCondLst>
                              <p:cond delay="69500"/>
                            </p:stCondLst>
                            <p:childTnLst>
                              <p:par>
                                <p:cTn id="3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5" dur="1000"/>
                                        <p:tgtEl>
                                          <p:spTgt spid="2120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3"/>
                                            </p:cond>
                                          </p:stCondLst>
                                        </p:cTn>
                                        <p:tgtEl>
                                          <p:spTgt spid="21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 nodeType="afterGroup">
                            <p:stCondLst>
                              <p:cond delay="70500"/>
                            </p:stCondLst>
                            <p:childTnLst>
                              <p:par>
                                <p:cTn id="3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9" dur="1000"/>
                                        <p:tgtEl>
                                          <p:spTgt spid="2120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7"/>
                                            </p:cond>
                                          </p:stCondLst>
                                        </p:cTn>
                                        <p:tgtEl>
                                          <p:spTgt spid="21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 nodeType="afterGroup">
                            <p:stCondLst>
                              <p:cond delay="71500"/>
                            </p:stCondLst>
                            <p:childTnLst>
                              <p:par>
                                <p:cTn id="3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3" dur="1000"/>
                                        <p:tgtEl>
                                          <p:spTgt spid="2120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1"/>
                                            </p:cond>
                                          </p:stCondLst>
                                        </p:cTn>
                                        <p:tgtEl>
                                          <p:spTgt spid="21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 nodeType="afterGroup">
                            <p:stCondLst>
                              <p:cond delay="72500"/>
                            </p:stCondLst>
                            <p:childTnLst>
                              <p:par>
                                <p:cTn id="3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7" dur="1000"/>
                                        <p:tgtEl>
                                          <p:spTgt spid="2120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5"/>
                                            </p:cond>
                                          </p:stCondLst>
                                        </p:cTn>
                                        <p:tgtEl>
                                          <p:spTgt spid="21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 nodeType="afterGroup">
                            <p:stCondLst>
                              <p:cond delay="73500"/>
                            </p:stCondLst>
                            <p:childTnLst>
                              <p:par>
                                <p:cTn id="3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1" dur="1000"/>
                                        <p:tgtEl>
                                          <p:spTgt spid="2120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9"/>
                                            </p:cond>
                                          </p:stCondLst>
                                        </p:cTn>
                                        <p:tgtEl>
                                          <p:spTgt spid="21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 nodeType="afterGroup">
                            <p:stCondLst>
                              <p:cond delay="74500"/>
                            </p:stCondLst>
                            <p:childTnLst>
                              <p:par>
                                <p:cTn id="3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5" dur="1000"/>
                                        <p:tgtEl>
                                          <p:spTgt spid="2120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3"/>
                                            </p:cond>
                                          </p:stCondLst>
                                        </p:cTn>
                                        <p:tgtEl>
                                          <p:spTgt spid="21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 nodeType="afterGroup">
                            <p:stCondLst>
                              <p:cond delay="75500"/>
                            </p:stCondLst>
                            <p:childTnLst>
                              <p:par>
                                <p:cTn id="3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9" dur="1000"/>
                                        <p:tgtEl>
                                          <p:spTgt spid="2120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7"/>
                                            </p:cond>
                                          </p:stCondLst>
                                        </p:cTn>
                                        <p:tgtEl>
                                          <p:spTgt spid="21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 nodeType="afterGroup">
                            <p:stCondLst>
                              <p:cond delay="76500"/>
                            </p:stCondLst>
                            <p:childTnLst>
                              <p:par>
                                <p:cTn id="3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3" dur="1000"/>
                                        <p:tgtEl>
                                          <p:spTgt spid="2120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1"/>
                                            </p:cond>
                                          </p:stCondLst>
                                        </p:cTn>
                                        <p:tgtEl>
                                          <p:spTgt spid="21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 nodeType="afterGroup">
                            <p:stCondLst>
                              <p:cond delay="77500"/>
                            </p:stCondLst>
                            <p:childTnLst>
                              <p:par>
                                <p:cTn id="3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7" dur="1000"/>
                                        <p:tgtEl>
                                          <p:spTgt spid="2120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5"/>
                                            </p:cond>
                                          </p:stCondLst>
                                        </p:cTn>
                                        <p:tgtEl>
                                          <p:spTgt spid="21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 nodeType="afterGroup">
                            <p:stCondLst>
                              <p:cond delay="78500"/>
                            </p:stCondLst>
                            <p:childTnLst>
                              <p:par>
                                <p:cTn id="3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1" dur="1000"/>
                                        <p:tgtEl>
                                          <p:spTgt spid="2120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9"/>
                                            </p:cond>
                                          </p:stCondLst>
                                        </p:cTn>
                                        <p:tgtEl>
                                          <p:spTgt spid="21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 nodeType="afterGroup">
                            <p:stCondLst>
                              <p:cond delay="79500"/>
                            </p:stCondLst>
                            <p:childTnLst>
                              <p:par>
                                <p:cTn id="3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5" dur="1000"/>
                                        <p:tgtEl>
                                          <p:spTgt spid="2120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3"/>
                                            </p:cond>
                                          </p:stCondLst>
                                        </p:cTn>
                                        <p:tgtEl>
                                          <p:spTgt spid="21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 nodeType="afterGroup">
                            <p:stCondLst>
                              <p:cond delay="80500"/>
                            </p:stCondLst>
                            <p:childTnLst>
                              <p:par>
                                <p:cTn id="3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9" dur="1000"/>
                                        <p:tgtEl>
                                          <p:spTgt spid="2120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7"/>
                                            </p:cond>
                                          </p:stCondLst>
                                        </p:cTn>
                                        <p:tgtEl>
                                          <p:spTgt spid="21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 nodeType="afterGroup">
                            <p:stCondLst>
                              <p:cond delay="81500"/>
                            </p:stCondLst>
                            <p:childTnLst>
                              <p:par>
                                <p:cTn id="3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3" dur="1000"/>
                                        <p:tgtEl>
                                          <p:spTgt spid="212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1"/>
                                            </p:cond>
                                          </p:stCondLst>
                                        </p:cTn>
                                        <p:tgtEl>
                                          <p:spTgt spid="21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 nodeType="afterGroup">
                            <p:stCondLst>
                              <p:cond delay="82500"/>
                            </p:stCondLst>
                            <p:childTnLst>
                              <p:par>
                                <p:cTn id="3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7" dur="1000"/>
                                        <p:tgtEl>
                                          <p:spTgt spid="2120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5"/>
                                            </p:cond>
                                          </p:stCondLst>
                                        </p:cTn>
                                        <p:tgtEl>
                                          <p:spTgt spid="21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 nodeType="afterGroup">
                            <p:stCondLst>
                              <p:cond delay="83500"/>
                            </p:stCondLst>
                            <p:childTnLst>
                              <p:par>
                                <p:cTn id="3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1" dur="1000"/>
                                        <p:tgtEl>
                                          <p:spTgt spid="2120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9"/>
                                            </p:cond>
                                          </p:stCondLst>
                                        </p:cTn>
                                        <p:tgtEl>
                                          <p:spTgt spid="21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 nodeType="afterGroup">
                            <p:stCondLst>
                              <p:cond delay="84500"/>
                            </p:stCondLst>
                            <p:childTnLst>
                              <p:par>
                                <p:cTn id="3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5" dur="1000"/>
                                        <p:tgtEl>
                                          <p:spTgt spid="2120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63"/>
                                            </p:cond>
                                          </p:stCondLst>
                                        </p:cTn>
                                        <p:tgtEl>
                                          <p:spTgt spid="21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 nodeType="afterGroup">
                            <p:stCondLst>
                              <p:cond delay="85500"/>
                            </p:stCondLst>
                            <p:childTnLst>
                              <p:par>
                                <p:cTn id="3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9" dur="1000"/>
                                        <p:tgtEl>
                                          <p:spTgt spid="2120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67"/>
                                            </p:cond>
                                          </p:stCondLst>
                                        </p:cTn>
                                        <p:tgtEl>
                                          <p:spTgt spid="21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 nodeType="afterGroup">
                            <p:stCondLst>
                              <p:cond delay="86500"/>
                            </p:stCondLst>
                            <p:childTnLst>
                              <p:par>
                                <p:cTn id="37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3" dur="1000"/>
                                        <p:tgtEl>
                                          <p:spTgt spid="2120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1"/>
                                            </p:cond>
                                          </p:stCondLst>
                                        </p:cTn>
                                        <p:tgtEl>
                                          <p:spTgt spid="21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 nodeType="afterGroup">
                            <p:stCondLst>
                              <p:cond delay="87500"/>
                            </p:stCondLst>
                            <p:childTnLst>
                              <p:par>
                                <p:cTn id="3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7" dur="1000"/>
                                        <p:tgtEl>
                                          <p:spTgt spid="2120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5"/>
                                            </p:cond>
                                          </p:stCondLst>
                                        </p:cTn>
                                        <p:tgtEl>
                                          <p:spTgt spid="21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 nodeType="afterGroup">
                            <p:stCondLst>
                              <p:cond delay="88500"/>
                            </p:stCondLst>
                            <p:childTnLst>
                              <p:par>
                                <p:cTn id="3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1" dur="1000"/>
                                        <p:tgtEl>
                                          <p:spTgt spid="2120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9"/>
                                            </p:cond>
                                          </p:stCondLst>
                                        </p:cTn>
                                        <p:tgtEl>
                                          <p:spTgt spid="21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 nodeType="afterGroup">
                            <p:stCondLst>
                              <p:cond delay="89500"/>
                            </p:stCondLst>
                            <p:childTnLst>
                              <p:par>
                                <p:cTn id="3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5" dur="1000"/>
                                        <p:tgtEl>
                                          <p:spTgt spid="2120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83"/>
                                            </p:cond>
                                          </p:stCondLst>
                                        </p:cTn>
                                        <p:tgtEl>
                                          <p:spTgt spid="21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 nodeType="afterGroup">
                            <p:stCondLst>
                              <p:cond delay="90500"/>
                            </p:stCondLst>
                            <p:childTnLst>
                              <p:par>
                                <p:cTn id="3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9" dur="1000"/>
                                        <p:tgtEl>
                                          <p:spTgt spid="2119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87"/>
                                            </p:cond>
                                          </p:stCondLst>
                                        </p:cTn>
                                        <p:tgtEl>
                                          <p:spTgt spid="21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 nodeType="afterGroup">
                            <p:stCondLst>
                              <p:cond delay="91500"/>
                            </p:stCondLst>
                            <p:childTnLst>
                              <p:par>
                                <p:cTn id="3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3" dur="1000"/>
                                        <p:tgtEl>
                                          <p:spTgt spid="2119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1"/>
                                            </p:cond>
                                          </p:stCondLst>
                                        </p:cTn>
                                        <p:tgtEl>
                                          <p:spTgt spid="21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 nodeType="afterGroup">
                            <p:stCondLst>
                              <p:cond delay="92500"/>
                            </p:stCondLst>
                            <p:childTnLst>
                              <p:par>
                                <p:cTn id="3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7" dur="1000"/>
                                        <p:tgtEl>
                                          <p:spTgt spid="2119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5"/>
                                            </p:cond>
                                          </p:stCondLst>
                                        </p:cTn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 nodeType="afterGroup">
                            <p:stCondLst>
                              <p:cond delay="93500"/>
                            </p:stCondLst>
                            <p:childTnLst>
                              <p:par>
                                <p:cTn id="3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1" dur="1000"/>
                                        <p:tgtEl>
                                          <p:spTgt spid="2119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9"/>
                                            </p:cond>
                                          </p:stCondLst>
                                        </p:cTn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 nodeType="afterGroup">
                            <p:stCondLst>
                              <p:cond delay="94500"/>
                            </p:stCondLst>
                            <p:childTnLst>
                              <p:par>
                                <p:cTn id="4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5" dur="1000"/>
                                        <p:tgtEl>
                                          <p:spTgt spid="2119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3"/>
                                            </p:cond>
                                          </p:stCondLst>
                                        </p:cTn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 nodeType="afterGroup">
                            <p:stCondLst>
                              <p:cond delay="95500"/>
                            </p:stCondLst>
                            <p:childTnLst>
                              <p:par>
                                <p:cTn id="4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9" dur="1000"/>
                                        <p:tgtEl>
                                          <p:spTgt spid="2119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7"/>
                                            </p:cond>
                                          </p:stCondLst>
                                        </p:cTn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 nodeType="afterGroup">
                            <p:stCondLst>
                              <p:cond delay="96500"/>
                            </p:stCondLst>
                            <p:childTnLst>
                              <p:par>
                                <p:cTn id="4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3" dur="1000"/>
                                        <p:tgtEl>
                                          <p:spTgt spid="2119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1"/>
                                            </p:cond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 nodeType="afterGroup">
                            <p:stCondLst>
                              <p:cond delay="97500"/>
                            </p:stCondLst>
                            <p:childTnLst>
                              <p:par>
                                <p:cTn id="4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7" dur="1000"/>
                                        <p:tgtEl>
                                          <p:spTgt spid="2119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5"/>
                                            </p:cond>
                                          </p:stCondLst>
                                        </p:cTn>
                                        <p:tgtEl>
                                          <p:spTgt spid="21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 nodeType="afterGroup">
                            <p:stCondLst>
                              <p:cond delay="98500"/>
                            </p:stCondLst>
                            <p:childTnLst>
                              <p:par>
                                <p:cTn id="4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1" dur="1000"/>
                                        <p:tgtEl>
                                          <p:spTgt spid="2119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9"/>
                                            </p:cond>
                                          </p:stCondLst>
                                        </p:cTn>
                                        <p:tgtEl>
                                          <p:spTgt spid="21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 nodeType="afterGroup">
                            <p:stCondLst>
                              <p:cond delay="99500"/>
                            </p:stCondLst>
                            <p:childTnLst>
                              <p:par>
                                <p:cTn id="4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5" dur="1000"/>
                                        <p:tgtEl>
                                          <p:spTgt spid="211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23"/>
                                            </p:cond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 nodeType="afterGroup">
                            <p:stCondLst>
                              <p:cond delay="100500"/>
                            </p:stCondLst>
                            <p:childTnLst>
                              <p:par>
                                <p:cTn id="4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9" dur="1000"/>
                                        <p:tgtEl>
                                          <p:spTgt spid="2119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27"/>
                                            </p:cond>
                                          </p:stCondLst>
                                        </p:cTn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 nodeType="afterGroup">
                            <p:stCondLst>
                              <p:cond delay="101500"/>
                            </p:stCondLst>
                            <p:childTnLst>
                              <p:par>
                                <p:cTn id="4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3" dur="1000"/>
                                        <p:tgtEl>
                                          <p:spTgt spid="2119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31"/>
                                            </p:cond>
                                          </p:stCondLst>
                                        </p:cTn>
                                        <p:tgtEl>
                                          <p:spTgt spid="21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 nodeType="afterGroup">
                            <p:stCondLst>
                              <p:cond delay="102500"/>
                            </p:stCondLst>
                            <p:childTnLst>
                              <p:par>
                                <p:cTn id="4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7" dur="1000"/>
                                        <p:tgtEl>
                                          <p:spTgt spid="211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35"/>
                                            </p:cond>
                                          </p:stCondLst>
                                        </p:cTn>
                                        <p:tgtEl>
                                          <p:spTgt spid="21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 nodeType="afterGroup">
                            <p:stCondLst>
                              <p:cond delay="103500"/>
                            </p:stCondLst>
                            <p:childTnLst>
                              <p:par>
                                <p:cTn id="4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1" dur="1000"/>
                                        <p:tgtEl>
                                          <p:spTgt spid="211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39"/>
                                            </p:cond>
                                          </p:stCondLst>
                                        </p:cTn>
                                        <p:tgtEl>
                                          <p:spTgt spid="21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 nodeType="afterGroup">
                            <p:stCondLst>
                              <p:cond delay="104500"/>
                            </p:stCondLst>
                            <p:childTnLst>
                              <p:par>
                                <p:cTn id="4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5" dur="1000"/>
                                        <p:tgtEl>
                                          <p:spTgt spid="2119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3"/>
                                            </p:cond>
                                          </p:stCondLst>
                                        </p:cTn>
                                        <p:tgtEl>
                                          <p:spTgt spid="21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 nodeType="afterGroup">
                            <p:stCondLst>
                              <p:cond delay="105500"/>
                            </p:stCondLst>
                            <p:childTnLst>
                              <p:par>
                                <p:cTn id="4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9" dur="1000"/>
                                        <p:tgtEl>
                                          <p:spTgt spid="2119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7"/>
                                            </p:cond>
                                          </p:stCondLst>
                                        </p:cTn>
                                        <p:tgtEl>
                                          <p:spTgt spid="21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0" fill="hold" nodeType="afterGroup">
                            <p:stCondLst>
                              <p:cond delay="106500"/>
                            </p:stCondLst>
                            <p:childTnLst>
                              <p:par>
                                <p:cTn id="4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3" dur="1000"/>
                                        <p:tgtEl>
                                          <p:spTgt spid="2119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1"/>
                                            </p:cond>
                                          </p:stCondLst>
                                        </p:cTn>
                                        <p:tgtEl>
                                          <p:spTgt spid="21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 nodeType="afterGroup">
                            <p:stCondLst>
                              <p:cond delay="107500"/>
                            </p:stCondLst>
                            <p:childTnLst>
                              <p:par>
                                <p:cTn id="4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7" dur="1000"/>
                                        <p:tgtEl>
                                          <p:spTgt spid="211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5"/>
                                            </p:cond>
                                          </p:stCondLst>
                                        </p:cTn>
                                        <p:tgtEl>
                                          <p:spTgt spid="21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 nodeType="afterGroup">
                            <p:stCondLst>
                              <p:cond delay="108500"/>
                            </p:stCondLst>
                            <p:childTnLst>
                              <p:par>
                                <p:cTn id="4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1" dur="10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9"/>
                                            </p:cond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09500"/>
                            </p:stCondLst>
                            <p:childTnLst>
                              <p:par>
                                <p:cTn id="4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1000"/>
                                        <p:tgtEl>
                                          <p:spTgt spid="211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3"/>
                                            </p:cond>
                                          </p:stCondLst>
                                        </p:cTn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10500"/>
                            </p:stCondLst>
                            <p:childTnLst>
                              <p:par>
                                <p:cTn id="4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1000"/>
                                        <p:tgtEl>
                                          <p:spTgt spid="2119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7"/>
                                            </p:cond>
                                          </p:stCondLst>
                                        </p:cTn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11500"/>
                            </p:stCondLst>
                            <p:childTnLst>
                              <p:par>
                                <p:cTn id="4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1000"/>
                                        <p:tgtEl>
                                          <p:spTgt spid="2119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1"/>
                                            </p:cond>
                                          </p:stCondLst>
                                        </p:cTn>
                                        <p:tgtEl>
                                          <p:spTgt spid="21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12500"/>
                            </p:stCondLst>
                            <p:childTnLst>
                              <p:par>
                                <p:cTn id="4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1000"/>
                                        <p:tgtEl>
                                          <p:spTgt spid="2119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5"/>
                                            </p:cond>
                                          </p:stCondLst>
                                        </p:cTn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135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1000"/>
                                        <p:tgtEl>
                                          <p:spTgt spid="2119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9"/>
                                            </p:cond>
                                          </p:stCondLst>
                                        </p:cTn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145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1000"/>
                                        <p:tgtEl>
                                          <p:spTgt spid="2119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83"/>
                                            </p:cond>
                                          </p:stCondLst>
                                        </p:cTn>
                                        <p:tgtEl>
                                          <p:spTgt spid="21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155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1000"/>
                                        <p:tgtEl>
                                          <p:spTgt spid="2119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87"/>
                                            </p:cond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165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1000"/>
                                        <p:tgtEl>
                                          <p:spTgt spid="2119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1"/>
                                            </p:cond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17500"/>
                            </p:stCondLst>
                            <p:childTnLst>
                              <p:par>
                                <p:cTn id="49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7" dur="1000"/>
                                        <p:tgtEl>
                                          <p:spTgt spid="2119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5"/>
                                            </p:cond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8" fill="hold">
                      <p:stCondLst>
                        <p:cond delay="indefinite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2" dur="500"/>
                                        <p:tgtEl>
                                          <p:spTgt spid="21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7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8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3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4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9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0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2" grpId="0"/>
      <p:bldP spid="211973" grpId="0"/>
      <p:bldP spid="211974" grpId="0"/>
      <p:bldP spid="211975" grpId="0"/>
      <p:bldP spid="211976" grpId="0"/>
      <p:bldP spid="211978" grpId="0"/>
      <p:bldP spid="211979" grpId="0"/>
      <p:bldP spid="211980" grpId="0"/>
      <p:bldP spid="211981" grpId="0"/>
      <p:bldP spid="211982" grpId="0"/>
      <p:bldP spid="211983" grpId="0"/>
      <p:bldP spid="211984" grpId="0"/>
      <p:bldP spid="211985" grpId="0"/>
      <p:bldP spid="211986" grpId="0"/>
      <p:bldP spid="211987" grpId="0"/>
      <p:bldP spid="211988" grpId="0"/>
      <p:bldP spid="211989" grpId="0"/>
      <p:bldP spid="211990" grpId="0"/>
      <p:bldP spid="211991" grpId="0"/>
      <p:bldP spid="211992" grpId="0"/>
      <p:bldP spid="211993" grpId="0"/>
      <p:bldP spid="211994" grpId="0"/>
      <p:bldP spid="211995" grpId="0"/>
      <p:bldP spid="211996" grpId="0"/>
      <p:bldP spid="211997" grpId="0"/>
      <p:bldP spid="211998" grpId="0"/>
      <p:bldP spid="211999" grpId="0"/>
      <p:bldP spid="212000" grpId="0"/>
      <p:bldP spid="212001" grpId="0"/>
      <p:bldP spid="212002" grpId="0"/>
      <p:bldP spid="212004" grpId="0"/>
      <p:bldP spid="212005" grpId="0"/>
      <p:bldP spid="212006" grpId="0"/>
      <p:bldP spid="212007" grpId="0"/>
      <p:bldP spid="212008" grpId="0"/>
      <p:bldP spid="212009" grpId="0"/>
      <p:bldP spid="212010" grpId="0"/>
      <p:bldP spid="212011" grpId="0"/>
      <p:bldP spid="212012" grpId="0"/>
      <p:bldP spid="212013" grpId="0"/>
      <p:bldP spid="212014" grpId="0"/>
      <p:bldP spid="212015" grpId="0"/>
      <p:bldP spid="212016" grpId="0"/>
      <p:bldP spid="212017" grpId="0"/>
      <p:bldP spid="212018" grpId="0"/>
      <p:bldP spid="212019" grpId="0"/>
      <p:bldP spid="212020" grpId="0"/>
      <p:bldP spid="212021" grpId="0"/>
      <p:bldP spid="212022" grpId="0"/>
      <p:bldP spid="212023" grpId="0"/>
      <p:bldP spid="212024" grpId="0"/>
      <p:bldP spid="212025" grpId="0"/>
      <p:bldP spid="212026" grpId="0"/>
      <p:bldP spid="212027" grpId="0"/>
      <p:bldP spid="212028" grpId="0"/>
      <p:bldP spid="212029" grpId="0"/>
      <p:bldP spid="212030" grpId="0"/>
      <p:bldP spid="212031" grpId="0"/>
      <p:bldP spid="212032" grpId="0"/>
      <p:bldP spid="212033" grpId="0"/>
      <p:bldP spid="212034" grpId="0"/>
      <p:bldP spid="212035" grpId="0"/>
      <p:bldP spid="212036" grpId="0"/>
      <p:bldP spid="212037" grpId="0"/>
      <p:bldP spid="212038" grpId="0"/>
      <p:bldP spid="212039" grpId="0"/>
      <p:bldP spid="212040" grpId="0"/>
      <p:bldP spid="212041" grpId="0"/>
      <p:bldP spid="212042" grpId="0"/>
      <p:bldP spid="212043" grpId="0"/>
      <p:bldP spid="212044" grpId="0"/>
      <p:bldP spid="212045" grpId="0"/>
      <p:bldP spid="212046" grpId="0"/>
      <p:bldP spid="212047" grpId="0"/>
      <p:bldP spid="212048" grpId="0"/>
      <p:bldP spid="212049" grpId="0"/>
      <p:bldP spid="212050" grpId="0"/>
      <p:bldP spid="212051" grpId="0"/>
      <p:bldP spid="212052" grpId="0"/>
      <p:bldP spid="212053" grpId="0"/>
      <p:bldP spid="212054" grpId="0"/>
      <p:bldP spid="212055" grpId="0"/>
      <p:bldP spid="212056" grpId="0"/>
      <p:bldP spid="212057" grpId="0"/>
      <p:bldP spid="212058" grpId="0"/>
      <p:bldP spid="212059" grpId="0"/>
      <p:bldP spid="212060" grpId="0"/>
      <p:bldP spid="212061" grpId="0"/>
      <p:bldP spid="212062" grpId="0"/>
      <p:bldP spid="212063" grpId="0"/>
      <p:bldP spid="212064" grpId="0"/>
      <p:bldP spid="212065" grpId="0"/>
      <p:bldP spid="212066" grpId="0"/>
      <p:bldP spid="212067" grpId="0"/>
      <p:bldP spid="212068" grpId="0"/>
      <p:bldP spid="212069" grpId="0"/>
      <p:bldP spid="212070" grpId="0"/>
      <p:bldP spid="212071" grpId="0"/>
      <p:bldP spid="212072" grpId="0"/>
      <p:bldP spid="212073" grpId="0"/>
      <p:bldP spid="212074" grpId="0"/>
      <p:bldP spid="212075" grpId="0"/>
      <p:bldP spid="212076" grpId="0"/>
      <p:bldP spid="212077" grpId="0"/>
      <p:bldP spid="212078" grpId="0"/>
      <p:bldP spid="212079" grpId="0"/>
      <p:bldP spid="212080" grpId="0"/>
      <p:bldP spid="212081" grpId="0"/>
      <p:bldP spid="212082" grpId="0"/>
      <p:bldP spid="212083" grpId="0"/>
      <p:bldP spid="212084" grpId="0"/>
      <p:bldP spid="212085" grpId="0"/>
      <p:bldP spid="212086" grpId="0"/>
      <p:bldP spid="212087" grpId="0"/>
      <p:bldP spid="212088" grpId="0"/>
      <p:bldP spid="212089" grpId="0"/>
      <p:bldP spid="212091" grpId="0" animBg="1"/>
      <p:bldP spid="152" grpId="0" animBg="1"/>
      <p:bldP spid="153" grpId="0"/>
      <p:bldP spid="154" grpId="0"/>
      <p:bldP spid="155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CEFE766-65CA-449E-8B66-419546D914EC}" type="slidenum">
              <a:rPr lang="ar-SA">
                <a:latin typeface="Arial Black" panose="020B0A04020102020204" pitchFamily="34" charset="0"/>
              </a:rPr>
              <a:pPr eaLnBrk="1" hangingPunct="1"/>
              <a:t>9</a:t>
            </a:fld>
            <a:endParaRPr lang="vi-VN">
              <a:latin typeface="Arial Black" panose="020B0A04020102020204" pitchFamily="34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9388" y="2785010"/>
            <a:ext cx="2404947" cy="1692197"/>
            <a:chOff x="384" y="1248"/>
            <a:chExt cx="1344" cy="768"/>
          </a:xfrm>
        </p:grpSpPr>
        <p:sp>
          <p:nvSpPr>
            <p:cNvPr id="13325" name="AutoShape 8"/>
            <p:cNvSpPr>
              <a:spLocks noChangeArrowheads="1"/>
            </p:cNvSpPr>
            <p:nvPr/>
          </p:nvSpPr>
          <p:spPr bwMode="auto">
            <a:xfrm>
              <a:off x="384" y="1248"/>
              <a:ext cx="1344" cy="768"/>
            </a:xfrm>
            <a:prstGeom prst="notchedRightArrow">
              <a:avLst>
                <a:gd name="adj1" fmla="val 50000"/>
                <a:gd name="adj2" fmla="val 437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7417" name="Text Box 9"/>
            <p:cNvSpPr txBox="1">
              <a:spLocks noChangeArrowheads="1"/>
            </p:cNvSpPr>
            <p:nvPr/>
          </p:nvSpPr>
          <p:spPr bwMode="auto">
            <a:xfrm>
              <a:off x="666" y="1517"/>
              <a:ext cx="96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3200" b="1" dirty="0" err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Chú</a:t>
              </a:r>
              <a:r>
                <a:rPr lang="en-US" sz="32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 ý</a:t>
              </a:r>
            </a:p>
          </p:txBody>
        </p:sp>
      </p:grp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374173" y="1110491"/>
            <a:ext cx="7959574" cy="2308324"/>
          </a:xfrm>
          <a:prstGeom prst="rect">
            <a:avLst/>
          </a:prstGeom>
          <a:solidFill>
            <a:srgbClr val="FEFDE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marL="514350" indent="-514350" algn="just" eaLnBrk="1" hangingPunct="1">
              <a:spcBef>
                <a:spcPct val="50000"/>
              </a:spcBef>
              <a:buAutoNum type="alphaLcParenR"/>
            </a:pP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Nếu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thừa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ƯCLN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1. </a:t>
            </a:r>
            <a:endParaRPr lang="en-US" sz="32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=&gt;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Hai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hay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nhiều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ƯCLN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1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gọi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cùng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nhau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3488456" y="4284730"/>
            <a:ext cx="6818971" cy="1569660"/>
          </a:xfrm>
          <a:prstGeom prst="rect">
            <a:avLst/>
          </a:prstGeom>
          <a:solidFill>
            <a:srgbClr val="FEFDE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nhỏ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ƯCLN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nhỏ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ấy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7420" name="AutoShape 12"/>
          <p:cNvSpPr>
            <a:spLocks/>
          </p:cNvSpPr>
          <p:nvPr/>
        </p:nvSpPr>
        <p:spPr bwMode="auto">
          <a:xfrm>
            <a:off x="2886854" y="1713100"/>
            <a:ext cx="304800" cy="3836019"/>
          </a:xfrm>
          <a:prstGeom prst="leftBrace">
            <a:avLst>
              <a:gd name="adj1" fmla="val 72917"/>
              <a:gd name="adj2" fmla="val 50000"/>
            </a:avLst>
          </a:prstGeom>
          <a:noFill/>
          <a:ln w="571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320" name="Text Box 14"/>
          <p:cNvSpPr txBox="1">
            <a:spLocks noChangeArrowheads="1"/>
          </p:cNvSpPr>
          <p:nvPr/>
        </p:nvSpPr>
        <p:spPr bwMode="auto">
          <a:xfrm>
            <a:off x="1524000" y="-762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Tiết 31:</a:t>
            </a:r>
            <a:r>
              <a:rPr lang="en-US" sz="3200">
                <a:solidFill>
                  <a:schemeClr val="folHlink"/>
                </a:solidFill>
                <a:latin typeface="Times New Roman" panose="02020603050405020304" pitchFamily="18" charset="0"/>
              </a:rPr>
              <a:t>    </a:t>
            </a:r>
            <a:r>
              <a:rPr lang="en-US" sz="3200" b="1">
                <a:solidFill>
                  <a:srgbClr val="34D274"/>
                </a:solidFill>
                <a:latin typeface="Times New Roman" panose="02020603050405020304" pitchFamily="18" charset="0"/>
              </a:rPr>
              <a:t>Ước chung lớn nhất</a:t>
            </a:r>
          </a:p>
        </p:txBody>
      </p:sp>
      <p:sp>
        <p:nvSpPr>
          <p:cNvPr id="13321" name="Line 15"/>
          <p:cNvSpPr>
            <a:spLocks noChangeShapeType="1"/>
          </p:cNvSpPr>
          <p:nvPr/>
        </p:nvSpPr>
        <p:spPr bwMode="auto">
          <a:xfrm>
            <a:off x="1524000" y="533400"/>
            <a:ext cx="9144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42355469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 animBg="1"/>
      <p:bldP spid="17419" grpId="0" animBg="1"/>
      <p:bldP spid="174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|0.5|0|0.7|0.1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|0.5|0|0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|0|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|0.3|0|0|0.3|0|0|0.2|0|0.3|0|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6,1536519196,D:\Documents\ƯỚC CHUNG LỚN NHẤT\Media.ppcx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997</TotalTime>
  <Words>1117</Words>
  <Application>Microsoft Office PowerPoint</Application>
  <PresentationFormat>Custom</PresentationFormat>
  <Paragraphs>268</Paragraphs>
  <Slides>13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Facet</vt:lpstr>
      <vt:lpstr>Equation</vt:lpstr>
      <vt:lpstr>Slide 1</vt:lpstr>
      <vt:lpstr>Slide 2</vt:lpstr>
      <vt:lpstr>Slide 3</vt:lpstr>
      <vt:lpstr>Slide 4</vt:lpstr>
      <vt:lpstr>Slide 5</vt:lpstr>
      <vt:lpstr>2) Tìm ước chung lớn nhất bằng cách phân tích các số ra thừa số nguyên tố </vt:lpstr>
      <vt:lpstr>Slide 7</vt:lpstr>
      <vt:lpstr>Slide 8</vt:lpstr>
      <vt:lpstr>Slide 9</vt:lpstr>
      <vt:lpstr>Slide 10</vt:lpstr>
      <vt:lpstr>TRÒ CHƠI Ô SỐ </vt:lpstr>
      <vt:lpstr>Slide 12</vt:lpstr>
      <vt:lpstr>DẶN DÒ</vt:lpstr>
    </vt:vector>
  </TitlesOfParts>
  <Company>Tien Ich May Tinh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Tien Duat</dc:creator>
  <cp:lastModifiedBy>th</cp:lastModifiedBy>
  <cp:revision>35</cp:revision>
  <dcterms:created xsi:type="dcterms:W3CDTF">2018-10-26T03:21:49Z</dcterms:created>
  <dcterms:modified xsi:type="dcterms:W3CDTF">2019-11-12T02:08:47Z</dcterms:modified>
</cp:coreProperties>
</file>