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85" r:id="rId4"/>
    <p:sldId id="286" r:id="rId5"/>
    <p:sldId id="281" r:id="rId6"/>
    <p:sldId id="28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7" r:id="rId27"/>
    <p:sldId id="284" r:id="rId28"/>
    <p:sldId id="283" r:id="rId29"/>
    <p:sldId id="256" r:id="rId30"/>
    <p:sldId id="259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5" autoAdjust="0"/>
    <p:restoredTop sz="94660"/>
  </p:normalViewPr>
  <p:slideViewPr>
    <p:cSldViewPr>
      <p:cViewPr varScale="1">
        <p:scale>
          <a:sx n="62" d="100"/>
          <a:sy n="62" d="100"/>
        </p:scale>
        <p:origin x="-141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B470A-30A8-440C-AF67-D9B73BBF5DF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CED06-FC76-41D7-95A4-2B83B235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1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4D1479-8C53-4FC8-BEF9-0009745AC4B5}" type="slidenum">
              <a:rPr lang="en-US" sz="1200" b="0">
                <a:latin typeface=".VnArialH" pitchFamily="34" charset="0"/>
              </a:rPr>
              <a:pPr eaLnBrk="1" hangingPunct="1"/>
              <a:t>1</a:t>
            </a:fld>
            <a:endParaRPr lang="en-US" sz="1200" b="0">
              <a:latin typeface=".VnArialH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F33F9-984D-444F-9CE2-3EB227A618FE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130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14BE76-D445-4F55-8084-469351BD7A9F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364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22A054-1DC9-4950-A056-2FF9EFF7C714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04340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8B7A52-EF40-4D83-95A4-D988044C30B6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6980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D1F45D-9EC9-466A-8BAB-025B5946E8EE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0133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0A15EA-6673-4122-BB8F-DEC6493D15A7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3648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8131D3-788E-4C9F-96DF-45CEAD32A727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4817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BFE33D-A4FA-4F04-B677-DAEBCE5C14D2}" type="slidenum">
              <a:rPr lang="en-US" altLang="en-US" sz="1200" smtClean="0"/>
              <a:pPr eaLnBrk="1" hangingPunct="1"/>
              <a:t>20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1017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0F471E-A8E4-475C-8105-553891399635}" type="slidenum">
              <a:rPr lang="en-US" altLang="en-US" sz="1200" smtClean="0"/>
              <a:pPr eaLnBrk="1" hangingPunct="1"/>
              <a:t>21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0092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422AB1-EA57-40B7-83A7-0916B21B9D14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747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A0785E-50A2-4413-885E-80D2776AC8B9}" type="slidenum">
              <a:rPr lang="en-US" sz="1200" b="0">
                <a:latin typeface=".VnArialH" pitchFamily="34" charset="0"/>
              </a:rPr>
              <a:pPr eaLnBrk="1" hangingPunct="1"/>
              <a:t>2</a:t>
            </a:fld>
            <a:endParaRPr lang="en-US" sz="1200" b="0">
              <a:latin typeface=".VnArialH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6F8D6-9455-4B31-92D2-F4A39FE68A7D}" type="slidenum">
              <a:rPr lang="en-US" altLang="en-US" sz="1200" smtClean="0"/>
              <a:pPr eaLnBrk="1" hangingPunct="1"/>
              <a:t>23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4638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4832-13B4-4977-A891-5261B1B37EF2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3903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CA854C-7BC6-4B08-9C28-67937202C375}" type="slidenum">
              <a:rPr lang="en-US" altLang="en-US" sz="1200" smtClean="0"/>
              <a:pPr eaLnBrk="1" hangingPunct="1"/>
              <a:t>25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482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BE0B02-5F5B-4BCF-B97D-41C5137DB13C}" type="slidenum">
              <a:rPr lang="en-US" sz="1200" b="0">
                <a:latin typeface=".VnArialH" pitchFamily="34" charset="0"/>
              </a:rPr>
              <a:pPr eaLnBrk="1" hangingPunct="1"/>
              <a:t>5</a:t>
            </a:fld>
            <a:endParaRPr lang="en-US" sz="1200" b="0">
              <a:latin typeface=".VnArialH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CA854C-7BC6-4B08-9C28-67937202C375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239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D177E2-59F5-4B48-A04C-042EE69F8618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762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82E3DA-812E-4ED5-B34B-067D586B08D3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036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27EC8-FB16-4A06-8CB1-CA4E4A29A1ED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3137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E50B5B-1F2C-452F-94C7-55FBCFBB7DC3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863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E0C0E-45FE-408F-9A9A-25DF23014A66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22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4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7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1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AE21-D565-4E79-8560-9F706B605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1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5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3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6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4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1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BECAC-A293-4A9E-920E-E7BAB48CFEB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7EF34-A410-4491-B628-798183B5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slide" Target="slide31.xml"/><Relationship Id="rId5" Type="http://schemas.openxmlformats.org/officeDocument/2006/relationships/image" Target="../media/image3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gaphinh%20chuan.gs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3"/>
          <p:cNvGrpSpPr>
            <a:grpSpLocks/>
          </p:cNvGrpSpPr>
          <p:nvPr/>
        </p:nvGrpSpPr>
        <p:grpSpPr bwMode="auto">
          <a:xfrm>
            <a:off x="2277269" y="1034493"/>
            <a:ext cx="4743450" cy="819150"/>
            <a:chOff x="1791" y="2160"/>
            <a:chExt cx="2637" cy="319"/>
          </a:xfrm>
        </p:grpSpPr>
        <p:grpSp>
          <p:nvGrpSpPr>
            <p:cNvPr id="2053" name="Group 30"/>
            <p:cNvGrpSpPr>
              <a:grpSpLocks noChangeAspect="1"/>
            </p:cNvGrpSpPr>
            <p:nvPr/>
          </p:nvGrpSpPr>
          <p:grpSpPr bwMode="auto">
            <a:xfrm>
              <a:off x="1936" y="2233"/>
              <a:ext cx="2322" cy="246"/>
              <a:chOff x="1936" y="2233"/>
              <a:chExt cx="2322" cy="246"/>
            </a:xfrm>
          </p:grpSpPr>
          <p:sp>
            <p:nvSpPr>
              <p:cNvPr id="2057" name="AutoShape 29"/>
              <p:cNvSpPr>
                <a:spLocks noChangeAspect="1" noChangeArrowheads="1" noTextEdit="1"/>
              </p:cNvSpPr>
              <p:nvPr/>
            </p:nvSpPr>
            <p:spPr bwMode="auto">
              <a:xfrm>
                <a:off x="1936" y="2233"/>
                <a:ext cx="2322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Line 31"/>
              <p:cNvSpPr>
                <a:spLocks noChangeShapeType="1"/>
              </p:cNvSpPr>
              <p:nvPr/>
            </p:nvSpPr>
            <p:spPr bwMode="auto">
              <a:xfrm>
                <a:off x="2014" y="2353"/>
                <a:ext cx="2160" cy="1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Line 32"/>
              <p:cNvSpPr>
                <a:spLocks noChangeShapeType="1"/>
              </p:cNvSpPr>
              <p:nvPr/>
            </p:nvSpPr>
            <p:spPr bwMode="auto">
              <a:xfrm>
                <a:off x="2518" y="2305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33"/>
              <p:cNvSpPr>
                <a:spLocks noChangeShapeType="1"/>
              </p:cNvSpPr>
              <p:nvPr/>
            </p:nvSpPr>
            <p:spPr bwMode="auto">
              <a:xfrm>
                <a:off x="2548" y="2311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34"/>
              <p:cNvSpPr>
                <a:spLocks noChangeShapeType="1"/>
              </p:cNvSpPr>
              <p:nvPr/>
            </p:nvSpPr>
            <p:spPr bwMode="auto">
              <a:xfrm>
                <a:off x="3628" y="2311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35"/>
              <p:cNvSpPr>
                <a:spLocks noChangeShapeType="1"/>
              </p:cNvSpPr>
              <p:nvPr/>
            </p:nvSpPr>
            <p:spPr bwMode="auto">
              <a:xfrm>
                <a:off x="3658" y="231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Oval 36"/>
              <p:cNvSpPr>
                <a:spLocks noChangeArrowheads="1"/>
              </p:cNvSpPr>
              <p:nvPr/>
            </p:nvSpPr>
            <p:spPr bwMode="auto">
              <a:xfrm>
                <a:off x="3082" y="234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Oval 37"/>
              <p:cNvSpPr>
                <a:spLocks noChangeArrowheads="1"/>
              </p:cNvSpPr>
              <p:nvPr/>
            </p:nvSpPr>
            <p:spPr bwMode="auto">
              <a:xfrm>
                <a:off x="2002" y="234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Oval 38"/>
              <p:cNvSpPr>
                <a:spLocks noChangeArrowheads="1"/>
              </p:cNvSpPr>
              <p:nvPr/>
            </p:nvSpPr>
            <p:spPr bwMode="auto">
              <a:xfrm>
                <a:off x="4162" y="234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32" name="Text Box 40"/>
            <p:cNvSpPr txBox="1">
              <a:spLocks noChangeArrowheads="1"/>
            </p:cNvSpPr>
            <p:nvPr/>
          </p:nvSpPr>
          <p:spPr bwMode="auto">
            <a:xfrm>
              <a:off x="1791" y="2184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.VnAvant" pitchFamily="34" charset="0"/>
                </a:rPr>
                <a:t>A</a:t>
              </a:r>
            </a:p>
          </p:txBody>
        </p:sp>
        <p:sp>
          <p:nvSpPr>
            <p:cNvPr id="8233" name="Text Box 41"/>
            <p:cNvSpPr txBox="1">
              <a:spLocks noChangeArrowheads="1"/>
            </p:cNvSpPr>
            <p:nvPr/>
          </p:nvSpPr>
          <p:spPr bwMode="auto">
            <a:xfrm>
              <a:off x="4163" y="2184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.VnAvant" pitchFamily="34" charset="0"/>
                </a:rPr>
                <a:t>B</a:t>
              </a:r>
            </a:p>
          </p:txBody>
        </p:sp>
        <p:sp>
          <p:nvSpPr>
            <p:cNvPr id="8234" name="Text Box 42"/>
            <p:cNvSpPr txBox="1">
              <a:spLocks noChangeArrowheads="1"/>
            </p:cNvSpPr>
            <p:nvPr/>
          </p:nvSpPr>
          <p:spPr bwMode="auto">
            <a:xfrm>
              <a:off x="2977" y="2160"/>
              <a:ext cx="2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.VnAvant" pitchFamily="34" charset="0"/>
                </a:rPr>
                <a:t>M</a:t>
              </a:r>
            </a:p>
          </p:txBody>
        </p:sp>
      </p:grpSp>
      <p:sp>
        <p:nvSpPr>
          <p:cNvPr id="8292" name="Text Box 100"/>
          <p:cNvSpPr txBox="1">
            <a:spLocks noChangeArrowheads="1"/>
          </p:cNvSpPr>
          <p:nvPr/>
        </p:nvSpPr>
        <p:spPr bwMode="auto">
          <a:xfrm>
            <a:off x="501650" y="2290727"/>
            <a:ext cx="82946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u="sng" dirty="0" err="1">
                <a:solidFill>
                  <a:srgbClr val="CC3300"/>
                </a:solidFill>
              </a:rPr>
              <a:t>Định</a:t>
            </a:r>
            <a:r>
              <a:rPr lang="en-US" sz="2800" i="1" u="sng" dirty="0">
                <a:solidFill>
                  <a:srgbClr val="CC3300"/>
                </a:solidFill>
              </a:rPr>
              <a:t> </a:t>
            </a:r>
            <a:r>
              <a:rPr lang="en-US" sz="2800" i="1" u="sng" dirty="0" err="1">
                <a:solidFill>
                  <a:srgbClr val="CC3300"/>
                </a:solidFill>
              </a:rPr>
              <a:t>nghĩa</a:t>
            </a:r>
            <a:r>
              <a:rPr lang="en-US" sz="2800" i="1" u="sng" dirty="0">
                <a:solidFill>
                  <a:srgbClr val="CC3300"/>
                </a:solidFill>
              </a:rPr>
              <a:t>:</a:t>
            </a:r>
            <a:r>
              <a:rPr lang="en-US" sz="2800" dirty="0"/>
              <a:t> </a:t>
            </a:r>
            <a:r>
              <a:rPr lang="en-US" sz="2800" b="0" dirty="0" err="1"/>
              <a:t>Trung</a:t>
            </a:r>
            <a:r>
              <a:rPr lang="en-US" sz="2800" b="0" dirty="0"/>
              <a:t> </a:t>
            </a:r>
            <a:r>
              <a:rPr lang="en-US" sz="2800" b="0" dirty="0" err="1"/>
              <a:t>điểm</a:t>
            </a:r>
            <a:r>
              <a:rPr lang="en-US" sz="2800" b="0" dirty="0"/>
              <a:t> M </a:t>
            </a:r>
            <a:r>
              <a:rPr lang="en-US" sz="2800" b="0" dirty="0" err="1"/>
              <a:t>của</a:t>
            </a:r>
            <a:r>
              <a:rPr lang="en-US" sz="2800" b="0" dirty="0"/>
              <a:t> </a:t>
            </a:r>
            <a:r>
              <a:rPr lang="en-US" sz="2800" b="0" dirty="0" err="1"/>
              <a:t>đoạn</a:t>
            </a:r>
            <a:r>
              <a:rPr lang="en-US" sz="2800" b="0" dirty="0"/>
              <a:t> </a:t>
            </a:r>
            <a:r>
              <a:rPr lang="en-US" sz="2800" b="0" dirty="0" err="1"/>
              <a:t>thẳng</a:t>
            </a:r>
            <a:r>
              <a:rPr lang="en-US" sz="2800" b="0" dirty="0"/>
              <a:t> AB </a:t>
            </a:r>
            <a:r>
              <a:rPr lang="en-US" sz="2800" b="0" dirty="0" err="1"/>
              <a:t>là</a:t>
            </a:r>
            <a:r>
              <a:rPr lang="en-US" sz="2800" b="0" dirty="0"/>
              <a:t> </a:t>
            </a:r>
            <a:r>
              <a:rPr lang="en-US" sz="2800" b="0" dirty="0" err="1"/>
              <a:t>điểm</a:t>
            </a:r>
            <a:r>
              <a:rPr lang="en-US" sz="2800" b="0" dirty="0"/>
              <a:t> </a:t>
            </a:r>
            <a:r>
              <a:rPr lang="en-US" sz="2800" b="0" dirty="0" err="1">
                <a:solidFill>
                  <a:srgbClr val="3366CC"/>
                </a:solidFill>
              </a:rPr>
              <a:t>nằm</a:t>
            </a:r>
            <a:r>
              <a:rPr lang="en-US" sz="2800" b="0" dirty="0">
                <a:solidFill>
                  <a:srgbClr val="3366CC"/>
                </a:solidFill>
              </a:rPr>
              <a:t> </a:t>
            </a:r>
            <a:r>
              <a:rPr lang="en-US" sz="2800" b="0" dirty="0" err="1" smtClean="0">
                <a:solidFill>
                  <a:srgbClr val="3366CC"/>
                </a:solidFill>
              </a:rPr>
              <a:t>giữa</a:t>
            </a:r>
            <a:r>
              <a:rPr lang="en-US" sz="2800" b="0" dirty="0" smtClean="0">
                <a:solidFill>
                  <a:srgbClr val="3366CC"/>
                </a:solidFill>
              </a:rPr>
              <a:t> </a:t>
            </a:r>
            <a:r>
              <a:rPr lang="en-US" sz="2800" b="0" dirty="0" smtClean="0"/>
              <a:t>A</a:t>
            </a:r>
            <a:r>
              <a:rPr lang="en-US" sz="2800" b="0" dirty="0"/>
              <a:t>, B </a:t>
            </a:r>
            <a:r>
              <a:rPr lang="en-US" sz="2800" b="0" dirty="0" err="1"/>
              <a:t>và</a:t>
            </a:r>
            <a:r>
              <a:rPr lang="en-US" sz="2800" b="0" dirty="0"/>
              <a:t> </a:t>
            </a:r>
            <a:r>
              <a:rPr lang="en-US" sz="2800" b="0" dirty="0" err="1">
                <a:solidFill>
                  <a:srgbClr val="3366CC"/>
                </a:solidFill>
              </a:rPr>
              <a:t>cách</a:t>
            </a:r>
            <a:r>
              <a:rPr lang="en-US" sz="2800" b="0" dirty="0">
                <a:solidFill>
                  <a:srgbClr val="3366CC"/>
                </a:solidFill>
              </a:rPr>
              <a:t> </a:t>
            </a:r>
            <a:r>
              <a:rPr lang="en-US" sz="2800" b="0" dirty="0" err="1">
                <a:solidFill>
                  <a:srgbClr val="3366CC"/>
                </a:solidFill>
              </a:rPr>
              <a:t>đều</a:t>
            </a:r>
            <a:r>
              <a:rPr lang="en-US" sz="2800" b="0" dirty="0"/>
              <a:t> A, B (MA = MB).</a:t>
            </a:r>
          </a:p>
        </p:txBody>
      </p:sp>
      <p:sp>
        <p:nvSpPr>
          <p:cNvPr id="8298" name="Text Box 106"/>
          <p:cNvSpPr txBox="1">
            <a:spLocks noChangeArrowheads="1"/>
          </p:cNvSpPr>
          <p:nvPr/>
        </p:nvSpPr>
        <p:spPr bwMode="auto">
          <a:xfrm>
            <a:off x="539750" y="3710335"/>
            <a:ext cx="82184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 u="sng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u="sng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AB.</a:t>
            </a:r>
            <a:br>
              <a:rPr lang="en-US" sz="2800" b="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2" grpId="0"/>
      <p:bldP spid="82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3429000" y="838200"/>
            <a:ext cx="990600" cy="5943600"/>
          </a:xfrm>
          <a:custGeom>
            <a:avLst/>
            <a:gdLst>
              <a:gd name="T0" fmla="*/ 0 w 624"/>
              <a:gd name="T1" fmla="*/ 0 h 3744"/>
              <a:gd name="T2" fmla="*/ 0 w 624"/>
              <a:gd name="T3" fmla="*/ 2147483647 h 3744"/>
              <a:gd name="T4" fmla="*/ 2147483647 w 624"/>
              <a:gd name="T5" fmla="*/ 2147483647 h 3744"/>
              <a:gd name="T6" fmla="*/ 2147483647 w 624"/>
              <a:gd name="T7" fmla="*/ 2147483647 h 3744"/>
              <a:gd name="T8" fmla="*/ 0 w 624"/>
              <a:gd name="T9" fmla="*/ 0 h 3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3744"/>
              <a:gd name="T17" fmla="*/ 624 w 624"/>
              <a:gd name="T18" fmla="*/ 3744 h 3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3744">
                <a:moveTo>
                  <a:pt x="0" y="0"/>
                </a:moveTo>
                <a:lnTo>
                  <a:pt x="0" y="3264"/>
                </a:lnTo>
                <a:lnTo>
                  <a:pt x="624" y="3744"/>
                </a:lnTo>
                <a:lnTo>
                  <a:pt x="624" y="57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810000" y="28956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50182" name="Freeform 6"/>
          <p:cNvSpPr>
            <a:spLocks/>
          </p:cNvSpPr>
          <p:nvPr/>
        </p:nvSpPr>
        <p:spPr bwMode="auto">
          <a:xfrm>
            <a:off x="1219200" y="3505200"/>
            <a:ext cx="2819400" cy="533400"/>
          </a:xfrm>
          <a:custGeom>
            <a:avLst/>
            <a:gdLst>
              <a:gd name="T0" fmla="*/ 0 w 1776"/>
              <a:gd name="T1" fmla="*/ 0 h 336"/>
              <a:gd name="T2" fmla="*/ 2209800 w 1776"/>
              <a:gd name="T3" fmla="*/ 0 h 336"/>
              <a:gd name="T4" fmla="*/ 2819400 w 1776"/>
              <a:gd name="T5" fmla="*/ 533400 h 336"/>
              <a:gd name="T6" fmla="*/ 0 60000 65536"/>
              <a:gd name="T7" fmla="*/ 0 60000 65536"/>
              <a:gd name="T8" fmla="*/ 0 60000 65536"/>
              <a:gd name="T9" fmla="*/ 0 w 1776"/>
              <a:gd name="T10" fmla="*/ 0 h 336"/>
              <a:gd name="T11" fmla="*/ 1776 w 17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36">
                <a:moveTo>
                  <a:pt x="0" y="0"/>
                </a:moveTo>
                <a:lnTo>
                  <a:pt x="1392" y="0"/>
                </a:lnTo>
                <a:lnTo>
                  <a:pt x="1776" y="336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219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4038600" y="38862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76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53992"/>
      </p:ext>
    </p:extLst>
  </p:cSld>
  <p:clrMapOvr>
    <a:masterClrMapping/>
  </p:clrMapOvr>
  <p:transition spd="slow" advClick="0" advTm="3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3429000" y="838200"/>
            <a:ext cx="457200" cy="5943600"/>
          </a:xfrm>
          <a:custGeom>
            <a:avLst/>
            <a:gdLst>
              <a:gd name="T0" fmla="*/ 0 w 288"/>
              <a:gd name="T1" fmla="*/ 0 h 3744"/>
              <a:gd name="T2" fmla="*/ 0 w 288"/>
              <a:gd name="T3" fmla="*/ 2147483647 h 3744"/>
              <a:gd name="T4" fmla="*/ 2147483647 w 288"/>
              <a:gd name="T5" fmla="*/ 2147483647 h 3744"/>
              <a:gd name="T6" fmla="*/ 2147483647 w 288"/>
              <a:gd name="T7" fmla="*/ 2147483647 h 3744"/>
              <a:gd name="T8" fmla="*/ 0 w 288"/>
              <a:gd name="T9" fmla="*/ 0 h 3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3744"/>
              <a:gd name="T17" fmla="*/ 288 w 288"/>
              <a:gd name="T18" fmla="*/ 3744 h 3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3744">
                <a:moveTo>
                  <a:pt x="0" y="0"/>
                </a:moveTo>
                <a:lnTo>
                  <a:pt x="0" y="3264"/>
                </a:lnTo>
                <a:lnTo>
                  <a:pt x="288" y="3744"/>
                </a:lnTo>
                <a:lnTo>
                  <a:pt x="288" y="6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505200" y="303212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219200" y="3505200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429000" y="3505200"/>
            <a:ext cx="22860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219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657600" y="3790950"/>
            <a:ext cx="0" cy="228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76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6714"/>
      </p:ext>
    </p:extLst>
  </p:cSld>
  <p:clrMapOvr>
    <a:masterClrMapping/>
  </p:clrMapOvr>
  <p:transition spd="slow" advClick="0" advTm="5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87" name="Freeform 2051"/>
          <p:cNvSpPr>
            <a:spLocks/>
          </p:cNvSpPr>
          <p:nvPr/>
        </p:nvSpPr>
        <p:spPr bwMode="auto">
          <a:xfrm>
            <a:off x="2971800" y="838200"/>
            <a:ext cx="457200" cy="5867400"/>
          </a:xfrm>
          <a:custGeom>
            <a:avLst/>
            <a:gdLst>
              <a:gd name="T0" fmla="*/ 2147483647 w 288"/>
              <a:gd name="T1" fmla="*/ 0 h 3696"/>
              <a:gd name="T2" fmla="*/ 2147483647 w 288"/>
              <a:gd name="T3" fmla="*/ 2147483647 h 3696"/>
              <a:gd name="T4" fmla="*/ 0 w 288"/>
              <a:gd name="T5" fmla="*/ 2147483647 h 3696"/>
              <a:gd name="T6" fmla="*/ 0 w 288"/>
              <a:gd name="T7" fmla="*/ 2147483647 h 3696"/>
              <a:gd name="T8" fmla="*/ 2147483647 w 288"/>
              <a:gd name="T9" fmla="*/ 0 h 3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3696"/>
              <a:gd name="T17" fmla="*/ 288 w 288"/>
              <a:gd name="T18" fmla="*/ 3696 h 3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3696">
                <a:moveTo>
                  <a:pt x="288" y="0"/>
                </a:moveTo>
                <a:lnTo>
                  <a:pt x="288" y="3264"/>
                </a:lnTo>
                <a:lnTo>
                  <a:pt x="0" y="3696"/>
                </a:lnTo>
                <a:lnTo>
                  <a:pt x="0" y="576"/>
                </a:lnTo>
                <a:lnTo>
                  <a:pt x="2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Text Box 2052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54277" name="Text Box 2053"/>
          <p:cNvSpPr txBox="1">
            <a:spLocks noChangeArrowheads="1"/>
          </p:cNvSpPr>
          <p:nvPr/>
        </p:nvSpPr>
        <p:spPr bwMode="auto">
          <a:xfrm>
            <a:off x="2895600" y="41148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16390" name="Line 2054"/>
          <p:cNvSpPr>
            <a:spLocks noChangeShapeType="1"/>
          </p:cNvSpPr>
          <p:nvPr/>
        </p:nvSpPr>
        <p:spPr bwMode="auto">
          <a:xfrm>
            <a:off x="1219200" y="3505200"/>
            <a:ext cx="1752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2055"/>
          <p:cNvSpPr>
            <a:spLocks noChangeShapeType="1"/>
          </p:cNvSpPr>
          <p:nvPr/>
        </p:nvSpPr>
        <p:spPr bwMode="auto">
          <a:xfrm>
            <a:off x="2971800" y="3505200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2056"/>
          <p:cNvSpPr>
            <a:spLocks noChangeShapeType="1"/>
          </p:cNvSpPr>
          <p:nvPr/>
        </p:nvSpPr>
        <p:spPr bwMode="auto">
          <a:xfrm flipH="1">
            <a:off x="3048000" y="3505200"/>
            <a:ext cx="3810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2057"/>
          <p:cNvSpPr>
            <a:spLocks noChangeShapeType="1"/>
          </p:cNvSpPr>
          <p:nvPr/>
        </p:nvSpPr>
        <p:spPr bwMode="auto">
          <a:xfrm>
            <a:off x="3048000" y="38862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2058"/>
          <p:cNvSpPr>
            <a:spLocks noChangeShapeType="1"/>
          </p:cNvSpPr>
          <p:nvPr/>
        </p:nvSpPr>
        <p:spPr bwMode="auto">
          <a:xfrm>
            <a:off x="1219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76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07077"/>
      </p:ext>
    </p:extLst>
  </p:cSld>
  <p:clrMapOvr>
    <a:masterClrMapping/>
  </p:clrMapOvr>
  <p:transition spd="slow" advClick="0" advTm="3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2057400" y="838200"/>
            <a:ext cx="1371600" cy="5791200"/>
          </a:xfrm>
          <a:custGeom>
            <a:avLst/>
            <a:gdLst>
              <a:gd name="T0" fmla="*/ 2147483647 w 864"/>
              <a:gd name="T1" fmla="*/ 0 h 3648"/>
              <a:gd name="T2" fmla="*/ 2147483647 w 864"/>
              <a:gd name="T3" fmla="*/ 2147483647 h 3648"/>
              <a:gd name="T4" fmla="*/ 0 w 864"/>
              <a:gd name="T5" fmla="*/ 2147483647 h 3648"/>
              <a:gd name="T6" fmla="*/ 0 w 864"/>
              <a:gd name="T7" fmla="*/ 2147483647 h 3648"/>
              <a:gd name="T8" fmla="*/ 2147483647 w 864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3648"/>
              <a:gd name="T17" fmla="*/ 864 w 864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3648">
                <a:moveTo>
                  <a:pt x="864" y="0"/>
                </a:moveTo>
                <a:lnTo>
                  <a:pt x="864" y="3264"/>
                </a:lnTo>
                <a:lnTo>
                  <a:pt x="0" y="3648"/>
                </a:lnTo>
                <a:lnTo>
                  <a:pt x="0" y="624"/>
                </a:lnTo>
                <a:lnTo>
                  <a:pt x="86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057400" y="3367088"/>
            <a:ext cx="76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219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219200" y="3505200"/>
            <a:ext cx="83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057400" y="3505200"/>
            <a:ext cx="13716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2286000" y="3505200"/>
            <a:ext cx="1143000" cy="762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286000" y="4114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762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70232"/>
      </p:ext>
    </p:extLst>
  </p:cSld>
  <p:clrMapOvr>
    <a:masterClrMapping/>
  </p:clrMapOvr>
  <p:transition spd="slow" advClick="0" advTm="3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1524000" y="838200"/>
            <a:ext cx="1905000" cy="5715000"/>
          </a:xfrm>
          <a:custGeom>
            <a:avLst/>
            <a:gdLst>
              <a:gd name="T0" fmla="*/ 2147483647 w 1200"/>
              <a:gd name="T1" fmla="*/ 0 h 3600"/>
              <a:gd name="T2" fmla="*/ 2147483647 w 1200"/>
              <a:gd name="T3" fmla="*/ 2147483647 h 3600"/>
              <a:gd name="T4" fmla="*/ 0 w 1200"/>
              <a:gd name="T5" fmla="*/ 2147483647 h 3600"/>
              <a:gd name="T6" fmla="*/ 0 w 1200"/>
              <a:gd name="T7" fmla="*/ 2147483647 h 3600"/>
              <a:gd name="T8" fmla="*/ 2147483647 w 1200"/>
              <a:gd name="T9" fmla="*/ 0 h 3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3600"/>
              <a:gd name="T17" fmla="*/ 1200 w 1200"/>
              <a:gd name="T18" fmla="*/ 3600 h 3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3600">
                <a:moveTo>
                  <a:pt x="1200" y="0"/>
                </a:moveTo>
                <a:lnTo>
                  <a:pt x="1200" y="3264"/>
                </a:lnTo>
                <a:lnTo>
                  <a:pt x="0" y="3600"/>
                </a:lnTo>
                <a:lnTo>
                  <a:pt x="0" y="480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524000" y="3276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219200" y="3390900"/>
            <a:ext cx="0" cy="266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219200" y="35052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524000" y="3505200"/>
            <a:ext cx="19050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1828800" y="3505200"/>
            <a:ext cx="160020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828800" y="4019550"/>
            <a:ext cx="0" cy="3238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76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22312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990600" y="838200"/>
            <a:ext cx="2438400" cy="5638800"/>
          </a:xfrm>
          <a:custGeom>
            <a:avLst/>
            <a:gdLst>
              <a:gd name="T0" fmla="*/ 2147483647 w 1536"/>
              <a:gd name="T1" fmla="*/ 0 h 3552"/>
              <a:gd name="T2" fmla="*/ 2147483647 w 1536"/>
              <a:gd name="T3" fmla="*/ 2147483647 h 3552"/>
              <a:gd name="T4" fmla="*/ 0 w 1536"/>
              <a:gd name="T5" fmla="*/ 2147483647 h 3552"/>
              <a:gd name="T6" fmla="*/ 0 w 1536"/>
              <a:gd name="T7" fmla="*/ 2147483647 h 3552"/>
              <a:gd name="T8" fmla="*/ 2147483647 w 1536"/>
              <a:gd name="T9" fmla="*/ 0 h 3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3552"/>
              <a:gd name="T17" fmla="*/ 1536 w 1536"/>
              <a:gd name="T18" fmla="*/ 3552 h 3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3552">
                <a:moveTo>
                  <a:pt x="1536" y="0"/>
                </a:moveTo>
                <a:lnTo>
                  <a:pt x="1536" y="3312"/>
                </a:lnTo>
                <a:lnTo>
                  <a:pt x="0" y="3552"/>
                </a:lnTo>
                <a:lnTo>
                  <a:pt x="0" y="288"/>
                </a:lnTo>
                <a:lnTo>
                  <a:pt x="153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181100" y="3184525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219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219200" y="3505200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1447800" y="3505200"/>
            <a:ext cx="198120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447800" y="40386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76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4002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14400" y="24384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219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219200" y="3505200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Oval 9"/>
          <p:cNvSpPr>
            <a:spLocks noChangeArrowheads="1"/>
          </p:cNvSpPr>
          <p:nvPr/>
        </p:nvSpPr>
        <p:spPr bwMode="auto">
          <a:xfrm>
            <a:off x="3352800" y="3378200"/>
            <a:ext cx="1524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76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44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990600" y="838200"/>
            <a:ext cx="2438400" cy="5638800"/>
          </a:xfrm>
          <a:custGeom>
            <a:avLst/>
            <a:gdLst>
              <a:gd name="T0" fmla="*/ 2147483647 w 1536"/>
              <a:gd name="T1" fmla="*/ 0 h 3552"/>
              <a:gd name="T2" fmla="*/ 2147483647 w 1536"/>
              <a:gd name="T3" fmla="*/ 2147483647 h 3552"/>
              <a:gd name="T4" fmla="*/ 0 w 1536"/>
              <a:gd name="T5" fmla="*/ 2147483647 h 3552"/>
              <a:gd name="T6" fmla="*/ 0 w 1536"/>
              <a:gd name="T7" fmla="*/ 2147483647 h 3552"/>
              <a:gd name="T8" fmla="*/ 2147483647 w 1536"/>
              <a:gd name="T9" fmla="*/ 0 h 3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3552"/>
              <a:gd name="T17" fmla="*/ 1536 w 1536"/>
              <a:gd name="T18" fmla="*/ 3552 h 3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3552">
                <a:moveTo>
                  <a:pt x="1536" y="0"/>
                </a:moveTo>
                <a:lnTo>
                  <a:pt x="1536" y="3312"/>
                </a:lnTo>
                <a:lnTo>
                  <a:pt x="0" y="3552"/>
                </a:lnTo>
                <a:lnTo>
                  <a:pt x="0" y="288"/>
                </a:lnTo>
                <a:lnTo>
                  <a:pt x="153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81100" y="3184525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219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219200" y="3505200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1447800" y="3505200"/>
            <a:ext cx="198120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447800" y="40386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76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55983"/>
      </p:ext>
    </p:extLst>
  </p:cSld>
  <p:clrMapOvr>
    <a:masterClrMapping/>
  </p:clrMapOvr>
  <p:transition spd="slow" advTm="2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1524000" y="838200"/>
            <a:ext cx="1905000" cy="5715000"/>
          </a:xfrm>
          <a:custGeom>
            <a:avLst/>
            <a:gdLst>
              <a:gd name="T0" fmla="*/ 2147483647 w 1200"/>
              <a:gd name="T1" fmla="*/ 0 h 3600"/>
              <a:gd name="T2" fmla="*/ 2147483647 w 1200"/>
              <a:gd name="T3" fmla="*/ 2147483647 h 3600"/>
              <a:gd name="T4" fmla="*/ 0 w 1200"/>
              <a:gd name="T5" fmla="*/ 2147483647 h 3600"/>
              <a:gd name="T6" fmla="*/ 0 w 1200"/>
              <a:gd name="T7" fmla="*/ 2147483647 h 3600"/>
              <a:gd name="T8" fmla="*/ 2147483647 w 1200"/>
              <a:gd name="T9" fmla="*/ 0 h 3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3600"/>
              <a:gd name="T17" fmla="*/ 1200 w 1200"/>
              <a:gd name="T18" fmla="*/ 3600 h 3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3600">
                <a:moveTo>
                  <a:pt x="1200" y="0"/>
                </a:moveTo>
                <a:lnTo>
                  <a:pt x="1200" y="3264"/>
                </a:lnTo>
                <a:lnTo>
                  <a:pt x="0" y="3600"/>
                </a:lnTo>
                <a:lnTo>
                  <a:pt x="0" y="480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524000" y="3276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219200" y="3390900"/>
            <a:ext cx="0" cy="266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219200" y="35052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524000" y="3505200"/>
            <a:ext cx="19050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1828800" y="3505200"/>
            <a:ext cx="160020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828800" y="4019550"/>
            <a:ext cx="0" cy="3238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76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72450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2057400" y="838200"/>
            <a:ext cx="1371600" cy="5791200"/>
          </a:xfrm>
          <a:custGeom>
            <a:avLst/>
            <a:gdLst>
              <a:gd name="T0" fmla="*/ 2147483647 w 864"/>
              <a:gd name="T1" fmla="*/ 0 h 3648"/>
              <a:gd name="T2" fmla="*/ 2147483647 w 864"/>
              <a:gd name="T3" fmla="*/ 2147483647 h 3648"/>
              <a:gd name="T4" fmla="*/ 0 w 864"/>
              <a:gd name="T5" fmla="*/ 2147483647 h 3648"/>
              <a:gd name="T6" fmla="*/ 0 w 864"/>
              <a:gd name="T7" fmla="*/ 2147483647 h 3648"/>
              <a:gd name="T8" fmla="*/ 2147483647 w 864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3648"/>
              <a:gd name="T17" fmla="*/ 864 w 864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3648">
                <a:moveTo>
                  <a:pt x="864" y="0"/>
                </a:moveTo>
                <a:lnTo>
                  <a:pt x="864" y="3264"/>
                </a:lnTo>
                <a:lnTo>
                  <a:pt x="0" y="3648"/>
                </a:lnTo>
                <a:lnTo>
                  <a:pt x="0" y="624"/>
                </a:lnTo>
                <a:lnTo>
                  <a:pt x="86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057400" y="3367088"/>
            <a:ext cx="76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219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219200" y="3505200"/>
            <a:ext cx="83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057400" y="3505200"/>
            <a:ext cx="13716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286000" y="3505200"/>
            <a:ext cx="1143000" cy="762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2286000" y="4114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76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13950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7"/>
          <p:cNvSpPr txBox="1">
            <a:spLocks noChangeArrowheads="1"/>
          </p:cNvSpPr>
          <p:nvPr/>
        </p:nvSpPr>
        <p:spPr bwMode="auto">
          <a:xfrm>
            <a:off x="693738" y="509588"/>
            <a:ext cx="7916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 dirty="0" err="1" smtClean="0">
                <a:solidFill>
                  <a:srgbClr val="CC3300"/>
                </a:solidFill>
                <a:cs typeface="Times New Roman" pitchFamily="18" charset="0"/>
              </a:rPr>
              <a:t>Bài</a:t>
            </a:r>
            <a:r>
              <a:rPr lang="en-US" u="sng" dirty="0" smtClean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CC3300"/>
                </a:solidFill>
                <a:cs typeface="Times New Roman" pitchFamily="18" charset="0"/>
              </a:rPr>
              <a:t>tập</a:t>
            </a:r>
            <a:r>
              <a:rPr lang="en-US" u="sng" dirty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srgbClr val="CC3300"/>
                </a:solidFill>
                <a:cs typeface="Times New Roman" pitchFamily="18" charset="0"/>
              </a:rPr>
              <a:t>1</a:t>
            </a:r>
            <a:r>
              <a:rPr lang="en-US" u="sng" dirty="0">
                <a:solidFill>
                  <a:srgbClr val="CC3300"/>
                </a:solidFill>
                <a:cs typeface="Times New Roman" pitchFamily="18" charset="0"/>
              </a:rPr>
              <a:t>: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Hình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vẽ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nào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sau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đây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cho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biết</a:t>
            </a:r>
            <a:r>
              <a:rPr lang="en-US" b="0" dirty="0">
                <a:cs typeface="Times New Roman" pitchFamily="18" charset="0"/>
              </a:rPr>
              <a:t> I </a:t>
            </a:r>
            <a:r>
              <a:rPr lang="en-US" b="0" dirty="0" err="1">
                <a:cs typeface="Times New Roman" pitchFamily="18" charset="0"/>
              </a:rPr>
              <a:t>là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trung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điểm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của</a:t>
            </a:r>
            <a:r>
              <a:rPr lang="en-US" b="0" dirty="0">
                <a:cs typeface="Times New Roman" pitchFamily="18" charset="0"/>
              </a:rPr>
              <a:t/>
            </a:r>
            <a:br>
              <a:rPr lang="en-US" b="0" dirty="0">
                <a:cs typeface="Times New Roman" pitchFamily="18" charset="0"/>
              </a:rPr>
            </a:br>
            <a:r>
              <a:rPr lang="en-US" b="0" dirty="0">
                <a:cs typeface="Times New Roman" pitchFamily="18" charset="0"/>
              </a:rPr>
              <a:t>                   </a:t>
            </a:r>
            <a:r>
              <a:rPr lang="en-US" b="0" dirty="0" err="1">
                <a:cs typeface="Times New Roman" pitchFamily="18" charset="0"/>
              </a:rPr>
              <a:t>đoạn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thẳng</a:t>
            </a:r>
            <a:r>
              <a:rPr lang="en-US" b="0" dirty="0">
                <a:cs typeface="Times New Roman" pitchFamily="18" charset="0"/>
              </a:rPr>
              <a:t> PQ?</a:t>
            </a:r>
          </a:p>
        </p:txBody>
      </p:sp>
      <p:pic>
        <p:nvPicPr>
          <p:cNvPr id="3075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5338"/>
            <a:ext cx="6172199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6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50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4579" name="Freeform 2051"/>
          <p:cNvSpPr>
            <a:spLocks/>
          </p:cNvSpPr>
          <p:nvPr/>
        </p:nvSpPr>
        <p:spPr bwMode="auto">
          <a:xfrm>
            <a:off x="2971800" y="838200"/>
            <a:ext cx="457200" cy="5867400"/>
          </a:xfrm>
          <a:custGeom>
            <a:avLst/>
            <a:gdLst>
              <a:gd name="T0" fmla="*/ 2147483647 w 288"/>
              <a:gd name="T1" fmla="*/ 0 h 3696"/>
              <a:gd name="T2" fmla="*/ 2147483647 w 288"/>
              <a:gd name="T3" fmla="*/ 2147483647 h 3696"/>
              <a:gd name="T4" fmla="*/ 0 w 288"/>
              <a:gd name="T5" fmla="*/ 2147483647 h 3696"/>
              <a:gd name="T6" fmla="*/ 0 w 288"/>
              <a:gd name="T7" fmla="*/ 2147483647 h 3696"/>
              <a:gd name="T8" fmla="*/ 2147483647 w 288"/>
              <a:gd name="T9" fmla="*/ 0 h 3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3696"/>
              <a:gd name="T17" fmla="*/ 288 w 288"/>
              <a:gd name="T18" fmla="*/ 3696 h 3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3696">
                <a:moveTo>
                  <a:pt x="288" y="0"/>
                </a:moveTo>
                <a:lnTo>
                  <a:pt x="288" y="3264"/>
                </a:lnTo>
                <a:lnTo>
                  <a:pt x="0" y="3696"/>
                </a:lnTo>
                <a:lnTo>
                  <a:pt x="0" y="576"/>
                </a:lnTo>
                <a:lnTo>
                  <a:pt x="28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2052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70661" name="Text Box 2053"/>
          <p:cNvSpPr txBox="1">
            <a:spLocks noChangeArrowheads="1"/>
          </p:cNvSpPr>
          <p:nvPr/>
        </p:nvSpPr>
        <p:spPr bwMode="auto">
          <a:xfrm>
            <a:off x="2819400" y="326072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24582" name="Line 2054"/>
          <p:cNvSpPr>
            <a:spLocks noChangeShapeType="1"/>
          </p:cNvSpPr>
          <p:nvPr/>
        </p:nvSpPr>
        <p:spPr bwMode="auto">
          <a:xfrm>
            <a:off x="1219200" y="3505200"/>
            <a:ext cx="1752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2055"/>
          <p:cNvSpPr>
            <a:spLocks noChangeShapeType="1"/>
          </p:cNvSpPr>
          <p:nvPr/>
        </p:nvSpPr>
        <p:spPr bwMode="auto">
          <a:xfrm>
            <a:off x="2971800" y="3505200"/>
            <a:ext cx="457200" cy="0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2056"/>
          <p:cNvSpPr>
            <a:spLocks noChangeShapeType="1"/>
          </p:cNvSpPr>
          <p:nvPr/>
        </p:nvSpPr>
        <p:spPr bwMode="auto">
          <a:xfrm flipH="1">
            <a:off x="3048000" y="3505200"/>
            <a:ext cx="3810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2057"/>
          <p:cNvSpPr>
            <a:spLocks noChangeShapeType="1"/>
          </p:cNvSpPr>
          <p:nvPr/>
        </p:nvSpPr>
        <p:spPr bwMode="auto">
          <a:xfrm>
            <a:off x="3048000" y="38862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2058"/>
          <p:cNvSpPr>
            <a:spLocks noChangeShapeType="1"/>
          </p:cNvSpPr>
          <p:nvPr/>
        </p:nvSpPr>
        <p:spPr bwMode="auto">
          <a:xfrm>
            <a:off x="1219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76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10912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3429000" y="838200"/>
            <a:ext cx="457200" cy="5943600"/>
          </a:xfrm>
          <a:custGeom>
            <a:avLst/>
            <a:gdLst>
              <a:gd name="T0" fmla="*/ 0 w 288"/>
              <a:gd name="T1" fmla="*/ 0 h 3744"/>
              <a:gd name="T2" fmla="*/ 0 w 288"/>
              <a:gd name="T3" fmla="*/ 2147483647 h 3744"/>
              <a:gd name="T4" fmla="*/ 2147483647 w 288"/>
              <a:gd name="T5" fmla="*/ 2147483647 h 3744"/>
              <a:gd name="T6" fmla="*/ 2147483647 w 288"/>
              <a:gd name="T7" fmla="*/ 2147483647 h 3744"/>
              <a:gd name="T8" fmla="*/ 0 w 288"/>
              <a:gd name="T9" fmla="*/ 0 h 3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3744"/>
              <a:gd name="T17" fmla="*/ 288 w 288"/>
              <a:gd name="T18" fmla="*/ 3744 h 3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3744">
                <a:moveTo>
                  <a:pt x="0" y="0"/>
                </a:moveTo>
                <a:lnTo>
                  <a:pt x="0" y="3264"/>
                </a:lnTo>
                <a:lnTo>
                  <a:pt x="288" y="3744"/>
                </a:lnTo>
                <a:lnTo>
                  <a:pt x="288" y="6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505200" y="303212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219200" y="3505200"/>
            <a:ext cx="22098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429000" y="3505200"/>
            <a:ext cx="22860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219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657600" y="3790950"/>
            <a:ext cx="0" cy="228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76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9842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3429000" y="838200"/>
            <a:ext cx="990600" cy="5943600"/>
          </a:xfrm>
          <a:custGeom>
            <a:avLst/>
            <a:gdLst>
              <a:gd name="T0" fmla="*/ 0 w 624"/>
              <a:gd name="T1" fmla="*/ 0 h 3744"/>
              <a:gd name="T2" fmla="*/ 0 w 624"/>
              <a:gd name="T3" fmla="*/ 2147483647 h 3744"/>
              <a:gd name="T4" fmla="*/ 2147483647 w 624"/>
              <a:gd name="T5" fmla="*/ 2147483647 h 3744"/>
              <a:gd name="T6" fmla="*/ 2147483647 w 624"/>
              <a:gd name="T7" fmla="*/ 2147483647 h 3744"/>
              <a:gd name="T8" fmla="*/ 0 w 624"/>
              <a:gd name="T9" fmla="*/ 0 h 3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3744"/>
              <a:gd name="T17" fmla="*/ 624 w 624"/>
              <a:gd name="T18" fmla="*/ 3744 h 3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3744">
                <a:moveTo>
                  <a:pt x="0" y="0"/>
                </a:moveTo>
                <a:lnTo>
                  <a:pt x="0" y="3264"/>
                </a:lnTo>
                <a:lnTo>
                  <a:pt x="624" y="3744"/>
                </a:lnTo>
                <a:lnTo>
                  <a:pt x="624" y="57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810000" y="28956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74758" name="Freeform 6"/>
          <p:cNvSpPr>
            <a:spLocks/>
          </p:cNvSpPr>
          <p:nvPr/>
        </p:nvSpPr>
        <p:spPr bwMode="auto">
          <a:xfrm>
            <a:off x="1219200" y="3505200"/>
            <a:ext cx="2819400" cy="533400"/>
          </a:xfrm>
          <a:custGeom>
            <a:avLst/>
            <a:gdLst>
              <a:gd name="T0" fmla="*/ 0 w 1776"/>
              <a:gd name="T1" fmla="*/ 0 h 336"/>
              <a:gd name="T2" fmla="*/ 2209800 w 1776"/>
              <a:gd name="T3" fmla="*/ 0 h 336"/>
              <a:gd name="T4" fmla="*/ 2819400 w 1776"/>
              <a:gd name="T5" fmla="*/ 533400 h 336"/>
              <a:gd name="T6" fmla="*/ 0 60000 65536"/>
              <a:gd name="T7" fmla="*/ 0 60000 65536"/>
              <a:gd name="T8" fmla="*/ 0 60000 65536"/>
              <a:gd name="T9" fmla="*/ 0 w 1776"/>
              <a:gd name="T10" fmla="*/ 0 h 336"/>
              <a:gd name="T11" fmla="*/ 1776 w 17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36">
                <a:moveTo>
                  <a:pt x="0" y="0"/>
                </a:moveTo>
                <a:lnTo>
                  <a:pt x="1392" y="0"/>
                </a:lnTo>
                <a:lnTo>
                  <a:pt x="1776" y="336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219200" y="337185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038600" y="38862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76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19335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838200"/>
            <a:ext cx="1828800" cy="5867400"/>
          </a:xfrm>
          <a:custGeom>
            <a:avLst/>
            <a:gdLst>
              <a:gd name="T0" fmla="*/ 0 w 1152"/>
              <a:gd name="T1" fmla="*/ 0 h 3696"/>
              <a:gd name="T2" fmla="*/ 0 w 1152"/>
              <a:gd name="T3" fmla="*/ 2147483647 h 3696"/>
              <a:gd name="T4" fmla="*/ 2147483647 w 1152"/>
              <a:gd name="T5" fmla="*/ 2147483647 h 3696"/>
              <a:gd name="T6" fmla="*/ 2147483647 w 1152"/>
              <a:gd name="T7" fmla="*/ 2147483647 h 3696"/>
              <a:gd name="T8" fmla="*/ 0 w 1152"/>
              <a:gd name="T9" fmla="*/ 0 h 3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3696"/>
              <a:gd name="T17" fmla="*/ 1152 w 1152"/>
              <a:gd name="T18" fmla="*/ 3696 h 3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3696">
                <a:moveTo>
                  <a:pt x="0" y="0"/>
                </a:moveTo>
                <a:lnTo>
                  <a:pt x="0" y="3264"/>
                </a:lnTo>
                <a:lnTo>
                  <a:pt x="1152" y="3696"/>
                </a:lnTo>
                <a:lnTo>
                  <a:pt x="1152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419600" y="2955925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76806" name="Freeform 6"/>
          <p:cNvSpPr>
            <a:spLocks/>
          </p:cNvSpPr>
          <p:nvPr/>
        </p:nvSpPr>
        <p:spPr bwMode="auto">
          <a:xfrm>
            <a:off x="1219200" y="3505200"/>
            <a:ext cx="3505200" cy="609600"/>
          </a:xfrm>
          <a:custGeom>
            <a:avLst/>
            <a:gdLst>
              <a:gd name="T0" fmla="*/ 0 w 2208"/>
              <a:gd name="T1" fmla="*/ 0 h 384"/>
              <a:gd name="T2" fmla="*/ 2209800 w 2208"/>
              <a:gd name="T3" fmla="*/ 0 h 384"/>
              <a:gd name="T4" fmla="*/ 3505200 w 2208"/>
              <a:gd name="T5" fmla="*/ 609600 h 384"/>
              <a:gd name="T6" fmla="*/ 0 60000 65536"/>
              <a:gd name="T7" fmla="*/ 0 60000 65536"/>
              <a:gd name="T8" fmla="*/ 0 60000 65536"/>
              <a:gd name="T9" fmla="*/ 0 w 2208"/>
              <a:gd name="T10" fmla="*/ 0 h 384"/>
              <a:gd name="T11" fmla="*/ 2208 w 220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384">
                <a:moveTo>
                  <a:pt x="0" y="0"/>
                </a:moveTo>
                <a:lnTo>
                  <a:pt x="1392" y="0"/>
                </a:lnTo>
                <a:lnTo>
                  <a:pt x="2208" y="384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724400" y="39624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219200" y="3390900"/>
            <a:ext cx="0" cy="266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76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39272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3429000" y="838200"/>
            <a:ext cx="2362200" cy="5638800"/>
          </a:xfrm>
          <a:custGeom>
            <a:avLst/>
            <a:gdLst>
              <a:gd name="T0" fmla="*/ 0 w 1488"/>
              <a:gd name="T1" fmla="*/ 0 h 3552"/>
              <a:gd name="T2" fmla="*/ 0 w 1488"/>
              <a:gd name="T3" fmla="*/ 2147483647 h 3552"/>
              <a:gd name="T4" fmla="*/ 2147483647 w 1488"/>
              <a:gd name="T5" fmla="*/ 2147483647 h 3552"/>
              <a:gd name="T6" fmla="*/ 2147483647 w 1488"/>
              <a:gd name="T7" fmla="*/ 2147483647 h 3552"/>
              <a:gd name="T8" fmla="*/ 0 w 1488"/>
              <a:gd name="T9" fmla="*/ 0 h 3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3552"/>
              <a:gd name="T17" fmla="*/ 1488 w 1488"/>
              <a:gd name="T18" fmla="*/ 3552 h 3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3552">
                <a:moveTo>
                  <a:pt x="0" y="0"/>
                </a:moveTo>
                <a:lnTo>
                  <a:pt x="0" y="3264"/>
                </a:lnTo>
                <a:lnTo>
                  <a:pt x="1488" y="3552"/>
                </a:lnTo>
                <a:lnTo>
                  <a:pt x="1488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914400" y="2422525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876800" y="2803525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78854" name="Freeform 6"/>
          <p:cNvSpPr>
            <a:spLocks/>
          </p:cNvSpPr>
          <p:nvPr/>
        </p:nvSpPr>
        <p:spPr bwMode="auto">
          <a:xfrm>
            <a:off x="1219200" y="3505200"/>
            <a:ext cx="4191000" cy="457200"/>
          </a:xfrm>
          <a:custGeom>
            <a:avLst/>
            <a:gdLst>
              <a:gd name="T0" fmla="*/ 0 w 2640"/>
              <a:gd name="T1" fmla="*/ 0 h 288"/>
              <a:gd name="T2" fmla="*/ 2209800 w 2640"/>
              <a:gd name="T3" fmla="*/ 0 h 288"/>
              <a:gd name="T4" fmla="*/ 4191000 w 2640"/>
              <a:gd name="T5" fmla="*/ 457200 h 288"/>
              <a:gd name="T6" fmla="*/ 0 60000 65536"/>
              <a:gd name="T7" fmla="*/ 0 60000 65536"/>
              <a:gd name="T8" fmla="*/ 0 60000 65536"/>
              <a:gd name="T9" fmla="*/ 0 w 2640"/>
              <a:gd name="T10" fmla="*/ 0 h 288"/>
              <a:gd name="T11" fmla="*/ 2640 w 264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288">
                <a:moveTo>
                  <a:pt x="0" y="0"/>
                </a:moveTo>
                <a:lnTo>
                  <a:pt x="1392" y="0"/>
                </a:lnTo>
                <a:lnTo>
                  <a:pt x="2640" y="288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219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5410200" y="38100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76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76709"/>
      </p:ext>
    </p:extLst>
  </p:cSld>
  <p:clrMapOvr>
    <a:masterClrMapping/>
  </p:clrMapOvr>
  <p:transition spd="slow" advClick="0" advTm="2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4290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1219200" y="3352800"/>
            <a:ext cx="4495800" cy="304800"/>
            <a:chOff x="768" y="2112"/>
            <a:chExt cx="2832" cy="192"/>
          </a:xfrm>
        </p:grpSpPr>
        <p:sp>
          <p:nvSpPr>
            <p:cNvPr id="29707" name="Line 5"/>
            <p:cNvSpPr>
              <a:spLocks noChangeShapeType="1"/>
            </p:cNvSpPr>
            <p:nvPr/>
          </p:nvSpPr>
          <p:spPr bwMode="auto">
            <a:xfrm>
              <a:off x="768" y="2208"/>
              <a:ext cx="2832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6"/>
            <p:cNvSpPr>
              <a:spLocks noChangeShapeType="1"/>
            </p:cNvSpPr>
            <p:nvPr/>
          </p:nvSpPr>
          <p:spPr bwMode="auto">
            <a:xfrm>
              <a:off x="768" y="2112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7"/>
            <p:cNvSpPr>
              <a:spLocks noChangeShapeType="1"/>
            </p:cNvSpPr>
            <p:nvPr/>
          </p:nvSpPr>
          <p:spPr bwMode="auto">
            <a:xfrm>
              <a:off x="3600" y="2112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4102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305175" y="2514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3424238" y="33528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2286000" y="3352800"/>
            <a:ext cx="1524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4495800" y="3352800"/>
            <a:ext cx="1524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76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2226439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949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  <p:bldP spid="80908" grpId="0" animBg="1"/>
      <p:bldP spid="29710" grpId="0" animBg="1"/>
      <p:bldP spid="29711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71600" y="5181600"/>
            <a:ext cx="8077200" cy="304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5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152400"/>
            <a:ext cx="8229600" cy="1752600"/>
          </a:xfrm>
          <a:prstGeom prst="cloudCallout">
            <a:avLst>
              <a:gd name="adj1" fmla="val -35435"/>
              <a:gd name="adj2" fmla="val 94657"/>
            </a:avLst>
          </a:prstGeom>
          <a:solidFill>
            <a:schemeClr val="accent1"/>
          </a:solidFill>
          <a:ln w="31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600">
              <a:solidFill>
                <a:srgbClr val="FFFF00"/>
              </a:solidFill>
              <a:latin typeface=".VnTime" pitchFamily="34" charset="0"/>
            </a:endParaRPr>
          </a:p>
          <a:p>
            <a:pPr algn="ctr"/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Dïng mét sîi d©y chia thanh gç th¼ng</a:t>
            </a:r>
          </a:p>
          <a:p>
            <a:pPr algn="ctr"/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thµnh hai phÇn dµi b»ng nhau?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endParaRPr lang="en-US" sz="320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928688" y="4543425"/>
            <a:ext cx="7620000" cy="1463675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947738" y="5248275"/>
            <a:ext cx="7315200" cy="762000"/>
          </a:xfrm>
          <a:custGeom>
            <a:avLst/>
            <a:gdLst>
              <a:gd name="T0" fmla="*/ 0 w 4608"/>
              <a:gd name="T1" fmla="*/ 2147483647 h 480"/>
              <a:gd name="T2" fmla="*/ 2147483647 w 4608"/>
              <a:gd name="T3" fmla="*/ 0 h 480"/>
              <a:gd name="T4" fmla="*/ 2147483647 w 4608"/>
              <a:gd name="T5" fmla="*/ 2147483647 h 480"/>
              <a:gd name="T6" fmla="*/ 0 60000 65536"/>
              <a:gd name="T7" fmla="*/ 0 60000 65536"/>
              <a:gd name="T8" fmla="*/ 0 60000 65536"/>
              <a:gd name="T9" fmla="*/ 0 w 4608"/>
              <a:gd name="T10" fmla="*/ 0 h 480"/>
              <a:gd name="T11" fmla="*/ 4608 w 460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8" h="480">
                <a:moveTo>
                  <a:pt x="0" y="480"/>
                </a:moveTo>
                <a:lnTo>
                  <a:pt x="2496" y="0"/>
                </a:lnTo>
                <a:lnTo>
                  <a:pt x="4608" y="432"/>
                </a:lnTo>
              </a:path>
            </a:pathLst>
          </a:custGeom>
          <a:noFill/>
          <a:ln w="762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942975" y="5257800"/>
            <a:ext cx="5181600" cy="1219200"/>
          </a:xfrm>
          <a:custGeom>
            <a:avLst/>
            <a:gdLst>
              <a:gd name="T0" fmla="*/ 0 w 3264"/>
              <a:gd name="T1" fmla="*/ 2147483647 h 768"/>
              <a:gd name="T2" fmla="*/ 2147483647 w 3264"/>
              <a:gd name="T3" fmla="*/ 0 h 768"/>
              <a:gd name="T4" fmla="*/ 2147483647 w 3264"/>
              <a:gd name="T5" fmla="*/ 2147483647 h 768"/>
              <a:gd name="T6" fmla="*/ 0 60000 65536"/>
              <a:gd name="T7" fmla="*/ 0 60000 65536"/>
              <a:gd name="T8" fmla="*/ 0 60000 65536"/>
              <a:gd name="T9" fmla="*/ 0 w 3264"/>
              <a:gd name="T10" fmla="*/ 0 h 768"/>
              <a:gd name="T11" fmla="*/ 3264 w 326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4" h="768">
                <a:moveTo>
                  <a:pt x="0" y="480"/>
                </a:moveTo>
                <a:lnTo>
                  <a:pt x="2496" y="0"/>
                </a:lnTo>
                <a:lnTo>
                  <a:pt x="3264" y="768"/>
                </a:lnTo>
              </a:path>
            </a:pathLst>
          </a:custGeom>
          <a:noFill/>
          <a:ln w="762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990600" y="5257800"/>
            <a:ext cx="3886200" cy="1219200"/>
          </a:xfrm>
          <a:custGeom>
            <a:avLst/>
            <a:gdLst>
              <a:gd name="T0" fmla="*/ 0 w 2448"/>
              <a:gd name="T1" fmla="*/ 2147483647 h 768"/>
              <a:gd name="T2" fmla="*/ 2147483647 w 2448"/>
              <a:gd name="T3" fmla="*/ 0 h 768"/>
              <a:gd name="T4" fmla="*/ 2147483647 w 2448"/>
              <a:gd name="T5" fmla="*/ 2147483647 h 768"/>
              <a:gd name="T6" fmla="*/ 0 60000 65536"/>
              <a:gd name="T7" fmla="*/ 0 60000 65536"/>
              <a:gd name="T8" fmla="*/ 0 60000 65536"/>
              <a:gd name="T9" fmla="*/ 0 w 2448"/>
              <a:gd name="T10" fmla="*/ 0 h 768"/>
              <a:gd name="T11" fmla="*/ 2448 w 2448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8" h="768">
                <a:moveTo>
                  <a:pt x="0" y="480"/>
                </a:moveTo>
                <a:lnTo>
                  <a:pt x="2448" y="0"/>
                </a:lnTo>
                <a:lnTo>
                  <a:pt x="1440" y="768"/>
                </a:lnTo>
              </a:path>
            </a:pathLst>
          </a:custGeom>
          <a:noFill/>
          <a:ln w="762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962025" y="5243513"/>
            <a:ext cx="3886200" cy="990600"/>
          </a:xfrm>
          <a:custGeom>
            <a:avLst/>
            <a:gdLst>
              <a:gd name="T0" fmla="*/ 0 w 2448"/>
              <a:gd name="T1" fmla="*/ 2147483647 h 624"/>
              <a:gd name="T2" fmla="*/ 2147483647 w 2448"/>
              <a:gd name="T3" fmla="*/ 0 h 624"/>
              <a:gd name="T4" fmla="*/ 0 w 2448"/>
              <a:gd name="T5" fmla="*/ 2147483647 h 624"/>
              <a:gd name="T6" fmla="*/ 0 60000 65536"/>
              <a:gd name="T7" fmla="*/ 0 60000 65536"/>
              <a:gd name="T8" fmla="*/ 0 60000 65536"/>
              <a:gd name="T9" fmla="*/ 0 w 2448"/>
              <a:gd name="T10" fmla="*/ 0 h 624"/>
              <a:gd name="T11" fmla="*/ 2448 w 244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8" h="624">
                <a:moveTo>
                  <a:pt x="0" y="480"/>
                </a:moveTo>
                <a:lnTo>
                  <a:pt x="2448" y="0"/>
                </a:lnTo>
                <a:lnTo>
                  <a:pt x="0" y="624"/>
                </a:lnTo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952500" y="5243513"/>
            <a:ext cx="3924300" cy="781050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4" descr="White marble"/>
          <p:cNvSpPr>
            <a:spLocks noChangeArrowheads="1"/>
          </p:cNvSpPr>
          <p:nvPr/>
        </p:nvSpPr>
        <p:spPr bwMode="auto">
          <a:xfrm>
            <a:off x="3090863" y="2986088"/>
            <a:ext cx="3581400" cy="2057400"/>
          </a:xfrm>
          <a:prstGeom prst="downArrowCallout">
            <a:avLst>
              <a:gd name="adj1" fmla="val 43519"/>
              <a:gd name="adj2" fmla="val 43519"/>
              <a:gd name="adj3" fmla="val 16667"/>
              <a:gd name="adj4" fmla="val 66667"/>
            </a:avLst>
          </a:prstGeom>
          <a:solidFill>
            <a:srgbClr val="CCFF33"/>
          </a:solidFill>
          <a:ln w="9525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Trung ®iÓm </a:t>
            </a:r>
          </a:p>
          <a:p>
            <a:pPr algn="ctr" eaLnBrk="0" hangingPunct="0"/>
            <a:r>
              <a:rPr lang="en-US" sz="4000">
                <a:solidFill>
                  <a:srgbClr val="0000FF"/>
                </a:solidFill>
                <a:latin typeface=".VnTime" pitchFamily="34" charset="0"/>
              </a:rPr>
              <a:t>cña thanh gç</a:t>
            </a:r>
          </a:p>
        </p:txBody>
      </p:sp>
      <p:pic>
        <p:nvPicPr>
          <p:cNvPr id="11" name="Picture 18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8600"/>
            <a:ext cx="1004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urved Connector 11"/>
          <p:cNvCxnSpPr>
            <a:cxnSpLocks noChangeShapeType="1"/>
          </p:cNvCxnSpPr>
          <p:nvPr/>
        </p:nvCxnSpPr>
        <p:spPr bwMode="auto">
          <a:xfrm flipV="1">
            <a:off x="1000125" y="3544888"/>
            <a:ext cx="7489825" cy="873125"/>
          </a:xfrm>
          <a:prstGeom prst="curvedConnector3">
            <a:avLst>
              <a:gd name="adj1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2419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39306E-6 L 0.01042 0.182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9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Can thang bà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40386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52400" y="6124575"/>
            <a:ext cx="8839200" cy="7016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Xác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i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điểm</a:t>
            </a:r>
            <a:r>
              <a:rPr lang="en-US" sz="2000" i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i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chính</a:t>
            </a:r>
            <a:r>
              <a:rPr lang="en-US" sz="2000" i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i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đảm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tiễn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chính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xác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lí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thẩm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mỹ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….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430213"/>
            <a:ext cx="49053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866775" y="838200"/>
            <a:ext cx="2790825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768850" y="1896332"/>
            <a:ext cx="3994150" cy="55721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790575" y="1219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2222500" y="10080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3581400" y="7747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8686800" y="237734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4661043" y="186390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6843713" y="21193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7181" name="Picture 18" descr="xay-n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25"/>
            <a:ext cx="426871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9" descr="vach ng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3095625"/>
            <a:ext cx="49053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 Box 2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3021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>
                <a:solidFill>
                  <a:srgbClr val="FFFF00"/>
                </a:solidFill>
                <a:latin typeface=".VnTimeH" pitchFamily="34" charset="0"/>
              </a:rPr>
              <a:t>øng dông trung ®iÓm cña ®o¹n th¼ng trong thùc tÕ </a:t>
            </a:r>
          </a:p>
        </p:txBody>
      </p:sp>
      <p:sp>
        <p:nvSpPr>
          <p:cNvPr id="2" name="Line 10"/>
          <p:cNvSpPr>
            <a:spLocks noChangeShapeType="1"/>
          </p:cNvSpPr>
          <p:nvPr/>
        </p:nvSpPr>
        <p:spPr bwMode="auto">
          <a:xfrm>
            <a:off x="4616450" y="3962400"/>
            <a:ext cx="3048000" cy="304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19"/>
          <p:cNvSpPr>
            <a:spLocks noChangeArrowheads="1"/>
          </p:cNvSpPr>
          <p:nvPr/>
        </p:nvSpPr>
        <p:spPr bwMode="auto">
          <a:xfrm>
            <a:off x="5883275" y="397033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4" name="Oval 19"/>
          <p:cNvSpPr>
            <a:spLocks noChangeArrowheads="1"/>
          </p:cNvSpPr>
          <p:nvPr/>
        </p:nvSpPr>
        <p:spPr bwMode="auto">
          <a:xfrm>
            <a:off x="7607300" y="419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4527550" y="38703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133600" y="3533775"/>
            <a:ext cx="46038" cy="1371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090738" y="40655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112963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solidFill>
                <a:srgbClr val="FFFF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5" grpId="0" animBg="1"/>
      <p:bldP spid="29706" grpId="0" animBg="1"/>
      <p:bldP spid="29711" grpId="0" animBg="1"/>
      <p:bldP spid="29712" grpId="0" animBg="1"/>
      <p:bldP spid="29712" grpId="1" animBg="1"/>
      <p:bldP spid="29713" grpId="0" animBg="1"/>
      <p:bldP spid="29714" grpId="0" animBg="1"/>
      <p:bldP spid="29715" grpId="0" animBg="1"/>
      <p:bldP spid="29717" grpId="0" animBg="1"/>
      <p:bldP spid="2" grpId="0" animBg="1"/>
      <p:bldP spid="3" grpId="0" animBg="1"/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05600" y="1895361"/>
            <a:ext cx="2369274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705600" y="710877"/>
            <a:ext cx="2369274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AM + MB = AB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MA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MB</a:t>
            </a:r>
          </a:p>
        </p:txBody>
      </p:sp>
      <p:pic>
        <p:nvPicPr>
          <p:cNvPr id="7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924">
            <a:off x="714512" y="874851"/>
            <a:ext cx="4774941" cy="315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9907">
            <a:off x="1745275" y="2714130"/>
            <a:ext cx="3661042" cy="25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9715441">
            <a:off x="2075829" y="1959858"/>
            <a:ext cx="40866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146431">
            <a:off x="3605797" y="4253677"/>
            <a:ext cx="1857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-4281" y="3050873"/>
            <a:ext cx="2500312" cy="18573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143">
            <a:off x="4722867" y="807058"/>
            <a:ext cx="2000476" cy="132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4949">
            <a:off x="4958126" y="1320438"/>
            <a:ext cx="20240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477000" y="1759803"/>
            <a:ext cx="268104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MB =    AB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094881"/>
              </p:ext>
            </p:extLst>
          </p:nvPr>
        </p:nvGraphicFramePr>
        <p:xfrm>
          <a:off x="8269717" y="2024062"/>
          <a:ext cx="34088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90440" imgH="495000" progId="Equation.DSMT4">
                  <p:embed/>
                </p:oleObj>
              </mc:Choice>
              <mc:Fallback>
                <p:oleObj name="Equation" r:id="rId4" imgW="1904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9717" y="2024062"/>
                        <a:ext cx="340883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4267200"/>
            <a:ext cx="13366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0363">
            <a:off x="4680287" y="4091256"/>
            <a:ext cx="20240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799">
            <a:off x="4234321" y="3701048"/>
            <a:ext cx="20256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7"/>
          <p:cNvSpPr>
            <a:spLocks noChangeArrowheads="1"/>
          </p:cNvSpPr>
          <p:nvPr/>
        </p:nvSpPr>
        <p:spPr bwMode="auto">
          <a:xfrm rot="20529153">
            <a:off x="5486083" y="3303916"/>
            <a:ext cx="3895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428518">
            <a:off x="6431365" y="5068610"/>
            <a:ext cx="300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endParaRPr lang="vi-VN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4"/>
          <p:cNvSpPr txBox="1">
            <a:spLocks noChangeArrowheads="1"/>
          </p:cNvSpPr>
          <p:nvPr/>
        </p:nvSpPr>
        <p:spPr bwMode="auto">
          <a:xfrm rot="899674">
            <a:off x="5487745" y="6345386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7" name="TextBox 24"/>
          <p:cNvSpPr txBox="1">
            <a:spLocks noChangeArrowheads="1"/>
          </p:cNvSpPr>
          <p:nvPr/>
        </p:nvSpPr>
        <p:spPr bwMode="auto">
          <a:xfrm>
            <a:off x="2677109" y="235321"/>
            <a:ext cx="3714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BÀI HỌC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985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0" grpId="0" animBg="1"/>
      <p:bldP spid="11" grpId="0"/>
      <p:bldP spid="12" grpId="0" animBg="1"/>
      <p:bldP spid="15" grpId="0"/>
      <p:bldP spid="21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0600" y="1905000"/>
            <a:ext cx="7620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800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60-65 SGK-T 125,126.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2484438" y="692150"/>
            <a:ext cx="4365625" cy="671513"/>
            <a:chOff x="2976" y="2016"/>
            <a:chExt cx="2750" cy="423"/>
          </a:xfrm>
        </p:grpSpPr>
        <p:grpSp>
          <p:nvGrpSpPr>
            <p:cNvPr id="112659" name="Group 48"/>
            <p:cNvGrpSpPr>
              <a:grpSpLocks/>
            </p:cNvGrpSpPr>
            <p:nvPr/>
          </p:nvGrpSpPr>
          <p:grpSpPr bwMode="auto">
            <a:xfrm>
              <a:off x="2976" y="2016"/>
              <a:ext cx="2144" cy="376"/>
              <a:chOff x="235" y="2408"/>
              <a:chExt cx="2937" cy="377"/>
            </a:xfrm>
          </p:grpSpPr>
          <p:sp>
            <p:nvSpPr>
              <p:cNvPr id="112660" name="Line 49"/>
              <p:cNvSpPr>
                <a:spLocks noChangeShapeType="1"/>
              </p:cNvSpPr>
              <p:nvPr/>
            </p:nvSpPr>
            <p:spPr bwMode="auto">
              <a:xfrm>
                <a:off x="485" y="2745"/>
                <a:ext cx="24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61" name="Oval 50"/>
              <p:cNvSpPr>
                <a:spLocks noChangeArrowheads="1"/>
              </p:cNvSpPr>
              <p:nvPr/>
            </p:nvSpPr>
            <p:spPr bwMode="auto">
              <a:xfrm flipH="1">
                <a:off x="1300" y="2717"/>
                <a:ext cx="58" cy="5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12662" name="Oval 51"/>
              <p:cNvSpPr>
                <a:spLocks noChangeArrowheads="1"/>
              </p:cNvSpPr>
              <p:nvPr/>
            </p:nvSpPr>
            <p:spPr bwMode="auto">
              <a:xfrm flipH="1">
                <a:off x="429" y="2722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12663" name="Oval 52"/>
              <p:cNvSpPr>
                <a:spLocks noChangeArrowheads="1"/>
              </p:cNvSpPr>
              <p:nvPr/>
            </p:nvSpPr>
            <p:spPr bwMode="auto">
              <a:xfrm flipH="1">
                <a:off x="2913" y="2722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12664" name="Text Box 53"/>
              <p:cNvSpPr txBox="1">
                <a:spLocks noChangeArrowheads="1"/>
              </p:cNvSpPr>
              <p:nvPr/>
            </p:nvSpPr>
            <p:spPr bwMode="auto">
              <a:xfrm>
                <a:off x="235" y="2412"/>
                <a:ext cx="432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.VnTimeH" pitchFamily="34" charset="0"/>
                  </a:rPr>
                  <a:t>m</a:t>
                </a:r>
              </a:p>
            </p:txBody>
          </p:sp>
          <p:sp>
            <p:nvSpPr>
              <p:cNvPr id="112665" name="Text Box 54"/>
              <p:cNvSpPr txBox="1">
                <a:spLocks noChangeArrowheads="1"/>
              </p:cNvSpPr>
              <p:nvPr/>
            </p:nvSpPr>
            <p:spPr bwMode="auto">
              <a:xfrm>
                <a:off x="2791" y="2408"/>
                <a:ext cx="381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.VnTimeH" pitchFamily="34" charset="0"/>
                  </a:rPr>
                  <a:t>n</a:t>
                </a:r>
              </a:p>
            </p:txBody>
          </p:sp>
          <p:sp>
            <p:nvSpPr>
              <p:cNvPr id="112666" name="Text Box 55"/>
              <p:cNvSpPr txBox="1">
                <a:spLocks noChangeArrowheads="1"/>
              </p:cNvSpPr>
              <p:nvPr/>
            </p:nvSpPr>
            <p:spPr bwMode="auto">
              <a:xfrm>
                <a:off x="1255" y="2408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.VnTimeH" pitchFamily="34" charset="0"/>
                  </a:rPr>
                  <a:t>i</a:t>
                </a:r>
              </a:p>
            </p:txBody>
          </p:sp>
        </p:grpSp>
        <p:sp>
          <p:nvSpPr>
            <p:cNvPr id="112667" name="Text Box 56"/>
            <p:cNvSpPr txBox="1">
              <a:spLocks noChangeArrowheads="1"/>
            </p:cNvSpPr>
            <p:nvPr/>
          </p:nvSpPr>
          <p:spPr bwMode="auto">
            <a:xfrm>
              <a:off x="5280" y="2112"/>
              <a:ext cx="44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H.1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2555875" y="2133600"/>
            <a:ext cx="4454525" cy="646113"/>
            <a:chOff x="2936" y="2712"/>
            <a:chExt cx="2806" cy="407"/>
          </a:xfrm>
        </p:grpSpPr>
        <p:grpSp>
          <p:nvGrpSpPr>
            <p:cNvPr id="112669" name="Group 57"/>
            <p:cNvGrpSpPr>
              <a:grpSpLocks/>
            </p:cNvGrpSpPr>
            <p:nvPr/>
          </p:nvGrpSpPr>
          <p:grpSpPr bwMode="auto">
            <a:xfrm>
              <a:off x="2936" y="2712"/>
              <a:ext cx="2242" cy="384"/>
              <a:chOff x="360" y="3057"/>
              <a:chExt cx="2919" cy="421"/>
            </a:xfrm>
          </p:grpSpPr>
          <p:sp>
            <p:nvSpPr>
              <p:cNvPr id="112670" name="Line 58"/>
              <p:cNvSpPr>
                <a:spLocks noChangeShapeType="1"/>
              </p:cNvSpPr>
              <p:nvPr/>
            </p:nvSpPr>
            <p:spPr bwMode="auto">
              <a:xfrm>
                <a:off x="598" y="3406"/>
                <a:ext cx="24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1" name="Oval 59"/>
              <p:cNvSpPr>
                <a:spLocks noChangeArrowheads="1"/>
              </p:cNvSpPr>
              <p:nvPr/>
            </p:nvSpPr>
            <p:spPr bwMode="auto">
              <a:xfrm flipH="1">
                <a:off x="1749" y="3370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12672" name="Oval 60"/>
              <p:cNvSpPr>
                <a:spLocks noChangeArrowheads="1"/>
              </p:cNvSpPr>
              <p:nvPr/>
            </p:nvSpPr>
            <p:spPr bwMode="auto">
              <a:xfrm flipH="1">
                <a:off x="542" y="3375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12673" name="Oval 61"/>
              <p:cNvSpPr>
                <a:spLocks noChangeArrowheads="1"/>
              </p:cNvSpPr>
              <p:nvPr/>
            </p:nvSpPr>
            <p:spPr bwMode="auto">
              <a:xfrm flipH="1">
                <a:off x="3026" y="3375"/>
                <a:ext cx="63" cy="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latin typeface="Garamond" pitchFamily="18" charset="0"/>
                </a:endParaRPr>
              </a:p>
            </p:txBody>
          </p:sp>
          <p:sp>
            <p:nvSpPr>
              <p:cNvPr id="112674" name="Line 62"/>
              <p:cNvSpPr>
                <a:spLocks noChangeShapeType="1"/>
              </p:cNvSpPr>
              <p:nvPr/>
            </p:nvSpPr>
            <p:spPr bwMode="auto">
              <a:xfrm>
                <a:off x="2446" y="333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5" name="Line 63"/>
              <p:cNvSpPr>
                <a:spLocks noChangeShapeType="1"/>
              </p:cNvSpPr>
              <p:nvPr/>
            </p:nvSpPr>
            <p:spPr bwMode="auto">
              <a:xfrm>
                <a:off x="2470" y="333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6" name="Line 64"/>
              <p:cNvSpPr>
                <a:spLocks noChangeShapeType="1"/>
              </p:cNvSpPr>
              <p:nvPr/>
            </p:nvSpPr>
            <p:spPr bwMode="auto">
              <a:xfrm>
                <a:off x="1162" y="33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7" name="Line 65"/>
              <p:cNvSpPr>
                <a:spLocks noChangeShapeType="1"/>
              </p:cNvSpPr>
              <p:nvPr/>
            </p:nvSpPr>
            <p:spPr bwMode="auto">
              <a:xfrm>
                <a:off x="1186" y="33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8" name="Text Box 66"/>
              <p:cNvSpPr txBox="1">
                <a:spLocks noChangeArrowheads="1"/>
              </p:cNvSpPr>
              <p:nvPr/>
            </p:nvSpPr>
            <p:spPr bwMode="auto">
              <a:xfrm>
                <a:off x="360" y="3057"/>
                <a:ext cx="41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.VnTimeH" pitchFamily="34" charset="0"/>
                  </a:rPr>
                  <a:t>m</a:t>
                </a:r>
              </a:p>
            </p:txBody>
          </p:sp>
          <p:sp>
            <p:nvSpPr>
              <p:cNvPr id="112679" name="Text Box 67"/>
              <p:cNvSpPr txBox="1">
                <a:spLocks noChangeArrowheads="1"/>
              </p:cNvSpPr>
              <p:nvPr/>
            </p:nvSpPr>
            <p:spPr bwMode="auto">
              <a:xfrm>
                <a:off x="2917" y="3071"/>
                <a:ext cx="362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.VnTimeH" pitchFamily="34" charset="0"/>
                  </a:rPr>
                  <a:t>n</a:t>
                </a:r>
              </a:p>
            </p:txBody>
          </p:sp>
          <p:sp>
            <p:nvSpPr>
              <p:cNvPr id="112680" name="Text Box 68"/>
              <p:cNvSpPr txBox="1">
                <a:spLocks noChangeArrowheads="1"/>
              </p:cNvSpPr>
              <p:nvPr/>
            </p:nvSpPr>
            <p:spPr bwMode="auto">
              <a:xfrm>
                <a:off x="1695" y="3082"/>
                <a:ext cx="248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>
                    <a:latin typeface=".VnTimeH" pitchFamily="34" charset="0"/>
                  </a:rPr>
                  <a:t>i</a:t>
                </a:r>
              </a:p>
            </p:txBody>
          </p:sp>
        </p:grpSp>
        <p:sp>
          <p:nvSpPr>
            <p:cNvPr id="112681" name="Text Box 69"/>
            <p:cNvSpPr txBox="1">
              <a:spLocks noChangeArrowheads="1"/>
            </p:cNvSpPr>
            <p:nvPr/>
          </p:nvSpPr>
          <p:spPr bwMode="auto">
            <a:xfrm>
              <a:off x="5296" y="2792"/>
              <a:ext cx="44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H.2</a:t>
              </a:r>
            </a:p>
          </p:txBody>
        </p:sp>
      </p:grpSp>
      <p:sp>
        <p:nvSpPr>
          <p:cNvPr id="46154" name="Rectangle 74"/>
          <p:cNvSpPr>
            <a:spLocks noChangeArrowheads="1"/>
          </p:cNvSpPr>
          <p:nvPr/>
        </p:nvSpPr>
        <p:spPr bwMode="auto">
          <a:xfrm>
            <a:off x="4067175" y="692150"/>
            <a:ext cx="762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40000"/>
              </a:lnSpc>
            </a:pPr>
            <a:r>
              <a:rPr lang="en-US" sz="2400">
                <a:latin typeface=".VnTimeH" pitchFamily="34" charset="0"/>
              </a:rPr>
              <a:t>E</a:t>
            </a:r>
          </a:p>
          <a:p>
            <a:pPr algn="ctr" eaLnBrk="0" hangingPunct="0">
              <a:lnSpc>
                <a:spcPct val="40000"/>
              </a:lnSpc>
            </a:pPr>
            <a:r>
              <a:rPr lang="en-US" sz="3600" b="1">
                <a:solidFill>
                  <a:srgbClr val="00FF00"/>
                </a:solidFill>
                <a:latin typeface=".VnTimeH" pitchFamily="34" charset="0"/>
              </a:rPr>
              <a:t> .</a:t>
            </a:r>
          </a:p>
        </p:txBody>
      </p:sp>
      <p:sp>
        <p:nvSpPr>
          <p:cNvPr id="46155" name="Rectangle 75"/>
          <p:cNvSpPr>
            <a:spLocks noChangeArrowheads="1"/>
          </p:cNvSpPr>
          <p:nvPr/>
        </p:nvSpPr>
        <p:spPr bwMode="auto">
          <a:xfrm>
            <a:off x="4903788" y="720725"/>
            <a:ext cx="76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40000"/>
              </a:lnSpc>
            </a:pPr>
            <a:r>
              <a:rPr lang="en-US" sz="2400">
                <a:latin typeface=".VnTimeH" pitchFamily="34" charset="0"/>
              </a:rPr>
              <a:t>F</a:t>
            </a:r>
          </a:p>
          <a:p>
            <a:pPr algn="ctr" eaLnBrk="0" hangingPunct="0">
              <a:lnSpc>
                <a:spcPct val="40000"/>
              </a:lnSpc>
            </a:pPr>
            <a:r>
              <a:rPr lang="en-US" sz="3600" b="1">
                <a:solidFill>
                  <a:srgbClr val="00FF00"/>
                </a:solidFill>
                <a:latin typeface=".VnTimeH" pitchFamily="34" charset="0"/>
              </a:rPr>
              <a:t>.</a:t>
            </a:r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auto">
          <a:xfrm>
            <a:off x="304800" y="3500438"/>
            <a:ext cx="8839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eaLnBrk="0" hangingPunct="0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indent="-342900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atin typeface=".VnTim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2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54" grpId="0"/>
      <p:bldP spid="46155" grpId="0"/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384846" y="5943600"/>
            <a:ext cx="1981200" cy="914400"/>
          </a:xfrm>
          <a:prstGeom prst="rect">
            <a:avLst/>
          </a:prstGeom>
          <a:solidFill>
            <a:srgbClr val="FF99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403646" y="5943600"/>
            <a:ext cx="1981200" cy="914400"/>
          </a:xfrm>
          <a:prstGeom prst="rect">
            <a:avLst/>
          </a:prstGeom>
          <a:solidFill>
            <a:srgbClr val="FF99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384846" y="5014913"/>
            <a:ext cx="1981200" cy="914400"/>
          </a:xfrm>
          <a:prstGeom prst="rect">
            <a:avLst/>
          </a:prstGeom>
          <a:solidFill>
            <a:srgbClr val="FF99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422446" y="5943600"/>
            <a:ext cx="1981200" cy="914400"/>
          </a:xfrm>
          <a:prstGeom prst="rect">
            <a:avLst/>
          </a:prstGeom>
          <a:solidFill>
            <a:srgbClr val="FF99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403646" y="5014913"/>
            <a:ext cx="1981200" cy="914400"/>
          </a:xfrm>
          <a:prstGeom prst="rect">
            <a:avLst/>
          </a:prstGeom>
          <a:solidFill>
            <a:srgbClr val="FF99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370558" y="4086225"/>
            <a:ext cx="1981200" cy="914400"/>
          </a:xfrm>
          <a:prstGeom prst="rect">
            <a:avLst/>
          </a:prstGeom>
          <a:solidFill>
            <a:srgbClr val="FF99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8" name="Picture 12" descr="house_with_trees_blow_a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weet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355" y="5257800"/>
            <a:ext cx="167640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103483" y="6062663"/>
            <a:ext cx="1176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146596" y="5105400"/>
            <a:ext cx="1176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113508" y="4143375"/>
            <a:ext cx="1176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48141" y="4491335"/>
            <a:ext cx="4119059" cy="46166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OC + OD = CD 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OC = OD </a:t>
            </a:r>
          </a:p>
        </p:txBody>
      </p:sp>
      <p:sp>
        <p:nvSpPr>
          <p:cNvPr id="9235" name="Text Box 30"/>
          <p:cNvSpPr txBox="1">
            <a:spLocks noChangeArrowheads="1"/>
          </p:cNvSpPr>
          <p:nvPr/>
        </p:nvSpPr>
        <p:spPr bwMode="auto">
          <a:xfrm>
            <a:off x="4770483" y="20574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53585" y="3272135"/>
            <a:ext cx="5799615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MN.</a:t>
            </a: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962239" y="3915206"/>
            <a:ext cx="2970044" cy="461665"/>
          </a:xfrm>
          <a:prstGeom prst="rect">
            <a:avLst/>
          </a:prstGeom>
          <a:solidFill>
            <a:srgbClr val="00808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MB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MA= 4 cm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9" name="Picture 34" descr="sunflowers_wave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3" y="0"/>
            <a:ext cx="1905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6"/>
          <p:cNvSpPr>
            <a:spLocks noChangeArrowheads="1"/>
          </p:cNvSpPr>
          <p:nvPr/>
        </p:nvSpPr>
        <p:spPr bwMode="auto">
          <a:xfrm>
            <a:off x="1951083" y="0"/>
            <a:ext cx="914400" cy="685800"/>
          </a:xfrm>
          <a:prstGeom prst="star5">
            <a:avLst/>
          </a:prstGeom>
          <a:noFill/>
          <a:ln w="57150">
            <a:pattFill prst="pct8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37"/>
          <p:cNvSpPr>
            <a:spLocks noChangeArrowheads="1"/>
          </p:cNvSpPr>
          <p:nvPr/>
        </p:nvSpPr>
        <p:spPr bwMode="auto">
          <a:xfrm>
            <a:off x="274683" y="1524000"/>
            <a:ext cx="762000" cy="685800"/>
          </a:xfrm>
          <a:prstGeom prst="star5">
            <a:avLst/>
          </a:prstGeom>
          <a:noFill/>
          <a:ln w="57150">
            <a:pattFill prst="wdUpDiag">
              <a:fgClr>
                <a:srgbClr val="FF66FF"/>
              </a:fgClr>
              <a:bgClr>
                <a:srgbClr val="CC33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38"/>
          <p:cNvSpPr>
            <a:spLocks noChangeArrowheads="1"/>
          </p:cNvSpPr>
          <p:nvPr/>
        </p:nvSpPr>
        <p:spPr bwMode="auto">
          <a:xfrm>
            <a:off x="4084683" y="0"/>
            <a:ext cx="914400" cy="685800"/>
          </a:xfrm>
          <a:prstGeom prst="star5">
            <a:avLst/>
          </a:prstGeom>
          <a:noFill/>
          <a:ln w="57150">
            <a:pattFill prst="wdDnDiag">
              <a:fgClr>
                <a:srgbClr val="FF9900"/>
              </a:fgClr>
              <a:bgClr>
                <a:srgbClr val="00FF00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45" name="Picture 40" descr="bong h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83" y="5181600"/>
            <a:ext cx="13525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41" descr="bong h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83" y="5943600"/>
            <a:ext cx="112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42"/>
          <p:cNvSpPr>
            <a:spLocks noChangeArrowheads="1"/>
          </p:cNvSpPr>
          <p:nvPr/>
        </p:nvSpPr>
        <p:spPr bwMode="auto">
          <a:xfrm>
            <a:off x="274683" y="2590800"/>
            <a:ext cx="609600" cy="533400"/>
          </a:xfrm>
          <a:prstGeom prst="star5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43"/>
          <p:cNvSpPr>
            <a:spLocks noChangeArrowheads="1"/>
          </p:cNvSpPr>
          <p:nvPr/>
        </p:nvSpPr>
        <p:spPr bwMode="auto">
          <a:xfrm>
            <a:off x="274683" y="3581400"/>
            <a:ext cx="762000" cy="685800"/>
          </a:xfrm>
          <a:prstGeom prst="star5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44"/>
          <p:cNvSpPr>
            <a:spLocks noChangeArrowheads="1"/>
          </p:cNvSpPr>
          <p:nvPr/>
        </p:nvSpPr>
        <p:spPr bwMode="auto">
          <a:xfrm>
            <a:off x="3170283" y="228600"/>
            <a:ext cx="609600" cy="457200"/>
          </a:xfrm>
          <a:prstGeom prst="star5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45"/>
          <p:cNvGrpSpPr>
            <a:grpSpLocks/>
          </p:cNvGrpSpPr>
          <p:nvPr/>
        </p:nvGrpSpPr>
        <p:grpSpPr bwMode="auto">
          <a:xfrm>
            <a:off x="2017758" y="1390650"/>
            <a:ext cx="4953000" cy="2343150"/>
            <a:chOff x="1002" y="2678"/>
            <a:chExt cx="3120" cy="1476"/>
          </a:xfrm>
        </p:grpSpPr>
        <p:sp>
          <p:nvSpPr>
            <p:cNvPr id="9292" name="AutoShape 46"/>
            <p:cNvSpPr>
              <a:spLocks noChangeArrowheads="1"/>
            </p:cNvSpPr>
            <p:nvPr/>
          </p:nvSpPr>
          <p:spPr bwMode="auto">
            <a:xfrm>
              <a:off x="1002" y="2678"/>
              <a:ext cx="3120" cy="1476"/>
            </a:xfrm>
            <a:prstGeom prst="verticalScroll">
              <a:avLst>
                <a:gd name="adj" fmla="val 12500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93" name="Text Box 47"/>
            <p:cNvSpPr txBox="1">
              <a:spLocks noChangeArrowheads="1"/>
            </p:cNvSpPr>
            <p:nvPr/>
          </p:nvSpPr>
          <p:spPr bwMode="auto">
            <a:xfrm>
              <a:off x="1242" y="2825"/>
              <a:ext cx="2736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non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lạc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non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2400" dirty="0" err="1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2400" dirty="0">
                  <a:solidFill>
                    <a:srgbClr val="CCFF33"/>
                  </a:solidFill>
                  <a:latin typeface="Times New Roman" pitchFamily="18" charset="0"/>
                  <a:cs typeface="Times New Roman" pitchFamily="18" charset="0"/>
                </a:rPr>
                <a:t> !</a:t>
              </a:r>
            </a:p>
          </p:txBody>
        </p:sp>
      </p:grpSp>
      <p:sp>
        <p:nvSpPr>
          <p:cNvPr id="38" name="AutoShape 48"/>
          <p:cNvSpPr>
            <a:spLocks noChangeArrowheads="1"/>
          </p:cNvSpPr>
          <p:nvPr/>
        </p:nvSpPr>
        <p:spPr bwMode="auto">
          <a:xfrm>
            <a:off x="5380083" y="0"/>
            <a:ext cx="609600" cy="457200"/>
          </a:xfrm>
          <a:prstGeom prst="star5">
            <a:avLst/>
          </a:prstGeom>
          <a:noFill/>
          <a:ln w="57150">
            <a:pattFill prst="dkHorz">
              <a:fgClr>
                <a:srgbClr val="FF7C8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6294483" y="0"/>
            <a:ext cx="914400" cy="685800"/>
          </a:xfrm>
          <a:prstGeom prst="star5">
            <a:avLst/>
          </a:prstGeom>
          <a:noFill/>
          <a:ln w="57150">
            <a:solidFill>
              <a:srgbClr val="FF7C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54" name="Picture 91" descr="bong ho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83" y="6591300"/>
            <a:ext cx="666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5" name="Rectangle 92"/>
          <p:cNvSpPr>
            <a:spLocks noChangeArrowheads="1"/>
          </p:cNvSpPr>
          <p:nvPr/>
        </p:nvSpPr>
        <p:spPr bwMode="auto">
          <a:xfrm>
            <a:off x="-30117" y="-198304"/>
            <a:ext cx="9144000" cy="6858000"/>
          </a:xfrm>
          <a:prstGeom prst="rect">
            <a:avLst/>
          </a:prstGeom>
          <a:noFill/>
          <a:ln w="38100" cmpd="dbl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18"/>
          <p:cNvGrpSpPr>
            <a:grpSpLocks/>
          </p:cNvGrpSpPr>
          <p:nvPr/>
        </p:nvGrpSpPr>
        <p:grpSpPr bwMode="auto">
          <a:xfrm>
            <a:off x="57452" y="65187"/>
            <a:ext cx="16139432" cy="4314980"/>
            <a:chOff x="-6624" y="1253"/>
            <a:chExt cx="10272" cy="1472"/>
          </a:xfrm>
        </p:grpSpPr>
        <p:sp>
          <p:nvSpPr>
            <p:cNvPr id="9283" name="AutoShape 19"/>
            <p:cNvSpPr>
              <a:spLocks noChangeArrowheads="1"/>
            </p:cNvSpPr>
            <p:nvPr/>
          </p:nvSpPr>
          <p:spPr bwMode="auto">
            <a:xfrm>
              <a:off x="-6624" y="1253"/>
              <a:ext cx="3504" cy="1152"/>
            </a:xfrm>
            <a:prstGeom prst="cloudCallout">
              <a:avLst>
                <a:gd name="adj1" fmla="val -11699"/>
                <a:gd name="adj2" fmla="val 125551"/>
              </a:avLst>
            </a:prstGeom>
            <a:solidFill>
              <a:schemeClr val="bg2"/>
            </a:solidFill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84" name="Text Box 20"/>
            <p:cNvSpPr txBox="1">
              <a:spLocks noChangeArrowheads="1"/>
            </p:cNvSpPr>
            <p:nvPr/>
          </p:nvSpPr>
          <p:spPr bwMode="auto">
            <a:xfrm>
              <a:off x="-6418" y="1686"/>
              <a:ext cx="3189" cy="1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O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CD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285" name="Group 21"/>
            <p:cNvGrpSpPr>
              <a:grpSpLocks/>
            </p:cNvGrpSpPr>
            <p:nvPr/>
          </p:nvGrpSpPr>
          <p:grpSpPr bwMode="auto">
            <a:xfrm>
              <a:off x="2448" y="1420"/>
              <a:ext cx="1200" cy="570"/>
              <a:chOff x="2448" y="1330"/>
              <a:chExt cx="1200" cy="570"/>
            </a:xfrm>
          </p:grpSpPr>
          <p:sp>
            <p:nvSpPr>
              <p:cNvPr id="9286" name="Line 22"/>
              <p:cNvSpPr>
                <a:spLocks noChangeShapeType="1"/>
              </p:cNvSpPr>
              <p:nvPr/>
            </p:nvSpPr>
            <p:spPr bwMode="auto">
              <a:xfrm>
                <a:off x="2451" y="1728"/>
                <a:ext cx="110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FF99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87" name="Line 23"/>
              <p:cNvSpPr>
                <a:spLocks noChangeShapeType="1"/>
              </p:cNvSpPr>
              <p:nvPr/>
            </p:nvSpPr>
            <p:spPr bwMode="auto">
              <a:xfrm>
                <a:off x="2928" y="1392"/>
                <a:ext cx="0" cy="336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FF99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88" name="Text Box 24"/>
              <p:cNvSpPr txBox="1">
                <a:spLocks noChangeArrowheads="1"/>
              </p:cNvSpPr>
              <p:nvPr/>
            </p:nvSpPr>
            <p:spPr bwMode="auto">
              <a:xfrm>
                <a:off x="2922" y="1330"/>
                <a:ext cx="192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89" name="Text Box 25"/>
              <p:cNvSpPr txBox="1">
                <a:spLocks noChangeArrowheads="1"/>
              </p:cNvSpPr>
              <p:nvPr/>
            </p:nvSpPr>
            <p:spPr bwMode="auto">
              <a:xfrm>
                <a:off x="2448" y="1740"/>
                <a:ext cx="192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0" name="Text Box 26"/>
              <p:cNvSpPr txBox="1">
                <a:spLocks noChangeArrowheads="1"/>
              </p:cNvSpPr>
              <p:nvPr/>
            </p:nvSpPr>
            <p:spPr bwMode="auto">
              <a:xfrm>
                <a:off x="3456" y="1728"/>
                <a:ext cx="192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91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743"/>
                <a:ext cx="288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3" name="Group 76"/>
          <p:cNvGrpSpPr>
            <a:grpSpLocks/>
          </p:cNvGrpSpPr>
          <p:nvPr/>
        </p:nvGrpSpPr>
        <p:grpSpPr bwMode="auto">
          <a:xfrm>
            <a:off x="762000" y="1295400"/>
            <a:ext cx="6259514" cy="1981200"/>
            <a:chOff x="-4152" y="3004"/>
            <a:chExt cx="3943" cy="1248"/>
          </a:xfrm>
        </p:grpSpPr>
        <p:sp>
          <p:nvSpPr>
            <p:cNvPr id="9271" name="AutoShape 77"/>
            <p:cNvSpPr>
              <a:spLocks noChangeArrowheads="1"/>
            </p:cNvSpPr>
            <p:nvPr/>
          </p:nvSpPr>
          <p:spPr bwMode="auto">
            <a:xfrm>
              <a:off x="-4152" y="3004"/>
              <a:ext cx="3744" cy="1248"/>
            </a:xfrm>
            <a:prstGeom prst="cloudCallout">
              <a:avLst>
                <a:gd name="adj1" fmla="val 9546"/>
                <a:gd name="adj2" fmla="val 144380"/>
              </a:avLst>
            </a:prstGeom>
            <a:gradFill rotWithShape="1">
              <a:gsLst>
                <a:gs pos="0">
                  <a:srgbClr val="00005E"/>
                </a:gs>
                <a:gs pos="100000">
                  <a:srgbClr val="0000CC"/>
                </a:gs>
              </a:gsLst>
              <a:lin ang="5400000" scaled="1"/>
            </a:gradFill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72" name="Text Box 78"/>
            <p:cNvSpPr txBox="1">
              <a:spLocks noChangeArrowheads="1"/>
            </p:cNvSpPr>
            <p:nvPr/>
          </p:nvSpPr>
          <p:spPr bwMode="auto">
            <a:xfrm>
              <a:off x="-3728" y="3234"/>
              <a:ext cx="351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IM + IN = MN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IM = IN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I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MN ?</a:t>
              </a:r>
            </a:p>
          </p:txBody>
        </p:sp>
      </p:grpSp>
      <p:grpSp>
        <p:nvGrpSpPr>
          <p:cNvPr id="69" name="Group 51"/>
          <p:cNvGrpSpPr>
            <a:grpSpLocks/>
          </p:cNvGrpSpPr>
          <p:nvPr/>
        </p:nvGrpSpPr>
        <p:grpSpPr bwMode="auto">
          <a:xfrm>
            <a:off x="-9144000" y="-6477000"/>
            <a:ext cx="17035542" cy="9541289"/>
            <a:chOff x="4608" y="3511"/>
            <a:chExt cx="11319" cy="6886"/>
          </a:xfrm>
        </p:grpSpPr>
        <p:grpSp>
          <p:nvGrpSpPr>
            <p:cNvPr id="9263" name="Group 52"/>
            <p:cNvGrpSpPr>
              <a:grpSpLocks/>
            </p:cNvGrpSpPr>
            <p:nvPr/>
          </p:nvGrpSpPr>
          <p:grpSpPr bwMode="auto">
            <a:xfrm>
              <a:off x="11495" y="8306"/>
              <a:ext cx="4432" cy="2091"/>
              <a:chOff x="11303" y="5237"/>
              <a:chExt cx="4432" cy="1833"/>
            </a:xfrm>
          </p:grpSpPr>
          <p:sp>
            <p:nvSpPr>
              <p:cNvPr id="9267" name="AutoShape 53"/>
              <p:cNvSpPr>
                <a:spLocks noChangeArrowheads="1"/>
              </p:cNvSpPr>
              <p:nvPr/>
            </p:nvSpPr>
            <p:spPr bwMode="auto">
              <a:xfrm>
                <a:off x="11303" y="5237"/>
                <a:ext cx="4432" cy="1833"/>
              </a:xfrm>
              <a:prstGeom prst="cloudCallout">
                <a:avLst>
                  <a:gd name="adj1" fmla="val 24594"/>
                  <a:gd name="adj2" fmla="val 86883"/>
                </a:avLst>
              </a:prstGeom>
              <a:ln>
                <a:headEnd/>
                <a:tailEnd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en-US" sz="24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68" name="Text Box 54"/>
              <p:cNvSpPr txBox="1">
                <a:spLocks noChangeArrowheads="1"/>
              </p:cNvSpPr>
              <p:nvPr/>
            </p:nvSpPr>
            <p:spPr bwMode="auto">
              <a:xfrm>
                <a:off x="11484" y="5859"/>
                <a:ext cx="4089" cy="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Cho  </a:t>
                </a:r>
                <a:r>
                  <a:rPr lang="en-US" sz="24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AB, M </a:t>
                </a:r>
                <a:r>
                  <a:rPr lang="en-US" sz="24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AB, MA = 4 cm. </a:t>
                </a:r>
                <a:r>
                  <a:rPr lang="en-US" sz="2400" b="1" i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B?</a:t>
                </a:r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66" name="Oval 62"/>
            <p:cNvSpPr>
              <a:spLocks noChangeArrowheads="1"/>
            </p:cNvSpPr>
            <p:nvPr/>
          </p:nvSpPr>
          <p:spPr bwMode="auto">
            <a:xfrm>
              <a:off x="4608" y="3511"/>
              <a:ext cx="48" cy="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4" name="Picture 89" descr="sao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48" y="544627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90" descr="Entertainment-02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83" y="708344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28850"/>
            <a:ext cx="40005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0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16647 L 0.04896 -0.24878 C 0.06112 -0.26728 0.07934 -0.27746 0.09827 -0.27746 C 0.1198 -0.27746 0.13716 -0.26728 0.14931 -0.24878 L 0.2073 -0.16647 " pathEditMode="relative" rAng="0" ptsTypes="FffFF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04 -0.25988 L 0.25053 -0.34358 C 0.2599 -0.36162 0.27605 -0.37341 0.29358 -0.37665 C 0.31355 -0.38035 0.33039 -0.37503 0.34323 -0.36046 L 0.40487 -0.29595 " pathEditMode="relative" rAng="-462807" ptsTypes="FffFF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6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15 -0.54381 L 0.61719 -0.61826 C 0.62813 -0.63491 0.6441 -0.6437 0.66094 -0.6437 C 0.68004 -0.6437 0.69532 -0.63491 0.70608 -0.61826 L 0.75782 -0.54381 " pathEditMode="relative" rAng="0" ptsTypes="FffFF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499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687441" y="1630228"/>
            <a:ext cx="8180388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65 (SBT/</a:t>
            </a:r>
            <a:r>
              <a:rPr lang="en-US" dirty="0" err="1"/>
              <a:t>trang</a:t>
            </a:r>
            <a:r>
              <a:rPr lang="en-US" dirty="0"/>
              <a:t> 105)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 </a:t>
            </a:r>
            <a:r>
              <a:rPr lang="en-US" b="0" dirty="0">
                <a:solidFill>
                  <a:srgbClr val="3333FF"/>
                </a:solidFill>
              </a:rPr>
              <a:t>Cho </a:t>
            </a:r>
            <a:r>
              <a:rPr lang="en-US" b="0" dirty="0" err="1">
                <a:solidFill>
                  <a:srgbClr val="3333FF"/>
                </a:solidFill>
              </a:rPr>
              <a:t>đoạn</a:t>
            </a:r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b="0" dirty="0" err="1">
                <a:solidFill>
                  <a:srgbClr val="3333FF"/>
                </a:solidFill>
              </a:rPr>
              <a:t>thẳng</a:t>
            </a:r>
            <a:r>
              <a:rPr lang="en-US" b="0" dirty="0">
                <a:solidFill>
                  <a:srgbClr val="3333FF"/>
                </a:solidFill>
              </a:rPr>
              <a:t> AB </a:t>
            </a:r>
            <a:r>
              <a:rPr lang="en-US" b="0" dirty="0" err="1">
                <a:solidFill>
                  <a:srgbClr val="3333FF"/>
                </a:solidFill>
              </a:rPr>
              <a:t>dài</a:t>
            </a:r>
            <a:r>
              <a:rPr lang="en-US" b="0" dirty="0">
                <a:solidFill>
                  <a:srgbClr val="3333FF"/>
                </a:solidFill>
              </a:rPr>
              <a:t> 4cm, C </a:t>
            </a:r>
            <a:r>
              <a:rPr lang="en-US" b="0" dirty="0" err="1">
                <a:solidFill>
                  <a:srgbClr val="3333FF"/>
                </a:solidFill>
              </a:rPr>
              <a:t>là</a:t>
            </a:r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b="0" dirty="0" err="1">
                <a:solidFill>
                  <a:srgbClr val="3333FF"/>
                </a:solidFill>
              </a:rPr>
              <a:t>điểm</a:t>
            </a:r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b="0" dirty="0" err="1">
                <a:solidFill>
                  <a:srgbClr val="3333FF"/>
                </a:solidFill>
              </a:rPr>
              <a:t>nằm</a:t>
            </a:r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b="0" dirty="0" err="1">
                <a:solidFill>
                  <a:srgbClr val="3333FF"/>
                </a:solidFill>
              </a:rPr>
              <a:t>giữa</a:t>
            </a:r>
            <a:r>
              <a:rPr lang="en-US" b="0" dirty="0">
                <a:solidFill>
                  <a:srgbClr val="3333FF"/>
                </a:solidFill>
              </a:rPr>
              <a:t> A </a:t>
            </a:r>
            <a:r>
              <a:rPr lang="en-US" b="0" dirty="0" err="1">
                <a:solidFill>
                  <a:srgbClr val="3333FF"/>
                </a:solidFill>
              </a:rPr>
              <a:t>và</a:t>
            </a:r>
            <a:r>
              <a:rPr lang="en-US" b="0" dirty="0">
                <a:solidFill>
                  <a:srgbClr val="3333FF"/>
                </a:solidFill>
              </a:rPr>
              <a:t> B. </a:t>
            </a:r>
            <a:r>
              <a:rPr lang="en-US" b="0" dirty="0" err="1">
                <a:solidFill>
                  <a:srgbClr val="3333FF"/>
                </a:solidFill>
              </a:rPr>
              <a:t>Gọi</a:t>
            </a:r>
            <a:r>
              <a:rPr lang="en-US" b="0" dirty="0">
                <a:solidFill>
                  <a:srgbClr val="3333FF"/>
                </a:solidFill>
              </a:rPr>
              <a:t> M </a:t>
            </a:r>
            <a:r>
              <a:rPr lang="en-US" b="0" dirty="0" err="1">
                <a:solidFill>
                  <a:srgbClr val="3333FF"/>
                </a:solidFill>
              </a:rPr>
              <a:t>là</a:t>
            </a:r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b="0" dirty="0" err="1">
                <a:solidFill>
                  <a:srgbClr val="3333FF"/>
                </a:solidFill>
              </a:rPr>
              <a:t>trung</a:t>
            </a:r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b="0" dirty="0" err="1">
                <a:solidFill>
                  <a:srgbClr val="3333FF"/>
                </a:solidFill>
              </a:rPr>
              <a:t>điểm</a:t>
            </a:r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b="0" dirty="0" err="1">
                <a:solidFill>
                  <a:srgbClr val="3333FF"/>
                </a:solidFill>
              </a:rPr>
              <a:t>của</a:t>
            </a:r>
            <a:r>
              <a:rPr lang="en-US" b="0" dirty="0">
                <a:solidFill>
                  <a:srgbClr val="3333FF"/>
                </a:solidFill>
              </a:rPr>
              <a:t> AC </a:t>
            </a:r>
            <a:r>
              <a:rPr lang="en-US" b="0" dirty="0" err="1">
                <a:solidFill>
                  <a:srgbClr val="3333FF"/>
                </a:solidFill>
              </a:rPr>
              <a:t>và</a:t>
            </a:r>
            <a:r>
              <a:rPr lang="en-US" b="0" dirty="0">
                <a:solidFill>
                  <a:srgbClr val="3333FF"/>
                </a:solidFill>
              </a:rPr>
              <a:t> N </a:t>
            </a:r>
            <a:r>
              <a:rPr lang="en-US" b="0" dirty="0" err="1">
                <a:solidFill>
                  <a:srgbClr val="3333FF"/>
                </a:solidFill>
              </a:rPr>
              <a:t>là</a:t>
            </a:r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b="0" dirty="0" err="1">
                <a:solidFill>
                  <a:srgbClr val="3333FF"/>
                </a:solidFill>
              </a:rPr>
              <a:t>trung</a:t>
            </a:r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b="0" dirty="0" err="1">
                <a:solidFill>
                  <a:srgbClr val="3333FF"/>
                </a:solidFill>
              </a:rPr>
              <a:t>điểm</a:t>
            </a:r>
            <a:r>
              <a:rPr lang="en-US" b="0" dirty="0">
                <a:solidFill>
                  <a:srgbClr val="3333FF"/>
                </a:solidFill>
              </a:rPr>
              <a:t> </a:t>
            </a:r>
            <a:r>
              <a:rPr lang="en-US" b="0" dirty="0" err="1">
                <a:solidFill>
                  <a:srgbClr val="3333FF"/>
                </a:solidFill>
              </a:rPr>
              <a:t>của</a:t>
            </a:r>
            <a:r>
              <a:rPr lang="en-US" b="0" dirty="0">
                <a:solidFill>
                  <a:srgbClr val="3333FF"/>
                </a:solidFill>
              </a:rPr>
              <a:t> CB. </a:t>
            </a:r>
            <a:r>
              <a:rPr lang="en-US" b="0" dirty="0" err="1">
                <a:solidFill>
                  <a:srgbClr val="3333FF"/>
                </a:solidFill>
              </a:rPr>
              <a:t>Tính</a:t>
            </a:r>
            <a:r>
              <a:rPr lang="en-US" b="0" dirty="0">
                <a:solidFill>
                  <a:srgbClr val="3333FF"/>
                </a:solidFill>
              </a:rPr>
              <a:t> MN.</a:t>
            </a:r>
          </a:p>
        </p:txBody>
      </p:sp>
      <p:grpSp>
        <p:nvGrpSpPr>
          <p:cNvPr id="119827" name="Group 19"/>
          <p:cNvGrpSpPr>
            <a:grpSpLocks/>
          </p:cNvGrpSpPr>
          <p:nvPr/>
        </p:nvGrpSpPr>
        <p:grpSpPr bwMode="auto">
          <a:xfrm>
            <a:off x="1998663" y="3933825"/>
            <a:ext cx="6396037" cy="1609725"/>
            <a:chOff x="1259" y="2595"/>
            <a:chExt cx="4029" cy="1014"/>
          </a:xfrm>
        </p:grpSpPr>
        <p:sp>
          <p:nvSpPr>
            <p:cNvPr id="12308" name="Line 7"/>
            <p:cNvSpPr>
              <a:spLocks noChangeShapeType="1"/>
            </p:cNvSpPr>
            <p:nvPr/>
          </p:nvSpPr>
          <p:spPr bwMode="auto">
            <a:xfrm>
              <a:off x="1404" y="3200"/>
              <a:ext cx="30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Text Box 8"/>
            <p:cNvSpPr txBox="1">
              <a:spLocks noChangeArrowheads="1"/>
            </p:cNvSpPr>
            <p:nvPr/>
          </p:nvSpPr>
          <p:spPr bwMode="auto">
            <a:xfrm>
              <a:off x="1306" y="2745"/>
              <a:ext cx="9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000"/>
                <a:t>.</a:t>
              </a:r>
            </a:p>
          </p:txBody>
        </p:sp>
        <p:sp>
          <p:nvSpPr>
            <p:cNvPr id="12310" name="Text Box 9"/>
            <p:cNvSpPr txBox="1">
              <a:spLocks noChangeArrowheads="1"/>
            </p:cNvSpPr>
            <p:nvPr/>
          </p:nvSpPr>
          <p:spPr bwMode="auto">
            <a:xfrm>
              <a:off x="4368" y="2738"/>
              <a:ext cx="9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000"/>
                <a:t>.</a:t>
              </a:r>
            </a:p>
          </p:txBody>
        </p:sp>
        <p:sp>
          <p:nvSpPr>
            <p:cNvPr id="12311" name="Text Box 10"/>
            <p:cNvSpPr txBox="1">
              <a:spLocks noChangeArrowheads="1"/>
            </p:cNvSpPr>
            <p:nvPr/>
          </p:nvSpPr>
          <p:spPr bwMode="auto">
            <a:xfrm>
              <a:off x="1259" y="3321"/>
              <a:ext cx="6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2312" name="Text Box 11"/>
            <p:cNvSpPr txBox="1">
              <a:spLocks noChangeArrowheads="1"/>
            </p:cNvSpPr>
            <p:nvPr/>
          </p:nvSpPr>
          <p:spPr bwMode="auto">
            <a:xfrm>
              <a:off x="4380" y="3321"/>
              <a:ext cx="6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2313" name="Line 12"/>
            <p:cNvSpPr>
              <a:spLocks noChangeShapeType="1"/>
            </p:cNvSpPr>
            <p:nvPr/>
          </p:nvSpPr>
          <p:spPr bwMode="auto">
            <a:xfrm>
              <a:off x="1426" y="2750"/>
              <a:ext cx="0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13"/>
            <p:cNvSpPr>
              <a:spLocks noChangeShapeType="1"/>
            </p:cNvSpPr>
            <p:nvPr/>
          </p:nvSpPr>
          <p:spPr bwMode="auto">
            <a:xfrm>
              <a:off x="4480" y="2754"/>
              <a:ext cx="0" cy="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14"/>
            <p:cNvSpPr>
              <a:spLocks noChangeShapeType="1"/>
            </p:cNvSpPr>
            <p:nvPr/>
          </p:nvSpPr>
          <p:spPr bwMode="auto">
            <a:xfrm>
              <a:off x="1422" y="2862"/>
              <a:ext cx="3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Text Box 16"/>
            <p:cNvSpPr txBox="1">
              <a:spLocks noChangeArrowheads="1"/>
            </p:cNvSpPr>
            <p:nvPr/>
          </p:nvSpPr>
          <p:spPr bwMode="auto">
            <a:xfrm>
              <a:off x="2686" y="2595"/>
              <a:ext cx="17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4cm</a:t>
              </a:r>
            </a:p>
          </p:txBody>
        </p:sp>
      </p:grpSp>
      <p:grpSp>
        <p:nvGrpSpPr>
          <p:cNvPr id="119835" name="Group 27"/>
          <p:cNvGrpSpPr>
            <a:grpSpLocks/>
          </p:cNvGrpSpPr>
          <p:nvPr/>
        </p:nvGrpSpPr>
        <p:grpSpPr bwMode="auto">
          <a:xfrm>
            <a:off x="3813175" y="4168775"/>
            <a:ext cx="1504950" cy="1408113"/>
            <a:chOff x="2402" y="2734"/>
            <a:chExt cx="948" cy="887"/>
          </a:xfrm>
        </p:grpSpPr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2430" y="2734"/>
              <a:ext cx="9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000"/>
                <a:t>.</a:t>
              </a:r>
            </a:p>
          </p:txBody>
        </p:sp>
        <p:sp>
          <p:nvSpPr>
            <p:cNvPr id="12307" name="Text Box 22"/>
            <p:cNvSpPr txBox="1">
              <a:spLocks noChangeArrowheads="1"/>
            </p:cNvSpPr>
            <p:nvPr/>
          </p:nvSpPr>
          <p:spPr bwMode="auto">
            <a:xfrm>
              <a:off x="2402" y="3333"/>
              <a:ext cx="8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</p:grpSp>
      <p:grpSp>
        <p:nvGrpSpPr>
          <p:cNvPr id="119844" name="Group 36"/>
          <p:cNvGrpSpPr>
            <a:grpSpLocks/>
          </p:cNvGrpSpPr>
          <p:nvPr/>
        </p:nvGrpSpPr>
        <p:grpSpPr bwMode="auto">
          <a:xfrm>
            <a:off x="2651125" y="4152900"/>
            <a:ext cx="1766888" cy="1397000"/>
            <a:chOff x="1670" y="2733"/>
            <a:chExt cx="1113" cy="880"/>
          </a:xfrm>
        </p:grpSpPr>
        <p:sp>
          <p:nvSpPr>
            <p:cNvPr id="12302" name="Text Box 20"/>
            <p:cNvSpPr txBox="1">
              <a:spLocks noChangeArrowheads="1"/>
            </p:cNvSpPr>
            <p:nvPr/>
          </p:nvSpPr>
          <p:spPr bwMode="auto">
            <a:xfrm>
              <a:off x="1863" y="2733"/>
              <a:ext cx="9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CC"/>
                  </a:solidFill>
                </a:rPr>
                <a:t>.</a:t>
              </a:r>
            </a:p>
          </p:txBody>
        </p:sp>
        <p:sp>
          <p:nvSpPr>
            <p:cNvPr id="12303" name="Text Box 28"/>
            <p:cNvSpPr txBox="1">
              <a:spLocks noChangeArrowheads="1"/>
            </p:cNvSpPr>
            <p:nvPr/>
          </p:nvSpPr>
          <p:spPr bwMode="auto">
            <a:xfrm>
              <a:off x="1822" y="3325"/>
              <a:ext cx="4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33CC"/>
                  </a:solidFill>
                </a:rPr>
                <a:t>M</a:t>
              </a:r>
            </a:p>
          </p:txBody>
        </p:sp>
        <p:sp>
          <p:nvSpPr>
            <p:cNvPr id="12304" name="Line 30"/>
            <p:cNvSpPr>
              <a:spLocks noChangeShapeType="1"/>
            </p:cNvSpPr>
            <p:nvPr/>
          </p:nvSpPr>
          <p:spPr bwMode="auto">
            <a:xfrm>
              <a:off x="1670" y="3152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31"/>
            <p:cNvSpPr>
              <a:spLocks noChangeShapeType="1"/>
            </p:cNvSpPr>
            <p:nvPr/>
          </p:nvSpPr>
          <p:spPr bwMode="auto">
            <a:xfrm>
              <a:off x="2251" y="3152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845" name="Group 37"/>
          <p:cNvGrpSpPr>
            <a:grpSpLocks/>
          </p:cNvGrpSpPr>
          <p:nvPr/>
        </p:nvGrpSpPr>
        <p:grpSpPr bwMode="auto">
          <a:xfrm>
            <a:off x="4719638" y="4149725"/>
            <a:ext cx="2187575" cy="1400175"/>
            <a:chOff x="2973" y="2731"/>
            <a:chExt cx="1378" cy="882"/>
          </a:xfrm>
        </p:grpSpPr>
        <p:sp>
          <p:nvSpPr>
            <p:cNvPr id="12296" name="Text Box 21"/>
            <p:cNvSpPr txBox="1">
              <a:spLocks noChangeArrowheads="1"/>
            </p:cNvSpPr>
            <p:nvPr/>
          </p:nvSpPr>
          <p:spPr bwMode="auto">
            <a:xfrm>
              <a:off x="3431" y="2731"/>
              <a:ext cx="9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6000">
                  <a:solidFill>
                    <a:srgbClr val="FF33CC"/>
                  </a:solidFill>
                </a:rPr>
                <a:t>.</a:t>
              </a:r>
            </a:p>
          </p:txBody>
        </p:sp>
        <p:sp>
          <p:nvSpPr>
            <p:cNvPr id="12297" name="Text Box 29"/>
            <p:cNvSpPr txBox="1">
              <a:spLocks noChangeArrowheads="1"/>
            </p:cNvSpPr>
            <p:nvPr/>
          </p:nvSpPr>
          <p:spPr bwMode="auto">
            <a:xfrm>
              <a:off x="3436" y="3325"/>
              <a:ext cx="4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33CC"/>
                  </a:solidFill>
                </a:rPr>
                <a:t>N</a:t>
              </a:r>
            </a:p>
          </p:txBody>
        </p:sp>
        <p:sp>
          <p:nvSpPr>
            <p:cNvPr id="12298" name="Line 32"/>
            <p:cNvSpPr>
              <a:spLocks noChangeShapeType="1"/>
            </p:cNvSpPr>
            <p:nvPr/>
          </p:nvSpPr>
          <p:spPr bwMode="auto">
            <a:xfrm>
              <a:off x="2973" y="3150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33"/>
            <p:cNvSpPr>
              <a:spLocks noChangeShapeType="1"/>
            </p:cNvSpPr>
            <p:nvPr/>
          </p:nvSpPr>
          <p:spPr bwMode="auto">
            <a:xfrm>
              <a:off x="3007" y="3157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34"/>
            <p:cNvSpPr>
              <a:spLocks noChangeShapeType="1"/>
            </p:cNvSpPr>
            <p:nvPr/>
          </p:nvSpPr>
          <p:spPr bwMode="auto">
            <a:xfrm>
              <a:off x="3952" y="3148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35"/>
            <p:cNvSpPr>
              <a:spLocks noChangeShapeType="1"/>
            </p:cNvSpPr>
            <p:nvPr/>
          </p:nvSpPr>
          <p:spPr bwMode="auto">
            <a:xfrm>
              <a:off x="3986" y="3155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40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j02341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189162"/>
            <a:ext cx="2362200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81534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153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82296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3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8153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4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5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82296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6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8115300" y="3091656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7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82296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8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81534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9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82296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10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11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12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81534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13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14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8153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15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79248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16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8001000" y="29487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17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18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79248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19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20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21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80772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22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81534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23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80010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24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8153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25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79248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26</a:t>
            </a:r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80772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27</a:t>
            </a: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80772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28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29</a:t>
            </a: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8153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30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82296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31</a:t>
            </a: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81534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32</a:t>
            </a:r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33</a:t>
            </a:r>
          </a:p>
        </p:txBody>
      </p:sp>
      <p:sp>
        <p:nvSpPr>
          <p:cNvPr id="65" name="Text Box 36"/>
          <p:cNvSpPr txBox="1">
            <a:spLocks noChangeArrowheads="1"/>
          </p:cNvSpPr>
          <p:nvPr/>
        </p:nvSpPr>
        <p:spPr bwMode="auto">
          <a:xfrm>
            <a:off x="8153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34</a:t>
            </a:r>
          </a:p>
        </p:txBody>
      </p:sp>
      <p:sp>
        <p:nvSpPr>
          <p:cNvPr id="66" name="Text Box 37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35</a:t>
            </a:r>
          </a:p>
        </p:txBody>
      </p:sp>
      <p:sp>
        <p:nvSpPr>
          <p:cNvPr id="67" name="Text Box 38"/>
          <p:cNvSpPr txBox="1">
            <a:spLocks noChangeArrowheads="1"/>
          </p:cNvSpPr>
          <p:nvPr/>
        </p:nvSpPr>
        <p:spPr bwMode="auto">
          <a:xfrm>
            <a:off x="80010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36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37</a:t>
            </a:r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82296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38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39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80772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40</a:t>
            </a:r>
          </a:p>
        </p:txBody>
      </p:sp>
      <p:sp>
        <p:nvSpPr>
          <p:cNvPr id="72" name="Text Box 43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41</a:t>
            </a:r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81534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42</a:t>
            </a: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81534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43</a:t>
            </a:r>
          </a:p>
        </p:txBody>
      </p:sp>
      <p:sp>
        <p:nvSpPr>
          <p:cNvPr id="75" name="Text Box 46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44</a:t>
            </a:r>
          </a:p>
        </p:txBody>
      </p:sp>
      <p:sp>
        <p:nvSpPr>
          <p:cNvPr id="76" name="Text Box 47"/>
          <p:cNvSpPr txBox="1">
            <a:spLocks noChangeArrowheads="1"/>
          </p:cNvSpPr>
          <p:nvPr/>
        </p:nvSpPr>
        <p:spPr bwMode="auto">
          <a:xfrm>
            <a:off x="8153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45</a:t>
            </a:r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80772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46</a:t>
            </a:r>
          </a:p>
        </p:txBody>
      </p:sp>
      <p:sp>
        <p:nvSpPr>
          <p:cNvPr id="78" name="Text Box 49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47</a:t>
            </a: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81534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48</a:t>
            </a: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49</a:t>
            </a:r>
          </a:p>
        </p:txBody>
      </p:sp>
      <p:sp>
        <p:nvSpPr>
          <p:cNvPr id="81" name="Text Box 52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50</a:t>
            </a:r>
          </a:p>
        </p:txBody>
      </p:sp>
      <p:sp>
        <p:nvSpPr>
          <p:cNvPr id="82" name="Text Box 53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51</a:t>
            </a:r>
          </a:p>
        </p:txBody>
      </p:sp>
      <p:sp>
        <p:nvSpPr>
          <p:cNvPr id="83" name="Text Box 54"/>
          <p:cNvSpPr txBox="1">
            <a:spLocks noChangeArrowheads="1"/>
          </p:cNvSpPr>
          <p:nvPr/>
        </p:nvSpPr>
        <p:spPr bwMode="auto">
          <a:xfrm>
            <a:off x="8153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52</a:t>
            </a:r>
          </a:p>
        </p:txBody>
      </p: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53</a:t>
            </a:r>
          </a:p>
        </p:txBody>
      </p:sp>
      <p:sp>
        <p:nvSpPr>
          <p:cNvPr id="85" name="Text Box 56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54</a:t>
            </a: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80772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55</a:t>
            </a:r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80772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56</a:t>
            </a: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auto">
          <a:xfrm>
            <a:off x="82296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57</a:t>
            </a:r>
          </a:p>
        </p:txBody>
      </p:sp>
      <p:sp>
        <p:nvSpPr>
          <p:cNvPr id="89" name="Text Box 60"/>
          <p:cNvSpPr txBox="1">
            <a:spLocks noChangeArrowheads="1"/>
          </p:cNvSpPr>
          <p:nvPr/>
        </p:nvSpPr>
        <p:spPr bwMode="auto">
          <a:xfrm>
            <a:off x="79248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58</a:t>
            </a:r>
          </a:p>
        </p:txBody>
      </p:sp>
      <p:sp>
        <p:nvSpPr>
          <p:cNvPr id="90" name="Text Box 61"/>
          <p:cNvSpPr txBox="1">
            <a:spLocks noChangeArrowheads="1"/>
          </p:cNvSpPr>
          <p:nvPr/>
        </p:nvSpPr>
        <p:spPr bwMode="auto">
          <a:xfrm>
            <a:off x="8077200" y="29487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59</a:t>
            </a:r>
          </a:p>
        </p:txBody>
      </p:sp>
      <p:sp>
        <p:nvSpPr>
          <p:cNvPr id="91" name="Text Box 62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60</a:t>
            </a:r>
          </a:p>
        </p:txBody>
      </p:sp>
      <p:sp>
        <p:nvSpPr>
          <p:cNvPr id="92" name="Text Box 63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61</a:t>
            </a:r>
          </a:p>
        </p:txBody>
      </p:sp>
      <p:sp>
        <p:nvSpPr>
          <p:cNvPr id="93" name="Text Box 64"/>
          <p:cNvSpPr txBox="1">
            <a:spLocks noChangeArrowheads="1"/>
          </p:cNvSpPr>
          <p:nvPr/>
        </p:nvSpPr>
        <p:spPr bwMode="auto">
          <a:xfrm>
            <a:off x="81534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62</a:t>
            </a:r>
          </a:p>
        </p:txBody>
      </p:sp>
      <p:sp>
        <p:nvSpPr>
          <p:cNvPr id="94" name="Text Box 65"/>
          <p:cNvSpPr txBox="1">
            <a:spLocks noChangeArrowheads="1"/>
          </p:cNvSpPr>
          <p:nvPr/>
        </p:nvSpPr>
        <p:spPr bwMode="auto">
          <a:xfrm>
            <a:off x="8153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63</a:t>
            </a:r>
          </a:p>
        </p:txBody>
      </p:sp>
      <p:sp>
        <p:nvSpPr>
          <p:cNvPr id="95" name="Text Box 66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64</a:t>
            </a:r>
          </a:p>
        </p:txBody>
      </p:sp>
      <p:sp>
        <p:nvSpPr>
          <p:cNvPr id="96" name="Text Box 67"/>
          <p:cNvSpPr txBox="1">
            <a:spLocks noChangeArrowheads="1"/>
          </p:cNvSpPr>
          <p:nvPr/>
        </p:nvSpPr>
        <p:spPr bwMode="auto">
          <a:xfrm>
            <a:off x="80010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65</a:t>
            </a:r>
          </a:p>
        </p:txBody>
      </p:sp>
      <p:sp>
        <p:nvSpPr>
          <p:cNvPr id="97" name="Text Box 68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66</a:t>
            </a:r>
          </a:p>
        </p:txBody>
      </p:sp>
      <p:sp>
        <p:nvSpPr>
          <p:cNvPr id="98" name="Text Box 69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67</a:t>
            </a:r>
          </a:p>
        </p:txBody>
      </p:sp>
      <p:sp>
        <p:nvSpPr>
          <p:cNvPr id="99" name="Text Box 70"/>
          <p:cNvSpPr txBox="1">
            <a:spLocks noChangeArrowheads="1"/>
          </p:cNvSpPr>
          <p:nvPr/>
        </p:nvSpPr>
        <p:spPr bwMode="auto">
          <a:xfrm>
            <a:off x="79248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68</a:t>
            </a:r>
          </a:p>
        </p:txBody>
      </p:sp>
      <p:sp>
        <p:nvSpPr>
          <p:cNvPr id="100" name="Text Box 71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69</a:t>
            </a:r>
          </a:p>
        </p:txBody>
      </p:sp>
      <p:sp>
        <p:nvSpPr>
          <p:cNvPr id="101" name="Text Box 72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70</a:t>
            </a:r>
          </a:p>
        </p:txBody>
      </p:sp>
      <p:sp>
        <p:nvSpPr>
          <p:cNvPr id="102" name="Text Box 73"/>
          <p:cNvSpPr txBox="1">
            <a:spLocks noChangeArrowheads="1"/>
          </p:cNvSpPr>
          <p:nvPr/>
        </p:nvSpPr>
        <p:spPr bwMode="auto">
          <a:xfrm>
            <a:off x="79248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71</a:t>
            </a:r>
          </a:p>
        </p:txBody>
      </p:sp>
      <p:sp>
        <p:nvSpPr>
          <p:cNvPr id="103" name="Text Box 74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72</a:t>
            </a:r>
          </a:p>
        </p:txBody>
      </p:sp>
      <p:sp>
        <p:nvSpPr>
          <p:cNvPr id="104" name="Text Box 75"/>
          <p:cNvSpPr txBox="1">
            <a:spLocks noChangeArrowheads="1"/>
          </p:cNvSpPr>
          <p:nvPr/>
        </p:nvSpPr>
        <p:spPr bwMode="auto">
          <a:xfrm>
            <a:off x="8153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73</a:t>
            </a:r>
          </a:p>
        </p:txBody>
      </p:sp>
      <p:sp>
        <p:nvSpPr>
          <p:cNvPr id="105" name="Text Box 76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74</a:t>
            </a:r>
          </a:p>
        </p:txBody>
      </p:sp>
      <p:sp>
        <p:nvSpPr>
          <p:cNvPr id="106" name="Text Box 77"/>
          <p:cNvSpPr txBox="1">
            <a:spLocks noChangeArrowheads="1"/>
          </p:cNvSpPr>
          <p:nvPr/>
        </p:nvSpPr>
        <p:spPr bwMode="auto">
          <a:xfrm>
            <a:off x="80010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75</a:t>
            </a:r>
          </a:p>
        </p:txBody>
      </p:sp>
      <p:sp>
        <p:nvSpPr>
          <p:cNvPr id="107" name="Text Box 78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76</a:t>
            </a:r>
          </a:p>
        </p:txBody>
      </p:sp>
      <p:sp>
        <p:nvSpPr>
          <p:cNvPr id="108" name="Text Box 79"/>
          <p:cNvSpPr txBox="1">
            <a:spLocks noChangeArrowheads="1"/>
          </p:cNvSpPr>
          <p:nvPr/>
        </p:nvSpPr>
        <p:spPr bwMode="auto">
          <a:xfrm>
            <a:off x="81534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77</a:t>
            </a:r>
          </a:p>
        </p:txBody>
      </p:sp>
      <p:sp>
        <p:nvSpPr>
          <p:cNvPr id="109" name="Text Box 80"/>
          <p:cNvSpPr txBox="1">
            <a:spLocks noChangeArrowheads="1"/>
          </p:cNvSpPr>
          <p:nvPr/>
        </p:nvSpPr>
        <p:spPr bwMode="auto">
          <a:xfrm>
            <a:off x="81534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78</a:t>
            </a:r>
          </a:p>
        </p:txBody>
      </p:sp>
      <p:sp>
        <p:nvSpPr>
          <p:cNvPr id="110" name="Text Box 81"/>
          <p:cNvSpPr txBox="1">
            <a:spLocks noChangeArrowheads="1"/>
          </p:cNvSpPr>
          <p:nvPr/>
        </p:nvSpPr>
        <p:spPr bwMode="auto">
          <a:xfrm>
            <a:off x="8001000" y="29487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79</a:t>
            </a:r>
          </a:p>
        </p:txBody>
      </p:sp>
      <p:sp>
        <p:nvSpPr>
          <p:cNvPr id="111" name="Text Box 82"/>
          <p:cNvSpPr txBox="1">
            <a:spLocks noChangeArrowheads="1"/>
          </p:cNvSpPr>
          <p:nvPr/>
        </p:nvSpPr>
        <p:spPr bwMode="auto">
          <a:xfrm>
            <a:off x="80010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80</a:t>
            </a:r>
          </a:p>
        </p:txBody>
      </p:sp>
      <p:sp>
        <p:nvSpPr>
          <p:cNvPr id="112" name="Text Box 83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81</a:t>
            </a:r>
          </a:p>
        </p:txBody>
      </p:sp>
      <p:sp>
        <p:nvSpPr>
          <p:cNvPr id="113" name="Text Box 84"/>
          <p:cNvSpPr txBox="1">
            <a:spLocks noChangeArrowheads="1"/>
          </p:cNvSpPr>
          <p:nvPr/>
        </p:nvSpPr>
        <p:spPr bwMode="auto">
          <a:xfrm>
            <a:off x="79248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82</a:t>
            </a:r>
          </a:p>
        </p:txBody>
      </p:sp>
      <p:sp>
        <p:nvSpPr>
          <p:cNvPr id="114" name="Text Box 85"/>
          <p:cNvSpPr txBox="1">
            <a:spLocks noChangeArrowheads="1"/>
          </p:cNvSpPr>
          <p:nvPr/>
        </p:nvSpPr>
        <p:spPr bwMode="auto">
          <a:xfrm>
            <a:off x="8153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83</a:t>
            </a:r>
          </a:p>
        </p:txBody>
      </p:sp>
      <p:sp>
        <p:nvSpPr>
          <p:cNvPr id="115" name="Text Box 86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84</a:t>
            </a:r>
          </a:p>
        </p:txBody>
      </p:sp>
      <p:sp>
        <p:nvSpPr>
          <p:cNvPr id="116" name="Text Box 87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85</a:t>
            </a:r>
          </a:p>
        </p:txBody>
      </p:sp>
      <p:sp>
        <p:nvSpPr>
          <p:cNvPr id="117" name="Text Box 88"/>
          <p:cNvSpPr txBox="1">
            <a:spLocks noChangeArrowheads="1"/>
          </p:cNvSpPr>
          <p:nvPr/>
        </p:nvSpPr>
        <p:spPr bwMode="auto">
          <a:xfrm>
            <a:off x="81534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86</a:t>
            </a:r>
          </a:p>
        </p:txBody>
      </p:sp>
      <p:sp>
        <p:nvSpPr>
          <p:cNvPr id="118" name="Text Box 89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87</a:t>
            </a:r>
          </a:p>
        </p:txBody>
      </p:sp>
      <p:sp>
        <p:nvSpPr>
          <p:cNvPr id="119" name="Text Box 90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88</a:t>
            </a:r>
          </a:p>
        </p:txBody>
      </p:sp>
      <p:sp>
        <p:nvSpPr>
          <p:cNvPr id="120" name="Text Box 91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89</a:t>
            </a:r>
          </a:p>
        </p:txBody>
      </p:sp>
      <p:sp>
        <p:nvSpPr>
          <p:cNvPr id="121" name="Text Box 92"/>
          <p:cNvSpPr txBox="1">
            <a:spLocks noChangeArrowheads="1"/>
          </p:cNvSpPr>
          <p:nvPr/>
        </p:nvSpPr>
        <p:spPr bwMode="auto">
          <a:xfrm>
            <a:off x="80772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90</a:t>
            </a:r>
          </a:p>
        </p:txBody>
      </p:sp>
      <p:sp>
        <p:nvSpPr>
          <p:cNvPr id="122" name="Text Box 93"/>
          <p:cNvSpPr txBox="1">
            <a:spLocks noChangeArrowheads="1"/>
          </p:cNvSpPr>
          <p:nvPr/>
        </p:nvSpPr>
        <p:spPr bwMode="auto">
          <a:xfrm>
            <a:off x="79248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91</a:t>
            </a:r>
          </a:p>
        </p:txBody>
      </p:sp>
      <p:sp>
        <p:nvSpPr>
          <p:cNvPr id="123" name="Text Box 94"/>
          <p:cNvSpPr txBox="1">
            <a:spLocks noChangeArrowheads="1"/>
          </p:cNvSpPr>
          <p:nvPr/>
        </p:nvSpPr>
        <p:spPr bwMode="auto">
          <a:xfrm>
            <a:off x="81534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92</a:t>
            </a:r>
          </a:p>
        </p:txBody>
      </p:sp>
      <p:sp>
        <p:nvSpPr>
          <p:cNvPr id="124" name="Text Box 95"/>
          <p:cNvSpPr txBox="1">
            <a:spLocks noChangeArrowheads="1"/>
          </p:cNvSpPr>
          <p:nvPr/>
        </p:nvSpPr>
        <p:spPr bwMode="auto">
          <a:xfrm>
            <a:off x="80772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93</a:t>
            </a:r>
          </a:p>
        </p:txBody>
      </p:sp>
      <p:sp>
        <p:nvSpPr>
          <p:cNvPr id="125" name="Text Box 96"/>
          <p:cNvSpPr txBox="1">
            <a:spLocks noChangeArrowheads="1"/>
          </p:cNvSpPr>
          <p:nvPr/>
        </p:nvSpPr>
        <p:spPr bwMode="auto">
          <a:xfrm>
            <a:off x="82296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94</a:t>
            </a:r>
          </a:p>
        </p:txBody>
      </p:sp>
      <p:sp>
        <p:nvSpPr>
          <p:cNvPr id="126" name="Text Box 97"/>
          <p:cNvSpPr txBox="1">
            <a:spLocks noChangeArrowheads="1"/>
          </p:cNvSpPr>
          <p:nvPr/>
        </p:nvSpPr>
        <p:spPr bwMode="auto">
          <a:xfrm>
            <a:off x="8077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95</a:t>
            </a:r>
          </a:p>
        </p:txBody>
      </p:sp>
      <p:sp>
        <p:nvSpPr>
          <p:cNvPr id="127" name="Text Box 98"/>
          <p:cNvSpPr txBox="1">
            <a:spLocks noChangeArrowheads="1"/>
          </p:cNvSpPr>
          <p:nvPr/>
        </p:nvSpPr>
        <p:spPr bwMode="auto">
          <a:xfrm>
            <a:off x="8077200" y="31773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96</a:t>
            </a:r>
          </a:p>
        </p:txBody>
      </p:sp>
      <p:sp>
        <p:nvSpPr>
          <p:cNvPr id="128" name="Text Box 99"/>
          <p:cNvSpPr txBox="1">
            <a:spLocks noChangeArrowheads="1"/>
          </p:cNvSpPr>
          <p:nvPr/>
        </p:nvSpPr>
        <p:spPr bwMode="auto">
          <a:xfrm>
            <a:off x="80010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97</a:t>
            </a:r>
          </a:p>
        </p:txBody>
      </p:sp>
      <p:sp>
        <p:nvSpPr>
          <p:cNvPr id="129" name="Text Box 100"/>
          <p:cNvSpPr txBox="1">
            <a:spLocks noChangeArrowheads="1"/>
          </p:cNvSpPr>
          <p:nvPr/>
        </p:nvSpPr>
        <p:spPr bwMode="auto">
          <a:xfrm>
            <a:off x="80772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98</a:t>
            </a:r>
          </a:p>
        </p:txBody>
      </p: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80772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99</a:t>
            </a:r>
          </a:p>
        </p:txBody>
      </p:sp>
      <p:sp>
        <p:nvSpPr>
          <p:cNvPr id="131" name="Text Box 102"/>
          <p:cNvSpPr txBox="1">
            <a:spLocks noChangeArrowheads="1"/>
          </p:cNvSpPr>
          <p:nvPr/>
        </p:nvSpPr>
        <p:spPr bwMode="auto">
          <a:xfrm>
            <a:off x="80772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100</a:t>
            </a:r>
          </a:p>
        </p:txBody>
      </p:sp>
      <p:sp>
        <p:nvSpPr>
          <p:cNvPr id="132" name="Text Box 103"/>
          <p:cNvSpPr txBox="1">
            <a:spLocks noChangeArrowheads="1"/>
          </p:cNvSpPr>
          <p:nvPr/>
        </p:nvSpPr>
        <p:spPr bwMode="auto">
          <a:xfrm>
            <a:off x="80772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101</a:t>
            </a:r>
          </a:p>
        </p:txBody>
      </p:sp>
      <p:sp>
        <p:nvSpPr>
          <p:cNvPr id="133" name="Text Box 104"/>
          <p:cNvSpPr txBox="1">
            <a:spLocks noChangeArrowheads="1"/>
          </p:cNvSpPr>
          <p:nvPr/>
        </p:nvSpPr>
        <p:spPr bwMode="auto">
          <a:xfrm>
            <a:off x="80772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102</a:t>
            </a:r>
          </a:p>
        </p:txBody>
      </p:sp>
      <p:sp>
        <p:nvSpPr>
          <p:cNvPr id="134" name="Text Box 105"/>
          <p:cNvSpPr txBox="1">
            <a:spLocks noChangeArrowheads="1"/>
          </p:cNvSpPr>
          <p:nvPr/>
        </p:nvSpPr>
        <p:spPr bwMode="auto">
          <a:xfrm>
            <a:off x="81534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103</a:t>
            </a:r>
          </a:p>
        </p:txBody>
      </p:sp>
      <p:sp>
        <p:nvSpPr>
          <p:cNvPr id="135" name="Text Box 106"/>
          <p:cNvSpPr txBox="1">
            <a:spLocks noChangeArrowheads="1"/>
          </p:cNvSpPr>
          <p:nvPr/>
        </p:nvSpPr>
        <p:spPr bwMode="auto">
          <a:xfrm>
            <a:off x="78486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104</a:t>
            </a:r>
          </a:p>
        </p:txBody>
      </p:sp>
      <p:sp>
        <p:nvSpPr>
          <p:cNvPr id="136" name="Text Box 107"/>
          <p:cNvSpPr txBox="1">
            <a:spLocks noChangeArrowheads="1"/>
          </p:cNvSpPr>
          <p:nvPr/>
        </p:nvSpPr>
        <p:spPr bwMode="auto">
          <a:xfrm>
            <a:off x="80772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105</a:t>
            </a:r>
          </a:p>
        </p:txBody>
      </p:sp>
      <p:sp>
        <p:nvSpPr>
          <p:cNvPr id="137" name="Text Box 108"/>
          <p:cNvSpPr txBox="1">
            <a:spLocks noChangeArrowheads="1"/>
          </p:cNvSpPr>
          <p:nvPr/>
        </p:nvSpPr>
        <p:spPr bwMode="auto">
          <a:xfrm>
            <a:off x="81534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106</a:t>
            </a:r>
          </a:p>
        </p:txBody>
      </p:sp>
      <p:sp>
        <p:nvSpPr>
          <p:cNvPr id="138" name="Text Box 109"/>
          <p:cNvSpPr txBox="1">
            <a:spLocks noChangeArrowheads="1"/>
          </p:cNvSpPr>
          <p:nvPr/>
        </p:nvSpPr>
        <p:spPr bwMode="auto">
          <a:xfrm>
            <a:off x="80772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107</a:t>
            </a:r>
          </a:p>
        </p:txBody>
      </p:sp>
      <p:sp>
        <p:nvSpPr>
          <p:cNvPr id="139" name="Text Box 110"/>
          <p:cNvSpPr txBox="1">
            <a:spLocks noChangeArrowheads="1"/>
          </p:cNvSpPr>
          <p:nvPr/>
        </p:nvSpPr>
        <p:spPr bwMode="auto">
          <a:xfrm>
            <a:off x="80010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108</a:t>
            </a:r>
          </a:p>
        </p:txBody>
      </p:sp>
      <p:sp>
        <p:nvSpPr>
          <p:cNvPr id="140" name="Text Box 111"/>
          <p:cNvSpPr txBox="1">
            <a:spLocks noChangeArrowheads="1"/>
          </p:cNvSpPr>
          <p:nvPr/>
        </p:nvSpPr>
        <p:spPr bwMode="auto">
          <a:xfrm>
            <a:off x="79248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109</a:t>
            </a:r>
          </a:p>
        </p:txBody>
      </p:sp>
      <p:sp>
        <p:nvSpPr>
          <p:cNvPr id="141" name="Text Box 112"/>
          <p:cNvSpPr txBox="1">
            <a:spLocks noChangeArrowheads="1"/>
          </p:cNvSpPr>
          <p:nvPr/>
        </p:nvSpPr>
        <p:spPr bwMode="auto">
          <a:xfrm>
            <a:off x="79248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110</a:t>
            </a:r>
          </a:p>
        </p:txBody>
      </p:sp>
      <p:sp>
        <p:nvSpPr>
          <p:cNvPr id="142" name="Text Box 113"/>
          <p:cNvSpPr txBox="1">
            <a:spLocks noChangeArrowheads="1"/>
          </p:cNvSpPr>
          <p:nvPr/>
        </p:nvSpPr>
        <p:spPr bwMode="auto">
          <a:xfrm>
            <a:off x="8001000" y="29487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111</a:t>
            </a:r>
          </a:p>
        </p:txBody>
      </p:sp>
      <p:sp>
        <p:nvSpPr>
          <p:cNvPr id="143" name="Text Box 114"/>
          <p:cNvSpPr txBox="1">
            <a:spLocks noChangeArrowheads="1"/>
          </p:cNvSpPr>
          <p:nvPr/>
        </p:nvSpPr>
        <p:spPr bwMode="auto">
          <a:xfrm>
            <a:off x="80010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112</a:t>
            </a:r>
          </a:p>
        </p:txBody>
      </p:sp>
      <p:sp>
        <p:nvSpPr>
          <p:cNvPr id="144" name="Text Box 115"/>
          <p:cNvSpPr txBox="1">
            <a:spLocks noChangeArrowheads="1"/>
          </p:cNvSpPr>
          <p:nvPr/>
        </p:nvSpPr>
        <p:spPr bwMode="auto">
          <a:xfrm>
            <a:off x="80010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113</a:t>
            </a:r>
          </a:p>
        </p:txBody>
      </p:sp>
      <p:sp>
        <p:nvSpPr>
          <p:cNvPr id="145" name="Text Box 116"/>
          <p:cNvSpPr txBox="1">
            <a:spLocks noChangeArrowheads="1"/>
          </p:cNvSpPr>
          <p:nvPr/>
        </p:nvSpPr>
        <p:spPr bwMode="auto">
          <a:xfrm>
            <a:off x="80010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114</a:t>
            </a:r>
          </a:p>
        </p:txBody>
      </p:sp>
      <p:sp>
        <p:nvSpPr>
          <p:cNvPr id="146" name="Text Box 117"/>
          <p:cNvSpPr txBox="1">
            <a:spLocks noChangeArrowheads="1"/>
          </p:cNvSpPr>
          <p:nvPr/>
        </p:nvSpPr>
        <p:spPr bwMode="auto">
          <a:xfrm>
            <a:off x="80772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115</a:t>
            </a:r>
          </a:p>
        </p:txBody>
      </p:sp>
      <p:sp>
        <p:nvSpPr>
          <p:cNvPr id="147" name="Text Box 118"/>
          <p:cNvSpPr txBox="1">
            <a:spLocks noChangeArrowheads="1"/>
          </p:cNvSpPr>
          <p:nvPr/>
        </p:nvSpPr>
        <p:spPr bwMode="auto">
          <a:xfrm>
            <a:off x="80772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116</a:t>
            </a:r>
          </a:p>
        </p:txBody>
      </p:sp>
      <p:sp>
        <p:nvSpPr>
          <p:cNvPr id="148" name="Text Box 119"/>
          <p:cNvSpPr txBox="1">
            <a:spLocks noChangeArrowheads="1"/>
          </p:cNvSpPr>
          <p:nvPr/>
        </p:nvSpPr>
        <p:spPr bwMode="auto">
          <a:xfrm>
            <a:off x="79248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117</a:t>
            </a:r>
          </a:p>
        </p:txBody>
      </p:sp>
      <p:sp>
        <p:nvSpPr>
          <p:cNvPr id="149" name="Text Box 120"/>
          <p:cNvSpPr txBox="1">
            <a:spLocks noChangeArrowheads="1"/>
          </p:cNvSpPr>
          <p:nvPr/>
        </p:nvSpPr>
        <p:spPr bwMode="auto">
          <a:xfrm>
            <a:off x="78486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118</a:t>
            </a:r>
          </a:p>
        </p:txBody>
      </p:sp>
      <p:sp>
        <p:nvSpPr>
          <p:cNvPr id="150" name="Text Box 121"/>
          <p:cNvSpPr txBox="1">
            <a:spLocks noChangeArrowheads="1"/>
          </p:cNvSpPr>
          <p:nvPr/>
        </p:nvSpPr>
        <p:spPr bwMode="auto">
          <a:xfrm>
            <a:off x="80010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119</a:t>
            </a:r>
          </a:p>
        </p:txBody>
      </p:sp>
      <p:sp>
        <p:nvSpPr>
          <p:cNvPr id="151" name="Text Box 122"/>
          <p:cNvSpPr txBox="1">
            <a:spLocks noChangeArrowheads="1"/>
          </p:cNvSpPr>
          <p:nvPr/>
        </p:nvSpPr>
        <p:spPr bwMode="auto">
          <a:xfrm>
            <a:off x="80010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120</a:t>
            </a:r>
          </a:p>
        </p:txBody>
      </p:sp>
      <p:sp>
        <p:nvSpPr>
          <p:cNvPr id="152" name="Text Box 240"/>
          <p:cNvSpPr txBox="1">
            <a:spLocks noChangeArrowheads="1"/>
          </p:cNvSpPr>
          <p:nvPr/>
        </p:nvSpPr>
        <p:spPr bwMode="auto">
          <a:xfrm>
            <a:off x="7848600" y="29487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150</a:t>
            </a:r>
          </a:p>
        </p:txBody>
      </p:sp>
      <p:sp>
        <p:nvSpPr>
          <p:cNvPr id="153" name="Text Box 241"/>
          <p:cNvSpPr txBox="1">
            <a:spLocks noChangeArrowheads="1"/>
          </p:cNvSpPr>
          <p:nvPr/>
        </p:nvSpPr>
        <p:spPr bwMode="auto">
          <a:xfrm>
            <a:off x="7862208" y="30757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152</a:t>
            </a:r>
          </a:p>
        </p:txBody>
      </p:sp>
      <p:sp>
        <p:nvSpPr>
          <p:cNvPr id="154" name="Text Box 243"/>
          <p:cNvSpPr txBox="1">
            <a:spLocks noChangeArrowheads="1"/>
          </p:cNvSpPr>
          <p:nvPr/>
        </p:nvSpPr>
        <p:spPr bwMode="auto">
          <a:xfrm>
            <a:off x="77724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154</a:t>
            </a:r>
          </a:p>
        </p:txBody>
      </p:sp>
      <p:sp>
        <p:nvSpPr>
          <p:cNvPr id="155" name="Text Box 244"/>
          <p:cNvSpPr txBox="1">
            <a:spLocks noChangeArrowheads="1"/>
          </p:cNvSpPr>
          <p:nvPr/>
        </p:nvSpPr>
        <p:spPr bwMode="auto">
          <a:xfrm>
            <a:off x="79248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155</a:t>
            </a:r>
          </a:p>
        </p:txBody>
      </p:sp>
      <p:sp>
        <p:nvSpPr>
          <p:cNvPr id="156" name="Text Box 245"/>
          <p:cNvSpPr txBox="1">
            <a:spLocks noChangeArrowheads="1"/>
          </p:cNvSpPr>
          <p:nvPr/>
        </p:nvSpPr>
        <p:spPr bwMode="auto">
          <a:xfrm>
            <a:off x="7924800" y="29487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D60093"/>
                </a:solidFill>
                <a:latin typeface="Tahoma" pitchFamily="34" charset="0"/>
                <a:cs typeface="Arial" charset="0"/>
              </a:rPr>
              <a:t>157</a:t>
            </a:r>
          </a:p>
        </p:txBody>
      </p:sp>
      <p:sp>
        <p:nvSpPr>
          <p:cNvPr id="157" name="Text Box 246"/>
          <p:cNvSpPr txBox="1">
            <a:spLocks noChangeArrowheads="1"/>
          </p:cNvSpPr>
          <p:nvPr/>
        </p:nvSpPr>
        <p:spPr bwMode="auto">
          <a:xfrm>
            <a:off x="77724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160</a:t>
            </a:r>
          </a:p>
        </p:txBody>
      </p:sp>
      <p:sp>
        <p:nvSpPr>
          <p:cNvPr id="158" name="Text Box 247"/>
          <p:cNvSpPr txBox="1">
            <a:spLocks noChangeArrowheads="1"/>
          </p:cNvSpPr>
          <p:nvPr/>
        </p:nvSpPr>
        <p:spPr bwMode="auto">
          <a:xfrm>
            <a:off x="79248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158</a:t>
            </a:r>
          </a:p>
        </p:txBody>
      </p:sp>
      <p:sp>
        <p:nvSpPr>
          <p:cNvPr id="159" name="Text Box 248"/>
          <p:cNvSpPr txBox="1">
            <a:spLocks noChangeArrowheads="1"/>
          </p:cNvSpPr>
          <p:nvPr/>
        </p:nvSpPr>
        <p:spPr bwMode="auto">
          <a:xfrm>
            <a:off x="78486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178</a:t>
            </a:r>
          </a:p>
        </p:txBody>
      </p:sp>
      <p:sp>
        <p:nvSpPr>
          <p:cNvPr id="160" name="Text Box 249"/>
          <p:cNvSpPr txBox="1">
            <a:spLocks noChangeArrowheads="1"/>
          </p:cNvSpPr>
          <p:nvPr/>
        </p:nvSpPr>
        <p:spPr bwMode="auto">
          <a:xfrm>
            <a:off x="80010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159</a:t>
            </a:r>
          </a:p>
        </p:txBody>
      </p:sp>
      <p:sp>
        <p:nvSpPr>
          <p:cNvPr id="161" name="Text Box 250"/>
          <p:cNvSpPr txBox="1">
            <a:spLocks noChangeArrowheads="1"/>
          </p:cNvSpPr>
          <p:nvPr/>
        </p:nvSpPr>
        <p:spPr bwMode="auto">
          <a:xfrm>
            <a:off x="7848600" y="32535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163</a:t>
            </a:r>
          </a:p>
        </p:txBody>
      </p:sp>
      <p:sp>
        <p:nvSpPr>
          <p:cNvPr id="162" name="Text Box 251"/>
          <p:cNvSpPr txBox="1">
            <a:spLocks noChangeArrowheads="1"/>
          </p:cNvSpPr>
          <p:nvPr/>
        </p:nvSpPr>
        <p:spPr bwMode="auto">
          <a:xfrm>
            <a:off x="80010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173</a:t>
            </a:r>
          </a:p>
        </p:txBody>
      </p:sp>
      <p:sp>
        <p:nvSpPr>
          <p:cNvPr id="163" name="Text Box 252"/>
          <p:cNvSpPr txBox="1">
            <a:spLocks noChangeArrowheads="1"/>
          </p:cNvSpPr>
          <p:nvPr/>
        </p:nvSpPr>
        <p:spPr bwMode="auto">
          <a:xfrm>
            <a:off x="80010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176</a:t>
            </a:r>
          </a:p>
        </p:txBody>
      </p:sp>
      <p:sp>
        <p:nvSpPr>
          <p:cNvPr id="164" name="Text Box 253"/>
          <p:cNvSpPr txBox="1">
            <a:spLocks noChangeArrowheads="1"/>
          </p:cNvSpPr>
          <p:nvPr/>
        </p:nvSpPr>
        <p:spPr bwMode="auto">
          <a:xfrm>
            <a:off x="78486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177</a:t>
            </a:r>
          </a:p>
        </p:txBody>
      </p:sp>
      <p:sp>
        <p:nvSpPr>
          <p:cNvPr id="165" name="Text Box 254"/>
          <p:cNvSpPr txBox="1">
            <a:spLocks noChangeArrowheads="1"/>
          </p:cNvSpPr>
          <p:nvPr/>
        </p:nvSpPr>
        <p:spPr bwMode="auto">
          <a:xfrm>
            <a:off x="79248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180</a:t>
            </a:r>
          </a:p>
        </p:txBody>
      </p:sp>
      <p:sp>
        <p:nvSpPr>
          <p:cNvPr id="166" name="Text Box 255"/>
          <p:cNvSpPr txBox="1">
            <a:spLocks noChangeArrowheads="1"/>
          </p:cNvSpPr>
          <p:nvPr/>
        </p:nvSpPr>
        <p:spPr bwMode="auto">
          <a:xfrm>
            <a:off x="8001000" y="30249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179</a:t>
            </a:r>
          </a:p>
        </p:txBody>
      </p:sp>
      <p:sp>
        <p:nvSpPr>
          <p:cNvPr id="167" name="Text Box 256"/>
          <p:cNvSpPr txBox="1">
            <a:spLocks noChangeArrowheads="1"/>
          </p:cNvSpPr>
          <p:nvPr/>
        </p:nvSpPr>
        <p:spPr bwMode="auto">
          <a:xfrm>
            <a:off x="80772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172</a:t>
            </a:r>
          </a:p>
        </p:txBody>
      </p:sp>
      <p:sp>
        <p:nvSpPr>
          <p:cNvPr id="168" name="Text Box 257"/>
          <p:cNvSpPr txBox="1">
            <a:spLocks noChangeArrowheads="1"/>
          </p:cNvSpPr>
          <p:nvPr/>
        </p:nvSpPr>
        <p:spPr bwMode="auto">
          <a:xfrm>
            <a:off x="8001000" y="30249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164</a:t>
            </a:r>
          </a:p>
        </p:txBody>
      </p:sp>
      <p:sp>
        <p:nvSpPr>
          <p:cNvPr id="169" name="Text Box 258"/>
          <p:cNvSpPr txBox="1">
            <a:spLocks noChangeArrowheads="1"/>
          </p:cNvSpPr>
          <p:nvPr/>
        </p:nvSpPr>
        <p:spPr bwMode="auto">
          <a:xfrm>
            <a:off x="78486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162</a:t>
            </a:r>
          </a:p>
        </p:txBody>
      </p:sp>
      <p:sp>
        <p:nvSpPr>
          <p:cNvPr id="170" name="Text Box 259"/>
          <p:cNvSpPr txBox="1">
            <a:spLocks noChangeArrowheads="1"/>
          </p:cNvSpPr>
          <p:nvPr/>
        </p:nvSpPr>
        <p:spPr bwMode="auto">
          <a:xfrm>
            <a:off x="7848600" y="32535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165</a:t>
            </a:r>
          </a:p>
        </p:txBody>
      </p:sp>
      <p:sp>
        <p:nvSpPr>
          <p:cNvPr id="171" name="Text Box 260"/>
          <p:cNvSpPr txBox="1">
            <a:spLocks noChangeArrowheads="1"/>
          </p:cNvSpPr>
          <p:nvPr/>
        </p:nvSpPr>
        <p:spPr bwMode="auto">
          <a:xfrm>
            <a:off x="80010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166</a:t>
            </a:r>
          </a:p>
        </p:txBody>
      </p:sp>
      <p:sp>
        <p:nvSpPr>
          <p:cNvPr id="172" name="Text Box 261"/>
          <p:cNvSpPr txBox="1">
            <a:spLocks noChangeArrowheads="1"/>
          </p:cNvSpPr>
          <p:nvPr/>
        </p:nvSpPr>
        <p:spPr bwMode="auto">
          <a:xfrm>
            <a:off x="80772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168</a:t>
            </a:r>
          </a:p>
        </p:txBody>
      </p:sp>
      <p:sp>
        <p:nvSpPr>
          <p:cNvPr id="173" name="Text Box 262"/>
          <p:cNvSpPr txBox="1">
            <a:spLocks noChangeArrowheads="1"/>
          </p:cNvSpPr>
          <p:nvPr/>
        </p:nvSpPr>
        <p:spPr bwMode="auto">
          <a:xfrm>
            <a:off x="80772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171</a:t>
            </a:r>
          </a:p>
        </p:txBody>
      </p:sp>
      <p:sp>
        <p:nvSpPr>
          <p:cNvPr id="174" name="Text Box 263"/>
          <p:cNvSpPr txBox="1">
            <a:spLocks noChangeArrowheads="1"/>
          </p:cNvSpPr>
          <p:nvPr/>
        </p:nvSpPr>
        <p:spPr bwMode="auto">
          <a:xfrm>
            <a:off x="79248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170</a:t>
            </a:r>
          </a:p>
        </p:txBody>
      </p:sp>
      <p:sp>
        <p:nvSpPr>
          <p:cNvPr id="175" name="Text Box 264"/>
          <p:cNvSpPr txBox="1">
            <a:spLocks noChangeArrowheads="1"/>
          </p:cNvSpPr>
          <p:nvPr/>
        </p:nvSpPr>
        <p:spPr bwMode="auto">
          <a:xfrm>
            <a:off x="80010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167</a:t>
            </a:r>
          </a:p>
        </p:txBody>
      </p:sp>
      <p:sp>
        <p:nvSpPr>
          <p:cNvPr id="176" name="Text Box 265"/>
          <p:cNvSpPr txBox="1">
            <a:spLocks noChangeArrowheads="1"/>
          </p:cNvSpPr>
          <p:nvPr/>
        </p:nvSpPr>
        <p:spPr bwMode="auto">
          <a:xfrm>
            <a:off x="78486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169</a:t>
            </a:r>
          </a:p>
        </p:txBody>
      </p:sp>
      <p:sp>
        <p:nvSpPr>
          <p:cNvPr id="177" name="Text Box 266"/>
          <p:cNvSpPr txBox="1">
            <a:spLocks noChangeArrowheads="1"/>
          </p:cNvSpPr>
          <p:nvPr/>
        </p:nvSpPr>
        <p:spPr bwMode="auto">
          <a:xfrm>
            <a:off x="76200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140</a:t>
            </a:r>
          </a:p>
        </p:txBody>
      </p:sp>
      <p:sp>
        <p:nvSpPr>
          <p:cNvPr id="178" name="Text Box 267"/>
          <p:cNvSpPr txBox="1">
            <a:spLocks noChangeArrowheads="1"/>
          </p:cNvSpPr>
          <p:nvPr/>
        </p:nvSpPr>
        <p:spPr bwMode="auto">
          <a:xfrm>
            <a:off x="7772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141</a:t>
            </a:r>
          </a:p>
        </p:txBody>
      </p:sp>
      <p:sp>
        <p:nvSpPr>
          <p:cNvPr id="179" name="Text Box 268"/>
          <p:cNvSpPr txBox="1">
            <a:spLocks noChangeArrowheads="1"/>
          </p:cNvSpPr>
          <p:nvPr/>
        </p:nvSpPr>
        <p:spPr bwMode="auto">
          <a:xfrm>
            <a:off x="79248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142</a:t>
            </a:r>
          </a:p>
        </p:txBody>
      </p:sp>
      <p:sp>
        <p:nvSpPr>
          <p:cNvPr id="180" name="Text Box 269"/>
          <p:cNvSpPr txBox="1">
            <a:spLocks noChangeArrowheads="1"/>
          </p:cNvSpPr>
          <p:nvPr/>
        </p:nvSpPr>
        <p:spPr bwMode="auto">
          <a:xfrm>
            <a:off x="76962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143</a:t>
            </a:r>
          </a:p>
        </p:txBody>
      </p:sp>
      <p:sp>
        <p:nvSpPr>
          <p:cNvPr id="181" name="Text Box 270"/>
          <p:cNvSpPr txBox="1">
            <a:spLocks noChangeArrowheads="1"/>
          </p:cNvSpPr>
          <p:nvPr/>
        </p:nvSpPr>
        <p:spPr bwMode="auto">
          <a:xfrm>
            <a:off x="7696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144</a:t>
            </a:r>
          </a:p>
        </p:txBody>
      </p:sp>
      <p:sp>
        <p:nvSpPr>
          <p:cNvPr id="182" name="Text Box 271"/>
          <p:cNvSpPr txBox="1">
            <a:spLocks noChangeArrowheads="1"/>
          </p:cNvSpPr>
          <p:nvPr/>
        </p:nvSpPr>
        <p:spPr bwMode="auto">
          <a:xfrm>
            <a:off x="7620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145</a:t>
            </a:r>
          </a:p>
        </p:txBody>
      </p:sp>
      <p:sp>
        <p:nvSpPr>
          <p:cNvPr id="183" name="Text Box 272"/>
          <p:cNvSpPr txBox="1">
            <a:spLocks noChangeArrowheads="1"/>
          </p:cNvSpPr>
          <p:nvPr/>
        </p:nvSpPr>
        <p:spPr bwMode="auto">
          <a:xfrm>
            <a:off x="78486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146</a:t>
            </a:r>
          </a:p>
        </p:txBody>
      </p:sp>
      <p:sp>
        <p:nvSpPr>
          <p:cNvPr id="184" name="Text Box 273"/>
          <p:cNvSpPr txBox="1">
            <a:spLocks noChangeArrowheads="1"/>
          </p:cNvSpPr>
          <p:nvPr/>
        </p:nvSpPr>
        <p:spPr bwMode="auto">
          <a:xfrm>
            <a:off x="76962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147</a:t>
            </a:r>
          </a:p>
        </p:txBody>
      </p:sp>
      <p:sp>
        <p:nvSpPr>
          <p:cNvPr id="185" name="Text Box 274"/>
          <p:cNvSpPr txBox="1">
            <a:spLocks noChangeArrowheads="1"/>
          </p:cNvSpPr>
          <p:nvPr/>
        </p:nvSpPr>
        <p:spPr bwMode="auto">
          <a:xfrm>
            <a:off x="7620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149</a:t>
            </a:r>
          </a:p>
        </p:txBody>
      </p:sp>
      <p:sp>
        <p:nvSpPr>
          <p:cNvPr id="186" name="Text Box 275"/>
          <p:cNvSpPr txBox="1">
            <a:spLocks noChangeArrowheads="1"/>
          </p:cNvSpPr>
          <p:nvPr/>
        </p:nvSpPr>
        <p:spPr bwMode="auto">
          <a:xfrm>
            <a:off x="76200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148</a:t>
            </a:r>
          </a:p>
        </p:txBody>
      </p:sp>
      <p:sp>
        <p:nvSpPr>
          <p:cNvPr id="187" name="Text Box 276"/>
          <p:cNvSpPr txBox="1">
            <a:spLocks noChangeArrowheads="1"/>
          </p:cNvSpPr>
          <p:nvPr/>
        </p:nvSpPr>
        <p:spPr bwMode="auto">
          <a:xfrm>
            <a:off x="7620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153</a:t>
            </a:r>
          </a:p>
        </p:txBody>
      </p:sp>
      <p:sp>
        <p:nvSpPr>
          <p:cNvPr id="188" name="Text Box 277"/>
          <p:cNvSpPr txBox="1">
            <a:spLocks noChangeArrowheads="1"/>
          </p:cNvSpPr>
          <p:nvPr/>
        </p:nvSpPr>
        <p:spPr bwMode="auto">
          <a:xfrm>
            <a:off x="80010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156</a:t>
            </a:r>
          </a:p>
        </p:txBody>
      </p:sp>
      <p:sp>
        <p:nvSpPr>
          <p:cNvPr id="189" name="Text Box 278"/>
          <p:cNvSpPr txBox="1">
            <a:spLocks noChangeArrowheads="1"/>
          </p:cNvSpPr>
          <p:nvPr/>
        </p:nvSpPr>
        <p:spPr bwMode="auto">
          <a:xfrm>
            <a:off x="7620000" y="32535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161</a:t>
            </a:r>
          </a:p>
        </p:txBody>
      </p:sp>
      <p:sp>
        <p:nvSpPr>
          <p:cNvPr id="190" name="Text Box 279"/>
          <p:cNvSpPr txBox="1">
            <a:spLocks noChangeArrowheads="1"/>
          </p:cNvSpPr>
          <p:nvPr/>
        </p:nvSpPr>
        <p:spPr bwMode="auto">
          <a:xfrm>
            <a:off x="7848600" y="31011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174</a:t>
            </a:r>
          </a:p>
        </p:txBody>
      </p:sp>
      <p:sp>
        <p:nvSpPr>
          <p:cNvPr id="191" name="Text Box 280"/>
          <p:cNvSpPr txBox="1">
            <a:spLocks noChangeArrowheads="1"/>
          </p:cNvSpPr>
          <p:nvPr/>
        </p:nvSpPr>
        <p:spPr bwMode="auto">
          <a:xfrm>
            <a:off x="7696200" y="3177381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175</a:t>
            </a:r>
          </a:p>
        </p:txBody>
      </p:sp>
      <p:sp>
        <p:nvSpPr>
          <p:cNvPr id="192" name="Text Box 281"/>
          <p:cNvSpPr txBox="1">
            <a:spLocks noChangeArrowheads="1"/>
          </p:cNvSpPr>
          <p:nvPr/>
        </p:nvSpPr>
        <p:spPr bwMode="auto">
          <a:xfrm>
            <a:off x="76962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121</a:t>
            </a:r>
          </a:p>
        </p:txBody>
      </p:sp>
      <p:sp>
        <p:nvSpPr>
          <p:cNvPr id="193" name="Text Box 282"/>
          <p:cNvSpPr txBox="1">
            <a:spLocks noChangeArrowheads="1"/>
          </p:cNvSpPr>
          <p:nvPr/>
        </p:nvSpPr>
        <p:spPr bwMode="auto">
          <a:xfrm>
            <a:off x="76962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122</a:t>
            </a:r>
          </a:p>
        </p:txBody>
      </p:sp>
      <p:sp>
        <p:nvSpPr>
          <p:cNvPr id="194" name="Text Box 283"/>
          <p:cNvSpPr txBox="1">
            <a:spLocks noChangeArrowheads="1"/>
          </p:cNvSpPr>
          <p:nvPr/>
        </p:nvSpPr>
        <p:spPr bwMode="auto">
          <a:xfrm>
            <a:off x="78486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123</a:t>
            </a:r>
          </a:p>
        </p:txBody>
      </p:sp>
      <p:sp>
        <p:nvSpPr>
          <p:cNvPr id="195" name="Text Box 284"/>
          <p:cNvSpPr txBox="1">
            <a:spLocks noChangeArrowheads="1"/>
          </p:cNvSpPr>
          <p:nvPr/>
        </p:nvSpPr>
        <p:spPr bwMode="auto">
          <a:xfrm>
            <a:off x="76200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124</a:t>
            </a:r>
          </a:p>
        </p:txBody>
      </p:sp>
      <p:sp>
        <p:nvSpPr>
          <p:cNvPr id="196" name="Text Box 285"/>
          <p:cNvSpPr txBox="1">
            <a:spLocks noChangeArrowheads="1"/>
          </p:cNvSpPr>
          <p:nvPr/>
        </p:nvSpPr>
        <p:spPr bwMode="auto">
          <a:xfrm>
            <a:off x="76962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125</a:t>
            </a:r>
          </a:p>
        </p:txBody>
      </p:sp>
      <p:sp>
        <p:nvSpPr>
          <p:cNvPr id="197" name="Text Box 286"/>
          <p:cNvSpPr txBox="1">
            <a:spLocks noChangeArrowheads="1"/>
          </p:cNvSpPr>
          <p:nvPr/>
        </p:nvSpPr>
        <p:spPr bwMode="auto">
          <a:xfrm>
            <a:off x="7772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126</a:t>
            </a:r>
          </a:p>
        </p:txBody>
      </p:sp>
      <p:sp>
        <p:nvSpPr>
          <p:cNvPr id="198" name="Text Box 287"/>
          <p:cNvSpPr txBox="1">
            <a:spLocks noChangeArrowheads="1"/>
          </p:cNvSpPr>
          <p:nvPr/>
        </p:nvSpPr>
        <p:spPr bwMode="auto">
          <a:xfrm>
            <a:off x="78486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127</a:t>
            </a:r>
          </a:p>
        </p:txBody>
      </p:sp>
      <p:sp>
        <p:nvSpPr>
          <p:cNvPr id="199" name="Text Box 288"/>
          <p:cNvSpPr txBox="1">
            <a:spLocks noChangeArrowheads="1"/>
          </p:cNvSpPr>
          <p:nvPr/>
        </p:nvSpPr>
        <p:spPr bwMode="auto">
          <a:xfrm>
            <a:off x="76962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128</a:t>
            </a:r>
          </a:p>
        </p:txBody>
      </p:sp>
      <p:sp>
        <p:nvSpPr>
          <p:cNvPr id="200" name="Text Box 289"/>
          <p:cNvSpPr txBox="1">
            <a:spLocks noChangeArrowheads="1"/>
          </p:cNvSpPr>
          <p:nvPr/>
        </p:nvSpPr>
        <p:spPr bwMode="auto">
          <a:xfrm>
            <a:off x="7772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D60093"/>
                </a:solidFill>
                <a:latin typeface="Tahoma" pitchFamily="34" charset="0"/>
                <a:cs typeface="Arial" charset="0"/>
              </a:rPr>
              <a:t>129</a:t>
            </a:r>
          </a:p>
        </p:txBody>
      </p:sp>
      <p:sp>
        <p:nvSpPr>
          <p:cNvPr id="201" name="Text Box 290"/>
          <p:cNvSpPr txBox="1">
            <a:spLocks noChangeArrowheads="1"/>
          </p:cNvSpPr>
          <p:nvPr/>
        </p:nvSpPr>
        <p:spPr bwMode="auto">
          <a:xfrm>
            <a:off x="78486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D60093"/>
                </a:solidFill>
                <a:latin typeface="Tahoma" pitchFamily="34" charset="0"/>
                <a:cs typeface="Arial" charset="0"/>
              </a:rPr>
              <a:t>130</a:t>
            </a:r>
          </a:p>
        </p:txBody>
      </p:sp>
      <p:sp>
        <p:nvSpPr>
          <p:cNvPr id="202" name="Text Box 291"/>
          <p:cNvSpPr txBox="1">
            <a:spLocks noChangeArrowheads="1"/>
          </p:cNvSpPr>
          <p:nvPr/>
        </p:nvSpPr>
        <p:spPr bwMode="auto">
          <a:xfrm>
            <a:off x="78486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D60093"/>
                </a:solidFill>
                <a:latin typeface="Tahoma" pitchFamily="34" charset="0"/>
                <a:cs typeface="Arial" charset="0"/>
              </a:rPr>
              <a:t>131</a:t>
            </a:r>
          </a:p>
        </p:txBody>
      </p:sp>
      <p:sp>
        <p:nvSpPr>
          <p:cNvPr id="203" name="Text Box 292"/>
          <p:cNvSpPr txBox="1">
            <a:spLocks noChangeArrowheads="1"/>
          </p:cNvSpPr>
          <p:nvPr/>
        </p:nvSpPr>
        <p:spPr bwMode="auto">
          <a:xfrm>
            <a:off x="76200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D60093"/>
                </a:solidFill>
                <a:latin typeface="Tahoma" pitchFamily="34" charset="0"/>
                <a:cs typeface="Arial" charset="0"/>
              </a:rPr>
              <a:t>132</a:t>
            </a:r>
          </a:p>
        </p:txBody>
      </p:sp>
      <p:sp>
        <p:nvSpPr>
          <p:cNvPr id="204" name="Text Box 293"/>
          <p:cNvSpPr txBox="1">
            <a:spLocks noChangeArrowheads="1"/>
          </p:cNvSpPr>
          <p:nvPr/>
        </p:nvSpPr>
        <p:spPr bwMode="auto">
          <a:xfrm>
            <a:off x="7772400" y="30249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D60093"/>
                </a:solidFill>
                <a:latin typeface="Tahoma" pitchFamily="34" charset="0"/>
                <a:cs typeface="Arial" charset="0"/>
              </a:rPr>
              <a:t>133</a:t>
            </a:r>
          </a:p>
        </p:txBody>
      </p:sp>
      <p:sp>
        <p:nvSpPr>
          <p:cNvPr id="205" name="Text Box 294"/>
          <p:cNvSpPr txBox="1">
            <a:spLocks noChangeArrowheads="1"/>
          </p:cNvSpPr>
          <p:nvPr/>
        </p:nvSpPr>
        <p:spPr bwMode="auto">
          <a:xfrm>
            <a:off x="7772400" y="310118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D60093"/>
                </a:solidFill>
                <a:latin typeface="Tahoma" pitchFamily="34" charset="0"/>
                <a:cs typeface="Arial" charset="0"/>
              </a:rPr>
              <a:t>134</a:t>
            </a:r>
          </a:p>
        </p:txBody>
      </p:sp>
      <p:sp>
        <p:nvSpPr>
          <p:cNvPr id="206" name="AutoShape 123"/>
          <p:cNvSpPr>
            <a:spLocks noChangeArrowheads="1"/>
          </p:cNvSpPr>
          <p:nvPr/>
        </p:nvSpPr>
        <p:spPr bwMode="auto">
          <a:xfrm>
            <a:off x="6638813" y="2209800"/>
            <a:ext cx="2571974" cy="2362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latin typeface="Tahoma" pitchFamily="34" charset="0"/>
                <a:cs typeface="Arial" charset="0"/>
              </a:rPr>
              <a:t>HẾT GIỜ</a:t>
            </a: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8496300" y="6172200"/>
            <a:ext cx="4191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854512"/>
              </p:ext>
            </p:extLst>
          </p:nvPr>
        </p:nvGraphicFramePr>
        <p:xfrm>
          <a:off x="1981200" y="4572000"/>
          <a:ext cx="5334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7" imgW="279360" imgH="393480" progId="Equation.DSMT4">
                  <p:embed/>
                </p:oleObj>
              </mc:Choice>
              <mc:Fallback>
                <p:oleObj name="Equation" r:id="rId7" imgW="27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5334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" name="Table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35162"/>
              </p:ext>
            </p:extLst>
          </p:nvPr>
        </p:nvGraphicFramePr>
        <p:xfrm>
          <a:off x="228600" y="1181238"/>
          <a:ext cx="6182474" cy="4419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988"/>
                <a:gridCol w="1209614"/>
                <a:gridCol w="949872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LUẬN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 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1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IA = IB                            </a:t>
                      </a:r>
                      <a:endParaRPr lang="en-US" sz="20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1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IA + IB = AB</a:t>
                      </a:r>
                      <a:endParaRPr lang="en-US" sz="20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1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IA + IB = AB và IA = IB</a:t>
                      </a:r>
                      <a:endParaRPr lang="en-US" sz="20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 IA = IB =</a:t>
                      </a:r>
                    </a:p>
                    <a:p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4544994" y="40386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4555268" y="50292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5701693" y="2189162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2" name="TextBox 211"/>
          <p:cNvSpPr txBox="1">
            <a:spLocks noChangeArrowheads="1"/>
          </p:cNvSpPr>
          <p:nvPr/>
        </p:nvSpPr>
        <p:spPr bwMode="auto">
          <a:xfrm>
            <a:off x="5670014" y="310589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2400"/>
            <a:ext cx="786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tập 2: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Các kết luận sau đúng hay sai?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170941"/>
              </p:ext>
            </p:extLst>
          </p:nvPr>
        </p:nvGraphicFramePr>
        <p:xfrm>
          <a:off x="1600200" y="4744931"/>
          <a:ext cx="5334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9" imgW="279360" imgH="393480" progId="Equation.DSMT4">
                  <p:embed/>
                </p:oleObj>
              </mc:Choice>
              <mc:Fallback>
                <p:oleObj name="Equation" r:id="rId9" imgW="2793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744931"/>
                        <a:ext cx="5334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3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3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7"/>
                                            </p:cond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7"/>
                                            </p:cond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7000"/>
                            </p:stCondLst>
                            <p:childTnLst>
                              <p:par>
                                <p:cTn id="2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1"/>
                                            </p:cond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9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00"/>
                            </p:stCondLst>
                            <p:childTnLst>
                              <p:par>
                                <p:cTn id="2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1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4000"/>
                            </p:stCondLst>
                            <p:childTnLst>
                              <p:par>
                                <p:cTn id="2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5000"/>
                            </p:stCondLst>
                            <p:childTnLst>
                              <p:par>
                                <p:cTn id="2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3"/>
                                            </p:cond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6000"/>
                            </p:stCondLst>
                            <p:childTnLst>
                              <p:par>
                                <p:cTn id="2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8000"/>
                            </p:stCondLst>
                            <p:childTnLst>
                              <p:par>
                                <p:cTn id="2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5"/>
                                            </p:cond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2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9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7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3000"/>
                            </p:stCondLst>
                            <p:childTnLst>
                              <p:par>
                                <p:cTn id="2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9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1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9000"/>
                            </p:stCondLst>
                            <p:childTnLst>
                              <p:par>
                                <p:cTn id="2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0000"/>
                            </p:stCondLst>
                            <p:childTnLst>
                              <p:par>
                                <p:cTn id="3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3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1000"/>
                            </p:stCondLst>
                            <p:childTnLst>
                              <p:par>
                                <p:cTn id="3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7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2000"/>
                            </p:stCondLst>
                            <p:childTnLst>
                              <p:par>
                                <p:cTn id="3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3000"/>
                            </p:stCondLst>
                            <p:childTnLst>
                              <p:par>
                                <p:cTn id="3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5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4000"/>
                            </p:stCondLst>
                            <p:childTnLst>
                              <p:par>
                                <p:cTn id="3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9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5000"/>
                            </p:stCondLst>
                            <p:childTnLst>
                              <p:par>
                                <p:cTn id="3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6000"/>
                            </p:stCondLst>
                            <p:childTnLst>
                              <p:par>
                                <p:cTn id="3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7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7000"/>
                            </p:stCondLst>
                            <p:childTnLst>
                              <p:par>
                                <p:cTn id="3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1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78000"/>
                            </p:stCondLst>
                            <p:childTnLst>
                              <p:par>
                                <p:cTn id="3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79000"/>
                            </p:stCondLst>
                            <p:childTnLst>
                              <p:par>
                                <p:cTn id="3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9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80000"/>
                            </p:stCondLst>
                            <p:childTnLst>
                              <p:par>
                                <p:cTn id="3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81000"/>
                            </p:stCondLst>
                            <p:childTnLst>
                              <p:par>
                                <p:cTn id="3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3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1"/>
                                            </p:cond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3000"/>
                            </p:stCondLst>
                            <p:childTnLst>
                              <p:par>
                                <p:cTn id="3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84000"/>
                            </p:stCondLst>
                            <p:childTnLst>
                              <p:par>
                                <p:cTn id="3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5000"/>
                            </p:stCondLst>
                            <p:childTnLst>
                              <p:par>
                                <p:cTn id="3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3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86000"/>
                            </p:stCondLst>
                            <p:childTnLst>
                              <p:par>
                                <p:cTn id="3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7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3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1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3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5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9000"/>
                            </p:stCondLst>
                            <p:childTnLst>
                              <p:par>
                                <p:cTn id="3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9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90000"/>
                            </p:stCondLst>
                            <p:childTnLst>
                              <p:par>
                                <p:cTn id="3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3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91000"/>
                            </p:stCondLst>
                            <p:childTnLst>
                              <p:par>
                                <p:cTn id="3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7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92000"/>
                            </p:stCondLst>
                            <p:childTnLst>
                              <p:par>
                                <p:cTn id="3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1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93000"/>
                            </p:stCondLst>
                            <p:childTnLst>
                              <p:par>
                                <p:cTn id="3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94000"/>
                            </p:stCondLst>
                            <p:childTnLst>
                              <p:par>
                                <p:cTn id="3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9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4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3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96000"/>
                            </p:stCondLst>
                            <p:childTnLst>
                              <p:par>
                                <p:cTn id="4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7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4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1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98000"/>
                            </p:stCondLst>
                            <p:childTnLst>
                              <p:par>
                                <p:cTn id="4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5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99000"/>
                            </p:stCondLst>
                            <p:childTnLst>
                              <p:par>
                                <p:cTn id="4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9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3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7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1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5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9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3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7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1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5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9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3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7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1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5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9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3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7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5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9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7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1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9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5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3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5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1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5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29000"/>
                            </p:stCondLst>
                            <p:childTnLst>
                              <p:par>
                                <p:cTn id="5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30000"/>
                            </p:stCondLst>
                            <p:childTnLst>
                              <p:par>
                                <p:cTn id="5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3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5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7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5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33000"/>
                            </p:stCondLst>
                            <p:childTnLst>
                              <p:par>
                                <p:cTn id="5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34000"/>
                            </p:stCondLst>
                            <p:childTnLst>
                              <p:par>
                                <p:cTn id="5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9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5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36000"/>
                            </p:stCondLst>
                            <p:childTnLst>
                              <p:par>
                                <p:cTn id="5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7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5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1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38000"/>
                            </p:stCondLst>
                            <p:childTnLst>
                              <p:par>
                                <p:cTn id="5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39000"/>
                            </p:stCondLst>
                            <p:childTnLst>
                              <p:par>
                                <p:cTn id="5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9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40000"/>
                            </p:stCondLst>
                            <p:childTnLst>
                              <p:par>
                                <p:cTn id="5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3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41000"/>
                            </p:stCondLst>
                            <p:childTnLst>
                              <p:par>
                                <p:cTn id="5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5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43000"/>
                            </p:stCondLst>
                            <p:childTnLst>
                              <p:par>
                                <p:cTn id="5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44000"/>
                            </p:stCondLst>
                            <p:childTnLst>
                              <p:par>
                                <p:cTn id="5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9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6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3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46000"/>
                            </p:stCondLst>
                            <p:childTnLst>
                              <p:par>
                                <p:cTn id="6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7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47000"/>
                            </p:stCondLst>
                            <p:childTnLst>
                              <p:par>
                                <p:cTn id="6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48000"/>
                            </p:stCondLst>
                            <p:childTnLst>
                              <p:par>
                                <p:cTn id="6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5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49000"/>
                            </p:stCondLst>
                            <p:childTnLst>
                              <p:par>
                                <p:cTn id="6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9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50000"/>
                            </p:stCondLst>
                            <p:childTnLst>
                              <p:par>
                                <p:cTn id="6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51000"/>
                            </p:stCondLst>
                            <p:childTnLst>
                              <p:par>
                                <p:cTn id="6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6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53000"/>
                            </p:stCondLst>
                            <p:childTnLst>
                              <p:par>
                                <p:cTn id="6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54000"/>
                            </p:stCondLst>
                            <p:childTnLst>
                              <p:par>
                                <p:cTn id="6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6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56000"/>
                            </p:stCondLst>
                            <p:childTnLst>
                              <p:par>
                                <p:cTn id="6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7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6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58000"/>
                            </p:stCondLst>
                            <p:childTnLst>
                              <p:par>
                                <p:cTn id="6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159000"/>
                            </p:stCondLst>
                            <p:childTnLst>
                              <p:par>
                                <p:cTn id="6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60000"/>
                            </p:stCondLst>
                            <p:childTnLst>
                              <p:par>
                                <p:cTn id="6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161000"/>
                            </p:stCondLst>
                            <p:childTnLst>
                              <p:par>
                                <p:cTn id="6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6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63000"/>
                            </p:stCondLst>
                            <p:childTnLst>
                              <p:par>
                                <p:cTn id="6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164000"/>
                            </p:stCondLst>
                            <p:childTnLst>
                              <p:par>
                                <p:cTn id="6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9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6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3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66000"/>
                            </p:stCondLst>
                            <p:childTnLst>
                              <p:par>
                                <p:cTn id="6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167000"/>
                            </p:stCondLst>
                            <p:childTnLst>
                              <p:par>
                                <p:cTn id="6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168000"/>
                            </p:stCondLst>
                            <p:childTnLst>
                              <p:par>
                                <p:cTn id="6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69000"/>
                            </p:stCondLst>
                            <p:childTnLst>
                              <p:par>
                                <p:cTn id="6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170000"/>
                            </p:stCondLst>
                            <p:childTnLst>
                              <p:par>
                                <p:cTn id="7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171000"/>
                            </p:stCondLst>
                            <p:childTnLst>
                              <p:par>
                                <p:cTn id="7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7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173000"/>
                            </p:stCondLst>
                            <p:childTnLst>
                              <p:par>
                                <p:cTn id="7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174000"/>
                            </p:stCondLst>
                            <p:childTnLst>
                              <p:par>
                                <p:cTn id="7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 animBg="1"/>
      <p:bldP spid="209" grpId="0"/>
      <p:bldP spid="210" grpId="0"/>
      <p:bldP spid="211" grpId="0"/>
      <p:bldP spid="21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59" name="Line 215"/>
          <p:cNvSpPr>
            <a:spLocks noChangeShapeType="1"/>
          </p:cNvSpPr>
          <p:nvPr/>
        </p:nvSpPr>
        <p:spPr bwMode="auto">
          <a:xfrm>
            <a:off x="2444750" y="1739900"/>
            <a:ext cx="3098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560" name="Group 216"/>
          <p:cNvGrpSpPr>
            <a:grpSpLocks/>
          </p:cNvGrpSpPr>
          <p:nvPr/>
        </p:nvGrpSpPr>
        <p:grpSpPr bwMode="auto">
          <a:xfrm>
            <a:off x="2112963" y="1470025"/>
            <a:ext cx="382587" cy="366713"/>
            <a:chOff x="1331" y="926"/>
            <a:chExt cx="241" cy="231"/>
          </a:xfrm>
        </p:grpSpPr>
        <p:sp>
          <p:nvSpPr>
            <p:cNvPr id="4117" name="Oval 44"/>
            <p:cNvSpPr>
              <a:spLocks noChangeArrowheads="1"/>
            </p:cNvSpPr>
            <p:nvPr/>
          </p:nvSpPr>
          <p:spPr bwMode="auto">
            <a:xfrm>
              <a:off x="1523" y="1083"/>
              <a:ext cx="27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0" name="Text Box 46"/>
            <p:cNvSpPr txBox="1">
              <a:spLocks noChangeArrowheads="1"/>
            </p:cNvSpPr>
            <p:nvPr/>
          </p:nvSpPr>
          <p:spPr bwMode="auto">
            <a:xfrm>
              <a:off x="1331" y="926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.VnAvant" pitchFamily="34" charset="0"/>
                </a:rPr>
                <a:t>A</a:t>
              </a:r>
            </a:p>
          </p:txBody>
        </p:sp>
      </p:grpSp>
      <p:grpSp>
        <p:nvGrpSpPr>
          <p:cNvPr id="57561" name="Group 217"/>
          <p:cNvGrpSpPr>
            <a:grpSpLocks/>
          </p:cNvGrpSpPr>
          <p:nvPr/>
        </p:nvGrpSpPr>
        <p:grpSpPr bwMode="auto">
          <a:xfrm>
            <a:off x="5530850" y="1470025"/>
            <a:ext cx="382588" cy="366713"/>
            <a:chOff x="3484" y="926"/>
            <a:chExt cx="241" cy="231"/>
          </a:xfrm>
        </p:grpSpPr>
        <p:sp>
          <p:nvSpPr>
            <p:cNvPr id="4115" name="Oval 45"/>
            <p:cNvSpPr>
              <a:spLocks noChangeArrowheads="1"/>
            </p:cNvSpPr>
            <p:nvPr/>
          </p:nvSpPr>
          <p:spPr bwMode="auto">
            <a:xfrm>
              <a:off x="3484" y="1083"/>
              <a:ext cx="27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1" name="Text Box 47"/>
            <p:cNvSpPr txBox="1">
              <a:spLocks noChangeArrowheads="1"/>
            </p:cNvSpPr>
            <p:nvPr/>
          </p:nvSpPr>
          <p:spPr bwMode="auto">
            <a:xfrm>
              <a:off x="3484" y="926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.VnAvant" pitchFamily="34" charset="0"/>
                </a:rPr>
                <a:t>B</a:t>
              </a:r>
            </a:p>
          </p:txBody>
        </p:sp>
      </p:grpSp>
      <p:grpSp>
        <p:nvGrpSpPr>
          <p:cNvPr id="57547" name="Group 203"/>
          <p:cNvGrpSpPr>
            <a:grpSpLocks/>
          </p:cNvGrpSpPr>
          <p:nvPr/>
        </p:nvGrpSpPr>
        <p:grpSpPr bwMode="auto">
          <a:xfrm>
            <a:off x="3822700" y="1431925"/>
            <a:ext cx="382588" cy="366713"/>
            <a:chOff x="4368" y="2499"/>
            <a:chExt cx="241" cy="231"/>
          </a:xfrm>
        </p:grpSpPr>
        <p:sp>
          <p:nvSpPr>
            <p:cNvPr id="4113" name="Oval 43"/>
            <p:cNvSpPr>
              <a:spLocks noChangeArrowheads="1"/>
            </p:cNvSpPr>
            <p:nvPr/>
          </p:nvSpPr>
          <p:spPr bwMode="auto">
            <a:xfrm>
              <a:off x="4463" y="2680"/>
              <a:ext cx="28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Text Box 48"/>
            <p:cNvSpPr txBox="1">
              <a:spLocks noChangeArrowheads="1"/>
            </p:cNvSpPr>
            <p:nvPr/>
          </p:nvSpPr>
          <p:spPr bwMode="auto">
            <a:xfrm>
              <a:off x="4368" y="2499"/>
              <a:ext cx="2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.VnTime" pitchFamily="34" charset="0"/>
                </a:rPr>
                <a:t>M</a:t>
              </a:r>
            </a:p>
          </p:txBody>
        </p:sp>
      </p:grpSp>
      <p:grpSp>
        <p:nvGrpSpPr>
          <p:cNvPr id="57548" name="Group 204"/>
          <p:cNvGrpSpPr>
            <a:grpSpLocks/>
          </p:cNvGrpSpPr>
          <p:nvPr/>
        </p:nvGrpSpPr>
        <p:grpSpPr bwMode="auto">
          <a:xfrm>
            <a:off x="2420938" y="1738313"/>
            <a:ext cx="1574800" cy="414337"/>
            <a:chOff x="3485" y="2692"/>
            <a:chExt cx="992" cy="261"/>
          </a:xfrm>
        </p:grpSpPr>
        <p:sp>
          <p:nvSpPr>
            <p:cNvPr id="4109" name="Line 49"/>
            <p:cNvSpPr>
              <a:spLocks noChangeShapeType="1"/>
            </p:cNvSpPr>
            <p:nvPr/>
          </p:nvSpPr>
          <p:spPr bwMode="auto">
            <a:xfrm>
              <a:off x="3485" y="2692"/>
              <a:ext cx="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50"/>
            <p:cNvSpPr>
              <a:spLocks noChangeShapeType="1"/>
            </p:cNvSpPr>
            <p:nvPr/>
          </p:nvSpPr>
          <p:spPr bwMode="auto">
            <a:xfrm>
              <a:off x="4477" y="2692"/>
              <a:ext cx="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51"/>
            <p:cNvSpPr>
              <a:spLocks noChangeShapeType="1"/>
            </p:cNvSpPr>
            <p:nvPr/>
          </p:nvSpPr>
          <p:spPr bwMode="auto">
            <a:xfrm>
              <a:off x="3485" y="2934"/>
              <a:ext cx="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Text Box 52"/>
            <p:cNvSpPr txBox="1">
              <a:spLocks noChangeArrowheads="1"/>
            </p:cNvSpPr>
            <p:nvPr/>
          </p:nvSpPr>
          <p:spPr bwMode="auto">
            <a:xfrm>
              <a:off x="3751" y="2741"/>
              <a:ext cx="5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.VnTime" pitchFamily="34" charset="0"/>
                </a:rPr>
                <a:t>1,5cm</a:t>
              </a:r>
            </a:p>
          </p:txBody>
        </p:sp>
      </p:grpSp>
      <p:pic>
        <p:nvPicPr>
          <p:cNvPr id="57550" name="Picture 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1004888"/>
            <a:ext cx="914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209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29638" y="6473825"/>
            <a:ext cx="614362" cy="384175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557" name="Group 213"/>
          <p:cNvGrpSpPr>
            <a:grpSpLocks/>
          </p:cNvGrpSpPr>
          <p:nvPr/>
        </p:nvGrpSpPr>
        <p:grpSpPr bwMode="auto">
          <a:xfrm>
            <a:off x="1889125" y="1774825"/>
            <a:ext cx="9251950" cy="1017588"/>
            <a:chOff x="1377" y="1652"/>
            <a:chExt cx="5828" cy="641"/>
          </a:xfrm>
        </p:grpSpPr>
        <p:pic>
          <p:nvPicPr>
            <p:cNvPr id="4107" name="Picture 2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332" b="20660"/>
            <a:stretch>
              <a:fillRect/>
            </a:stretch>
          </p:blipFill>
          <p:spPr bwMode="auto">
            <a:xfrm>
              <a:off x="1377" y="1652"/>
              <a:ext cx="5828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212"/>
            <p:cNvSpPr txBox="1">
              <a:spLocks noChangeArrowheads="1"/>
            </p:cNvSpPr>
            <p:nvPr/>
          </p:nvSpPr>
          <p:spPr bwMode="auto">
            <a:xfrm>
              <a:off x="1530" y="1910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Avant" pitchFamily="34" charset="0"/>
                </a:rPr>
                <a:t>0</a:t>
              </a:r>
            </a:p>
          </p:txBody>
        </p:sp>
      </p:grpSp>
      <p:pic>
        <p:nvPicPr>
          <p:cNvPr id="57558" name="Picture 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028700"/>
            <a:ext cx="914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32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526E-6 L 0.34531 0.000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7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7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7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7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12" name="Group 148"/>
          <p:cNvGrpSpPr>
            <a:grpSpLocks/>
          </p:cNvGrpSpPr>
          <p:nvPr/>
        </p:nvGrpSpPr>
        <p:grpSpPr bwMode="auto">
          <a:xfrm rot="5249628">
            <a:off x="445294" y="819944"/>
            <a:ext cx="5257800" cy="5183188"/>
            <a:chOff x="693" y="1464"/>
            <a:chExt cx="2496" cy="2496"/>
          </a:xfrm>
        </p:grpSpPr>
        <p:grpSp>
          <p:nvGrpSpPr>
            <p:cNvPr id="5167" name="Group 149"/>
            <p:cNvGrpSpPr>
              <a:grpSpLocks/>
            </p:cNvGrpSpPr>
            <p:nvPr/>
          </p:nvGrpSpPr>
          <p:grpSpPr bwMode="auto">
            <a:xfrm>
              <a:off x="693" y="1464"/>
              <a:ext cx="2496" cy="2496"/>
              <a:chOff x="624" y="1104"/>
              <a:chExt cx="2352" cy="2352"/>
            </a:xfrm>
          </p:grpSpPr>
          <p:sp>
            <p:nvSpPr>
              <p:cNvPr id="5195" name="Oval 150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2352" cy="235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6" name="Line 151"/>
              <p:cNvSpPr>
                <a:spLocks noChangeShapeType="1"/>
              </p:cNvSpPr>
              <p:nvPr/>
            </p:nvSpPr>
            <p:spPr bwMode="auto">
              <a:xfrm>
                <a:off x="1806" y="1104"/>
                <a:ext cx="1" cy="235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" name="Line 152"/>
              <p:cNvSpPr>
                <a:spLocks noChangeShapeType="1"/>
              </p:cNvSpPr>
              <p:nvPr/>
            </p:nvSpPr>
            <p:spPr bwMode="auto">
              <a:xfrm flipH="1">
                <a:off x="624" y="2286"/>
                <a:ext cx="235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68" name="Group 153"/>
            <p:cNvGrpSpPr>
              <a:grpSpLocks/>
            </p:cNvGrpSpPr>
            <p:nvPr/>
          </p:nvGrpSpPr>
          <p:grpSpPr bwMode="auto">
            <a:xfrm>
              <a:off x="948" y="1737"/>
              <a:ext cx="1584" cy="1020"/>
              <a:chOff x="948" y="1737"/>
              <a:chExt cx="1584" cy="1020"/>
            </a:xfrm>
          </p:grpSpPr>
          <p:sp>
            <p:nvSpPr>
              <p:cNvPr id="5169" name="Freeform 154"/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70" name="Group 155"/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68"/>
                <a:chOff x="1890" y="213"/>
                <a:chExt cx="360" cy="900"/>
              </a:xfrm>
            </p:grpSpPr>
            <p:sp>
              <p:nvSpPr>
                <p:cNvPr id="5189" name="Freeform 156"/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8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0" name="Freeform 157"/>
                <p:cNvSpPr>
                  <a:spLocks/>
                </p:cNvSpPr>
                <p:nvPr/>
              </p:nvSpPr>
              <p:spPr bwMode="auto">
                <a:xfrm>
                  <a:off x="1924" y="317"/>
                  <a:ext cx="209" cy="703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1" name="Freeform 158"/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2" name="Freeform 159"/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3" name="Freeform 160"/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4" name="Freeform 161"/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71" name="Group 162"/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5172" name="Freeform 163"/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Freeform 164"/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Freeform 165"/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5" name="Freeform 166"/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Freeform 167"/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7" name="Freeform 168"/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8" name="Freeform 169"/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9" name="Freeform 170"/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0" name="Freeform 171"/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1" name="Freeform 172"/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2" name="Freeform 173"/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3" name="Freeform 174"/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4" name="Freeform 175"/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5" name="Freeform 176"/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6" name="Freeform 177"/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7" name="Freeform 178"/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8" name="Freeform 179"/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3844" name="Oval 180"/>
          <p:cNvSpPr>
            <a:spLocks noChangeArrowheads="1"/>
          </p:cNvSpPr>
          <p:nvPr/>
        </p:nvSpPr>
        <p:spPr bwMode="auto">
          <a:xfrm rot="6594164">
            <a:off x="1168400" y="1468438"/>
            <a:ext cx="3887787" cy="3887788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845" name="Group 181"/>
          <p:cNvGrpSpPr>
            <a:grpSpLocks/>
          </p:cNvGrpSpPr>
          <p:nvPr/>
        </p:nvGrpSpPr>
        <p:grpSpPr bwMode="auto">
          <a:xfrm rot="5249628">
            <a:off x="3264694" y="819944"/>
            <a:ext cx="5257800" cy="5183188"/>
            <a:chOff x="693" y="1464"/>
            <a:chExt cx="2496" cy="2496"/>
          </a:xfrm>
        </p:grpSpPr>
        <p:grpSp>
          <p:nvGrpSpPr>
            <p:cNvPr id="5136" name="Group 182"/>
            <p:cNvGrpSpPr>
              <a:grpSpLocks/>
            </p:cNvGrpSpPr>
            <p:nvPr/>
          </p:nvGrpSpPr>
          <p:grpSpPr bwMode="auto">
            <a:xfrm>
              <a:off x="693" y="1464"/>
              <a:ext cx="2496" cy="2496"/>
              <a:chOff x="624" y="1104"/>
              <a:chExt cx="2352" cy="2352"/>
            </a:xfrm>
          </p:grpSpPr>
          <p:sp>
            <p:nvSpPr>
              <p:cNvPr id="5164" name="Oval 18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2352" cy="235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Line 184"/>
              <p:cNvSpPr>
                <a:spLocks noChangeShapeType="1"/>
              </p:cNvSpPr>
              <p:nvPr/>
            </p:nvSpPr>
            <p:spPr bwMode="auto">
              <a:xfrm>
                <a:off x="1806" y="1104"/>
                <a:ext cx="1" cy="235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Line 185"/>
              <p:cNvSpPr>
                <a:spLocks noChangeShapeType="1"/>
              </p:cNvSpPr>
              <p:nvPr/>
            </p:nvSpPr>
            <p:spPr bwMode="auto">
              <a:xfrm flipH="1">
                <a:off x="624" y="2286"/>
                <a:ext cx="235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7" name="Group 186"/>
            <p:cNvGrpSpPr>
              <a:grpSpLocks/>
            </p:cNvGrpSpPr>
            <p:nvPr/>
          </p:nvGrpSpPr>
          <p:grpSpPr bwMode="auto">
            <a:xfrm>
              <a:off x="948" y="1737"/>
              <a:ext cx="1584" cy="1020"/>
              <a:chOff x="948" y="1737"/>
              <a:chExt cx="1584" cy="1020"/>
            </a:xfrm>
          </p:grpSpPr>
          <p:sp>
            <p:nvSpPr>
              <p:cNvPr id="5138" name="Freeform 187"/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39" name="Group 188"/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68"/>
                <a:chOff x="1890" y="213"/>
                <a:chExt cx="360" cy="900"/>
              </a:xfrm>
            </p:grpSpPr>
            <p:sp>
              <p:nvSpPr>
                <p:cNvPr id="5158" name="Freeform 189"/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8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9" name="Freeform 190"/>
                <p:cNvSpPr>
                  <a:spLocks/>
                </p:cNvSpPr>
                <p:nvPr/>
              </p:nvSpPr>
              <p:spPr bwMode="auto">
                <a:xfrm>
                  <a:off x="1924" y="317"/>
                  <a:ext cx="209" cy="703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0" name="Freeform 191"/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1" name="Freeform 192"/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2" name="Freeform 193"/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3" name="Freeform 194"/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40" name="Group 195"/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5141" name="Freeform 196"/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2" name="Freeform 197"/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3" name="Freeform 198"/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4" name="Freeform 199"/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5" name="Freeform 200"/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6" name="Freeform 201"/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7" name="Freeform 202"/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8" name="Freeform 203"/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9" name="Freeform 204"/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0" name="Freeform 205"/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1" name="Freeform 206"/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2" name="Freeform 207"/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3" name="Freeform 208"/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4" name="Freeform 209"/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5" name="Freeform 210"/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6" name="Freeform 211"/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7" name="Freeform 212"/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3877" name="Oval 213"/>
          <p:cNvSpPr>
            <a:spLocks noChangeArrowheads="1"/>
          </p:cNvSpPr>
          <p:nvPr/>
        </p:nvSpPr>
        <p:spPr bwMode="auto">
          <a:xfrm rot="6594164">
            <a:off x="3987800" y="1468438"/>
            <a:ext cx="3887787" cy="3887788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78" name="Line 214"/>
          <p:cNvSpPr>
            <a:spLocks noChangeShapeType="1"/>
          </p:cNvSpPr>
          <p:nvPr/>
        </p:nvSpPr>
        <p:spPr bwMode="auto">
          <a:xfrm>
            <a:off x="2997200" y="3373438"/>
            <a:ext cx="28956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79" name="Oval 215"/>
          <p:cNvSpPr>
            <a:spLocks noChangeArrowheads="1"/>
          </p:cNvSpPr>
          <p:nvPr/>
        </p:nvSpPr>
        <p:spPr bwMode="auto">
          <a:xfrm>
            <a:off x="2997200" y="3297238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80" name="Oval 216"/>
          <p:cNvSpPr>
            <a:spLocks noChangeArrowheads="1"/>
          </p:cNvSpPr>
          <p:nvPr/>
        </p:nvSpPr>
        <p:spPr bwMode="auto">
          <a:xfrm>
            <a:off x="5816600" y="3297238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81" name="Text Box 217"/>
          <p:cNvSpPr txBox="1">
            <a:spLocks noChangeArrowheads="1"/>
          </p:cNvSpPr>
          <p:nvPr/>
        </p:nvSpPr>
        <p:spPr bwMode="auto">
          <a:xfrm>
            <a:off x="2768600" y="27638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NI-Times" pitchFamily="2" charset="0"/>
                <a:cs typeface="Arial" charset="0"/>
              </a:rPr>
              <a:t>A</a:t>
            </a:r>
          </a:p>
        </p:txBody>
      </p:sp>
      <p:sp>
        <p:nvSpPr>
          <p:cNvPr id="113882" name="Text Box 218"/>
          <p:cNvSpPr txBox="1">
            <a:spLocks noChangeArrowheads="1"/>
          </p:cNvSpPr>
          <p:nvPr/>
        </p:nvSpPr>
        <p:spPr bwMode="auto">
          <a:xfrm>
            <a:off x="5588000" y="27638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NI-Times" pitchFamily="2" charset="0"/>
                <a:cs typeface="Arial" charset="0"/>
              </a:rPr>
              <a:t>B</a:t>
            </a:r>
          </a:p>
        </p:txBody>
      </p:sp>
      <p:sp>
        <p:nvSpPr>
          <p:cNvPr id="113883" name="Oval 219"/>
          <p:cNvSpPr>
            <a:spLocks noChangeArrowheads="1"/>
          </p:cNvSpPr>
          <p:nvPr/>
        </p:nvSpPr>
        <p:spPr bwMode="auto">
          <a:xfrm>
            <a:off x="4445000" y="2001838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84" name="Oval 220"/>
          <p:cNvSpPr>
            <a:spLocks noChangeArrowheads="1"/>
          </p:cNvSpPr>
          <p:nvPr/>
        </p:nvSpPr>
        <p:spPr bwMode="auto">
          <a:xfrm>
            <a:off x="4445000" y="4668838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85" name="Line 221"/>
          <p:cNvSpPr>
            <a:spLocks noChangeShapeType="1"/>
          </p:cNvSpPr>
          <p:nvPr/>
        </p:nvSpPr>
        <p:spPr bwMode="auto">
          <a:xfrm>
            <a:off x="4521200" y="935038"/>
            <a:ext cx="1588" cy="4572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886" name="Oval 222"/>
          <p:cNvSpPr>
            <a:spLocks noChangeArrowheads="1"/>
          </p:cNvSpPr>
          <p:nvPr/>
        </p:nvSpPr>
        <p:spPr bwMode="auto">
          <a:xfrm>
            <a:off x="4445000" y="3297238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887" name="Text Box 223"/>
          <p:cNvSpPr txBox="1">
            <a:spLocks noChangeArrowheads="1"/>
          </p:cNvSpPr>
          <p:nvPr/>
        </p:nvSpPr>
        <p:spPr bwMode="auto">
          <a:xfrm>
            <a:off x="4064000" y="28400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NI-Times" pitchFamily="2" charset="0"/>
                <a:cs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214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113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0"/>
                                        <p:tgtEl>
                                          <p:spTgt spid="11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113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0"/>
                                        <p:tgtEl>
                                          <p:spTgt spid="11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3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1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3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3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13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3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3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44" grpId="0" animBg="1"/>
      <p:bldP spid="113844" grpId="1" animBg="1"/>
      <p:bldP spid="113877" grpId="0" animBg="1"/>
      <p:bldP spid="113877" grpId="1" animBg="1"/>
      <p:bldP spid="113878" grpId="0" animBg="1"/>
      <p:bldP spid="113879" grpId="0" animBg="1"/>
      <p:bldP spid="113880" grpId="0" animBg="1"/>
      <p:bldP spid="113881" grpId="0"/>
      <p:bldP spid="113882" grpId="0"/>
      <p:bldP spid="113883" grpId="0" animBg="1"/>
      <p:bldP spid="113883" grpId="1" animBg="1"/>
      <p:bldP spid="113884" grpId="0" animBg="1"/>
      <p:bldP spid="113884" grpId="1" animBg="1"/>
      <p:bldP spid="113885" grpId="0" animBg="1"/>
      <p:bldP spid="113885" grpId="1" animBg="1"/>
      <p:bldP spid="113886" grpId="0" animBg="1"/>
      <p:bldP spid="1138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386" y="914400"/>
            <a:ext cx="6400800" cy="518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438400" y="3352800"/>
            <a:ext cx="4495800" cy="304800"/>
            <a:chOff x="768" y="2112"/>
            <a:chExt cx="2832" cy="192"/>
          </a:xfrm>
        </p:grpSpPr>
        <p:sp>
          <p:nvSpPr>
            <p:cNvPr id="29707" name="Line 5"/>
            <p:cNvSpPr>
              <a:spLocks noChangeShapeType="1"/>
            </p:cNvSpPr>
            <p:nvPr/>
          </p:nvSpPr>
          <p:spPr bwMode="auto">
            <a:xfrm>
              <a:off x="768" y="2208"/>
              <a:ext cx="2832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6"/>
            <p:cNvSpPr>
              <a:spLocks noChangeShapeType="1"/>
            </p:cNvSpPr>
            <p:nvPr/>
          </p:nvSpPr>
          <p:spPr bwMode="auto">
            <a:xfrm>
              <a:off x="768" y="2112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7"/>
            <p:cNvSpPr>
              <a:spLocks noChangeShapeType="1"/>
            </p:cNvSpPr>
            <p:nvPr/>
          </p:nvSpPr>
          <p:spPr bwMode="auto">
            <a:xfrm>
              <a:off x="3600" y="2112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133600" y="2498725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553200" y="2466068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76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95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3429000" y="838200"/>
            <a:ext cx="2362200" cy="5638800"/>
          </a:xfrm>
          <a:custGeom>
            <a:avLst/>
            <a:gdLst>
              <a:gd name="T0" fmla="*/ 0 w 1488"/>
              <a:gd name="T1" fmla="*/ 0 h 3552"/>
              <a:gd name="T2" fmla="*/ 0 w 1488"/>
              <a:gd name="T3" fmla="*/ 2147483647 h 3552"/>
              <a:gd name="T4" fmla="*/ 2147483647 w 1488"/>
              <a:gd name="T5" fmla="*/ 2147483647 h 3552"/>
              <a:gd name="T6" fmla="*/ 2147483647 w 1488"/>
              <a:gd name="T7" fmla="*/ 2147483647 h 3552"/>
              <a:gd name="T8" fmla="*/ 0 w 1488"/>
              <a:gd name="T9" fmla="*/ 0 h 3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3552"/>
              <a:gd name="T17" fmla="*/ 1488 w 1488"/>
              <a:gd name="T18" fmla="*/ 3552 h 3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3552">
                <a:moveTo>
                  <a:pt x="0" y="0"/>
                </a:moveTo>
                <a:lnTo>
                  <a:pt x="0" y="3264"/>
                </a:lnTo>
                <a:lnTo>
                  <a:pt x="1488" y="3552"/>
                </a:lnTo>
                <a:lnTo>
                  <a:pt x="1488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14400" y="2422525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803525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1219200" y="3505200"/>
            <a:ext cx="4191000" cy="457200"/>
          </a:xfrm>
          <a:custGeom>
            <a:avLst/>
            <a:gdLst>
              <a:gd name="T0" fmla="*/ 0 w 2640"/>
              <a:gd name="T1" fmla="*/ 0 h 288"/>
              <a:gd name="T2" fmla="*/ 2209800 w 2640"/>
              <a:gd name="T3" fmla="*/ 0 h 288"/>
              <a:gd name="T4" fmla="*/ 4191000 w 2640"/>
              <a:gd name="T5" fmla="*/ 457200 h 288"/>
              <a:gd name="T6" fmla="*/ 0 60000 65536"/>
              <a:gd name="T7" fmla="*/ 0 60000 65536"/>
              <a:gd name="T8" fmla="*/ 0 60000 65536"/>
              <a:gd name="T9" fmla="*/ 0 w 2640"/>
              <a:gd name="T10" fmla="*/ 0 h 288"/>
              <a:gd name="T11" fmla="*/ 2640 w 264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288">
                <a:moveTo>
                  <a:pt x="0" y="0"/>
                </a:moveTo>
                <a:lnTo>
                  <a:pt x="1392" y="0"/>
                </a:lnTo>
                <a:lnTo>
                  <a:pt x="2640" y="288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219200" y="33528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5410200" y="38100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76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78819"/>
      </p:ext>
    </p:extLst>
  </p:cSld>
  <p:clrMapOvr>
    <a:masterClrMapping/>
  </p:clrMapOvr>
  <p:transition spd="slow" advClick="0" advTm="3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838200"/>
            <a:ext cx="27432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3429000" y="838200"/>
            <a:ext cx="1828800" cy="5867400"/>
          </a:xfrm>
          <a:custGeom>
            <a:avLst/>
            <a:gdLst>
              <a:gd name="T0" fmla="*/ 0 w 1152"/>
              <a:gd name="T1" fmla="*/ 0 h 3696"/>
              <a:gd name="T2" fmla="*/ 0 w 1152"/>
              <a:gd name="T3" fmla="*/ 2147483647 h 3696"/>
              <a:gd name="T4" fmla="*/ 2147483647 w 1152"/>
              <a:gd name="T5" fmla="*/ 2147483647 h 3696"/>
              <a:gd name="T6" fmla="*/ 2147483647 w 1152"/>
              <a:gd name="T7" fmla="*/ 2147483647 h 3696"/>
              <a:gd name="T8" fmla="*/ 0 w 1152"/>
              <a:gd name="T9" fmla="*/ 0 h 3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3696"/>
              <a:gd name="T17" fmla="*/ 1152 w 1152"/>
              <a:gd name="T18" fmla="*/ 3696 h 3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3696">
                <a:moveTo>
                  <a:pt x="0" y="0"/>
                </a:moveTo>
                <a:lnTo>
                  <a:pt x="0" y="3264"/>
                </a:lnTo>
                <a:lnTo>
                  <a:pt x="1152" y="3696"/>
                </a:lnTo>
                <a:lnTo>
                  <a:pt x="1152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A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419600" y="2955925"/>
            <a:ext cx="76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</a:rPr>
              <a:t>B</a:t>
            </a:r>
          </a:p>
        </p:txBody>
      </p:sp>
      <p:sp>
        <p:nvSpPr>
          <p:cNvPr id="48134" name="Freeform 6"/>
          <p:cNvSpPr>
            <a:spLocks/>
          </p:cNvSpPr>
          <p:nvPr/>
        </p:nvSpPr>
        <p:spPr bwMode="auto">
          <a:xfrm>
            <a:off x="1219200" y="3505200"/>
            <a:ext cx="3505200" cy="609600"/>
          </a:xfrm>
          <a:custGeom>
            <a:avLst/>
            <a:gdLst>
              <a:gd name="T0" fmla="*/ 0 w 2208"/>
              <a:gd name="T1" fmla="*/ 0 h 384"/>
              <a:gd name="T2" fmla="*/ 2209800 w 2208"/>
              <a:gd name="T3" fmla="*/ 0 h 384"/>
              <a:gd name="T4" fmla="*/ 3505200 w 2208"/>
              <a:gd name="T5" fmla="*/ 609600 h 384"/>
              <a:gd name="T6" fmla="*/ 0 60000 65536"/>
              <a:gd name="T7" fmla="*/ 0 60000 65536"/>
              <a:gd name="T8" fmla="*/ 0 60000 65536"/>
              <a:gd name="T9" fmla="*/ 0 w 2208"/>
              <a:gd name="T10" fmla="*/ 0 h 384"/>
              <a:gd name="T11" fmla="*/ 2208 w 220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384">
                <a:moveTo>
                  <a:pt x="0" y="0"/>
                </a:moveTo>
                <a:lnTo>
                  <a:pt x="1392" y="0"/>
                </a:lnTo>
                <a:lnTo>
                  <a:pt x="2208" y="384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724400" y="3962400"/>
            <a:ext cx="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1219200" y="3390900"/>
            <a:ext cx="0" cy="266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76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26824"/>
      </p:ext>
    </p:extLst>
  </p:cSld>
  <p:clrMapOvr>
    <a:masterClrMapping/>
  </p:clrMapOvr>
  <p:transition spd="slow" advClick="0" advTm="3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848</Words>
  <Application>Microsoft Office PowerPoint</Application>
  <PresentationFormat>On-screen Show (4:3)</PresentationFormat>
  <Paragraphs>352</Paragraphs>
  <Slides>31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hctn</dc:creator>
  <cp:lastModifiedBy>hctn</cp:lastModifiedBy>
  <cp:revision>13</cp:revision>
  <dcterms:created xsi:type="dcterms:W3CDTF">2019-11-05T01:24:00Z</dcterms:created>
  <dcterms:modified xsi:type="dcterms:W3CDTF">2019-11-05T15:36:01Z</dcterms:modified>
</cp:coreProperties>
</file>