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5" r:id="rId2"/>
  </p:sldMasterIdLst>
  <p:notesMasterIdLst>
    <p:notesMasterId r:id="rId21"/>
  </p:notesMasterIdLst>
  <p:sldIdLst>
    <p:sldId id="270" r:id="rId3"/>
    <p:sldId id="272" r:id="rId4"/>
    <p:sldId id="273" r:id="rId5"/>
    <p:sldId id="274" r:id="rId6"/>
    <p:sldId id="275" r:id="rId7"/>
    <p:sldId id="343" r:id="rId8"/>
    <p:sldId id="331" r:id="rId9"/>
    <p:sldId id="344" r:id="rId10"/>
    <p:sldId id="332" r:id="rId11"/>
    <p:sldId id="345" r:id="rId12"/>
    <p:sldId id="335" r:id="rId13"/>
    <p:sldId id="336" r:id="rId14"/>
    <p:sldId id="337" r:id="rId15"/>
    <p:sldId id="338" r:id="rId16"/>
    <p:sldId id="339" r:id="rId17"/>
    <p:sldId id="340" r:id="rId18"/>
    <p:sldId id="341" r:id="rId19"/>
    <p:sldId id="34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249EFC-DDAA-4620-A45E-EC618967B2E5}">
          <p14:sldIdLst>
            <p14:sldId id="270"/>
            <p14:sldId id="272"/>
            <p14:sldId id="273"/>
            <p14:sldId id="274"/>
            <p14:sldId id="275"/>
            <p14:sldId id="343"/>
            <p14:sldId id="331"/>
            <p14:sldId id="344"/>
            <p14:sldId id="332"/>
            <p14:sldId id="345"/>
            <p14:sldId id="335"/>
            <p14:sldId id="336"/>
            <p14:sldId id="337"/>
            <p14:sldId id="338"/>
            <p14:sldId id="339"/>
            <p14:sldId id="340"/>
            <p14:sldId id="341"/>
            <p14:sldId id="34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4652" autoAdjust="0"/>
  </p:normalViewPr>
  <p:slideViewPr>
    <p:cSldViewPr>
      <p:cViewPr>
        <p:scale>
          <a:sx n="77" d="100"/>
          <a:sy n="77" d="100"/>
        </p:scale>
        <p:origin x="-1176" y="-42"/>
      </p:cViewPr>
      <p:guideLst>
        <p:guide orient="horz" pos="2160"/>
        <p:guide pos="2880"/>
      </p:guideLst>
    </p:cSldViewPr>
  </p:slideViewPr>
  <p:notesTextViewPr>
    <p:cViewPr>
      <p:scale>
        <a:sx n="1" d="1"/>
        <a:sy n="1" d="1"/>
      </p:scale>
      <p:origin x="0" y="0"/>
    </p:cViewPr>
  </p:notesTextViewPr>
  <p:sorterViewPr>
    <p:cViewPr>
      <p:scale>
        <a:sx n="100" d="100"/>
        <a:sy n="100" d="100"/>
      </p:scale>
      <p:origin x="0" y="44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0C5D51-CA86-4612-B34E-1445B5182CF8}" type="datetimeFigureOut">
              <a:rPr lang="en-US" smtClean="0"/>
              <a:pPr/>
              <a:t>21/02/2021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9CE48C-399D-4F64-AA63-A31FB0E42DAA}" type="slidenum">
              <a:rPr lang="en-US" smtClean="0"/>
              <a:pPr/>
              <a:t>‹#›</a:t>
            </a:fld>
            <a:endParaRPr lang="en-US"/>
          </a:p>
        </p:txBody>
      </p:sp>
    </p:spTree>
    <p:extLst>
      <p:ext uri="{BB962C8B-B14F-4D97-AF65-F5344CB8AC3E}">
        <p14:creationId xmlns:p14="http://schemas.microsoft.com/office/powerpoint/2010/main" val="64302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CE48C-399D-4F64-AA63-A31FB0E42DAA}" type="slidenum">
              <a:rPr lang="en-US" smtClean="0"/>
              <a:pPr/>
              <a:t>2</a:t>
            </a:fld>
            <a:endParaRPr lang="en-US"/>
          </a:p>
        </p:txBody>
      </p:sp>
    </p:spTree>
    <p:extLst>
      <p:ext uri="{BB962C8B-B14F-4D97-AF65-F5344CB8AC3E}">
        <p14:creationId xmlns:p14="http://schemas.microsoft.com/office/powerpoint/2010/main" val="15014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CE48C-399D-4F64-AA63-A31FB0E42DAA}" type="slidenum">
              <a:rPr lang="en-US" smtClean="0"/>
              <a:pPr/>
              <a:t>12</a:t>
            </a:fld>
            <a:endParaRPr lang="en-US"/>
          </a:p>
        </p:txBody>
      </p:sp>
    </p:spTree>
    <p:extLst>
      <p:ext uri="{BB962C8B-B14F-4D97-AF65-F5344CB8AC3E}">
        <p14:creationId xmlns:p14="http://schemas.microsoft.com/office/powerpoint/2010/main" val="71120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CE48C-399D-4F64-AA63-A31FB0E42DAA}" type="slidenum">
              <a:rPr lang="en-US" smtClean="0"/>
              <a:pPr/>
              <a:t>13</a:t>
            </a:fld>
            <a:endParaRPr lang="en-US"/>
          </a:p>
        </p:txBody>
      </p:sp>
    </p:spTree>
    <p:extLst>
      <p:ext uri="{BB962C8B-B14F-4D97-AF65-F5344CB8AC3E}">
        <p14:creationId xmlns:p14="http://schemas.microsoft.com/office/powerpoint/2010/main" val="55664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CE48C-399D-4F64-AA63-A31FB0E42DAA}" type="slidenum">
              <a:rPr lang="en-US" smtClean="0"/>
              <a:pPr/>
              <a:t>17</a:t>
            </a:fld>
            <a:endParaRPr lang="en-US"/>
          </a:p>
        </p:txBody>
      </p:sp>
    </p:spTree>
    <p:extLst>
      <p:ext uri="{BB962C8B-B14F-4D97-AF65-F5344CB8AC3E}">
        <p14:creationId xmlns:p14="http://schemas.microsoft.com/office/powerpoint/2010/main" val="2674884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88F1A3-0F41-4C00-8676-A4B1109FB6A3}" type="datetimeFigureOut">
              <a:rPr lang="en-US" smtClean="0"/>
              <a:pPr/>
              <a:t>21/02/2021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324B9-6758-4394-B689-2C58A69C65D0}" type="slidenum">
              <a:rPr lang="en-US" smtClean="0"/>
              <a:pPr/>
              <a:t>‹#›</a:t>
            </a:fld>
            <a:endParaRPr lang="en-US"/>
          </a:p>
        </p:txBody>
      </p:sp>
    </p:spTree>
    <p:extLst>
      <p:ext uri="{BB962C8B-B14F-4D97-AF65-F5344CB8AC3E}">
        <p14:creationId xmlns:p14="http://schemas.microsoft.com/office/powerpoint/2010/main" val="32651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8F1A3-0F41-4C00-8676-A4B1109FB6A3}" type="datetimeFigureOut">
              <a:rPr lang="en-US" smtClean="0"/>
              <a:pPr/>
              <a:t>21/02/2021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324B9-6758-4394-B689-2C58A69C65D0}" type="slidenum">
              <a:rPr lang="en-US" smtClean="0"/>
              <a:pPr/>
              <a:t>‹#›</a:t>
            </a:fld>
            <a:endParaRPr lang="en-US"/>
          </a:p>
        </p:txBody>
      </p:sp>
    </p:spTree>
    <p:extLst>
      <p:ext uri="{BB962C8B-B14F-4D97-AF65-F5344CB8AC3E}">
        <p14:creationId xmlns:p14="http://schemas.microsoft.com/office/powerpoint/2010/main" val="1264802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8F1A3-0F41-4C00-8676-A4B1109FB6A3}" type="datetimeFigureOut">
              <a:rPr lang="en-US" smtClean="0"/>
              <a:pPr/>
              <a:t>21/02/2021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324B9-6758-4394-B689-2C58A69C65D0}" type="slidenum">
              <a:rPr lang="en-US" smtClean="0"/>
              <a:pPr/>
              <a:t>‹#›</a:t>
            </a:fld>
            <a:endParaRPr lang="en-US"/>
          </a:p>
        </p:txBody>
      </p:sp>
    </p:spTree>
    <p:extLst>
      <p:ext uri="{BB962C8B-B14F-4D97-AF65-F5344CB8AC3E}">
        <p14:creationId xmlns:p14="http://schemas.microsoft.com/office/powerpoint/2010/main" val="107993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B0898C-580D-4B11-A32C-33FB1653F8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4167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932A1E-AABE-4A71-A51D-7816BD859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7539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F790ED-7488-4048-A898-E40E2931BC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5219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E58D66-DB2E-439B-A905-703600119D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398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268D2A-3962-42E4-A889-54A48405EC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5569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0EA4EE-1542-434B-A280-49EF81FC0B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0772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594918E-3FEA-4424-96AB-69B7106D4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121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693F3E-FCD6-48BA-899D-95BDD5076A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587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8F1A3-0F41-4C00-8676-A4B1109FB6A3}" type="datetimeFigureOut">
              <a:rPr lang="en-US" smtClean="0"/>
              <a:pPr/>
              <a:t>21/02/2021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324B9-6758-4394-B689-2C58A69C65D0}" type="slidenum">
              <a:rPr lang="en-US" smtClean="0"/>
              <a:pPr/>
              <a:t>‹#›</a:t>
            </a:fld>
            <a:endParaRPr lang="en-US"/>
          </a:p>
        </p:txBody>
      </p:sp>
    </p:spTree>
    <p:extLst>
      <p:ext uri="{BB962C8B-B14F-4D97-AF65-F5344CB8AC3E}">
        <p14:creationId xmlns:p14="http://schemas.microsoft.com/office/powerpoint/2010/main" val="4119181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A655C5-ABD5-4F6C-A2F1-BA2F8FB7A4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584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84DA84-268C-405C-9D31-519961115E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8443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88A91F-5932-4629-AD5D-EE74FDAB5E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7426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62"/>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8D6A4C-144E-4A75-96F2-0E94C0028B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4784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vi-VN"/>
          </a:p>
        </p:txBody>
      </p:sp>
      <p:sp>
        <p:nvSpPr>
          <p:cNvPr id="3" name="Table Placeholder 2"/>
          <p:cNvSpPr>
            <a:spLocks noGrp="1"/>
          </p:cNvSpPr>
          <p:nvPr>
            <p:ph type="tbl" idx="1"/>
          </p:nvPr>
        </p:nvSpPr>
        <p:spPr>
          <a:xfrm>
            <a:off x="685800" y="1981200"/>
            <a:ext cx="7772400" cy="4114800"/>
          </a:xfrm>
        </p:spPr>
        <p:txBody>
          <a:bodyPr/>
          <a:lstStyle/>
          <a:p>
            <a:pPr lvl="0"/>
            <a:endParaRPr lang="vi-VN"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D238DC-A4EA-4DDD-BD01-3B706F90D0F2}" type="slidenum">
              <a:rPr lang="en-US" altLang="en-US"/>
              <a:pPr>
                <a:defRPr/>
              </a:pPr>
              <a:t>‹#›</a:t>
            </a:fld>
            <a:endParaRPr lang="en-US" altLang="en-US"/>
          </a:p>
        </p:txBody>
      </p:sp>
    </p:spTree>
    <p:extLst>
      <p:ext uri="{BB962C8B-B14F-4D97-AF65-F5344CB8AC3E}">
        <p14:creationId xmlns:p14="http://schemas.microsoft.com/office/powerpoint/2010/main" val="130280883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88F1A3-0F41-4C00-8676-A4B1109FB6A3}" type="datetimeFigureOut">
              <a:rPr lang="en-US" smtClean="0"/>
              <a:pPr/>
              <a:t>21/02/2021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324B9-6758-4394-B689-2C58A69C65D0}" type="slidenum">
              <a:rPr lang="en-US" smtClean="0"/>
              <a:pPr/>
              <a:t>‹#›</a:t>
            </a:fld>
            <a:endParaRPr lang="en-US"/>
          </a:p>
        </p:txBody>
      </p:sp>
    </p:spTree>
    <p:extLst>
      <p:ext uri="{BB962C8B-B14F-4D97-AF65-F5344CB8AC3E}">
        <p14:creationId xmlns:p14="http://schemas.microsoft.com/office/powerpoint/2010/main" val="659360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88F1A3-0F41-4C00-8676-A4B1109FB6A3}" type="datetimeFigureOut">
              <a:rPr lang="en-US" smtClean="0"/>
              <a:pPr/>
              <a:t>21/02/2021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324B9-6758-4394-B689-2C58A69C65D0}" type="slidenum">
              <a:rPr lang="en-US" smtClean="0"/>
              <a:pPr/>
              <a:t>‹#›</a:t>
            </a:fld>
            <a:endParaRPr lang="en-US"/>
          </a:p>
        </p:txBody>
      </p:sp>
    </p:spTree>
    <p:extLst>
      <p:ext uri="{BB962C8B-B14F-4D97-AF65-F5344CB8AC3E}">
        <p14:creationId xmlns:p14="http://schemas.microsoft.com/office/powerpoint/2010/main" val="312933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88F1A3-0F41-4C00-8676-A4B1109FB6A3}" type="datetimeFigureOut">
              <a:rPr lang="en-US" smtClean="0"/>
              <a:pPr/>
              <a:t>21/02/2021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3324B9-6758-4394-B689-2C58A69C65D0}" type="slidenum">
              <a:rPr lang="en-US" smtClean="0"/>
              <a:pPr/>
              <a:t>‹#›</a:t>
            </a:fld>
            <a:endParaRPr lang="en-US"/>
          </a:p>
        </p:txBody>
      </p:sp>
    </p:spTree>
    <p:extLst>
      <p:ext uri="{BB962C8B-B14F-4D97-AF65-F5344CB8AC3E}">
        <p14:creationId xmlns:p14="http://schemas.microsoft.com/office/powerpoint/2010/main" val="427795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88F1A3-0F41-4C00-8676-A4B1109FB6A3}" type="datetimeFigureOut">
              <a:rPr lang="en-US" smtClean="0"/>
              <a:pPr/>
              <a:t>21/02/2021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324B9-6758-4394-B689-2C58A69C65D0}" type="slidenum">
              <a:rPr lang="en-US" smtClean="0"/>
              <a:pPr/>
              <a:t>‹#›</a:t>
            </a:fld>
            <a:endParaRPr lang="en-US"/>
          </a:p>
        </p:txBody>
      </p:sp>
    </p:spTree>
    <p:extLst>
      <p:ext uri="{BB962C8B-B14F-4D97-AF65-F5344CB8AC3E}">
        <p14:creationId xmlns:p14="http://schemas.microsoft.com/office/powerpoint/2010/main" val="2313585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8F1A3-0F41-4C00-8676-A4B1109FB6A3}" type="datetimeFigureOut">
              <a:rPr lang="en-US" smtClean="0"/>
              <a:pPr/>
              <a:t>21/02/2021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3324B9-6758-4394-B689-2C58A69C65D0}" type="slidenum">
              <a:rPr lang="en-US" smtClean="0"/>
              <a:pPr/>
              <a:t>‹#›</a:t>
            </a:fld>
            <a:endParaRPr lang="en-US"/>
          </a:p>
        </p:txBody>
      </p:sp>
    </p:spTree>
    <p:extLst>
      <p:ext uri="{BB962C8B-B14F-4D97-AF65-F5344CB8AC3E}">
        <p14:creationId xmlns:p14="http://schemas.microsoft.com/office/powerpoint/2010/main" val="247674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8F1A3-0F41-4C00-8676-A4B1109FB6A3}" type="datetimeFigureOut">
              <a:rPr lang="en-US" smtClean="0"/>
              <a:pPr/>
              <a:t>21/02/2021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324B9-6758-4394-B689-2C58A69C65D0}" type="slidenum">
              <a:rPr lang="en-US" smtClean="0"/>
              <a:pPr/>
              <a:t>‹#›</a:t>
            </a:fld>
            <a:endParaRPr lang="en-US"/>
          </a:p>
        </p:txBody>
      </p:sp>
    </p:spTree>
    <p:extLst>
      <p:ext uri="{BB962C8B-B14F-4D97-AF65-F5344CB8AC3E}">
        <p14:creationId xmlns:p14="http://schemas.microsoft.com/office/powerpoint/2010/main" val="11175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8F1A3-0F41-4C00-8676-A4B1109FB6A3}" type="datetimeFigureOut">
              <a:rPr lang="en-US" smtClean="0"/>
              <a:pPr/>
              <a:t>21/02/2021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324B9-6758-4394-B689-2C58A69C65D0}" type="slidenum">
              <a:rPr lang="en-US" smtClean="0"/>
              <a:pPr/>
              <a:t>‹#›</a:t>
            </a:fld>
            <a:endParaRPr lang="en-US"/>
          </a:p>
        </p:txBody>
      </p:sp>
    </p:spTree>
    <p:extLst>
      <p:ext uri="{BB962C8B-B14F-4D97-AF65-F5344CB8AC3E}">
        <p14:creationId xmlns:p14="http://schemas.microsoft.com/office/powerpoint/2010/main" val="39798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8F1A3-0F41-4C00-8676-A4B1109FB6A3}" type="datetimeFigureOut">
              <a:rPr lang="en-US" smtClean="0"/>
              <a:pPr/>
              <a:t>21/02/2021</a:t>
            </a:fld>
            <a:endParaRPr lang="en-US"/>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324B9-6758-4394-B689-2C58A69C65D0}" type="slidenum">
              <a:rPr lang="en-US" smtClean="0"/>
              <a:pPr/>
              <a:t>‹#›</a:t>
            </a:fld>
            <a:endParaRPr lang="en-US"/>
          </a:p>
        </p:txBody>
      </p:sp>
    </p:spTree>
    <p:extLst>
      <p:ext uri="{BB962C8B-B14F-4D97-AF65-F5344CB8AC3E}">
        <p14:creationId xmlns:p14="http://schemas.microsoft.com/office/powerpoint/2010/main" val="3162453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70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70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C6B90C5C-211C-4A56-B19A-8C5644B72A9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25800777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xStyles>
    <p:title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800">
          <a:solidFill>
            <a:schemeClr val="tx1"/>
          </a:solidFill>
          <a:latin typeface="+mn-lt"/>
        </a:defRPr>
      </a:lvl2pPr>
      <a:lvl3pPr marL="1143000" indent="-230188" algn="l" defTabSz="912813" rtl="0" eaLnBrk="0" fontAlgn="base" hangingPunct="0">
        <a:spcBef>
          <a:spcPct val="20000"/>
        </a:spcBef>
        <a:spcAft>
          <a:spcPct val="0"/>
        </a:spcAft>
        <a:buChar char="•"/>
        <a:defRPr sz="2300">
          <a:solidFill>
            <a:schemeClr val="tx1"/>
          </a:solidFill>
          <a:latin typeface="+mn-lt"/>
        </a:defRPr>
      </a:lvl3pPr>
      <a:lvl4pPr marL="1600200" indent="-228600" algn="l" defTabSz="912813" rtl="0" eaLnBrk="0" fontAlgn="base" hangingPunct="0">
        <a:spcBef>
          <a:spcPct val="20000"/>
        </a:spcBef>
        <a:spcAft>
          <a:spcPct val="0"/>
        </a:spcAft>
        <a:buChar char="–"/>
        <a:defRPr sz="2000">
          <a:solidFill>
            <a:schemeClr val="tx1"/>
          </a:solidFill>
          <a:latin typeface="+mn-lt"/>
        </a:defRPr>
      </a:lvl4pPr>
      <a:lvl5pPr marL="2057400" indent="-228600" algn="l" defTabSz="912813" rtl="0" eaLnBrk="0" fontAlgn="base" hangingPunct="0">
        <a:spcBef>
          <a:spcPct val="20000"/>
        </a:spcBef>
        <a:spcAft>
          <a:spcPct val="0"/>
        </a:spcAft>
        <a:buChar char="»"/>
        <a:defRPr sz="2000">
          <a:solidFill>
            <a:schemeClr val="tx1"/>
          </a:solidFill>
          <a:latin typeface="+mn-lt"/>
        </a:defRPr>
      </a:lvl5pPr>
      <a:lvl6pPr marL="2514600" indent="-228600" algn="l" defTabSz="912813" rtl="0" fontAlgn="base">
        <a:spcBef>
          <a:spcPct val="20000"/>
        </a:spcBef>
        <a:spcAft>
          <a:spcPct val="0"/>
        </a:spcAft>
        <a:buChar char="»"/>
        <a:defRPr sz="2000">
          <a:solidFill>
            <a:schemeClr val="tx1"/>
          </a:solidFill>
          <a:latin typeface="+mn-lt"/>
        </a:defRPr>
      </a:lvl6pPr>
      <a:lvl7pPr marL="2971800" indent="-228600" algn="l" defTabSz="912813" rtl="0" fontAlgn="base">
        <a:spcBef>
          <a:spcPct val="20000"/>
        </a:spcBef>
        <a:spcAft>
          <a:spcPct val="0"/>
        </a:spcAft>
        <a:buChar char="»"/>
        <a:defRPr sz="2000">
          <a:solidFill>
            <a:schemeClr val="tx1"/>
          </a:solidFill>
          <a:latin typeface="+mn-lt"/>
        </a:defRPr>
      </a:lvl7pPr>
      <a:lvl8pPr marL="3429000" indent="-228600" algn="l" defTabSz="912813" rtl="0" fontAlgn="base">
        <a:spcBef>
          <a:spcPct val="20000"/>
        </a:spcBef>
        <a:spcAft>
          <a:spcPct val="0"/>
        </a:spcAft>
        <a:buChar char="»"/>
        <a:defRPr sz="2000">
          <a:solidFill>
            <a:schemeClr val="tx1"/>
          </a:solidFill>
          <a:latin typeface="+mn-lt"/>
        </a:defRPr>
      </a:lvl8pPr>
      <a:lvl9pPr marL="3886200" indent="-228600" algn="l" defTabSz="912813"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5" Type="http://schemas.openxmlformats.org/officeDocument/2006/relationships/hyperlink" Target="https://vi.wikipedia.org/wiki/C%E1%BB%ADu_Ch%C3%A2n"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l="-10000" r="-10000"/>
          </a:stretch>
        </a:blipFill>
        <a:effectLst/>
      </p:bgPr>
    </p:bg>
    <p:spTree>
      <p:nvGrpSpPr>
        <p:cNvPr id="1" name=""/>
        <p:cNvGrpSpPr/>
        <p:nvPr/>
      </p:nvGrpSpPr>
      <p:grpSpPr>
        <a:xfrm>
          <a:off x="0" y="0"/>
          <a:ext cx="0" cy="0"/>
          <a:chOff x="0" y="0"/>
          <a:chExt cx="0" cy="0"/>
        </a:xfrm>
      </p:grpSpPr>
      <p:sp>
        <p:nvSpPr>
          <p:cNvPr id="4" name="WordArt 6"/>
          <p:cNvSpPr>
            <a:spLocks noChangeArrowheads="1" noChangeShapeType="1" noTextEdit="1"/>
          </p:cNvSpPr>
          <p:nvPr/>
        </p:nvSpPr>
        <p:spPr bwMode="auto">
          <a:xfrm>
            <a:off x="228601" y="1785518"/>
            <a:ext cx="8839200" cy="2496155"/>
          </a:xfrm>
          <a:prstGeom prst="rect">
            <a:avLst/>
          </a:prstGeom>
        </p:spPr>
        <p:txBody>
          <a:bodyPr wrap="none" fromWordArt="1">
            <a:prstTxWarp prst="textPlain">
              <a:avLst>
                <a:gd name="adj" fmla="val 49879"/>
              </a:avLst>
            </a:prstTxWarp>
          </a:bodyPr>
          <a:lstStyle/>
          <a:p>
            <a:pPr algn="ctr">
              <a:defRPr/>
            </a:pPr>
            <a:endParaRPr lang="vi-VN"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a:p>
            <a:pPr algn="ctr">
              <a:defRPr/>
            </a:pPr>
            <a:r>
              <a:rPr lang="vi-VN"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vi-VN" sz="3600" b="1" kern="10" dirty="0">
                <a:ln w="12700">
                  <a:solidFill>
                    <a:srgbClr val="FF0000"/>
                  </a:solidFill>
                  <a:round/>
                  <a:headEnd/>
                  <a:tailEnd/>
                </a:ln>
                <a:solidFill>
                  <a:srgbClr val="FF0066"/>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a:t>
            </a:r>
            <a:r>
              <a:rPr lang="vi-VN" sz="3600" b="1" kern="10" dirty="0" smtClean="0">
                <a:ln w="12700">
                  <a:solidFill>
                    <a:srgbClr val="FF0000"/>
                  </a:solidFill>
                  <a:round/>
                  <a:headEnd/>
                  <a:tailEnd/>
                </a:ln>
                <a:solidFill>
                  <a:srgbClr val="FF0066"/>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23 </a:t>
            </a:r>
            <a:r>
              <a:rPr lang="vi-VN" sz="3600" b="1" kern="10" dirty="0">
                <a:ln w="12700">
                  <a:solidFill>
                    <a:srgbClr val="FF0000"/>
                  </a:solidFill>
                  <a:round/>
                  <a:headEnd/>
                  <a:tailEnd/>
                </a:ln>
                <a:solidFill>
                  <a:srgbClr val="FF0066"/>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III. Các cuộc đấu tranh giành độc lập tiêu biểu từ năm 40 đến thế kỉ IX</a:t>
            </a:r>
          </a:p>
          <a:p>
            <a:pPr algn="ctr">
              <a:defRPr/>
            </a:pPr>
            <a:r>
              <a:rPr lang="vi-VN" sz="3600" b="1" kern="10" dirty="0" smtClean="0">
                <a:ln w="12700">
                  <a:solidFill>
                    <a:srgbClr val="FF0000"/>
                  </a:solidFill>
                  <a:round/>
                  <a:headEnd/>
                  <a:tailEnd/>
                </a:ln>
                <a:solidFill>
                  <a:srgbClr val="FF0066"/>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2. </a:t>
            </a:r>
            <a:r>
              <a:rPr lang="vi-VN" sz="3600" b="1" kern="10" dirty="0">
                <a:ln w="12700">
                  <a:solidFill>
                    <a:srgbClr val="FF0000"/>
                  </a:solidFill>
                  <a:round/>
                  <a:headEnd/>
                  <a:tailEnd/>
                </a:ln>
                <a:solidFill>
                  <a:srgbClr val="FF0066"/>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Cuộc khởi </a:t>
            </a:r>
            <a:r>
              <a:rPr lang="vi-VN" sz="3600" b="1" kern="10" dirty="0" smtClean="0">
                <a:ln w="12700">
                  <a:solidFill>
                    <a:srgbClr val="FF0000"/>
                  </a:solidFill>
                  <a:round/>
                  <a:headEnd/>
                  <a:tailEnd/>
                </a:ln>
                <a:solidFill>
                  <a:srgbClr val="FF0066"/>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nghĩa Bà Triệu</a:t>
            </a:r>
            <a:endParaRPr lang="en-US" sz="3600" b="1" kern="10" dirty="0">
              <a:ln w="12700">
                <a:solidFill>
                  <a:srgbClr val="FF0000"/>
                </a:solidFill>
                <a:round/>
                <a:headEnd/>
                <a:tailEnd/>
              </a:ln>
              <a:solidFill>
                <a:srgbClr val="FF0066"/>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5" name="TextBox 1"/>
          <p:cNvSpPr txBox="1">
            <a:spLocks noChangeArrowheads="1"/>
          </p:cNvSpPr>
          <p:nvPr/>
        </p:nvSpPr>
        <p:spPr bwMode="auto">
          <a:xfrm>
            <a:off x="1066800" y="1219200"/>
            <a:ext cx="7305675" cy="1104900"/>
          </a:xfrm>
          <a:prstGeom prst="rect">
            <a:avLst/>
          </a:prstGeom>
          <a:solidFill>
            <a:schemeClr val="accent6">
              <a:lumMod val="60000"/>
              <a:lumOff val="40000"/>
            </a:schemeClr>
          </a:solidFill>
          <a:ln>
            <a:noFill/>
          </a:ln>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defRPr/>
            </a:pPr>
            <a:r>
              <a:rPr lang="vi-VN" altLang="en-US" sz="3200" b="1" dirty="0" smtClean="0">
                <a:solidFill>
                  <a:schemeClr val="tx1">
                    <a:lumMod val="65000"/>
                    <a:lumOff val="35000"/>
                  </a:schemeClr>
                </a:solidFill>
                <a:latin typeface="Times New Roman" panose="02020603050405020304" pitchFamily="18" charset="0"/>
                <a:cs typeface="Times New Roman" panose="02020603050405020304" pitchFamily="18" charset="0"/>
              </a:rPr>
              <a:t>CHỦ ĐỀ :THỜI KÌ BẮC THUỘC </a:t>
            </a:r>
          </a:p>
          <a:p>
            <a:pPr algn="ctr">
              <a:defRPr/>
            </a:pPr>
            <a:r>
              <a:rPr lang="vi-VN" altLang="en-US" sz="3200" b="1" dirty="0" smtClean="0">
                <a:solidFill>
                  <a:schemeClr val="tx1">
                    <a:lumMod val="65000"/>
                    <a:lumOff val="35000"/>
                  </a:schemeClr>
                </a:solidFill>
                <a:latin typeface="Times New Roman" panose="02020603050405020304" pitchFamily="18" charset="0"/>
                <a:cs typeface="Times New Roman" panose="02020603050405020304" pitchFamily="18" charset="0"/>
              </a:rPr>
              <a:t>VÀ ĐẤU TRANH GIÀNH ĐỘC LẬP</a:t>
            </a:r>
          </a:p>
        </p:txBody>
      </p:sp>
      <p:sp>
        <p:nvSpPr>
          <p:cNvPr id="6" name="TextBox 5"/>
          <p:cNvSpPr txBox="1"/>
          <p:nvPr/>
        </p:nvSpPr>
        <p:spPr>
          <a:xfrm>
            <a:off x="1066801" y="228600"/>
            <a:ext cx="7315200" cy="553998"/>
          </a:xfrm>
          <a:prstGeom prst="rect">
            <a:avLst/>
          </a:prstGeom>
          <a:solidFill>
            <a:srgbClr val="FFFF00"/>
          </a:solidFill>
        </p:spPr>
        <p:txBody>
          <a:bodyPr wrap="square">
            <a:spAutoFit/>
          </a:bodyPr>
          <a:lstStyle/>
          <a:p>
            <a:pPr>
              <a:defRPr/>
            </a:pPr>
            <a:r>
              <a:rPr lang="vi-VN" sz="30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THCS ĐÔ THỊ VIỆT HƯNG </a:t>
            </a:r>
            <a:endParaRPr lang="en-US" sz="30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4"/>
          <p:cNvSpPr txBox="1">
            <a:spLocks noChangeArrowheads="1"/>
          </p:cNvSpPr>
          <p:nvPr/>
        </p:nvSpPr>
        <p:spPr bwMode="auto">
          <a:xfrm>
            <a:off x="4343400" y="4648200"/>
            <a:ext cx="4278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9pPr>
          </a:lstStyle>
          <a:p>
            <a:pPr>
              <a:lnSpc>
                <a:spcPct val="100000"/>
              </a:lnSpc>
              <a:spcBef>
                <a:spcPct val="0"/>
              </a:spcBef>
              <a:buClrTx/>
              <a:buFontTx/>
              <a:buNone/>
            </a:pPr>
            <a:r>
              <a:rPr lang="vi-VN" altLang="en-US" sz="2400" b="1" i="1" dirty="0">
                <a:latin typeface="Times New Roman" panose="02020603050405020304" pitchFamily="18" charset="0"/>
                <a:cs typeface="Times New Roman" panose="02020603050405020304" pitchFamily="18" charset="0"/>
              </a:rPr>
              <a:t>Giáo viên: Nguyễn Thu Hiền </a:t>
            </a:r>
            <a:endParaRPr lang="vi-VN" altLang="en-US" sz="2400" b="1" i="1" dirty="0">
              <a:latin typeface="Arial" panose="020B0604020202020204" pitchFamily="34" charset="0"/>
            </a:endParaRPr>
          </a:p>
        </p:txBody>
      </p:sp>
    </p:spTree>
    <p:extLst>
      <p:ext uri="{BB962C8B-B14F-4D97-AF65-F5344CB8AC3E}">
        <p14:creationId xmlns:p14="http://schemas.microsoft.com/office/powerpoint/2010/main" val="335353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Line 3"/>
          <p:cNvSpPr>
            <a:spLocks noChangeShapeType="1"/>
          </p:cNvSpPr>
          <p:nvPr/>
        </p:nvSpPr>
        <p:spPr bwMode="auto">
          <a:xfrm flipH="1">
            <a:off x="4648200" y="762000"/>
            <a:ext cx="0" cy="6096000"/>
          </a:xfrm>
          <a:prstGeom prst="line">
            <a:avLst/>
          </a:prstGeom>
          <a:noFill/>
          <a:ln w="28575">
            <a:solidFill>
              <a:srgbClr val="CC33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24" name="AutoShape 21"/>
          <p:cNvSpPr>
            <a:spLocks noChangeArrowheads="1"/>
          </p:cNvSpPr>
          <p:nvPr/>
        </p:nvSpPr>
        <p:spPr bwMode="auto">
          <a:xfrm>
            <a:off x="4732338" y="1"/>
            <a:ext cx="4419600" cy="4419600"/>
          </a:xfrm>
          <a:prstGeom prst="wedgeRoundRectCallout">
            <a:avLst>
              <a:gd name="adj1" fmla="val 5713"/>
              <a:gd name="adj2" fmla="val 5736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Unicode MS" pitchFamily="34" charset="-128"/>
              </a:defRPr>
            </a:lvl1pPr>
            <a:lvl2pPr marL="742950" indent="-285750">
              <a:spcBef>
                <a:spcPct val="20000"/>
              </a:spcBef>
              <a:buChar char="–"/>
              <a:defRPr sz="2800">
                <a:solidFill>
                  <a:schemeClr val="tx1"/>
                </a:solidFill>
                <a:latin typeface="Arial Unicode MS" pitchFamily="34" charset="-128"/>
              </a:defRPr>
            </a:lvl2pPr>
            <a:lvl3pPr marL="1143000" indent="-228600">
              <a:spcBef>
                <a:spcPct val="20000"/>
              </a:spcBef>
              <a:buChar char="•"/>
              <a:defRPr sz="2400">
                <a:solidFill>
                  <a:schemeClr val="tx1"/>
                </a:solidFill>
                <a:latin typeface="Arial Unicode MS" pitchFamily="34" charset="-128"/>
              </a:defRPr>
            </a:lvl3pPr>
            <a:lvl4pPr marL="1600200" indent="-228600">
              <a:spcBef>
                <a:spcPct val="20000"/>
              </a:spcBef>
              <a:buChar char="–"/>
              <a:defRPr sz="2000">
                <a:solidFill>
                  <a:schemeClr val="tx1"/>
                </a:solidFill>
                <a:latin typeface="Arial Unicode MS" pitchFamily="34" charset="-128"/>
              </a:defRPr>
            </a:lvl4pPr>
            <a:lvl5pPr marL="2057400" indent="-22860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just" eaLnBrk="1" hangingPunct="1">
              <a:spcBef>
                <a:spcPct val="0"/>
              </a:spcBef>
              <a:buFontTx/>
              <a:buNone/>
            </a:pPr>
            <a:r>
              <a:rPr lang="en-US" altLang="en-US" sz="2400" b="1" i="1" dirty="0" err="1">
                <a:solidFill>
                  <a:srgbClr val="0033CC"/>
                </a:solidFill>
                <a:latin typeface="Times New Roman" panose="02020603050405020304" pitchFamily="18" charset="0"/>
              </a:rPr>
              <a:t>Có</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người</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khuyên</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bà</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lấy</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chồng</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bà</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khảng</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khái</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đáp</a:t>
            </a:r>
            <a:r>
              <a:rPr lang="en-US" altLang="en-US" sz="2400" b="1" i="1" dirty="0">
                <a:solidFill>
                  <a:srgbClr val="0033CC"/>
                </a:solidFill>
                <a:latin typeface="Times New Roman" panose="02020603050405020304" pitchFamily="18" charset="0"/>
              </a:rPr>
              <a:t>: “ </a:t>
            </a:r>
            <a:r>
              <a:rPr lang="en-US" altLang="en-US" sz="2400" b="1" i="1" dirty="0" err="1">
                <a:solidFill>
                  <a:srgbClr val="0033CC"/>
                </a:solidFill>
                <a:latin typeface="Times New Roman" panose="02020603050405020304" pitchFamily="18" charset="0"/>
              </a:rPr>
              <a:t>Tôi</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muốn</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cưỡi</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cơn</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gió</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mạnh</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đạp</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luồng</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sóng</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dữ</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chém</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cá</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kình</a:t>
            </a:r>
            <a:r>
              <a:rPr lang="en-US" altLang="en-US" sz="2400" b="1" i="1" dirty="0">
                <a:solidFill>
                  <a:srgbClr val="0033CC"/>
                </a:solidFill>
                <a:latin typeface="Times New Roman" panose="02020603050405020304" pitchFamily="18" charset="0"/>
              </a:rPr>
              <a:t> ở </a:t>
            </a:r>
            <a:r>
              <a:rPr lang="en-US" altLang="en-US" sz="2400" b="1" i="1" dirty="0" err="1">
                <a:solidFill>
                  <a:srgbClr val="0033CC"/>
                </a:solidFill>
                <a:latin typeface="Times New Roman" panose="02020603050405020304" pitchFamily="18" charset="0"/>
              </a:rPr>
              <a:t>biển</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khơi</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đánh</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đuổi</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quân</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Ngô</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giành</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lại</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giang</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sơn</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cởi</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ách</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nô</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lệ</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đâu</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chịu</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khom</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lưng</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làm</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tì</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thiếp</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cho</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người</a:t>
            </a:r>
            <a:r>
              <a:rPr lang="en-US" altLang="en-US" sz="2400" b="0" i="1" dirty="0">
                <a:solidFill>
                  <a:srgbClr val="0033CC"/>
                </a:solidFill>
                <a:latin typeface="Times New Roman" panose="02020603050405020304" pitchFamily="18" charset="0"/>
              </a:rPr>
              <a:t>!”.</a:t>
            </a:r>
          </a:p>
        </p:txBody>
      </p:sp>
      <p:sp>
        <p:nvSpPr>
          <p:cNvPr id="25" name="AutoShape 22"/>
          <p:cNvSpPr>
            <a:spLocks noChangeArrowheads="1"/>
          </p:cNvSpPr>
          <p:nvPr/>
        </p:nvSpPr>
        <p:spPr bwMode="auto">
          <a:xfrm>
            <a:off x="4648200" y="4876800"/>
            <a:ext cx="4495800" cy="1676400"/>
          </a:xfrm>
          <a:prstGeom prst="wedgeRectCallout">
            <a:avLst>
              <a:gd name="adj1" fmla="val -4375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Unicode MS" pitchFamily="34" charset="-128"/>
              </a:defRPr>
            </a:lvl1pPr>
            <a:lvl2pPr marL="742950" indent="-285750">
              <a:spcBef>
                <a:spcPct val="20000"/>
              </a:spcBef>
              <a:buChar char="–"/>
              <a:defRPr sz="2800">
                <a:solidFill>
                  <a:schemeClr val="tx1"/>
                </a:solidFill>
                <a:latin typeface="Arial Unicode MS" pitchFamily="34" charset="-128"/>
              </a:defRPr>
            </a:lvl2pPr>
            <a:lvl3pPr marL="1143000" indent="-228600">
              <a:spcBef>
                <a:spcPct val="20000"/>
              </a:spcBef>
              <a:buChar char="•"/>
              <a:defRPr sz="2400">
                <a:solidFill>
                  <a:schemeClr val="tx1"/>
                </a:solidFill>
                <a:latin typeface="Arial Unicode MS" pitchFamily="34" charset="-128"/>
              </a:defRPr>
            </a:lvl3pPr>
            <a:lvl4pPr marL="1600200" indent="-228600">
              <a:spcBef>
                <a:spcPct val="20000"/>
              </a:spcBef>
              <a:buChar char="–"/>
              <a:defRPr sz="2000">
                <a:solidFill>
                  <a:schemeClr val="tx1"/>
                </a:solidFill>
                <a:latin typeface="Arial Unicode MS" pitchFamily="34" charset="-128"/>
              </a:defRPr>
            </a:lvl4pPr>
            <a:lvl5pPr marL="2057400" indent="-22860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1" hangingPunct="1">
              <a:spcBef>
                <a:spcPct val="0"/>
              </a:spcBef>
              <a:buFontTx/>
              <a:buNone/>
            </a:pPr>
            <a:r>
              <a:rPr lang="en-US" altLang="en-US" sz="2400" b="0" i="1" dirty="0">
                <a:solidFill>
                  <a:srgbClr val="FF3300"/>
                </a:solidFill>
                <a:latin typeface="Times New Roman" panose="02020603050405020304" pitchFamily="18" charset="0"/>
              </a:rPr>
              <a:t>Qua </a:t>
            </a:r>
            <a:r>
              <a:rPr lang="en-US" altLang="en-US" sz="2400" b="0" i="1" dirty="0" err="1">
                <a:solidFill>
                  <a:srgbClr val="FF3300"/>
                </a:solidFill>
                <a:latin typeface="Times New Roman" panose="02020603050405020304" pitchFamily="18" charset="0"/>
              </a:rPr>
              <a:t>câu</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nói</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này</a:t>
            </a:r>
            <a:r>
              <a:rPr lang="en-US" altLang="en-US" sz="2400" b="0" i="1" dirty="0">
                <a:solidFill>
                  <a:srgbClr val="FF3300"/>
                </a:solidFill>
                <a:latin typeface="Times New Roman" panose="02020603050405020304" pitchFamily="18" charset="0"/>
              </a:rPr>
              <a:t>, ta </a:t>
            </a:r>
            <a:r>
              <a:rPr lang="en-US" altLang="en-US" sz="2400" b="0" i="1" dirty="0" err="1">
                <a:solidFill>
                  <a:srgbClr val="FF3300"/>
                </a:solidFill>
                <a:latin typeface="Times New Roman" panose="02020603050405020304" pitchFamily="18" charset="0"/>
              </a:rPr>
              <a:t>thấy</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Bà</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Triệu</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là</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người</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có</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chí</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lớn</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khí</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phách</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hiên</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ngang</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Bà</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nguyện</a:t>
            </a:r>
            <a:r>
              <a:rPr lang="en-US" altLang="en-US" sz="2400" b="0" i="1" dirty="0">
                <a:solidFill>
                  <a:srgbClr val="FF3300"/>
                </a:solidFill>
                <a:latin typeface="Times New Roman" panose="02020603050405020304" pitchFamily="18" charset="0"/>
              </a:rPr>
              <a:t> hi </a:t>
            </a:r>
            <a:r>
              <a:rPr lang="en-US" altLang="en-US" sz="2400" b="0" i="1" dirty="0" err="1">
                <a:solidFill>
                  <a:srgbClr val="FF3300"/>
                </a:solidFill>
                <a:latin typeface="Times New Roman" panose="02020603050405020304" pitchFamily="18" charset="0"/>
              </a:rPr>
              <a:t>sinh</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hạnh</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phúc</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cá</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nhân</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cho</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độc</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lập</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dân</a:t>
            </a:r>
            <a:r>
              <a:rPr lang="en-US" altLang="en-US" sz="2400" b="0" i="1" dirty="0">
                <a:solidFill>
                  <a:srgbClr val="FF3300"/>
                </a:solidFill>
                <a:latin typeface="Times New Roman" panose="02020603050405020304" pitchFamily="18" charset="0"/>
              </a:rPr>
              <a:t> </a:t>
            </a:r>
            <a:r>
              <a:rPr lang="en-US" altLang="en-US" sz="2400" b="0" i="1" dirty="0" err="1">
                <a:solidFill>
                  <a:srgbClr val="FF3300"/>
                </a:solidFill>
                <a:latin typeface="Times New Roman" panose="02020603050405020304" pitchFamily="18" charset="0"/>
              </a:rPr>
              <a:t>tộc</a:t>
            </a:r>
            <a:endParaRPr lang="en-US" altLang="en-US" sz="2400" b="0" i="1" dirty="0">
              <a:solidFill>
                <a:srgbClr val="FF3300"/>
              </a:solidFill>
              <a:latin typeface="Times New Roman" panose="02020603050405020304" pitchFamily="18" charset="0"/>
            </a:endParaRPr>
          </a:p>
        </p:txBody>
      </p:sp>
      <p:sp>
        <p:nvSpPr>
          <p:cNvPr id="23562" name="Text Box 18"/>
          <p:cNvSpPr txBox="1">
            <a:spLocks noChangeArrowheads="1"/>
          </p:cNvSpPr>
          <p:nvPr/>
        </p:nvSpPr>
        <p:spPr bwMode="auto">
          <a:xfrm>
            <a:off x="172065" y="1929905"/>
            <a:ext cx="4572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Unicode MS" pitchFamily="34" charset="-128"/>
              </a:defRPr>
            </a:lvl1pPr>
            <a:lvl2pPr marL="742950" indent="-285750">
              <a:spcBef>
                <a:spcPct val="20000"/>
              </a:spcBef>
              <a:buChar char="–"/>
              <a:defRPr sz="2800">
                <a:solidFill>
                  <a:schemeClr val="tx1"/>
                </a:solidFill>
                <a:latin typeface="Arial Unicode MS" pitchFamily="34" charset="-128"/>
              </a:defRPr>
            </a:lvl2pPr>
            <a:lvl3pPr marL="1143000" indent="-228600">
              <a:spcBef>
                <a:spcPct val="20000"/>
              </a:spcBef>
              <a:buChar char="•"/>
              <a:defRPr sz="2400">
                <a:solidFill>
                  <a:schemeClr val="tx1"/>
                </a:solidFill>
                <a:latin typeface="Arial Unicode MS" pitchFamily="34" charset="-128"/>
              </a:defRPr>
            </a:lvl3pPr>
            <a:lvl4pPr marL="1600200" indent="-228600">
              <a:spcBef>
                <a:spcPct val="20000"/>
              </a:spcBef>
              <a:buChar char="–"/>
              <a:defRPr sz="2000">
                <a:solidFill>
                  <a:schemeClr val="tx1"/>
                </a:solidFill>
                <a:latin typeface="Arial Unicode MS" pitchFamily="34" charset="-128"/>
              </a:defRPr>
            </a:lvl4pPr>
            <a:lvl5pPr marL="2057400" indent="-22860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50000"/>
              </a:spcBef>
              <a:buFontTx/>
              <a:buNone/>
            </a:pPr>
            <a:r>
              <a:rPr lang="en-US" altLang="en-US" sz="2400" b="1" dirty="0">
                <a:solidFill>
                  <a:schemeClr val="accent2">
                    <a:lumMod val="75000"/>
                  </a:schemeClr>
                </a:solidFill>
                <a:latin typeface="Times New Roman" panose="02020603050405020304" pitchFamily="18" charset="0"/>
              </a:rPr>
              <a:t>b. </a:t>
            </a:r>
            <a:r>
              <a:rPr lang="en-US" altLang="en-US" sz="2400" b="1" dirty="0" err="1">
                <a:solidFill>
                  <a:schemeClr val="accent2">
                    <a:lumMod val="75000"/>
                  </a:schemeClr>
                </a:solidFill>
                <a:latin typeface="Times New Roman" panose="02020603050405020304" pitchFamily="18" charset="0"/>
              </a:rPr>
              <a:t>Diễn</a:t>
            </a:r>
            <a:r>
              <a:rPr lang="en-US" altLang="en-US" sz="2400" b="1" dirty="0">
                <a:solidFill>
                  <a:schemeClr val="accent2">
                    <a:lumMod val="75000"/>
                  </a:schemeClr>
                </a:solidFill>
                <a:latin typeface="Times New Roman" panose="02020603050405020304" pitchFamily="18" charset="0"/>
              </a:rPr>
              <a:t> </a:t>
            </a:r>
            <a:r>
              <a:rPr lang="en-US" altLang="en-US" sz="2400" b="1" dirty="0" err="1" smtClean="0">
                <a:solidFill>
                  <a:schemeClr val="accent2">
                    <a:lumMod val="75000"/>
                  </a:schemeClr>
                </a:solidFill>
                <a:latin typeface="Times New Roman" panose="02020603050405020304" pitchFamily="18" charset="0"/>
              </a:rPr>
              <a:t>biến</a:t>
            </a:r>
            <a:endParaRPr lang="en-US" altLang="en-US" sz="2400" b="1" dirty="0">
              <a:solidFill>
                <a:schemeClr val="accent2">
                  <a:lumMod val="75000"/>
                </a:schemeClr>
              </a:solidFill>
              <a:latin typeface="Times New Roman" panose="02020603050405020304" pitchFamily="18" charset="0"/>
            </a:endParaRPr>
          </a:p>
        </p:txBody>
      </p:sp>
      <p:sp>
        <p:nvSpPr>
          <p:cNvPr id="12" name="Rectangle 3"/>
          <p:cNvSpPr txBox="1">
            <a:spLocks noChangeArrowheads="1"/>
          </p:cNvSpPr>
          <p:nvPr/>
        </p:nvSpPr>
        <p:spPr>
          <a:xfrm>
            <a:off x="152400" y="152055"/>
            <a:ext cx="5711911" cy="1930797"/>
          </a:xfrm>
          <a:prstGeom prst="rect">
            <a:avLst/>
          </a:prstGeom>
          <a:extLst/>
        </p:spPr>
        <p:txBody>
          <a:bodyPr rtlCol="0">
            <a:normAutofit/>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800">
                <a:solidFill>
                  <a:schemeClr val="tx1"/>
                </a:solidFill>
                <a:latin typeface="+mn-lt"/>
              </a:defRPr>
            </a:lvl2pPr>
            <a:lvl3pPr marL="1143000" indent="-230188" algn="l" defTabSz="912813" rtl="0" eaLnBrk="0" fontAlgn="base" hangingPunct="0">
              <a:spcBef>
                <a:spcPct val="20000"/>
              </a:spcBef>
              <a:spcAft>
                <a:spcPct val="0"/>
              </a:spcAft>
              <a:buChar char="•"/>
              <a:defRPr sz="2300">
                <a:solidFill>
                  <a:schemeClr val="tx1"/>
                </a:solidFill>
                <a:latin typeface="+mn-lt"/>
              </a:defRPr>
            </a:lvl3pPr>
            <a:lvl4pPr marL="1600200" indent="-228600" algn="l" defTabSz="912813" rtl="0" eaLnBrk="0" fontAlgn="base" hangingPunct="0">
              <a:spcBef>
                <a:spcPct val="20000"/>
              </a:spcBef>
              <a:spcAft>
                <a:spcPct val="0"/>
              </a:spcAft>
              <a:buChar char="–"/>
              <a:defRPr sz="2000">
                <a:solidFill>
                  <a:schemeClr val="tx1"/>
                </a:solidFill>
                <a:latin typeface="+mn-lt"/>
              </a:defRPr>
            </a:lvl4pPr>
            <a:lvl5pPr marL="2057400" indent="-228600" algn="l" defTabSz="912813" rtl="0" eaLnBrk="0" fontAlgn="base" hangingPunct="0">
              <a:spcBef>
                <a:spcPct val="20000"/>
              </a:spcBef>
              <a:spcAft>
                <a:spcPct val="0"/>
              </a:spcAft>
              <a:buChar char="»"/>
              <a:defRPr sz="2000">
                <a:solidFill>
                  <a:schemeClr val="tx1"/>
                </a:solidFill>
                <a:latin typeface="+mn-lt"/>
              </a:defRPr>
            </a:lvl5pPr>
            <a:lvl6pPr marL="2514600" indent="-228600" algn="l" defTabSz="912813" rtl="0" fontAlgn="base">
              <a:spcBef>
                <a:spcPct val="20000"/>
              </a:spcBef>
              <a:spcAft>
                <a:spcPct val="0"/>
              </a:spcAft>
              <a:buChar char="»"/>
              <a:defRPr sz="2000">
                <a:solidFill>
                  <a:schemeClr val="tx1"/>
                </a:solidFill>
                <a:latin typeface="+mn-lt"/>
              </a:defRPr>
            </a:lvl6pPr>
            <a:lvl7pPr marL="2971800" indent="-228600" algn="l" defTabSz="912813" rtl="0" fontAlgn="base">
              <a:spcBef>
                <a:spcPct val="20000"/>
              </a:spcBef>
              <a:spcAft>
                <a:spcPct val="0"/>
              </a:spcAft>
              <a:buChar char="»"/>
              <a:defRPr sz="2000">
                <a:solidFill>
                  <a:schemeClr val="tx1"/>
                </a:solidFill>
                <a:latin typeface="+mn-lt"/>
              </a:defRPr>
            </a:lvl7pPr>
            <a:lvl8pPr marL="3429000" indent="-228600" algn="l" defTabSz="912813" rtl="0" fontAlgn="base">
              <a:spcBef>
                <a:spcPct val="20000"/>
              </a:spcBef>
              <a:spcAft>
                <a:spcPct val="0"/>
              </a:spcAft>
              <a:buChar char="»"/>
              <a:defRPr sz="2000">
                <a:solidFill>
                  <a:schemeClr val="tx1"/>
                </a:solidFill>
                <a:latin typeface="+mn-lt"/>
              </a:defRPr>
            </a:lvl8pPr>
            <a:lvl9pPr marL="3886200" indent="-228600" algn="l" defTabSz="912813" rtl="0" fontAlgn="base">
              <a:spcBef>
                <a:spcPct val="20000"/>
              </a:spcBef>
              <a:spcAft>
                <a:spcPct val="0"/>
              </a:spcAft>
              <a:buChar char="»"/>
              <a:defRPr sz="2000">
                <a:solidFill>
                  <a:schemeClr val="tx1"/>
                </a:solidFill>
                <a:latin typeface="+mn-lt"/>
              </a:defRPr>
            </a:lvl9pPr>
          </a:lstStyle>
          <a:p>
            <a:pPr eaLnBrk="1" fontAlgn="auto" hangingPunct="1">
              <a:lnSpc>
                <a:spcPct val="80000"/>
              </a:lnSpc>
              <a:spcAft>
                <a:spcPts val="0"/>
              </a:spcAft>
              <a:buFont typeface="Arial" panose="020B0604020202020204" pitchFamily="34" charset="0"/>
              <a:buNone/>
              <a:defRPr/>
            </a:pPr>
            <a:r>
              <a:rPr lang="vi-VN" sz="2600" b="1" u="sng" dirty="0" smtClean="0">
                <a:solidFill>
                  <a:srgbClr val="C00000"/>
                </a:solidFill>
                <a:latin typeface="Times New Roman" panose="02020603050405020304" pitchFamily="18" charset="0"/>
              </a:rPr>
              <a:t>2. </a:t>
            </a:r>
            <a:r>
              <a:rPr lang="en-US" sz="2600" b="1" u="sng" dirty="0" err="1" smtClean="0">
                <a:solidFill>
                  <a:srgbClr val="C00000"/>
                </a:solidFill>
                <a:latin typeface="Times New Roman" panose="02020603050405020304" pitchFamily="18" charset="0"/>
              </a:rPr>
              <a:t>Cuộc</a:t>
            </a:r>
            <a:r>
              <a:rPr lang="en-US" sz="2600" b="1" u="sng" dirty="0" smtClean="0">
                <a:solidFill>
                  <a:srgbClr val="C00000"/>
                </a:solidFill>
                <a:latin typeface="Times New Roman" panose="02020603050405020304" pitchFamily="18" charset="0"/>
              </a:rPr>
              <a:t> khởi nghĩa Bà </a:t>
            </a:r>
            <a:r>
              <a:rPr lang="en-US" sz="2600" b="1" u="sng" dirty="0" err="1" smtClean="0">
                <a:solidFill>
                  <a:srgbClr val="C00000"/>
                </a:solidFill>
                <a:latin typeface="Times New Roman" panose="02020603050405020304" pitchFamily="18" charset="0"/>
              </a:rPr>
              <a:t>Triệu</a:t>
            </a:r>
            <a:r>
              <a:rPr lang="en-US" sz="2600" b="1" u="sng" dirty="0" smtClean="0">
                <a:solidFill>
                  <a:srgbClr val="C00000"/>
                </a:solidFill>
                <a:latin typeface="Times New Roman" panose="02020603050405020304" pitchFamily="18" charset="0"/>
              </a:rPr>
              <a:t> </a:t>
            </a:r>
          </a:p>
          <a:p>
            <a:pPr marL="609600" indent="-609600" eaLnBrk="1" fontAlgn="auto" hangingPunct="1">
              <a:lnSpc>
                <a:spcPct val="80000"/>
              </a:lnSpc>
              <a:spcAft>
                <a:spcPts val="0"/>
              </a:spcAft>
              <a:buFont typeface="Arial" panose="020B0604020202020204" pitchFamily="34" charset="0"/>
              <a:buAutoNum type="alphaLcPeriod"/>
              <a:defRPr/>
            </a:pPr>
            <a:r>
              <a:rPr lang="en-US" sz="2800" b="1" dirty="0" err="1" smtClean="0">
                <a:solidFill>
                  <a:srgbClr val="002060"/>
                </a:solidFill>
                <a:latin typeface="Times New Roman" panose="02020603050405020304" pitchFamily="18" charset="0"/>
              </a:rPr>
              <a:t>Nguyên</a:t>
            </a:r>
            <a:r>
              <a:rPr lang="en-US" sz="2800" b="1" dirty="0" smtClean="0">
                <a:solidFill>
                  <a:srgbClr val="002060"/>
                </a:solidFill>
                <a:latin typeface="Times New Roman" panose="02020603050405020304" pitchFamily="18" charset="0"/>
              </a:rPr>
              <a:t> </a:t>
            </a:r>
            <a:r>
              <a:rPr lang="en-US" sz="2800" b="1" dirty="0" err="1" smtClean="0">
                <a:solidFill>
                  <a:srgbClr val="002060"/>
                </a:solidFill>
                <a:latin typeface="Times New Roman" panose="02020603050405020304" pitchFamily="18" charset="0"/>
              </a:rPr>
              <a:t>nhân</a:t>
            </a:r>
            <a:endParaRPr lang="en-US" sz="2800" b="1" dirty="0" smtClean="0">
              <a:solidFill>
                <a:srgbClr val="002060"/>
              </a:solidFill>
              <a:latin typeface="Times New Roman" panose="02020603050405020304" pitchFamily="18" charset="0"/>
            </a:endParaRPr>
          </a:p>
        </p:txBody>
      </p:sp>
      <p:sp>
        <p:nvSpPr>
          <p:cNvPr id="13" name="TextBox 12"/>
          <p:cNvSpPr txBox="1">
            <a:spLocks noChangeArrowheads="1"/>
          </p:cNvSpPr>
          <p:nvPr/>
        </p:nvSpPr>
        <p:spPr bwMode="auto">
          <a:xfrm>
            <a:off x="172065" y="1066800"/>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43025">
              <a:tabLst>
                <a:tab pos="122238" algn="l"/>
              </a:tabLst>
              <a:defRPr sz="2800">
                <a:solidFill>
                  <a:schemeClr val="tx1"/>
                </a:solidFill>
                <a:latin typeface="Times New Roman" pitchFamily="18" charset="0"/>
              </a:defRPr>
            </a:lvl1pPr>
            <a:lvl2pPr marL="742950" indent="-285750" defTabSz="1343025">
              <a:tabLst>
                <a:tab pos="122238" algn="l"/>
              </a:tabLst>
              <a:defRPr sz="2800">
                <a:solidFill>
                  <a:schemeClr val="tx1"/>
                </a:solidFill>
                <a:latin typeface="Times New Roman" pitchFamily="18" charset="0"/>
              </a:defRPr>
            </a:lvl2pPr>
            <a:lvl3pPr marL="1143000" indent="-228600" defTabSz="1343025">
              <a:tabLst>
                <a:tab pos="122238" algn="l"/>
              </a:tabLst>
              <a:defRPr sz="2800">
                <a:solidFill>
                  <a:schemeClr val="tx1"/>
                </a:solidFill>
                <a:latin typeface="Times New Roman" pitchFamily="18" charset="0"/>
              </a:defRPr>
            </a:lvl3pPr>
            <a:lvl4pPr marL="1600200" indent="-228600" defTabSz="1343025">
              <a:tabLst>
                <a:tab pos="122238" algn="l"/>
              </a:tabLst>
              <a:defRPr sz="2800">
                <a:solidFill>
                  <a:schemeClr val="tx1"/>
                </a:solidFill>
                <a:latin typeface="Times New Roman" pitchFamily="18" charset="0"/>
              </a:defRPr>
            </a:lvl4pPr>
            <a:lvl5pPr marL="2057400" indent="-228600" defTabSz="1343025">
              <a:tabLst>
                <a:tab pos="122238" algn="l"/>
              </a:tabLst>
              <a:defRPr sz="2800">
                <a:solidFill>
                  <a:schemeClr val="tx1"/>
                </a:solidFill>
                <a:latin typeface="Times New Roman" pitchFamily="18" charset="0"/>
              </a:defRPr>
            </a:lvl5pPr>
            <a:lvl6pPr marL="2514600" indent="-228600" defTabSz="1343025" eaLnBrk="0" fontAlgn="base" hangingPunct="0">
              <a:spcBef>
                <a:spcPct val="0"/>
              </a:spcBef>
              <a:spcAft>
                <a:spcPct val="0"/>
              </a:spcAft>
              <a:tabLst>
                <a:tab pos="122238" algn="l"/>
              </a:tabLst>
              <a:defRPr sz="2800">
                <a:solidFill>
                  <a:schemeClr val="tx1"/>
                </a:solidFill>
                <a:latin typeface="Times New Roman" pitchFamily="18" charset="0"/>
              </a:defRPr>
            </a:lvl6pPr>
            <a:lvl7pPr marL="2971800" indent="-228600" defTabSz="1343025" eaLnBrk="0" fontAlgn="base" hangingPunct="0">
              <a:spcBef>
                <a:spcPct val="0"/>
              </a:spcBef>
              <a:spcAft>
                <a:spcPct val="0"/>
              </a:spcAft>
              <a:tabLst>
                <a:tab pos="122238" algn="l"/>
              </a:tabLst>
              <a:defRPr sz="2800">
                <a:solidFill>
                  <a:schemeClr val="tx1"/>
                </a:solidFill>
                <a:latin typeface="Times New Roman" pitchFamily="18" charset="0"/>
              </a:defRPr>
            </a:lvl7pPr>
            <a:lvl8pPr marL="3429000" indent="-228600" defTabSz="1343025" eaLnBrk="0" fontAlgn="base" hangingPunct="0">
              <a:spcBef>
                <a:spcPct val="0"/>
              </a:spcBef>
              <a:spcAft>
                <a:spcPct val="0"/>
              </a:spcAft>
              <a:tabLst>
                <a:tab pos="122238" algn="l"/>
              </a:tabLst>
              <a:defRPr sz="2800">
                <a:solidFill>
                  <a:schemeClr val="tx1"/>
                </a:solidFill>
                <a:latin typeface="Times New Roman" pitchFamily="18" charset="0"/>
              </a:defRPr>
            </a:lvl8pPr>
            <a:lvl9pPr marL="3886200" indent="-228600" defTabSz="1343025" eaLnBrk="0" fontAlgn="base" hangingPunct="0">
              <a:spcBef>
                <a:spcPct val="0"/>
              </a:spcBef>
              <a:spcAft>
                <a:spcPct val="0"/>
              </a:spcAft>
              <a:tabLst>
                <a:tab pos="122238" algn="l"/>
              </a:tabLst>
              <a:defRPr sz="2800">
                <a:solidFill>
                  <a:schemeClr val="tx1"/>
                </a:solidFill>
                <a:latin typeface="Times New Roman" pitchFamily="18" charset="0"/>
              </a:defRPr>
            </a:lvl9pPr>
          </a:lstStyle>
          <a:p>
            <a:pPr eaLnBrk="1" hangingPunct="1"/>
            <a:r>
              <a:rPr lang="en-US" sz="2400" dirty="0"/>
              <a:t>- Nhân dân ta không cam chịu bị áp bức, bóc lột tàn bạo của nhà Ngô</a:t>
            </a:r>
            <a:endParaRPr lang="en-US" sz="2400" dirty="0">
              <a:solidFill>
                <a:srgbClr val="FF0000"/>
              </a:solidFill>
            </a:endParaRPr>
          </a:p>
        </p:txBody>
      </p:sp>
    </p:spTree>
    <p:extLst>
      <p:ext uri="{BB962C8B-B14F-4D97-AF65-F5344CB8AC3E}">
        <p14:creationId xmlns:p14="http://schemas.microsoft.com/office/powerpoint/2010/main" val="32734052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txBox="1">
            <a:spLocks noChangeArrowheads="1"/>
          </p:cNvSpPr>
          <p:nvPr/>
        </p:nvSpPr>
        <p:spPr>
          <a:xfrm>
            <a:off x="133865" y="457200"/>
            <a:ext cx="9144000" cy="1752600"/>
          </a:xfrm>
          <a:prstGeom prst="rect">
            <a:avLst/>
          </a:prstGeom>
        </p:spPr>
        <p:txBody>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800">
                <a:solidFill>
                  <a:schemeClr val="tx1"/>
                </a:solidFill>
                <a:latin typeface="+mn-lt"/>
              </a:defRPr>
            </a:lvl2pPr>
            <a:lvl3pPr marL="1143000" indent="-230188" algn="l" defTabSz="912813" rtl="0" eaLnBrk="0" fontAlgn="base" hangingPunct="0">
              <a:spcBef>
                <a:spcPct val="20000"/>
              </a:spcBef>
              <a:spcAft>
                <a:spcPct val="0"/>
              </a:spcAft>
              <a:buChar char="•"/>
              <a:defRPr sz="2300">
                <a:solidFill>
                  <a:schemeClr val="tx1"/>
                </a:solidFill>
                <a:latin typeface="+mn-lt"/>
              </a:defRPr>
            </a:lvl3pPr>
            <a:lvl4pPr marL="1600200" indent="-228600" algn="l" defTabSz="912813" rtl="0" eaLnBrk="0" fontAlgn="base" hangingPunct="0">
              <a:spcBef>
                <a:spcPct val="20000"/>
              </a:spcBef>
              <a:spcAft>
                <a:spcPct val="0"/>
              </a:spcAft>
              <a:buChar char="–"/>
              <a:defRPr sz="2000">
                <a:solidFill>
                  <a:schemeClr val="tx1"/>
                </a:solidFill>
                <a:latin typeface="+mn-lt"/>
              </a:defRPr>
            </a:lvl4pPr>
            <a:lvl5pPr marL="2057400" indent="-228600" algn="l" defTabSz="912813" rtl="0" eaLnBrk="0" fontAlgn="base" hangingPunct="0">
              <a:spcBef>
                <a:spcPct val="20000"/>
              </a:spcBef>
              <a:spcAft>
                <a:spcPct val="0"/>
              </a:spcAft>
              <a:buChar char="»"/>
              <a:defRPr sz="2000">
                <a:solidFill>
                  <a:schemeClr val="tx1"/>
                </a:solidFill>
                <a:latin typeface="+mn-lt"/>
              </a:defRPr>
            </a:lvl5pPr>
            <a:lvl6pPr marL="2514600" indent="-228600" algn="l" defTabSz="912813" rtl="0" fontAlgn="base">
              <a:spcBef>
                <a:spcPct val="20000"/>
              </a:spcBef>
              <a:spcAft>
                <a:spcPct val="0"/>
              </a:spcAft>
              <a:buChar char="»"/>
              <a:defRPr sz="2000">
                <a:solidFill>
                  <a:schemeClr val="tx1"/>
                </a:solidFill>
                <a:latin typeface="+mn-lt"/>
              </a:defRPr>
            </a:lvl6pPr>
            <a:lvl7pPr marL="2971800" indent="-228600" algn="l" defTabSz="912813" rtl="0" fontAlgn="base">
              <a:spcBef>
                <a:spcPct val="20000"/>
              </a:spcBef>
              <a:spcAft>
                <a:spcPct val="0"/>
              </a:spcAft>
              <a:buChar char="»"/>
              <a:defRPr sz="2000">
                <a:solidFill>
                  <a:schemeClr val="tx1"/>
                </a:solidFill>
                <a:latin typeface="+mn-lt"/>
              </a:defRPr>
            </a:lvl7pPr>
            <a:lvl8pPr marL="3429000" indent="-228600" algn="l" defTabSz="912813" rtl="0" fontAlgn="base">
              <a:spcBef>
                <a:spcPct val="20000"/>
              </a:spcBef>
              <a:spcAft>
                <a:spcPct val="0"/>
              </a:spcAft>
              <a:buChar char="»"/>
              <a:defRPr sz="2000">
                <a:solidFill>
                  <a:schemeClr val="tx1"/>
                </a:solidFill>
                <a:latin typeface="+mn-lt"/>
              </a:defRPr>
            </a:lvl8pPr>
            <a:lvl9pPr marL="3886200" indent="-228600" algn="l" defTabSz="912813" rtl="0" fontAlgn="base">
              <a:spcBef>
                <a:spcPct val="20000"/>
              </a:spcBef>
              <a:spcAft>
                <a:spcPct val="0"/>
              </a:spcAft>
              <a:buChar char="»"/>
              <a:defRPr sz="2000">
                <a:solidFill>
                  <a:schemeClr val="tx1"/>
                </a:solidFill>
                <a:latin typeface="+mn-lt"/>
              </a:defRPr>
            </a:lvl9pPr>
          </a:lstStyle>
          <a:p>
            <a:pPr marL="0" indent="0" defTabSz="1343025" eaLnBrk="1" hangingPunct="1">
              <a:lnSpc>
                <a:spcPct val="80000"/>
              </a:lnSpc>
              <a:buNone/>
              <a:tabLst>
                <a:tab pos="122238" algn="l"/>
              </a:tabLst>
            </a:pPr>
            <a:r>
              <a:rPr lang="en-US" sz="2800" b="1" i="1" dirty="0" smtClean="0">
                <a:solidFill>
                  <a:srgbClr val="002060"/>
                </a:solidFill>
                <a:latin typeface="Times New Roman" pitchFamily="18" charset="0"/>
              </a:rPr>
              <a:t>b. Diễn biến :</a:t>
            </a:r>
          </a:p>
          <a:p>
            <a:pPr marL="533400" indent="-533400" defTabSz="1343025" eaLnBrk="1" hangingPunct="1">
              <a:lnSpc>
                <a:spcPct val="80000"/>
              </a:lnSpc>
              <a:tabLst>
                <a:tab pos="122238" algn="l"/>
              </a:tabLst>
            </a:pPr>
            <a:endParaRPr lang="en-US" sz="2800" b="1" i="1" dirty="0" smtClean="0">
              <a:solidFill>
                <a:srgbClr val="FF0000"/>
              </a:solidFill>
              <a:latin typeface="Times New Roman" pitchFamily="18" charset="0"/>
            </a:endParaRPr>
          </a:p>
        </p:txBody>
      </p:sp>
      <p:sp>
        <p:nvSpPr>
          <p:cNvPr id="25" name="Text Box 4"/>
          <p:cNvSpPr txBox="1">
            <a:spLocks noChangeArrowheads="1"/>
          </p:cNvSpPr>
          <p:nvPr/>
        </p:nvSpPr>
        <p:spPr bwMode="auto">
          <a:xfrm>
            <a:off x="5257800" y="41148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endParaRPr lang="vi-VN" sz="1800"/>
          </a:p>
        </p:txBody>
      </p:sp>
      <p:pic>
        <p:nvPicPr>
          <p:cNvPr id="26" name="Picture 5" descr="Chi Thuy"/>
          <p:cNvPicPr>
            <a:picLocks noChangeAspect="1" noChangeArrowheads="1"/>
          </p:cNvPicPr>
          <p:nvPr/>
        </p:nvPicPr>
        <p:blipFill>
          <a:blip r:embed="rId2">
            <a:lum bright="-24000" contrast="-6000"/>
            <a:extLst>
              <a:ext uri="{28A0092B-C50C-407E-A947-70E740481C1C}">
                <a14:useLocalDpi xmlns:a14="http://schemas.microsoft.com/office/drawing/2010/main" val="0"/>
              </a:ext>
            </a:extLst>
          </a:blip>
          <a:srcRect/>
          <a:stretch>
            <a:fillRect/>
          </a:stretch>
        </p:blipFill>
        <p:spPr bwMode="auto">
          <a:xfrm>
            <a:off x="4894949" y="990600"/>
            <a:ext cx="4343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7"/>
          <p:cNvSpPr txBox="1">
            <a:spLocks noChangeArrowheads="1"/>
          </p:cNvSpPr>
          <p:nvPr/>
        </p:nvSpPr>
        <p:spPr bwMode="auto">
          <a:xfrm>
            <a:off x="5105400" y="3962400"/>
            <a:ext cx="1362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600" b="1">
                <a:solidFill>
                  <a:srgbClr val="333300"/>
                </a:solidFill>
                <a:latin typeface=".VnTimeH" pitchFamily="34" charset="0"/>
              </a:rPr>
              <a:t>Phó ®iÒn</a:t>
            </a:r>
          </a:p>
        </p:txBody>
      </p:sp>
      <p:sp>
        <p:nvSpPr>
          <p:cNvPr id="28" name="Text Box 8"/>
          <p:cNvSpPr txBox="1">
            <a:spLocks noChangeArrowheads="1"/>
          </p:cNvSpPr>
          <p:nvPr/>
        </p:nvSpPr>
        <p:spPr bwMode="auto">
          <a:xfrm>
            <a:off x="4111067" y="59436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n-US" sz="2400" b="1" dirty="0">
                <a:solidFill>
                  <a:srgbClr val="FF0000"/>
                </a:solidFill>
              </a:rPr>
              <a:t>Lược đồ khỏi nghia Bà Triệu</a:t>
            </a:r>
          </a:p>
        </p:txBody>
      </p:sp>
      <p:sp>
        <p:nvSpPr>
          <p:cNvPr id="29" name="Text Box 9"/>
          <p:cNvSpPr txBox="1">
            <a:spLocks noChangeArrowheads="1"/>
          </p:cNvSpPr>
          <p:nvPr/>
        </p:nvSpPr>
        <p:spPr bwMode="auto">
          <a:xfrm>
            <a:off x="193556" y="946599"/>
            <a:ext cx="472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buFontTx/>
              <a:buChar char="-"/>
            </a:pPr>
            <a:r>
              <a:rPr lang="en-US" sz="2400" dirty="0"/>
              <a:t>Năm 248 cuộc khởi nghĩa bùng nổ ở Phú Điền ( Hậu Lộc- Thanh </a:t>
            </a:r>
            <a:r>
              <a:rPr lang="en-US" sz="2400" dirty="0" smtClean="0"/>
              <a:t>Hoá), rồi </a:t>
            </a:r>
            <a:r>
              <a:rPr lang="en-US" sz="2400" dirty="0"/>
              <a:t>từ đó đánh ra  khắp Giao Châu </a:t>
            </a:r>
          </a:p>
        </p:txBody>
      </p:sp>
      <p:sp>
        <p:nvSpPr>
          <p:cNvPr id="30" name="Text Box 10"/>
          <p:cNvSpPr txBox="1">
            <a:spLocks noChangeArrowheads="1"/>
          </p:cNvSpPr>
          <p:nvPr/>
        </p:nvSpPr>
        <p:spPr bwMode="auto">
          <a:xfrm rot="3288365">
            <a:off x="5333207" y="5410993"/>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800" b="1" i="1">
                <a:solidFill>
                  <a:srgbClr val="003300"/>
                </a:solidFill>
              </a:rPr>
              <a:t>Cửu Chân</a:t>
            </a:r>
          </a:p>
        </p:txBody>
      </p:sp>
      <p:sp>
        <p:nvSpPr>
          <p:cNvPr id="32" name="AutoShape 12"/>
          <p:cNvSpPr>
            <a:spLocks noChangeArrowheads="1"/>
          </p:cNvSpPr>
          <p:nvPr/>
        </p:nvSpPr>
        <p:spPr bwMode="auto">
          <a:xfrm rot="17746160">
            <a:off x="5486400" y="3440113"/>
            <a:ext cx="609600" cy="304800"/>
          </a:xfrm>
          <a:prstGeom prst="rightArrow">
            <a:avLst>
              <a:gd name="adj1" fmla="val 50000"/>
              <a:gd name="adj2"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 name="AutoShape 13"/>
          <p:cNvSpPr>
            <a:spLocks noChangeArrowheads="1"/>
          </p:cNvSpPr>
          <p:nvPr/>
        </p:nvSpPr>
        <p:spPr bwMode="auto">
          <a:xfrm rot="20792479">
            <a:off x="5486400" y="4206875"/>
            <a:ext cx="304800" cy="762000"/>
          </a:xfrm>
          <a:prstGeom prst="downArrow">
            <a:avLst>
              <a:gd name="adj1" fmla="val 50000"/>
              <a:gd name="adj2" fmla="val 625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4" name="AutoShape 14"/>
          <p:cNvSpPr>
            <a:spLocks noChangeArrowheads="1"/>
          </p:cNvSpPr>
          <p:nvPr/>
        </p:nvSpPr>
        <p:spPr bwMode="auto">
          <a:xfrm rot="17746160">
            <a:off x="5638800" y="3592513"/>
            <a:ext cx="609600" cy="304800"/>
          </a:xfrm>
          <a:prstGeom prst="rightArrow">
            <a:avLst>
              <a:gd name="adj1" fmla="val 50000"/>
              <a:gd name="adj2"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5" name="AutoShape 15"/>
          <p:cNvSpPr>
            <a:spLocks noChangeArrowheads="1"/>
          </p:cNvSpPr>
          <p:nvPr/>
        </p:nvSpPr>
        <p:spPr bwMode="auto">
          <a:xfrm rot="17746160">
            <a:off x="5562600" y="2209800"/>
            <a:ext cx="609600" cy="304800"/>
          </a:xfrm>
          <a:prstGeom prst="rightArrow">
            <a:avLst>
              <a:gd name="adj1" fmla="val 50000"/>
              <a:gd name="adj2"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 name="AutoShape 16"/>
          <p:cNvSpPr>
            <a:spLocks noChangeArrowheads="1"/>
          </p:cNvSpPr>
          <p:nvPr/>
        </p:nvSpPr>
        <p:spPr bwMode="auto">
          <a:xfrm rot="17746160">
            <a:off x="6477000" y="2209800"/>
            <a:ext cx="609600" cy="304800"/>
          </a:xfrm>
          <a:prstGeom prst="rightArrow">
            <a:avLst>
              <a:gd name="adj1" fmla="val 50000"/>
              <a:gd name="adj2"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7" name="AutoShape 17"/>
          <p:cNvSpPr>
            <a:spLocks noChangeArrowheads="1"/>
          </p:cNvSpPr>
          <p:nvPr/>
        </p:nvSpPr>
        <p:spPr bwMode="auto">
          <a:xfrm rot="17746160">
            <a:off x="5257800" y="1905000"/>
            <a:ext cx="609600" cy="304800"/>
          </a:xfrm>
          <a:prstGeom prst="rightArrow">
            <a:avLst>
              <a:gd name="adj1" fmla="val 50000"/>
              <a:gd name="adj2"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 name="AutoShape 18"/>
          <p:cNvSpPr>
            <a:spLocks noChangeArrowheads="1"/>
          </p:cNvSpPr>
          <p:nvPr/>
        </p:nvSpPr>
        <p:spPr bwMode="auto">
          <a:xfrm rot="18329929">
            <a:off x="6019800" y="2743200"/>
            <a:ext cx="609600" cy="304800"/>
          </a:xfrm>
          <a:prstGeom prst="rightArrow">
            <a:avLst>
              <a:gd name="adj1" fmla="val 50000"/>
              <a:gd name="adj2"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9" name="AutoShape 19"/>
          <p:cNvSpPr>
            <a:spLocks noChangeArrowheads="1"/>
          </p:cNvSpPr>
          <p:nvPr/>
        </p:nvSpPr>
        <p:spPr bwMode="auto">
          <a:xfrm rot="17746692">
            <a:off x="5520532" y="2518568"/>
            <a:ext cx="1219200" cy="271463"/>
          </a:xfrm>
          <a:prstGeom prst="rightArrow">
            <a:avLst>
              <a:gd name="adj1" fmla="val 50000"/>
              <a:gd name="adj2" fmla="val 11228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0" name="AutoShape 20"/>
          <p:cNvSpPr>
            <a:spLocks noChangeArrowheads="1"/>
          </p:cNvSpPr>
          <p:nvPr/>
        </p:nvSpPr>
        <p:spPr bwMode="auto">
          <a:xfrm rot="15197727">
            <a:off x="5257800" y="2590800"/>
            <a:ext cx="609600" cy="304800"/>
          </a:xfrm>
          <a:prstGeom prst="rightArrow">
            <a:avLst>
              <a:gd name="adj1" fmla="val 50000"/>
              <a:gd name="adj2"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 name="AutoShape 21"/>
          <p:cNvSpPr>
            <a:spLocks noChangeArrowheads="1"/>
          </p:cNvSpPr>
          <p:nvPr/>
        </p:nvSpPr>
        <p:spPr bwMode="auto">
          <a:xfrm rot="2900609">
            <a:off x="5867400" y="5181600"/>
            <a:ext cx="609600" cy="304800"/>
          </a:xfrm>
          <a:prstGeom prst="rightArrow">
            <a:avLst>
              <a:gd name="adj1" fmla="val 50000"/>
              <a:gd name="adj2"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2" name="AutoShape 22"/>
          <p:cNvSpPr>
            <a:spLocks noChangeArrowheads="1"/>
          </p:cNvSpPr>
          <p:nvPr/>
        </p:nvSpPr>
        <p:spPr bwMode="auto">
          <a:xfrm rot="13831173">
            <a:off x="4800600" y="2057400"/>
            <a:ext cx="609600" cy="304800"/>
          </a:xfrm>
          <a:prstGeom prst="rightArrow">
            <a:avLst>
              <a:gd name="adj1" fmla="val 50000"/>
              <a:gd name="adj2"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3" name="AutoShape 23"/>
          <p:cNvSpPr>
            <a:spLocks noChangeArrowheads="1"/>
          </p:cNvSpPr>
          <p:nvPr/>
        </p:nvSpPr>
        <p:spPr bwMode="auto">
          <a:xfrm>
            <a:off x="5410200" y="3733800"/>
            <a:ext cx="304800" cy="457200"/>
          </a:xfrm>
          <a:prstGeom prst="irregularSeal1">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p>
        </p:txBody>
      </p:sp>
    </p:spTree>
    <p:extLst>
      <p:ext uri="{BB962C8B-B14F-4D97-AF65-F5344CB8AC3E}">
        <p14:creationId xmlns:p14="http://schemas.microsoft.com/office/powerpoint/2010/main" val="15254365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strips(downLeft)">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repeatCount="indefinite"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repeatCount="indefinite" fill="hold" grpId="0" nodeType="clickEffect">
                                  <p:stCondLst>
                                    <p:cond delay="0"/>
                                  </p:stCondLst>
                                  <p:endCondLst>
                                    <p:cond evt="onNext" delay="0">
                                      <p:tgtEl>
                                        <p:sldTgt/>
                                      </p:tgtEl>
                                    </p:cond>
                                  </p:end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par>
                                <p:cTn id="18" presetID="3" presetClass="entr" presetSubtype="10" repeatCount="indefinite" fill="hold" grpId="0" nodeType="withEffect">
                                  <p:stCondLst>
                                    <p:cond delay="0"/>
                                  </p:stCondLst>
                                  <p:endCondLst>
                                    <p:cond evt="onNext" delay="0">
                                      <p:tgtEl>
                                        <p:sldTgt/>
                                      </p:tgtEl>
                                    </p:cond>
                                  </p:endCondLst>
                                  <p:childTnLst>
                                    <p:set>
                                      <p:cBhvr>
                                        <p:cTn id="19" dur="1" fill="hold">
                                          <p:stCondLst>
                                            <p:cond delay="0"/>
                                          </p:stCondLst>
                                        </p:cTn>
                                        <p:tgtEl>
                                          <p:spTgt spid="41"/>
                                        </p:tgtEl>
                                        <p:attrNameLst>
                                          <p:attrName>style.visibility</p:attrName>
                                        </p:attrNameLst>
                                      </p:cBhvr>
                                      <p:to>
                                        <p:strVal val="visible"/>
                                      </p:to>
                                    </p:set>
                                    <p:animEffect transition="in" filter="blinds(horizontal)">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repeatCount="indefinite" fill="hold" grpId="0" nodeType="clickEffect">
                                  <p:stCondLst>
                                    <p:cond delay="0"/>
                                  </p:stCondLst>
                                  <p:endCondLst>
                                    <p:cond evt="onNext" delay="0">
                                      <p:tgtEl>
                                        <p:sldTgt/>
                                      </p:tgtEl>
                                    </p:cond>
                                  </p:end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cTn>
                              </p:par>
                              <p:par>
                                <p:cTn id="26" presetID="22" presetClass="entr" presetSubtype="4" repeatCount="indefinite" fill="hold" grpId="0" nodeType="withEffect">
                                  <p:stCondLst>
                                    <p:cond delay="0"/>
                                  </p:stCondLst>
                                  <p:endCondLst>
                                    <p:cond evt="onNext" delay="0">
                                      <p:tgtEl>
                                        <p:sldTgt/>
                                      </p:tgtEl>
                                    </p:cond>
                                  </p:end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par>
                                <p:cTn id="29" presetID="22" presetClass="entr" presetSubtype="4" repeatCount="indefinite" fill="hold" grpId="0" nodeType="withEffect">
                                  <p:stCondLst>
                                    <p:cond delay="0"/>
                                  </p:stCondLst>
                                  <p:endCondLst>
                                    <p:cond evt="onNext" delay="0">
                                      <p:tgtEl>
                                        <p:sldTgt/>
                                      </p:tgtEl>
                                    </p:cond>
                                  </p:end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cTn>
                              </p:par>
                              <p:par>
                                <p:cTn id="32" presetID="22" presetClass="entr" presetSubtype="4" repeatCount="indefinite" fill="hold" grpId="0" nodeType="withEffect">
                                  <p:stCondLst>
                                    <p:cond delay="0"/>
                                  </p:stCondLst>
                                  <p:endCondLst>
                                    <p:cond evt="onNext" delay="0">
                                      <p:tgtEl>
                                        <p:sldTgt/>
                                      </p:tgtEl>
                                    </p:cond>
                                  </p:end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repeatCount="indefinite" fill="hold" grpId="0" nodeType="withEffect">
                                  <p:stCondLst>
                                    <p:cond delay="0"/>
                                  </p:stCondLst>
                                  <p:endCondLst>
                                    <p:cond evt="onNext" delay="0">
                                      <p:tgtEl>
                                        <p:sldTgt/>
                                      </p:tgtEl>
                                    </p:cond>
                                  </p:end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par>
                                <p:cTn id="38" presetID="22" presetClass="entr" presetSubtype="4" repeatCount="indefinite" fill="hold" grpId="0" nodeType="withEffect">
                                  <p:stCondLst>
                                    <p:cond delay="0"/>
                                  </p:stCondLst>
                                  <p:endCondLst>
                                    <p:cond evt="onNext" delay="0">
                                      <p:tgtEl>
                                        <p:sldTgt/>
                                      </p:tgtEl>
                                    </p:cond>
                                  </p:endCondLst>
                                  <p:childTnLst>
                                    <p:set>
                                      <p:cBhvr>
                                        <p:cTn id="39" dur="1" fill="hold">
                                          <p:stCondLst>
                                            <p:cond delay="0"/>
                                          </p:stCondLst>
                                        </p:cTn>
                                        <p:tgtEl>
                                          <p:spTgt spid="42"/>
                                        </p:tgtEl>
                                        <p:attrNameLst>
                                          <p:attrName>style.visibility</p:attrName>
                                        </p:attrNameLst>
                                      </p:cBhvr>
                                      <p:to>
                                        <p:strVal val="visible"/>
                                      </p:to>
                                    </p:set>
                                    <p:animEffect transition="in" filter="wipe(down)">
                                      <p:cBhvr>
                                        <p:cTn id="40" dur="500"/>
                                        <p:tgtEl>
                                          <p:spTgt spid="42"/>
                                        </p:tgtEl>
                                      </p:cBhvr>
                                    </p:animEffect>
                                  </p:childTnLst>
                                </p:cTn>
                              </p:par>
                              <p:par>
                                <p:cTn id="41" presetID="22" presetClass="entr" presetSubtype="4" repeatCount="indefinite" fill="hold" grpId="0" nodeType="withEffect">
                                  <p:stCondLst>
                                    <p:cond delay="0"/>
                                  </p:stCondLst>
                                  <p:endCondLst>
                                    <p:cond evt="onNext" delay="0">
                                      <p:tgtEl>
                                        <p:sldTgt/>
                                      </p:tgtEl>
                                    </p:cond>
                                  </p:endCondLst>
                                  <p:childTnLst>
                                    <p:set>
                                      <p:cBhvr>
                                        <p:cTn id="42" dur="1" fill="hold">
                                          <p:stCondLst>
                                            <p:cond delay="0"/>
                                          </p:stCondLst>
                                        </p:cTn>
                                        <p:tgtEl>
                                          <p:spTgt spid="37"/>
                                        </p:tgtEl>
                                        <p:attrNameLst>
                                          <p:attrName>style.visibility</p:attrName>
                                        </p:attrNameLst>
                                      </p:cBhvr>
                                      <p:to>
                                        <p:strVal val="visible"/>
                                      </p:to>
                                    </p:set>
                                    <p:animEffect transition="in" filter="wipe(down)">
                                      <p:cBhvr>
                                        <p:cTn id="43" dur="500"/>
                                        <p:tgtEl>
                                          <p:spTgt spid="37"/>
                                        </p:tgtEl>
                                      </p:cBhvr>
                                    </p:animEffect>
                                  </p:childTnLst>
                                </p:cTn>
                              </p:par>
                              <p:par>
                                <p:cTn id="44" presetID="22" presetClass="entr" presetSubtype="4" repeatCount="indefinite" fill="hold" grpId="0" nodeType="withEffect">
                                  <p:stCondLst>
                                    <p:cond delay="0"/>
                                  </p:stCondLst>
                                  <p:endCondLst>
                                    <p:cond evt="onNext" delay="0">
                                      <p:tgtEl>
                                        <p:sldTgt/>
                                      </p:tgtEl>
                                    </p:cond>
                                  </p:endCondLst>
                                  <p:childTnLst>
                                    <p:set>
                                      <p:cBhvr>
                                        <p:cTn id="45" dur="1" fill="hold">
                                          <p:stCondLst>
                                            <p:cond delay="0"/>
                                          </p:stCondLst>
                                        </p:cTn>
                                        <p:tgtEl>
                                          <p:spTgt spid="35"/>
                                        </p:tgtEl>
                                        <p:attrNameLst>
                                          <p:attrName>style.visibility</p:attrName>
                                        </p:attrNameLst>
                                      </p:cBhvr>
                                      <p:to>
                                        <p:strVal val="visible"/>
                                      </p:to>
                                    </p:set>
                                    <p:animEffect transition="in" filter="wipe(down)">
                                      <p:cBhvr>
                                        <p:cTn id="46" dur="500"/>
                                        <p:tgtEl>
                                          <p:spTgt spid="35"/>
                                        </p:tgtEl>
                                      </p:cBhvr>
                                    </p:animEffect>
                                  </p:childTnLst>
                                </p:cTn>
                              </p:par>
                              <p:par>
                                <p:cTn id="47" presetID="22" presetClass="entr" presetSubtype="4" repeatCount="indefinite" fill="hold" grpId="0" nodeType="withEffect">
                                  <p:stCondLst>
                                    <p:cond delay="0"/>
                                  </p:stCondLst>
                                  <p:endCondLst>
                                    <p:cond evt="onNext" delay="0">
                                      <p:tgtEl>
                                        <p:sldTgt/>
                                      </p:tgtEl>
                                    </p:cond>
                                  </p:endCondLst>
                                  <p:childTnLst>
                                    <p:set>
                                      <p:cBhvr>
                                        <p:cTn id="48" dur="1" fill="hold">
                                          <p:stCondLst>
                                            <p:cond delay="0"/>
                                          </p:stCondLst>
                                        </p:cTn>
                                        <p:tgtEl>
                                          <p:spTgt spid="36"/>
                                        </p:tgtEl>
                                        <p:attrNameLst>
                                          <p:attrName>style.visibility</p:attrName>
                                        </p:attrNameLst>
                                      </p:cBhvr>
                                      <p:to>
                                        <p:strVal val="visible"/>
                                      </p:to>
                                    </p:set>
                                    <p:animEffect transition="in" filter="wipe(down)">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28600" y="170366"/>
            <a:ext cx="9144000" cy="1752600"/>
          </a:xfrm>
          <a:prstGeom prst="rect">
            <a:avLst/>
          </a:prstGeom>
        </p:spPr>
        <p:txBody>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800">
                <a:solidFill>
                  <a:schemeClr val="tx1"/>
                </a:solidFill>
                <a:latin typeface="+mn-lt"/>
              </a:defRPr>
            </a:lvl2pPr>
            <a:lvl3pPr marL="1143000" indent="-230188" algn="l" defTabSz="912813" rtl="0" eaLnBrk="0" fontAlgn="base" hangingPunct="0">
              <a:spcBef>
                <a:spcPct val="20000"/>
              </a:spcBef>
              <a:spcAft>
                <a:spcPct val="0"/>
              </a:spcAft>
              <a:buChar char="•"/>
              <a:defRPr sz="2300">
                <a:solidFill>
                  <a:schemeClr val="tx1"/>
                </a:solidFill>
                <a:latin typeface="+mn-lt"/>
              </a:defRPr>
            </a:lvl3pPr>
            <a:lvl4pPr marL="1600200" indent="-228600" algn="l" defTabSz="912813" rtl="0" eaLnBrk="0" fontAlgn="base" hangingPunct="0">
              <a:spcBef>
                <a:spcPct val="20000"/>
              </a:spcBef>
              <a:spcAft>
                <a:spcPct val="0"/>
              </a:spcAft>
              <a:buChar char="–"/>
              <a:defRPr sz="2000">
                <a:solidFill>
                  <a:schemeClr val="tx1"/>
                </a:solidFill>
                <a:latin typeface="+mn-lt"/>
              </a:defRPr>
            </a:lvl4pPr>
            <a:lvl5pPr marL="2057400" indent="-228600" algn="l" defTabSz="912813" rtl="0" eaLnBrk="0" fontAlgn="base" hangingPunct="0">
              <a:spcBef>
                <a:spcPct val="20000"/>
              </a:spcBef>
              <a:spcAft>
                <a:spcPct val="0"/>
              </a:spcAft>
              <a:buChar char="»"/>
              <a:defRPr sz="2000">
                <a:solidFill>
                  <a:schemeClr val="tx1"/>
                </a:solidFill>
                <a:latin typeface="+mn-lt"/>
              </a:defRPr>
            </a:lvl5pPr>
            <a:lvl6pPr marL="2514600" indent="-228600" algn="l" defTabSz="912813" rtl="0" fontAlgn="base">
              <a:spcBef>
                <a:spcPct val="20000"/>
              </a:spcBef>
              <a:spcAft>
                <a:spcPct val="0"/>
              </a:spcAft>
              <a:buChar char="»"/>
              <a:defRPr sz="2000">
                <a:solidFill>
                  <a:schemeClr val="tx1"/>
                </a:solidFill>
                <a:latin typeface="+mn-lt"/>
              </a:defRPr>
            </a:lvl6pPr>
            <a:lvl7pPr marL="2971800" indent="-228600" algn="l" defTabSz="912813" rtl="0" fontAlgn="base">
              <a:spcBef>
                <a:spcPct val="20000"/>
              </a:spcBef>
              <a:spcAft>
                <a:spcPct val="0"/>
              </a:spcAft>
              <a:buChar char="»"/>
              <a:defRPr sz="2000">
                <a:solidFill>
                  <a:schemeClr val="tx1"/>
                </a:solidFill>
                <a:latin typeface="+mn-lt"/>
              </a:defRPr>
            </a:lvl7pPr>
            <a:lvl8pPr marL="3429000" indent="-228600" algn="l" defTabSz="912813" rtl="0" fontAlgn="base">
              <a:spcBef>
                <a:spcPct val="20000"/>
              </a:spcBef>
              <a:spcAft>
                <a:spcPct val="0"/>
              </a:spcAft>
              <a:buChar char="»"/>
              <a:defRPr sz="2000">
                <a:solidFill>
                  <a:schemeClr val="tx1"/>
                </a:solidFill>
                <a:latin typeface="+mn-lt"/>
              </a:defRPr>
            </a:lvl8pPr>
            <a:lvl9pPr marL="3886200" indent="-228600" algn="l" defTabSz="912813" rtl="0" fontAlgn="base">
              <a:spcBef>
                <a:spcPct val="20000"/>
              </a:spcBef>
              <a:spcAft>
                <a:spcPct val="0"/>
              </a:spcAft>
              <a:buChar char="»"/>
              <a:defRPr sz="2000">
                <a:solidFill>
                  <a:schemeClr val="tx1"/>
                </a:solidFill>
                <a:latin typeface="+mn-lt"/>
              </a:defRPr>
            </a:lvl9pPr>
          </a:lstStyle>
          <a:p>
            <a:pPr marL="0" indent="0" defTabSz="1343025" eaLnBrk="1" hangingPunct="1">
              <a:lnSpc>
                <a:spcPct val="80000"/>
              </a:lnSpc>
              <a:buNone/>
              <a:tabLst>
                <a:tab pos="122238" algn="l"/>
              </a:tabLst>
            </a:pPr>
            <a:r>
              <a:rPr lang="vi-VN" sz="2800" b="1" u="sng" dirty="0">
                <a:solidFill>
                  <a:srgbClr val="FF0000"/>
                </a:solidFill>
                <a:latin typeface="Times New Roman" pitchFamily="18" charset="0"/>
              </a:rPr>
              <a:t>2</a:t>
            </a:r>
            <a:r>
              <a:rPr lang="en-US" sz="2800" b="1" u="sng" dirty="0" smtClean="0">
                <a:solidFill>
                  <a:srgbClr val="FF0000"/>
                </a:solidFill>
                <a:latin typeface="Times New Roman" pitchFamily="18" charset="0"/>
              </a:rPr>
              <a:t>.</a:t>
            </a:r>
            <a:r>
              <a:rPr lang="en-US" sz="2800" b="1" u="sng" dirty="0" err="1" smtClean="0">
                <a:solidFill>
                  <a:srgbClr val="FF0000"/>
                </a:solidFill>
                <a:latin typeface="Times New Roman" pitchFamily="18" charset="0"/>
              </a:rPr>
              <a:t>Cuộc</a:t>
            </a:r>
            <a:r>
              <a:rPr lang="en-US" sz="2800" b="1" u="sng" dirty="0" smtClean="0">
                <a:solidFill>
                  <a:srgbClr val="FF0000"/>
                </a:solidFill>
                <a:latin typeface="Times New Roman" pitchFamily="18" charset="0"/>
              </a:rPr>
              <a:t> khởi nghĩa Bà Triệu (năm 248)</a:t>
            </a:r>
          </a:p>
          <a:p>
            <a:pPr marL="533400" indent="-533400" defTabSz="1343025" eaLnBrk="1" hangingPunct="1">
              <a:lnSpc>
                <a:spcPct val="80000"/>
              </a:lnSpc>
              <a:tabLst>
                <a:tab pos="122238" algn="l"/>
              </a:tabLst>
            </a:pPr>
            <a:r>
              <a:rPr lang="en-US" sz="2800" b="1" dirty="0" smtClean="0">
                <a:solidFill>
                  <a:srgbClr val="002060"/>
                </a:solidFill>
                <a:latin typeface="Times New Roman" pitchFamily="18" charset="0"/>
              </a:rPr>
              <a:t>b. Diễn biến :</a:t>
            </a:r>
          </a:p>
          <a:p>
            <a:pPr marL="533400" indent="-533400" defTabSz="1343025" eaLnBrk="1" hangingPunct="1">
              <a:lnSpc>
                <a:spcPct val="80000"/>
              </a:lnSpc>
              <a:tabLst>
                <a:tab pos="122238" algn="l"/>
              </a:tabLst>
            </a:pPr>
            <a:endParaRPr lang="en-US" sz="2800" b="1" i="1" dirty="0" smtClean="0">
              <a:solidFill>
                <a:srgbClr val="FF0000"/>
              </a:solidFill>
              <a:latin typeface="Times New Roman" pitchFamily="18" charset="0"/>
            </a:endParaRPr>
          </a:p>
        </p:txBody>
      </p:sp>
      <p:sp>
        <p:nvSpPr>
          <p:cNvPr id="4" name="Text Box 4"/>
          <p:cNvSpPr txBox="1">
            <a:spLocks noChangeArrowheads="1"/>
          </p:cNvSpPr>
          <p:nvPr/>
        </p:nvSpPr>
        <p:spPr bwMode="auto">
          <a:xfrm>
            <a:off x="5257800" y="41148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endParaRPr lang="vi-VN" sz="1800"/>
          </a:p>
        </p:txBody>
      </p:sp>
      <p:pic>
        <p:nvPicPr>
          <p:cNvPr id="5" name="Picture 5" descr="Chi Thuy"/>
          <p:cNvPicPr>
            <a:picLocks noChangeAspect="1" noChangeArrowheads="1"/>
          </p:cNvPicPr>
          <p:nvPr/>
        </p:nvPicPr>
        <p:blipFill>
          <a:blip r:embed="rId3">
            <a:lum bright="-24000" contrast="-6000"/>
            <a:extLst>
              <a:ext uri="{28A0092B-C50C-407E-A947-70E740481C1C}">
                <a14:useLocalDpi xmlns:a14="http://schemas.microsoft.com/office/drawing/2010/main" val="0"/>
              </a:ext>
            </a:extLst>
          </a:blip>
          <a:srcRect/>
          <a:stretch>
            <a:fillRect/>
          </a:stretch>
        </p:blipFill>
        <p:spPr bwMode="auto">
          <a:xfrm>
            <a:off x="4800600" y="1447800"/>
            <a:ext cx="4343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5105400" y="3962400"/>
            <a:ext cx="1362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600" b="1">
                <a:solidFill>
                  <a:srgbClr val="333300"/>
                </a:solidFill>
                <a:latin typeface=".VnTimeH" pitchFamily="34" charset="0"/>
              </a:rPr>
              <a:t>Phó ®iÒn</a:t>
            </a:r>
          </a:p>
        </p:txBody>
      </p:sp>
      <p:sp>
        <p:nvSpPr>
          <p:cNvPr id="7" name="Text Box 7"/>
          <p:cNvSpPr txBox="1">
            <a:spLocks noChangeArrowheads="1"/>
          </p:cNvSpPr>
          <p:nvPr/>
        </p:nvSpPr>
        <p:spPr bwMode="auto">
          <a:xfrm>
            <a:off x="4495800" y="64008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n-US" sz="2400" b="1"/>
              <a:t>Lược đồ khỏi nghĩa Bà Triệu</a:t>
            </a:r>
          </a:p>
        </p:txBody>
      </p:sp>
      <p:sp>
        <p:nvSpPr>
          <p:cNvPr id="8" name="Text Box 8"/>
          <p:cNvSpPr txBox="1">
            <a:spLocks noChangeArrowheads="1"/>
          </p:cNvSpPr>
          <p:nvPr/>
        </p:nvSpPr>
        <p:spPr bwMode="auto">
          <a:xfrm>
            <a:off x="117722" y="981375"/>
            <a:ext cx="472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buFontTx/>
              <a:buChar char="-"/>
            </a:pPr>
            <a:r>
              <a:rPr lang="en-US" sz="2400" dirty="0"/>
              <a:t>Năm 248 cuộc khởi nghĩa bùng nổ ở Phú Điền ( Hậu Lộc- Thanh Hoá</a:t>
            </a:r>
            <a:r>
              <a:rPr lang="en-US" sz="2400" dirty="0" smtClean="0"/>
              <a:t>).</a:t>
            </a:r>
            <a:endParaRPr lang="en-US" sz="2400" dirty="0"/>
          </a:p>
        </p:txBody>
      </p:sp>
      <p:sp>
        <p:nvSpPr>
          <p:cNvPr id="9" name="Text Box 9"/>
          <p:cNvSpPr txBox="1">
            <a:spLocks noChangeArrowheads="1"/>
          </p:cNvSpPr>
          <p:nvPr/>
        </p:nvSpPr>
        <p:spPr bwMode="auto">
          <a:xfrm rot="3288365">
            <a:off x="5333207" y="5410993"/>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800" b="1" i="1">
                <a:solidFill>
                  <a:srgbClr val="003300"/>
                </a:solidFill>
              </a:rPr>
              <a:t>Cửu Chân</a:t>
            </a:r>
          </a:p>
        </p:txBody>
      </p:sp>
      <p:sp>
        <p:nvSpPr>
          <p:cNvPr id="10" name="AutoShape 22"/>
          <p:cNvSpPr>
            <a:spLocks noChangeArrowheads="1"/>
          </p:cNvSpPr>
          <p:nvPr/>
        </p:nvSpPr>
        <p:spPr bwMode="auto">
          <a:xfrm>
            <a:off x="5410200" y="3733800"/>
            <a:ext cx="304800" cy="457200"/>
          </a:xfrm>
          <a:prstGeom prst="irregularSeal1">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p>
        </p:txBody>
      </p:sp>
      <p:sp>
        <p:nvSpPr>
          <p:cNvPr id="11" name="AutoShape 23"/>
          <p:cNvSpPr>
            <a:spLocks noChangeArrowheads="1"/>
          </p:cNvSpPr>
          <p:nvPr/>
        </p:nvSpPr>
        <p:spPr bwMode="auto">
          <a:xfrm rot="7943443">
            <a:off x="5943600" y="2286000"/>
            <a:ext cx="914400" cy="304800"/>
          </a:xfrm>
          <a:prstGeom prst="notched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 name="AutoShape 24"/>
          <p:cNvSpPr>
            <a:spLocks noChangeArrowheads="1"/>
          </p:cNvSpPr>
          <p:nvPr/>
        </p:nvSpPr>
        <p:spPr bwMode="auto">
          <a:xfrm rot="6927793">
            <a:off x="5456238" y="3078162"/>
            <a:ext cx="838200" cy="320675"/>
          </a:xfrm>
          <a:prstGeom prst="notchedRightArrow">
            <a:avLst>
              <a:gd name="adj1" fmla="val 50000"/>
              <a:gd name="adj2" fmla="val 6534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 name="AutoShape 25"/>
          <p:cNvSpPr>
            <a:spLocks noChangeArrowheads="1"/>
          </p:cNvSpPr>
          <p:nvPr/>
        </p:nvSpPr>
        <p:spPr bwMode="auto">
          <a:xfrm rot="9311715">
            <a:off x="6667500" y="1752600"/>
            <a:ext cx="1143000" cy="304800"/>
          </a:xfrm>
          <a:prstGeom prst="notchedRightArrow">
            <a:avLst>
              <a:gd name="adj1" fmla="val 50000"/>
              <a:gd name="adj2" fmla="val 9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 name="Text Box 26"/>
          <p:cNvSpPr txBox="1">
            <a:spLocks noChangeArrowheads="1"/>
          </p:cNvSpPr>
          <p:nvPr/>
        </p:nvSpPr>
        <p:spPr bwMode="auto">
          <a:xfrm>
            <a:off x="-33341" y="1772387"/>
            <a:ext cx="4495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342900" indent="-342900" algn="just">
              <a:buFontTx/>
              <a:buChar char="-"/>
            </a:pPr>
            <a:r>
              <a:rPr lang="en-US" sz="2400" dirty="0" smtClean="0"/>
              <a:t>Nhà </a:t>
            </a:r>
            <a:r>
              <a:rPr lang="en-US" sz="2400" dirty="0"/>
              <a:t>Ngô sai Lục Dận đem 6000 quân sang giao Châu để </a:t>
            </a:r>
            <a:r>
              <a:rPr lang="en-US" sz="2400" dirty="0" err="1" smtClean="0"/>
              <a:t>đàn</a:t>
            </a:r>
            <a:r>
              <a:rPr lang="en-US" sz="2400" dirty="0" smtClean="0"/>
              <a:t> </a:t>
            </a:r>
            <a:r>
              <a:rPr lang="en-US" sz="2400" dirty="0" err="1" smtClean="0"/>
              <a:t>áp</a:t>
            </a:r>
            <a:r>
              <a:rPr lang="vi-VN" sz="2400" dirty="0" smtClean="0"/>
              <a:t>. Bà Triệu hi sinh trên núi Tùng ( Thanh Hóa)</a:t>
            </a:r>
            <a:endParaRPr lang="en-US" sz="2400" dirty="0" smtClean="0"/>
          </a:p>
        </p:txBody>
      </p:sp>
    </p:spTree>
    <p:extLst>
      <p:ext uri="{BB962C8B-B14F-4D97-AF65-F5344CB8AC3E}">
        <p14:creationId xmlns:p14="http://schemas.microsoft.com/office/powerpoint/2010/main" val="17100044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repeatCount="indefinite"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repeatCount="indefinite"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repeatCount="indefinite"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228600"/>
            <a:ext cx="5527589" cy="2346325"/>
          </a:xfrm>
          <a:prstGeom prst="rect">
            <a:avLst/>
          </a:prstGeom>
        </p:spPr>
        <p:txBody>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800">
                <a:solidFill>
                  <a:schemeClr val="tx1"/>
                </a:solidFill>
                <a:latin typeface="+mn-lt"/>
              </a:defRPr>
            </a:lvl2pPr>
            <a:lvl3pPr marL="1143000" indent="-230188" algn="l" defTabSz="912813" rtl="0" eaLnBrk="0" fontAlgn="base" hangingPunct="0">
              <a:spcBef>
                <a:spcPct val="20000"/>
              </a:spcBef>
              <a:spcAft>
                <a:spcPct val="0"/>
              </a:spcAft>
              <a:buChar char="•"/>
              <a:defRPr sz="2300">
                <a:solidFill>
                  <a:schemeClr val="tx1"/>
                </a:solidFill>
                <a:latin typeface="+mn-lt"/>
              </a:defRPr>
            </a:lvl3pPr>
            <a:lvl4pPr marL="1600200" indent="-228600" algn="l" defTabSz="912813" rtl="0" eaLnBrk="0" fontAlgn="base" hangingPunct="0">
              <a:spcBef>
                <a:spcPct val="20000"/>
              </a:spcBef>
              <a:spcAft>
                <a:spcPct val="0"/>
              </a:spcAft>
              <a:buChar char="–"/>
              <a:defRPr sz="2000">
                <a:solidFill>
                  <a:schemeClr val="tx1"/>
                </a:solidFill>
                <a:latin typeface="+mn-lt"/>
              </a:defRPr>
            </a:lvl4pPr>
            <a:lvl5pPr marL="2057400" indent="-228600" algn="l" defTabSz="912813" rtl="0" eaLnBrk="0" fontAlgn="base" hangingPunct="0">
              <a:spcBef>
                <a:spcPct val="20000"/>
              </a:spcBef>
              <a:spcAft>
                <a:spcPct val="0"/>
              </a:spcAft>
              <a:buChar char="»"/>
              <a:defRPr sz="2000">
                <a:solidFill>
                  <a:schemeClr val="tx1"/>
                </a:solidFill>
                <a:latin typeface="+mn-lt"/>
              </a:defRPr>
            </a:lvl5pPr>
            <a:lvl6pPr marL="2514600" indent="-228600" algn="l" defTabSz="912813" rtl="0" fontAlgn="base">
              <a:spcBef>
                <a:spcPct val="20000"/>
              </a:spcBef>
              <a:spcAft>
                <a:spcPct val="0"/>
              </a:spcAft>
              <a:buChar char="»"/>
              <a:defRPr sz="2000">
                <a:solidFill>
                  <a:schemeClr val="tx1"/>
                </a:solidFill>
                <a:latin typeface="+mn-lt"/>
              </a:defRPr>
            </a:lvl6pPr>
            <a:lvl7pPr marL="2971800" indent="-228600" algn="l" defTabSz="912813" rtl="0" fontAlgn="base">
              <a:spcBef>
                <a:spcPct val="20000"/>
              </a:spcBef>
              <a:spcAft>
                <a:spcPct val="0"/>
              </a:spcAft>
              <a:buChar char="»"/>
              <a:defRPr sz="2000">
                <a:solidFill>
                  <a:schemeClr val="tx1"/>
                </a:solidFill>
                <a:latin typeface="+mn-lt"/>
              </a:defRPr>
            </a:lvl7pPr>
            <a:lvl8pPr marL="3429000" indent="-228600" algn="l" defTabSz="912813" rtl="0" fontAlgn="base">
              <a:spcBef>
                <a:spcPct val="20000"/>
              </a:spcBef>
              <a:spcAft>
                <a:spcPct val="0"/>
              </a:spcAft>
              <a:buChar char="»"/>
              <a:defRPr sz="2000">
                <a:solidFill>
                  <a:schemeClr val="tx1"/>
                </a:solidFill>
                <a:latin typeface="+mn-lt"/>
              </a:defRPr>
            </a:lvl8pPr>
            <a:lvl9pPr marL="3886200" indent="-228600" algn="l" defTabSz="912813" rtl="0" fontAlgn="base">
              <a:spcBef>
                <a:spcPct val="20000"/>
              </a:spcBef>
              <a:spcAft>
                <a:spcPct val="0"/>
              </a:spcAft>
              <a:buChar char="»"/>
              <a:defRPr sz="2000">
                <a:solidFill>
                  <a:schemeClr val="tx1"/>
                </a:solidFill>
                <a:latin typeface="+mn-lt"/>
              </a:defRPr>
            </a:lvl9pPr>
          </a:lstStyle>
          <a:p>
            <a:pPr marL="0" indent="0" defTabSz="1343025" eaLnBrk="1" hangingPunct="1">
              <a:lnSpc>
                <a:spcPct val="80000"/>
              </a:lnSpc>
              <a:buNone/>
              <a:tabLst>
                <a:tab pos="122238" algn="l"/>
              </a:tabLst>
              <a:defRPr/>
            </a:pPr>
            <a:r>
              <a:rPr lang="vi-VN" sz="2800" b="1" dirty="0" smtClean="0">
                <a:solidFill>
                  <a:srgbClr val="002060"/>
                </a:solidFill>
                <a:latin typeface="Times New Roman" panose="02020603050405020304" pitchFamily="18" charset="0"/>
              </a:rPr>
              <a:t>c. </a:t>
            </a:r>
            <a:r>
              <a:rPr lang="en-US" sz="2800" b="1" dirty="0" smtClean="0">
                <a:solidFill>
                  <a:srgbClr val="002060"/>
                </a:solidFill>
                <a:latin typeface="Times New Roman" panose="02020603050405020304" pitchFamily="18" charset="0"/>
              </a:rPr>
              <a:t>Ý nghĩa</a:t>
            </a:r>
          </a:p>
          <a:p>
            <a:pPr algn="just" defTabSz="1343025" eaLnBrk="1" hangingPunct="1">
              <a:lnSpc>
                <a:spcPct val="80000"/>
              </a:lnSpc>
              <a:buFont typeface="Arial" panose="020B0604020202020204" pitchFamily="34" charset="0"/>
              <a:buNone/>
              <a:tabLst>
                <a:tab pos="122238" algn="l"/>
              </a:tabLst>
              <a:defRPr/>
            </a:pPr>
            <a:r>
              <a:rPr lang="en-US" sz="2800" dirty="0" smtClean="0">
                <a:latin typeface="Times New Roman" panose="02020603050405020304" pitchFamily="18" charset="0"/>
              </a:rPr>
              <a:t>-</a:t>
            </a:r>
            <a:r>
              <a:rPr lang="vi-VN" sz="2800" dirty="0" smtClean="0">
                <a:latin typeface="Times New Roman" panose="02020603050405020304" pitchFamily="18" charset="0"/>
              </a:rPr>
              <a:t> </a:t>
            </a:r>
            <a:r>
              <a:rPr lang="en-US" sz="2800" dirty="0" err="1" smtClean="0">
                <a:latin typeface="Times New Roman" panose="02020603050405020304" pitchFamily="18" charset="0"/>
              </a:rPr>
              <a:t>Thể</a:t>
            </a:r>
            <a:r>
              <a:rPr lang="en-US" sz="2800" dirty="0" smtClean="0">
                <a:latin typeface="Times New Roman" panose="02020603050405020304" pitchFamily="18" charset="0"/>
              </a:rPr>
              <a:t> hiện ý chí bất khuất của dân tộc ta trong cuộc đấu tranh giành độc lập</a:t>
            </a:r>
          </a:p>
          <a:p>
            <a:pPr defTabSz="1343025" eaLnBrk="1" hangingPunct="1">
              <a:lnSpc>
                <a:spcPct val="80000"/>
              </a:lnSpc>
              <a:buFont typeface="Arial" panose="020B0604020202020204" pitchFamily="34" charset="0"/>
              <a:buNone/>
              <a:tabLst>
                <a:tab pos="122238" algn="l"/>
              </a:tabLst>
              <a:defRPr/>
            </a:pPr>
            <a:endParaRPr lang="en-US" sz="2800" b="1" dirty="0" smtClean="0">
              <a:solidFill>
                <a:srgbClr val="FF0000"/>
              </a:solidFill>
              <a:latin typeface="Times New Roman" panose="02020603050405020304" pitchFamily="18" charset="0"/>
            </a:endParaRPr>
          </a:p>
          <a:p>
            <a:pPr marL="533400" indent="-533400" defTabSz="1343025" eaLnBrk="1" hangingPunct="1">
              <a:lnSpc>
                <a:spcPct val="80000"/>
              </a:lnSpc>
              <a:buFont typeface="Arial" panose="020B0604020202020204" pitchFamily="34" charset="0"/>
              <a:buNone/>
              <a:tabLst>
                <a:tab pos="122238" algn="l"/>
              </a:tabLst>
              <a:defRPr/>
            </a:pPr>
            <a:endParaRPr lang="en-US" sz="2800" b="1" dirty="0" smtClean="0">
              <a:solidFill>
                <a:srgbClr val="FF0000"/>
              </a:solidFill>
              <a:latin typeface="Times New Roman" panose="02020603050405020304" pitchFamily="18" charset="0"/>
            </a:endParaRPr>
          </a:p>
        </p:txBody>
      </p:sp>
      <p:sp>
        <p:nvSpPr>
          <p:cNvPr id="4" name="Text Box 4"/>
          <p:cNvSpPr txBox="1">
            <a:spLocks noChangeArrowheads="1"/>
          </p:cNvSpPr>
          <p:nvPr/>
        </p:nvSpPr>
        <p:spPr bwMode="auto">
          <a:xfrm>
            <a:off x="5257800" y="41148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endParaRPr lang="vi-VN" sz="1800"/>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7568" y="767320"/>
            <a:ext cx="3657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7"/>
          <p:cNvSpPr>
            <a:spLocks noChangeArrowheads="1"/>
          </p:cNvSpPr>
          <p:nvPr/>
        </p:nvSpPr>
        <p:spPr bwMode="auto">
          <a:xfrm>
            <a:off x="553994" y="1905000"/>
            <a:ext cx="4419600" cy="2066925"/>
          </a:xfrm>
          <a:prstGeom prst="cloudCallout">
            <a:avLst>
              <a:gd name="adj1" fmla="val -18642"/>
              <a:gd name="adj2" fmla="val -120167"/>
            </a:avLst>
          </a:prstGeom>
          <a:solidFill>
            <a:schemeClr val="accent1"/>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Unicode MS" pitchFamily="34" charset="-128"/>
              </a:defRPr>
            </a:lvl1pPr>
            <a:lvl2pPr marL="742950" indent="-285750">
              <a:spcBef>
                <a:spcPct val="20000"/>
              </a:spcBef>
              <a:buChar char="–"/>
              <a:defRPr sz="2800">
                <a:solidFill>
                  <a:schemeClr val="tx1"/>
                </a:solidFill>
                <a:latin typeface="Arial Unicode MS" pitchFamily="34" charset="-128"/>
              </a:defRPr>
            </a:lvl2pPr>
            <a:lvl3pPr marL="1143000" indent="-228600">
              <a:spcBef>
                <a:spcPct val="20000"/>
              </a:spcBef>
              <a:buChar char="•"/>
              <a:defRPr sz="2400">
                <a:solidFill>
                  <a:schemeClr val="tx1"/>
                </a:solidFill>
                <a:latin typeface="Arial Unicode MS" pitchFamily="34" charset="-128"/>
              </a:defRPr>
            </a:lvl3pPr>
            <a:lvl4pPr marL="1600200" indent="-228600">
              <a:spcBef>
                <a:spcPct val="20000"/>
              </a:spcBef>
              <a:buChar char="–"/>
              <a:defRPr sz="2000">
                <a:solidFill>
                  <a:schemeClr val="tx1"/>
                </a:solidFill>
                <a:latin typeface="Arial Unicode MS" pitchFamily="34" charset="-128"/>
              </a:defRPr>
            </a:lvl4pPr>
            <a:lvl5pPr marL="2057400" indent="-22860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a:spcBef>
                <a:spcPct val="0"/>
              </a:spcBef>
              <a:buFontTx/>
              <a:buNone/>
            </a:pPr>
            <a:r>
              <a:rPr lang="en-US" altLang="en-US" sz="2400" b="1" i="1" dirty="0">
                <a:solidFill>
                  <a:schemeClr val="accent2">
                    <a:lumMod val="75000"/>
                  </a:schemeClr>
                </a:solidFill>
                <a:latin typeface="Times New Roman" panose="02020603050405020304" pitchFamily="18" charset="0"/>
              </a:rPr>
              <a:t>Ý </a:t>
            </a:r>
            <a:r>
              <a:rPr lang="en-US" altLang="en-US" sz="2400" b="1" i="1" dirty="0" err="1">
                <a:solidFill>
                  <a:schemeClr val="accent2">
                    <a:lumMod val="75000"/>
                  </a:schemeClr>
                </a:solidFill>
                <a:latin typeface="Times New Roman" panose="02020603050405020304" pitchFamily="18" charset="0"/>
              </a:rPr>
              <a:t>nghĩa</a:t>
            </a:r>
            <a:r>
              <a:rPr lang="en-US" altLang="en-US" sz="2400" b="1" i="1" dirty="0">
                <a:solidFill>
                  <a:schemeClr val="accent2">
                    <a:lumMod val="75000"/>
                  </a:schemeClr>
                </a:solidFill>
                <a:latin typeface="Times New Roman" panose="02020603050405020304" pitchFamily="18" charset="0"/>
              </a:rPr>
              <a:t> </a:t>
            </a:r>
            <a:r>
              <a:rPr lang="en-US" altLang="en-US" sz="2400" b="1" i="1" dirty="0" err="1">
                <a:solidFill>
                  <a:schemeClr val="accent2">
                    <a:lumMod val="75000"/>
                  </a:schemeClr>
                </a:solidFill>
                <a:latin typeface="Times New Roman" panose="02020603050405020304" pitchFamily="18" charset="0"/>
              </a:rPr>
              <a:t>lịch</a:t>
            </a:r>
            <a:r>
              <a:rPr lang="en-US" altLang="en-US" sz="2400" b="1" i="1" dirty="0">
                <a:solidFill>
                  <a:schemeClr val="accent2">
                    <a:lumMod val="75000"/>
                  </a:schemeClr>
                </a:solidFill>
                <a:latin typeface="Times New Roman" panose="02020603050405020304" pitchFamily="18" charset="0"/>
              </a:rPr>
              <a:t> </a:t>
            </a:r>
            <a:r>
              <a:rPr lang="en-US" altLang="en-US" sz="2400" b="1" i="1" dirty="0" err="1">
                <a:solidFill>
                  <a:schemeClr val="accent2">
                    <a:lumMod val="75000"/>
                  </a:schemeClr>
                </a:solidFill>
                <a:latin typeface="Times New Roman" panose="02020603050405020304" pitchFamily="18" charset="0"/>
              </a:rPr>
              <a:t>sử</a:t>
            </a:r>
            <a:r>
              <a:rPr lang="en-US" altLang="en-US" sz="2400" b="1" i="1" dirty="0">
                <a:solidFill>
                  <a:schemeClr val="accent2">
                    <a:lumMod val="75000"/>
                  </a:schemeClr>
                </a:solidFill>
                <a:latin typeface="Times New Roman" panose="02020603050405020304" pitchFamily="18" charset="0"/>
              </a:rPr>
              <a:t> </a:t>
            </a:r>
            <a:r>
              <a:rPr lang="en-US" altLang="en-US" sz="2400" b="1" i="1" dirty="0" err="1">
                <a:solidFill>
                  <a:schemeClr val="accent2">
                    <a:lumMod val="75000"/>
                  </a:schemeClr>
                </a:solidFill>
                <a:latin typeface="Times New Roman" panose="02020603050405020304" pitchFamily="18" charset="0"/>
              </a:rPr>
              <a:t>của</a:t>
            </a:r>
            <a:r>
              <a:rPr lang="en-US" altLang="en-US" sz="2400" b="1" i="1" dirty="0">
                <a:solidFill>
                  <a:schemeClr val="accent2">
                    <a:lumMod val="75000"/>
                  </a:schemeClr>
                </a:solidFill>
                <a:latin typeface="Times New Roman" panose="02020603050405020304" pitchFamily="18" charset="0"/>
              </a:rPr>
              <a:t> </a:t>
            </a:r>
            <a:r>
              <a:rPr lang="en-US" altLang="en-US" sz="2400" b="1" i="1" dirty="0" err="1">
                <a:solidFill>
                  <a:schemeClr val="accent2">
                    <a:lumMod val="75000"/>
                  </a:schemeClr>
                </a:solidFill>
                <a:latin typeface="Times New Roman" panose="02020603050405020304" pitchFamily="18" charset="0"/>
              </a:rPr>
              <a:t>cuộc</a:t>
            </a:r>
            <a:r>
              <a:rPr lang="en-US" altLang="en-US" sz="2400" b="1" i="1" dirty="0">
                <a:solidFill>
                  <a:schemeClr val="accent2">
                    <a:lumMod val="75000"/>
                  </a:schemeClr>
                </a:solidFill>
                <a:latin typeface="Times New Roman" panose="02020603050405020304" pitchFamily="18" charset="0"/>
              </a:rPr>
              <a:t> </a:t>
            </a:r>
            <a:r>
              <a:rPr lang="en-US" altLang="en-US" sz="2400" b="1" i="1" dirty="0" err="1">
                <a:solidFill>
                  <a:schemeClr val="accent2">
                    <a:lumMod val="75000"/>
                  </a:schemeClr>
                </a:solidFill>
                <a:latin typeface="Times New Roman" panose="02020603050405020304" pitchFamily="18" charset="0"/>
              </a:rPr>
              <a:t>khởi</a:t>
            </a:r>
            <a:r>
              <a:rPr lang="en-US" altLang="en-US" sz="2400" b="1" i="1" dirty="0">
                <a:solidFill>
                  <a:schemeClr val="accent2">
                    <a:lumMod val="75000"/>
                  </a:schemeClr>
                </a:solidFill>
                <a:latin typeface="Times New Roman" panose="02020603050405020304" pitchFamily="18" charset="0"/>
              </a:rPr>
              <a:t> </a:t>
            </a:r>
            <a:r>
              <a:rPr lang="en-US" altLang="en-US" sz="2400" b="1" i="1" dirty="0" err="1">
                <a:solidFill>
                  <a:schemeClr val="accent2">
                    <a:lumMod val="75000"/>
                  </a:schemeClr>
                </a:solidFill>
                <a:latin typeface="Times New Roman" panose="02020603050405020304" pitchFamily="18" charset="0"/>
              </a:rPr>
              <a:t>nghĩa</a:t>
            </a:r>
            <a:r>
              <a:rPr lang="en-US" altLang="en-US" sz="2400" b="1" i="1" dirty="0">
                <a:solidFill>
                  <a:schemeClr val="accent2">
                    <a:lumMod val="75000"/>
                  </a:schemeClr>
                </a:solidFill>
                <a:latin typeface="Times New Roman" panose="02020603050405020304" pitchFamily="18" charset="0"/>
              </a:rPr>
              <a:t> </a:t>
            </a:r>
            <a:r>
              <a:rPr lang="en-US" altLang="en-US" sz="2400" b="1" i="1" dirty="0" err="1">
                <a:solidFill>
                  <a:schemeClr val="accent2">
                    <a:lumMod val="75000"/>
                  </a:schemeClr>
                </a:solidFill>
                <a:latin typeface="Times New Roman" panose="02020603050405020304" pitchFamily="18" charset="0"/>
              </a:rPr>
              <a:t>gì</a:t>
            </a:r>
            <a:r>
              <a:rPr lang="en-US" altLang="en-US" sz="2400" b="1" i="1" dirty="0">
                <a:solidFill>
                  <a:schemeClr val="accent2">
                    <a:lumMod val="75000"/>
                  </a:schemeClr>
                </a:solidFill>
                <a:latin typeface="Times New Roman" panose="02020603050405020304" pitchFamily="18" charset="0"/>
              </a:rPr>
              <a:t>?</a:t>
            </a:r>
            <a:r>
              <a:rPr lang="en-US" altLang="en-US" sz="2400" b="1" i="1" dirty="0">
                <a:solidFill>
                  <a:schemeClr val="accent2">
                    <a:lumMod val="75000"/>
                  </a:schemeClr>
                </a:solidFill>
                <a:latin typeface="Arial" panose="020B0604020202020204" pitchFamily="34" charset="0"/>
              </a:rPr>
              <a:t> </a:t>
            </a:r>
          </a:p>
        </p:txBody>
      </p:sp>
    </p:spTree>
    <p:extLst>
      <p:ext uri="{BB962C8B-B14F-4D97-AF65-F5344CB8AC3E}">
        <p14:creationId xmlns:p14="http://schemas.microsoft.com/office/powerpoint/2010/main" val="38200865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8" presetClass="exit" presetSubtype="0" decel="100000" fill="hold" grpId="1" nodeType="clickEffect">
                                  <p:stCondLst>
                                    <p:cond delay="0"/>
                                  </p:stCondLst>
                                  <p:childTnLst>
                                    <p:anim calcmode="lin" valueType="num">
                                      <p:cBhvr>
                                        <p:cTn id="14" dur="500"/>
                                        <p:tgtEl>
                                          <p:spTgt spid="7"/>
                                        </p:tgtEl>
                                        <p:attrNameLst>
                                          <p:attrName>ppt_w</p:attrName>
                                        </p:attrNameLst>
                                      </p:cBhvr>
                                      <p:tavLst>
                                        <p:tav tm="0">
                                          <p:val>
                                            <p:strVal val="ppt_w"/>
                                          </p:val>
                                        </p:tav>
                                        <p:tav tm="100000">
                                          <p:val>
                                            <p:strVal val="ppt_w*2.5"/>
                                          </p:val>
                                        </p:tav>
                                      </p:tavLst>
                                    </p:anim>
                                    <p:anim calcmode="lin" valueType="num">
                                      <p:cBhvr>
                                        <p:cTn id="15" dur="500"/>
                                        <p:tgtEl>
                                          <p:spTgt spid="7"/>
                                        </p:tgtEl>
                                        <p:attrNameLst>
                                          <p:attrName>ppt_h</p:attrName>
                                        </p:attrNameLst>
                                      </p:cBhvr>
                                      <p:tavLst>
                                        <p:tav tm="0">
                                          <p:val>
                                            <p:strVal val="ppt_h"/>
                                          </p:val>
                                        </p:tav>
                                        <p:tav tm="100000">
                                          <p:val>
                                            <p:strVal val="ppt_h*0.01"/>
                                          </p:val>
                                        </p:tav>
                                      </p:tavLst>
                                    </p:anim>
                                    <p:anim calcmode="lin" valueType="num">
                                      <p:cBhvr>
                                        <p:cTn id="16" dur="500"/>
                                        <p:tgtEl>
                                          <p:spTgt spid="7"/>
                                        </p:tgtEl>
                                        <p:attrNameLst>
                                          <p:attrName>ppt_x</p:attrName>
                                        </p:attrNameLst>
                                      </p:cBhvr>
                                      <p:tavLst>
                                        <p:tav tm="0">
                                          <p:val>
                                            <p:strVal val="ppt_x"/>
                                          </p:val>
                                        </p:tav>
                                        <p:tav tm="100000">
                                          <p:val>
                                            <p:strVal val="ppt_x"/>
                                          </p:val>
                                        </p:tav>
                                      </p:tavLst>
                                    </p:anim>
                                    <p:anim calcmode="lin" valueType="num">
                                      <p:cBhvr>
                                        <p:cTn id="17" dur="500"/>
                                        <p:tgtEl>
                                          <p:spTgt spid="7"/>
                                        </p:tgtEl>
                                        <p:attrNameLst>
                                          <p:attrName>ppt_y</p:attrName>
                                        </p:attrNameLst>
                                      </p:cBhvr>
                                      <p:tavLst>
                                        <p:tav tm="0">
                                          <p:val>
                                            <p:strVal val="ppt_y"/>
                                          </p:val>
                                        </p:tav>
                                        <p:tav tm="100000">
                                          <p:val>
                                            <p:strVal val="ppt_h+1"/>
                                          </p:val>
                                        </p:tav>
                                      </p:tavLst>
                                    </p:anim>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09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82563"/>
            <a:ext cx="9144000"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0" y="5791200"/>
            <a:ext cx="91440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Times New Roman" panose="02020603050405020304" pitchFamily="18" charset="0"/>
                <a:cs typeface="Times New Roman" panose="02020603050405020304" pitchFamily="18" charset="0"/>
              </a:rPr>
              <a:t>2015 </a:t>
            </a:r>
            <a:r>
              <a:rPr lang="en-US" sz="2000" dirty="0" err="1">
                <a:solidFill>
                  <a:schemeClr val="tx1"/>
                </a:solidFill>
                <a:latin typeface="Times New Roman" panose="02020603050405020304" pitchFamily="18" charset="0"/>
                <a:cs typeface="Times New Roman" panose="02020603050405020304" pitchFamily="18" charset="0"/>
              </a:rPr>
              <a:t>công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nhận</a:t>
            </a:r>
            <a:r>
              <a:rPr lang="en-US" sz="2000" dirty="0">
                <a:solidFill>
                  <a:schemeClr val="tx1"/>
                </a:solidFill>
                <a:latin typeface="Times New Roman" panose="02020603050405020304" pitchFamily="18" charset="0"/>
                <a:cs typeface="Times New Roman" panose="02020603050405020304" pitchFamily="18" charset="0"/>
              </a:rPr>
              <a:t> Di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quốc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đặc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biệt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lịch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kiến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nghệ</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thuật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Khu</a:t>
            </a:r>
            <a:r>
              <a:rPr lang="en-US" sz="2000" dirty="0">
                <a:solidFill>
                  <a:schemeClr val="tx1"/>
                </a:solidFill>
                <a:latin typeface="Times New Roman" panose="02020603050405020304" pitchFamily="18" charset="0"/>
                <a:cs typeface="Times New Roman" panose="02020603050405020304" pitchFamily="18" charset="0"/>
              </a:rPr>
              <a:t> di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Triệu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lễ</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hội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tổ</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hàng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năm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21-23/2 </a:t>
            </a:r>
            <a:r>
              <a:rPr lang="en-US" sz="2000" dirty="0" smtClean="0">
                <a:solidFill>
                  <a:schemeClr val="tx1"/>
                </a:solidFill>
                <a:latin typeface="Times New Roman" panose="02020603050405020304" pitchFamily="18" charset="0"/>
                <a:cs typeface="Times New Roman" panose="02020603050405020304" pitchFamily="18" charset="0"/>
              </a:rPr>
              <a:t>Â</a:t>
            </a:r>
            <a:r>
              <a:rPr lang="vi-VN" sz="2000" dirty="0" smtClean="0">
                <a:solidFill>
                  <a:schemeClr val="tx1"/>
                </a:solidFill>
                <a:latin typeface="Times New Roman" panose="02020603050405020304" pitchFamily="18" charset="0"/>
                <a:cs typeface="Times New Roman" panose="02020603050405020304" pitchFamily="18" charset="0"/>
              </a:rPr>
              <a:t>m lịch</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24-Point Star 4"/>
          <p:cNvSpPr/>
          <p:nvPr/>
        </p:nvSpPr>
        <p:spPr>
          <a:xfrm>
            <a:off x="-342900" y="838200"/>
            <a:ext cx="9829800" cy="4414838"/>
          </a:xfrm>
          <a:prstGeom prst="star2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i="1">
                <a:solidFill>
                  <a:srgbClr val="FF0000"/>
                </a:solidFill>
                <a:latin typeface="Times New Roman" panose="02020603050405020304" pitchFamily="18" charset="0"/>
                <a:cs typeface="Times New Roman" panose="02020603050405020304" pitchFamily="18" charset="0"/>
              </a:rPr>
              <a:t>“</a:t>
            </a:r>
            <a:r>
              <a:rPr lang="en-US" sz="2300" b="1" i="1">
                <a:solidFill>
                  <a:srgbClr val="FF0000"/>
                </a:solidFill>
                <a:latin typeface="Times New Roman" panose="02020603050405020304" pitchFamily="18" charset="0"/>
                <a:cs typeface="Times New Roman" panose="02020603050405020304" pitchFamily="18" charset="0"/>
              </a:rPr>
              <a:t>Ru con con ngủ cho lành</a:t>
            </a:r>
          </a:p>
          <a:p>
            <a:pPr>
              <a:defRPr/>
            </a:pPr>
            <a:r>
              <a:rPr lang="en-US" sz="2300" b="1" i="1">
                <a:solidFill>
                  <a:srgbClr val="FF0000"/>
                </a:solidFill>
                <a:latin typeface="Times New Roman" panose="02020603050405020304" pitchFamily="18" charset="0"/>
                <a:cs typeface="Times New Roman" panose="02020603050405020304" pitchFamily="18" charset="0"/>
              </a:rPr>
              <a:t>Để mẹ gánh nước rửa bành ông voi</a:t>
            </a:r>
          </a:p>
          <a:p>
            <a:pPr>
              <a:defRPr/>
            </a:pPr>
            <a:r>
              <a:rPr lang="en-US" sz="2300" b="1" i="1">
                <a:solidFill>
                  <a:srgbClr val="FF0000"/>
                </a:solidFill>
                <a:latin typeface="Times New Roman" panose="02020603050405020304" pitchFamily="18" charset="0"/>
                <a:cs typeface="Times New Roman" panose="02020603050405020304" pitchFamily="18" charset="0"/>
              </a:rPr>
              <a:t>Muốn coi lên núi mà coi</a:t>
            </a:r>
          </a:p>
          <a:p>
            <a:pPr>
              <a:defRPr/>
            </a:pPr>
            <a:r>
              <a:rPr lang="en-US" sz="2300" b="1" i="1">
                <a:solidFill>
                  <a:srgbClr val="FF0000"/>
                </a:solidFill>
                <a:latin typeface="Times New Roman" panose="02020603050405020304" pitchFamily="18" charset="0"/>
                <a:cs typeface="Times New Roman" panose="02020603050405020304" pitchFamily="18" charset="0"/>
              </a:rPr>
              <a:t>Coi Bà Triệu tướng cưới voi,đánh cồng”</a:t>
            </a:r>
          </a:p>
        </p:txBody>
      </p:sp>
    </p:spTree>
    <p:extLst>
      <p:ext uri="{BB962C8B-B14F-4D97-AF65-F5344CB8AC3E}">
        <p14:creationId xmlns:p14="http://schemas.microsoft.com/office/powerpoint/2010/main" val="38868868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8650" y="365125"/>
            <a:ext cx="7886700" cy="1325563"/>
          </a:xfrm>
          <a:prstGeom prst="rect">
            <a:avLst/>
          </a:prstGeom>
        </p:spPr>
        <p:txBody>
          <a:bodyPr/>
          <a:lst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4000" b="1" i="1" smtClean="0">
                <a:latin typeface="Times New Roman" pitchFamily="18" charset="0"/>
                <a:cs typeface="Times New Roman" pitchFamily="18" charset="0"/>
              </a:rPr>
              <a:t>Dòng tranh dân gian Đông Hồ</a:t>
            </a:r>
          </a:p>
        </p:txBody>
      </p:sp>
      <p:pic>
        <p:nvPicPr>
          <p:cNvPr id="3"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7200" y="1524000"/>
            <a:ext cx="3886200" cy="4652963"/>
          </a:xfrm>
          <a:prstGeom prst="rect">
            <a:avLst/>
          </a:prstGeom>
        </p:spPr>
      </p:pic>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495800" y="1524000"/>
            <a:ext cx="3919538" cy="4652963"/>
          </a:xfrm>
          <a:prstGeom prst="rect">
            <a:avLst/>
          </a:prstGeom>
        </p:spPr>
      </p:pic>
    </p:spTree>
    <p:extLst>
      <p:ext uri="{BB962C8B-B14F-4D97-AF65-F5344CB8AC3E}">
        <p14:creationId xmlns:p14="http://schemas.microsoft.com/office/powerpoint/2010/main" val="39293825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762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652463" y="5559425"/>
            <a:ext cx="7620000" cy="8731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b="1" i="1" dirty="0">
                <a:solidFill>
                  <a:schemeClr val="tx1"/>
                </a:solidFill>
                <a:latin typeface="Times New Roman" panose="02020603050405020304" pitchFamily="18" charset="0"/>
                <a:cs typeface="Times New Roman" panose="02020603050405020304" pitchFamily="18" charset="0"/>
              </a:rPr>
              <a:t>Tùng Sơn nắng quyện mây trời,</a:t>
            </a:r>
            <a:br>
              <a:rPr lang="vi-VN" sz="2000" b="1" i="1" dirty="0">
                <a:solidFill>
                  <a:schemeClr val="tx1"/>
                </a:solidFill>
                <a:latin typeface="Times New Roman" panose="02020603050405020304" pitchFamily="18" charset="0"/>
                <a:cs typeface="Times New Roman" panose="02020603050405020304" pitchFamily="18" charset="0"/>
              </a:rPr>
            </a:br>
            <a:r>
              <a:rPr lang="vi-VN" sz="2000" b="1" i="1" dirty="0">
                <a:solidFill>
                  <a:schemeClr val="tx1"/>
                </a:solidFill>
                <a:latin typeface="Times New Roman" panose="02020603050405020304" pitchFamily="18" charset="0"/>
                <a:cs typeface="Times New Roman" panose="02020603050405020304" pitchFamily="18" charset="0"/>
              </a:rPr>
              <a:t>Dấu chân Bà Triệu rạng ngời sử xanh</a:t>
            </a:r>
            <a:r>
              <a:rPr lang="vi-VN"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86937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753600" cy="838200"/>
          </a:xfrm>
          <a:prstGeom prst="rect">
            <a:avLst/>
          </a:prstGeom>
        </p:spPr>
        <p:txBody>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800">
                <a:solidFill>
                  <a:schemeClr val="tx1"/>
                </a:solidFill>
                <a:latin typeface="+mn-lt"/>
              </a:defRPr>
            </a:lvl2pPr>
            <a:lvl3pPr marL="1143000" indent="-230188" algn="l" defTabSz="912813" rtl="0" eaLnBrk="0" fontAlgn="base" hangingPunct="0">
              <a:spcBef>
                <a:spcPct val="20000"/>
              </a:spcBef>
              <a:spcAft>
                <a:spcPct val="0"/>
              </a:spcAft>
              <a:buChar char="•"/>
              <a:defRPr sz="2300">
                <a:solidFill>
                  <a:schemeClr val="tx1"/>
                </a:solidFill>
                <a:latin typeface="+mn-lt"/>
              </a:defRPr>
            </a:lvl3pPr>
            <a:lvl4pPr marL="1600200" indent="-228600" algn="l" defTabSz="912813" rtl="0" eaLnBrk="0" fontAlgn="base" hangingPunct="0">
              <a:spcBef>
                <a:spcPct val="20000"/>
              </a:spcBef>
              <a:spcAft>
                <a:spcPct val="0"/>
              </a:spcAft>
              <a:buChar char="–"/>
              <a:defRPr sz="2000">
                <a:solidFill>
                  <a:schemeClr val="tx1"/>
                </a:solidFill>
                <a:latin typeface="+mn-lt"/>
              </a:defRPr>
            </a:lvl4pPr>
            <a:lvl5pPr marL="2057400" indent="-228600" algn="l" defTabSz="912813" rtl="0" eaLnBrk="0" fontAlgn="base" hangingPunct="0">
              <a:spcBef>
                <a:spcPct val="20000"/>
              </a:spcBef>
              <a:spcAft>
                <a:spcPct val="0"/>
              </a:spcAft>
              <a:buChar char="»"/>
              <a:defRPr sz="2000">
                <a:solidFill>
                  <a:schemeClr val="tx1"/>
                </a:solidFill>
                <a:latin typeface="+mn-lt"/>
              </a:defRPr>
            </a:lvl5pPr>
            <a:lvl6pPr marL="2514600" indent="-228600" algn="l" defTabSz="912813" rtl="0" fontAlgn="base">
              <a:spcBef>
                <a:spcPct val="20000"/>
              </a:spcBef>
              <a:spcAft>
                <a:spcPct val="0"/>
              </a:spcAft>
              <a:buChar char="»"/>
              <a:defRPr sz="2000">
                <a:solidFill>
                  <a:schemeClr val="tx1"/>
                </a:solidFill>
                <a:latin typeface="+mn-lt"/>
              </a:defRPr>
            </a:lvl6pPr>
            <a:lvl7pPr marL="2971800" indent="-228600" algn="l" defTabSz="912813" rtl="0" fontAlgn="base">
              <a:spcBef>
                <a:spcPct val="20000"/>
              </a:spcBef>
              <a:spcAft>
                <a:spcPct val="0"/>
              </a:spcAft>
              <a:buChar char="»"/>
              <a:defRPr sz="2000">
                <a:solidFill>
                  <a:schemeClr val="tx1"/>
                </a:solidFill>
                <a:latin typeface="+mn-lt"/>
              </a:defRPr>
            </a:lvl7pPr>
            <a:lvl8pPr marL="3429000" indent="-228600" algn="l" defTabSz="912813" rtl="0" fontAlgn="base">
              <a:spcBef>
                <a:spcPct val="20000"/>
              </a:spcBef>
              <a:spcAft>
                <a:spcPct val="0"/>
              </a:spcAft>
              <a:buChar char="»"/>
              <a:defRPr sz="2000">
                <a:solidFill>
                  <a:schemeClr val="tx1"/>
                </a:solidFill>
                <a:latin typeface="+mn-lt"/>
              </a:defRPr>
            </a:lvl8pPr>
            <a:lvl9pPr marL="3886200" indent="-228600" algn="l" defTabSz="912813" rtl="0" fontAlgn="base">
              <a:spcBef>
                <a:spcPct val="20000"/>
              </a:spcBef>
              <a:spcAft>
                <a:spcPct val="0"/>
              </a:spcAft>
              <a:buChar char="»"/>
              <a:defRPr sz="2000">
                <a:solidFill>
                  <a:schemeClr val="tx1"/>
                </a:solidFill>
                <a:latin typeface="+mn-lt"/>
              </a:defRPr>
            </a:lvl9pPr>
          </a:lstStyle>
          <a:p>
            <a:pPr eaLnBrk="1" hangingPunct="1"/>
            <a:r>
              <a:rPr lang="en-US" sz="3600" b="1" u="sng" smtClean="0">
                <a:solidFill>
                  <a:srgbClr val="00FF00"/>
                </a:solidFill>
                <a:latin typeface="Times New Roman" pitchFamily="18" charset="0"/>
              </a:rPr>
              <a:t>Trò chơi ô chữ</a:t>
            </a:r>
          </a:p>
        </p:txBody>
      </p:sp>
      <p:graphicFrame>
        <p:nvGraphicFramePr>
          <p:cNvPr id="3" name="Group 392"/>
          <p:cNvGraphicFramePr>
            <a:graphicFrameLocks noGrp="1"/>
          </p:cNvGraphicFramePr>
          <p:nvPr/>
        </p:nvGraphicFramePr>
        <p:xfrm>
          <a:off x="1447800" y="1120775"/>
          <a:ext cx="6096000" cy="708025"/>
        </p:xfrm>
        <a:graphic>
          <a:graphicData uri="http://schemas.openxmlformats.org/drawingml/2006/table">
            <a:tbl>
              <a:tblPr/>
              <a:tblGrid>
                <a:gridCol w="871538">
                  <a:extLst>
                    <a:ext uri="{9D8B030D-6E8A-4147-A177-3AD203B41FA5}">
                      <a16:colId xmlns:a16="http://schemas.microsoft.com/office/drawing/2014/main" xmlns="" val="20000"/>
                    </a:ext>
                  </a:extLst>
                </a:gridCol>
                <a:gridCol w="869950">
                  <a:extLst>
                    <a:ext uri="{9D8B030D-6E8A-4147-A177-3AD203B41FA5}">
                      <a16:colId xmlns:a16="http://schemas.microsoft.com/office/drawing/2014/main" xmlns="" val="20001"/>
                    </a:ext>
                  </a:extLst>
                </a:gridCol>
                <a:gridCol w="871537">
                  <a:extLst>
                    <a:ext uri="{9D8B030D-6E8A-4147-A177-3AD203B41FA5}">
                      <a16:colId xmlns:a16="http://schemas.microsoft.com/office/drawing/2014/main" xmlns="" val="20002"/>
                    </a:ext>
                  </a:extLst>
                </a:gridCol>
                <a:gridCol w="869950">
                  <a:extLst>
                    <a:ext uri="{9D8B030D-6E8A-4147-A177-3AD203B41FA5}">
                      <a16:colId xmlns:a16="http://schemas.microsoft.com/office/drawing/2014/main" xmlns="" val="20003"/>
                    </a:ext>
                  </a:extLst>
                </a:gridCol>
                <a:gridCol w="871538">
                  <a:extLst>
                    <a:ext uri="{9D8B030D-6E8A-4147-A177-3AD203B41FA5}">
                      <a16:colId xmlns:a16="http://schemas.microsoft.com/office/drawing/2014/main" xmlns="" val="20004"/>
                    </a:ext>
                  </a:extLst>
                </a:gridCol>
                <a:gridCol w="869950">
                  <a:extLst>
                    <a:ext uri="{9D8B030D-6E8A-4147-A177-3AD203B41FA5}">
                      <a16:colId xmlns:a16="http://schemas.microsoft.com/office/drawing/2014/main" xmlns="" val="20005"/>
                    </a:ext>
                  </a:extLst>
                </a:gridCol>
                <a:gridCol w="871537">
                  <a:extLst>
                    <a:ext uri="{9D8B030D-6E8A-4147-A177-3AD203B41FA5}">
                      <a16:colId xmlns:a16="http://schemas.microsoft.com/office/drawing/2014/main" xmlns="" val="20006"/>
                    </a:ext>
                  </a:extLst>
                </a:gridCol>
              </a:tblGrid>
              <a:tr h="7080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marT="45679" marB="456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marT="45679" marB="456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xmlns="" val="10000"/>
                  </a:ext>
                </a:extLst>
              </a:tr>
            </a:tbl>
          </a:graphicData>
        </a:graphic>
      </p:graphicFrame>
      <p:graphicFrame>
        <p:nvGraphicFramePr>
          <p:cNvPr id="4" name="Group 386"/>
          <p:cNvGraphicFramePr>
            <a:graphicFrameLocks noGrp="1"/>
          </p:cNvGraphicFramePr>
          <p:nvPr/>
        </p:nvGraphicFramePr>
        <p:xfrm>
          <a:off x="1447800" y="3671888"/>
          <a:ext cx="6096000" cy="685800"/>
        </p:xfrm>
        <a:graphic>
          <a:graphicData uri="http://schemas.openxmlformats.org/drawingml/2006/table">
            <a:tbl>
              <a:tblPr/>
              <a:tblGrid>
                <a:gridCol w="871538">
                  <a:extLst>
                    <a:ext uri="{9D8B030D-6E8A-4147-A177-3AD203B41FA5}">
                      <a16:colId xmlns:a16="http://schemas.microsoft.com/office/drawing/2014/main" xmlns="" val="20000"/>
                    </a:ext>
                  </a:extLst>
                </a:gridCol>
                <a:gridCol w="869950">
                  <a:extLst>
                    <a:ext uri="{9D8B030D-6E8A-4147-A177-3AD203B41FA5}">
                      <a16:colId xmlns:a16="http://schemas.microsoft.com/office/drawing/2014/main" xmlns="" val="20001"/>
                    </a:ext>
                  </a:extLst>
                </a:gridCol>
                <a:gridCol w="871537">
                  <a:extLst>
                    <a:ext uri="{9D8B030D-6E8A-4147-A177-3AD203B41FA5}">
                      <a16:colId xmlns:a16="http://schemas.microsoft.com/office/drawing/2014/main" xmlns="" val="20002"/>
                    </a:ext>
                  </a:extLst>
                </a:gridCol>
                <a:gridCol w="869950">
                  <a:extLst>
                    <a:ext uri="{9D8B030D-6E8A-4147-A177-3AD203B41FA5}">
                      <a16:colId xmlns:a16="http://schemas.microsoft.com/office/drawing/2014/main" xmlns="" val="20003"/>
                    </a:ext>
                  </a:extLst>
                </a:gridCol>
                <a:gridCol w="871538">
                  <a:extLst>
                    <a:ext uri="{9D8B030D-6E8A-4147-A177-3AD203B41FA5}">
                      <a16:colId xmlns:a16="http://schemas.microsoft.com/office/drawing/2014/main" xmlns="" val="20004"/>
                    </a:ext>
                  </a:extLst>
                </a:gridCol>
                <a:gridCol w="869950">
                  <a:extLst>
                    <a:ext uri="{9D8B030D-6E8A-4147-A177-3AD203B41FA5}">
                      <a16:colId xmlns:a16="http://schemas.microsoft.com/office/drawing/2014/main" xmlns="" val="20005"/>
                    </a:ext>
                  </a:extLst>
                </a:gridCol>
                <a:gridCol w="871537">
                  <a:extLst>
                    <a:ext uri="{9D8B030D-6E8A-4147-A177-3AD203B41FA5}">
                      <a16:colId xmlns:a16="http://schemas.microsoft.com/office/drawing/2014/main" xmlns="" val="20006"/>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xmlns="" val="10000"/>
                  </a:ext>
                </a:extLst>
              </a:tr>
            </a:tbl>
          </a:graphicData>
        </a:graphic>
      </p:graphicFrame>
      <p:graphicFrame>
        <p:nvGraphicFramePr>
          <p:cNvPr id="5" name="Group 388"/>
          <p:cNvGraphicFramePr>
            <a:graphicFrameLocks noGrp="1"/>
          </p:cNvGraphicFramePr>
          <p:nvPr/>
        </p:nvGraphicFramePr>
        <p:xfrm>
          <a:off x="1447800" y="2057400"/>
          <a:ext cx="6096000" cy="685800"/>
        </p:xfrm>
        <a:graphic>
          <a:graphicData uri="http://schemas.openxmlformats.org/drawingml/2006/table">
            <a:tbl>
              <a:tblPr/>
              <a:tblGrid>
                <a:gridCol w="677863">
                  <a:extLst>
                    <a:ext uri="{9D8B030D-6E8A-4147-A177-3AD203B41FA5}">
                      <a16:colId xmlns:a16="http://schemas.microsoft.com/office/drawing/2014/main" xmlns="" val="20000"/>
                    </a:ext>
                  </a:extLst>
                </a:gridCol>
                <a:gridCol w="676275">
                  <a:extLst>
                    <a:ext uri="{9D8B030D-6E8A-4147-A177-3AD203B41FA5}">
                      <a16:colId xmlns:a16="http://schemas.microsoft.com/office/drawing/2014/main" xmlns="" val="20001"/>
                    </a:ext>
                  </a:extLst>
                </a:gridCol>
                <a:gridCol w="677862">
                  <a:extLst>
                    <a:ext uri="{9D8B030D-6E8A-4147-A177-3AD203B41FA5}">
                      <a16:colId xmlns:a16="http://schemas.microsoft.com/office/drawing/2014/main" xmlns="" val="20002"/>
                    </a:ext>
                  </a:extLst>
                </a:gridCol>
                <a:gridCol w="677863">
                  <a:extLst>
                    <a:ext uri="{9D8B030D-6E8A-4147-A177-3AD203B41FA5}">
                      <a16:colId xmlns:a16="http://schemas.microsoft.com/office/drawing/2014/main" xmlns="" val="20003"/>
                    </a:ext>
                  </a:extLst>
                </a:gridCol>
                <a:gridCol w="676275">
                  <a:extLst>
                    <a:ext uri="{9D8B030D-6E8A-4147-A177-3AD203B41FA5}">
                      <a16:colId xmlns:a16="http://schemas.microsoft.com/office/drawing/2014/main" xmlns="" val="20004"/>
                    </a:ext>
                  </a:extLst>
                </a:gridCol>
                <a:gridCol w="677862">
                  <a:extLst>
                    <a:ext uri="{9D8B030D-6E8A-4147-A177-3AD203B41FA5}">
                      <a16:colId xmlns:a16="http://schemas.microsoft.com/office/drawing/2014/main" xmlns="" val="20005"/>
                    </a:ext>
                  </a:extLst>
                </a:gridCol>
                <a:gridCol w="677863">
                  <a:extLst>
                    <a:ext uri="{9D8B030D-6E8A-4147-A177-3AD203B41FA5}">
                      <a16:colId xmlns:a16="http://schemas.microsoft.com/office/drawing/2014/main" xmlns="" val="20006"/>
                    </a:ext>
                  </a:extLst>
                </a:gridCol>
                <a:gridCol w="676275">
                  <a:extLst>
                    <a:ext uri="{9D8B030D-6E8A-4147-A177-3AD203B41FA5}">
                      <a16:colId xmlns:a16="http://schemas.microsoft.com/office/drawing/2014/main" xmlns="" val="20007"/>
                    </a:ext>
                  </a:extLst>
                </a:gridCol>
                <a:gridCol w="677862">
                  <a:extLst>
                    <a:ext uri="{9D8B030D-6E8A-4147-A177-3AD203B41FA5}">
                      <a16:colId xmlns:a16="http://schemas.microsoft.com/office/drawing/2014/main" xmlns="" val="20008"/>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xmlns="" val="10000"/>
                  </a:ext>
                </a:extLst>
              </a:tr>
            </a:tbl>
          </a:graphicData>
        </a:graphic>
      </p:graphicFrame>
      <p:graphicFrame>
        <p:nvGraphicFramePr>
          <p:cNvPr id="6" name="Group 389"/>
          <p:cNvGraphicFramePr>
            <a:graphicFrameLocks noGrp="1"/>
          </p:cNvGraphicFramePr>
          <p:nvPr/>
        </p:nvGraphicFramePr>
        <p:xfrm>
          <a:off x="1371600" y="2895600"/>
          <a:ext cx="6096000" cy="609600"/>
        </p:xfrm>
        <a:graphic>
          <a:graphicData uri="http://schemas.openxmlformats.org/drawingml/2006/table">
            <a:tbl>
              <a:tblPr/>
              <a:tblGrid>
                <a:gridCol w="871538">
                  <a:extLst>
                    <a:ext uri="{9D8B030D-6E8A-4147-A177-3AD203B41FA5}">
                      <a16:colId xmlns:a16="http://schemas.microsoft.com/office/drawing/2014/main" xmlns="" val="20000"/>
                    </a:ext>
                  </a:extLst>
                </a:gridCol>
                <a:gridCol w="869950">
                  <a:extLst>
                    <a:ext uri="{9D8B030D-6E8A-4147-A177-3AD203B41FA5}">
                      <a16:colId xmlns:a16="http://schemas.microsoft.com/office/drawing/2014/main" xmlns="" val="20001"/>
                    </a:ext>
                  </a:extLst>
                </a:gridCol>
                <a:gridCol w="871537">
                  <a:extLst>
                    <a:ext uri="{9D8B030D-6E8A-4147-A177-3AD203B41FA5}">
                      <a16:colId xmlns:a16="http://schemas.microsoft.com/office/drawing/2014/main" xmlns="" val="20002"/>
                    </a:ext>
                  </a:extLst>
                </a:gridCol>
                <a:gridCol w="869950">
                  <a:extLst>
                    <a:ext uri="{9D8B030D-6E8A-4147-A177-3AD203B41FA5}">
                      <a16:colId xmlns:a16="http://schemas.microsoft.com/office/drawing/2014/main" xmlns="" val="20003"/>
                    </a:ext>
                  </a:extLst>
                </a:gridCol>
                <a:gridCol w="871538">
                  <a:extLst>
                    <a:ext uri="{9D8B030D-6E8A-4147-A177-3AD203B41FA5}">
                      <a16:colId xmlns:a16="http://schemas.microsoft.com/office/drawing/2014/main" xmlns="" val="20004"/>
                    </a:ext>
                  </a:extLst>
                </a:gridCol>
                <a:gridCol w="869950">
                  <a:extLst>
                    <a:ext uri="{9D8B030D-6E8A-4147-A177-3AD203B41FA5}">
                      <a16:colId xmlns:a16="http://schemas.microsoft.com/office/drawing/2014/main" xmlns="" val="20005"/>
                    </a:ext>
                  </a:extLst>
                </a:gridCol>
                <a:gridCol w="871537">
                  <a:extLst>
                    <a:ext uri="{9D8B030D-6E8A-4147-A177-3AD203B41FA5}">
                      <a16:colId xmlns:a16="http://schemas.microsoft.com/office/drawing/2014/main" xmlns="" val="20006"/>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xmlns="" val="10000"/>
                  </a:ext>
                </a:extLst>
              </a:tr>
            </a:tbl>
          </a:graphicData>
        </a:graphic>
      </p:graphicFrame>
      <p:graphicFrame>
        <p:nvGraphicFramePr>
          <p:cNvPr id="7" name="Group 393"/>
          <p:cNvGraphicFramePr>
            <a:graphicFrameLocks noGrp="1"/>
          </p:cNvGraphicFramePr>
          <p:nvPr>
            <p:extLst>
              <p:ext uri="{D42A27DB-BD31-4B8C-83A1-F6EECF244321}">
                <p14:modId xmlns:p14="http://schemas.microsoft.com/office/powerpoint/2010/main" val="3673385412"/>
              </p:ext>
            </p:extLst>
          </p:nvPr>
        </p:nvGraphicFramePr>
        <p:xfrm>
          <a:off x="1447800" y="2057400"/>
          <a:ext cx="6096000" cy="685800"/>
        </p:xfrm>
        <a:graphic>
          <a:graphicData uri="http://schemas.openxmlformats.org/drawingml/2006/table">
            <a:tbl>
              <a:tblPr/>
              <a:tblGrid>
                <a:gridCol w="677863">
                  <a:extLst>
                    <a:ext uri="{9D8B030D-6E8A-4147-A177-3AD203B41FA5}">
                      <a16:colId xmlns:a16="http://schemas.microsoft.com/office/drawing/2014/main" xmlns="" val="20000"/>
                    </a:ext>
                  </a:extLst>
                </a:gridCol>
                <a:gridCol w="676275">
                  <a:extLst>
                    <a:ext uri="{9D8B030D-6E8A-4147-A177-3AD203B41FA5}">
                      <a16:colId xmlns:a16="http://schemas.microsoft.com/office/drawing/2014/main" xmlns="" val="20001"/>
                    </a:ext>
                  </a:extLst>
                </a:gridCol>
                <a:gridCol w="677862">
                  <a:extLst>
                    <a:ext uri="{9D8B030D-6E8A-4147-A177-3AD203B41FA5}">
                      <a16:colId xmlns:a16="http://schemas.microsoft.com/office/drawing/2014/main" xmlns="" val="20002"/>
                    </a:ext>
                  </a:extLst>
                </a:gridCol>
                <a:gridCol w="677863">
                  <a:extLst>
                    <a:ext uri="{9D8B030D-6E8A-4147-A177-3AD203B41FA5}">
                      <a16:colId xmlns:a16="http://schemas.microsoft.com/office/drawing/2014/main" xmlns="" val="20003"/>
                    </a:ext>
                  </a:extLst>
                </a:gridCol>
                <a:gridCol w="676275">
                  <a:extLst>
                    <a:ext uri="{9D8B030D-6E8A-4147-A177-3AD203B41FA5}">
                      <a16:colId xmlns:a16="http://schemas.microsoft.com/office/drawing/2014/main" xmlns="" val="20004"/>
                    </a:ext>
                  </a:extLst>
                </a:gridCol>
                <a:gridCol w="677862">
                  <a:extLst>
                    <a:ext uri="{9D8B030D-6E8A-4147-A177-3AD203B41FA5}">
                      <a16:colId xmlns:a16="http://schemas.microsoft.com/office/drawing/2014/main" xmlns="" val="20005"/>
                    </a:ext>
                  </a:extLst>
                </a:gridCol>
                <a:gridCol w="677863">
                  <a:extLst>
                    <a:ext uri="{9D8B030D-6E8A-4147-A177-3AD203B41FA5}">
                      <a16:colId xmlns:a16="http://schemas.microsoft.com/office/drawing/2014/main" xmlns="" val="20006"/>
                    </a:ext>
                  </a:extLst>
                </a:gridCol>
                <a:gridCol w="676275">
                  <a:extLst>
                    <a:ext uri="{9D8B030D-6E8A-4147-A177-3AD203B41FA5}">
                      <a16:colId xmlns:a16="http://schemas.microsoft.com/office/drawing/2014/main" xmlns="" val="20007"/>
                    </a:ext>
                  </a:extLst>
                </a:gridCol>
                <a:gridCol w="677862">
                  <a:extLst>
                    <a:ext uri="{9D8B030D-6E8A-4147-A177-3AD203B41FA5}">
                      <a16:colId xmlns:a16="http://schemas.microsoft.com/office/drawing/2014/main" xmlns="" val="20008"/>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xmlns="" val="10000"/>
                  </a:ext>
                </a:extLst>
              </a:tr>
            </a:tbl>
          </a:graphicData>
        </a:graphic>
      </p:graphicFrame>
      <p:graphicFrame>
        <p:nvGraphicFramePr>
          <p:cNvPr id="8" name="Group 390"/>
          <p:cNvGraphicFramePr>
            <a:graphicFrameLocks noGrp="1"/>
          </p:cNvGraphicFramePr>
          <p:nvPr/>
        </p:nvGraphicFramePr>
        <p:xfrm>
          <a:off x="1447800" y="4495800"/>
          <a:ext cx="6096000" cy="609600"/>
        </p:xfrm>
        <a:graphic>
          <a:graphicData uri="http://schemas.openxmlformats.org/drawingml/2006/table">
            <a:tbl>
              <a:tblPr/>
              <a:tblGrid>
                <a:gridCol w="1016000">
                  <a:extLst>
                    <a:ext uri="{9D8B030D-6E8A-4147-A177-3AD203B41FA5}">
                      <a16:colId xmlns:a16="http://schemas.microsoft.com/office/drawing/2014/main" xmlns="" val="20000"/>
                    </a:ext>
                  </a:extLst>
                </a:gridCol>
                <a:gridCol w="1016000">
                  <a:extLst>
                    <a:ext uri="{9D8B030D-6E8A-4147-A177-3AD203B41FA5}">
                      <a16:colId xmlns:a16="http://schemas.microsoft.com/office/drawing/2014/main" xmlns="" val="20001"/>
                    </a:ext>
                  </a:extLst>
                </a:gridCol>
                <a:gridCol w="1016000">
                  <a:extLst>
                    <a:ext uri="{9D8B030D-6E8A-4147-A177-3AD203B41FA5}">
                      <a16:colId xmlns:a16="http://schemas.microsoft.com/office/drawing/2014/main" xmlns="" val="20002"/>
                    </a:ext>
                  </a:extLst>
                </a:gridCol>
                <a:gridCol w="1016000">
                  <a:extLst>
                    <a:ext uri="{9D8B030D-6E8A-4147-A177-3AD203B41FA5}">
                      <a16:colId xmlns:a16="http://schemas.microsoft.com/office/drawing/2014/main" xmlns="" val="20003"/>
                    </a:ext>
                  </a:extLst>
                </a:gridCol>
                <a:gridCol w="1016000">
                  <a:extLst>
                    <a:ext uri="{9D8B030D-6E8A-4147-A177-3AD203B41FA5}">
                      <a16:colId xmlns:a16="http://schemas.microsoft.com/office/drawing/2014/main" xmlns="" val="20004"/>
                    </a:ext>
                  </a:extLst>
                </a:gridCol>
                <a:gridCol w="1016000">
                  <a:extLst>
                    <a:ext uri="{9D8B030D-6E8A-4147-A177-3AD203B41FA5}">
                      <a16:colId xmlns:a16="http://schemas.microsoft.com/office/drawing/2014/main" xmlns="" val="20005"/>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xmlns="" val="10000"/>
                  </a:ext>
                </a:extLst>
              </a:tr>
            </a:tbl>
          </a:graphicData>
        </a:graphic>
      </p:graphicFrame>
      <p:graphicFrame>
        <p:nvGraphicFramePr>
          <p:cNvPr id="9" name="Group 394"/>
          <p:cNvGraphicFramePr>
            <a:graphicFrameLocks noGrp="1"/>
          </p:cNvGraphicFramePr>
          <p:nvPr>
            <p:extLst>
              <p:ext uri="{D42A27DB-BD31-4B8C-83A1-F6EECF244321}">
                <p14:modId xmlns:p14="http://schemas.microsoft.com/office/powerpoint/2010/main" val="2741258195"/>
              </p:ext>
            </p:extLst>
          </p:nvPr>
        </p:nvGraphicFramePr>
        <p:xfrm>
          <a:off x="1371600" y="2819400"/>
          <a:ext cx="6172200" cy="685800"/>
        </p:xfrm>
        <a:graphic>
          <a:graphicData uri="http://schemas.openxmlformats.org/drawingml/2006/table">
            <a:tbl>
              <a:tblPr/>
              <a:tblGrid>
                <a:gridCol w="882650">
                  <a:extLst>
                    <a:ext uri="{9D8B030D-6E8A-4147-A177-3AD203B41FA5}">
                      <a16:colId xmlns:a16="http://schemas.microsoft.com/office/drawing/2014/main" xmlns="" val="20000"/>
                    </a:ext>
                  </a:extLst>
                </a:gridCol>
                <a:gridCol w="881063">
                  <a:extLst>
                    <a:ext uri="{9D8B030D-6E8A-4147-A177-3AD203B41FA5}">
                      <a16:colId xmlns:a16="http://schemas.microsoft.com/office/drawing/2014/main" xmlns="" val="20001"/>
                    </a:ext>
                  </a:extLst>
                </a:gridCol>
                <a:gridCol w="882650">
                  <a:extLst>
                    <a:ext uri="{9D8B030D-6E8A-4147-A177-3AD203B41FA5}">
                      <a16:colId xmlns:a16="http://schemas.microsoft.com/office/drawing/2014/main" xmlns="" val="20002"/>
                    </a:ext>
                  </a:extLst>
                </a:gridCol>
                <a:gridCol w="879475">
                  <a:extLst>
                    <a:ext uri="{9D8B030D-6E8A-4147-A177-3AD203B41FA5}">
                      <a16:colId xmlns:a16="http://schemas.microsoft.com/office/drawing/2014/main" xmlns="" val="20003"/>
                    </a:ext>
                  </a:extLst>
                </a:gridCol>
                <a:gridCol w="882650">
                  <a:extLst>
                    <a:ext uri="{9D8B030D-6E8A-4147-A177-3AD203B41FA5}">
                      <a16:colId xmlns:a16="http://schemas.microsoft.com/office/drawing/2014/main" xmlns="" val="20004"/>
                    </a:ext>
                  </a:extLst>
                </a:gridCol>
                <a:gridCol w="881062">
                  <a:extLst>
                    <a:ext uri="{9D8B030D-6E8A-4147-A177-3AD203B41FA5}">
                      <a16:colId xmlns:a16="http://schemas.microsoft.com/office/drawing/2014/main" xmlns="" val="20005"/>
                    </a:ext>
                  </a:extLst>
                </a:gridCol>
                <a:gridCol w="882650">
                  <a:extLst>
                    <a:ext uri="{9D8B030D-6E8A-4147-A177-3AD203B41FA5}">
                      <a16:colId xmlns:a16="http://schemas.microsoft.com/office/drawing/2014/main" xmlns="" val="20006"/>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xmlns="" val="10000"/>
                  </a:ext>
                </a:extLst>
              </a:tr>
            </a:tbl>
          </a:graphicData>
        </a:graphic>
      </p:graphicFrame>
      <p:graphicFrame>
        <p:nvGraphicFramePr>
          <p:cNvPr id="10" name="Group 391"/>
          <p:cNvGraphicFramePr>
            <a:graphicFrameLocks noGrp="1"/>
          </p:cNvGraphicFramePr>
          <p:nvPr/>
        </p:nvGraphicFramePr>
        <p:xfrm>
          <a:off x="1447800" y="5257800"/>
          <a:ext cx="6096000" cy="685800"/>
        </p:xfrm>
        <a:graphic>
          <a:graphicData uri="http://schemas.openxmlformats.org/drawingml/2006/table">
            <a:tbl>
              <a:tblPr/>
              <a:tblGrid>
                <a:gridCol w="871538">
                  <a:extLst>
                    <a:ext uri="{9D8B030D-6E8A-4147-A177-3AD203B41FA5}">
                      <a16:colId xmlns:a16="http://schemas.microsoft.com/office/drawing/2014/main" xmlns="" val="20000"/>
                    </a:ext>
                  </a:extLst>
                </a:gridCol>
                <a:gridCol w="869950">
                  <a:extLst>
                    <a:ext uri="{9D8B030D-6E8A-4147-A177-3AD203B41FA5}">
                      <a16:colId xmlns:a16="http://schemas.microsoft.com/office/drawing/2014/main" xmlns="" val="20001"/>
                    </a:ext>
                  </a:extLst>
                </a:gridCol>
                <a:gridCol w="871537">
                  <a:extLst>
                    <a:ext uri="{9D8B030D-6E8A-4147-A177-3AD203B41FA5}">
                      <a16:colId xmlns:a16="http://schemas.microsoft.com/office/drawing/2014/main" xmlns="" val="20002"/>
                    </a:ext>
                  </a:extLst>
                </a:gridCol>
                <a:gridCol w="869950">
                  <a:extLst>
                    <a:ext uri="{9D8B030D-6E8A-4147-A177-3AD203B41FA5}">
                      <a16:colId xmlns:a16="http://schemas.microsoft.com/office/drawing/2014/main" xmlns="" val="20003"/>
                    </a:ext>
                  </a:extLst>
                </a:gridCol>
                <a:gridCol w="871538">
                  <a:extLst>
                    <a:ext uri="{9D8B030D-6E8A-4147-A177-3AD203B41FA5}">
                      <a16:colId xmlns:a16="http://schemas.microsoft.com/office/drawing/2014/main" xmlns="" val="20004"/>
                    </a:ext>
                  </a:extLst>
                </a:gridCol>
                <a:gridCol w="869950">
                  <a:extLst>
                    <a:ext uri="{9D8B030D-6E8A-4147-A177-3AD203B41FA5}">
                      <a16:colId xmlns:a16="http://schemas.microsoft.com/office/drawing/2014/main" xmlns="" val="20005"/>
                    </a:ext>
                  </a:extLst>
                </a:gridCol>
                <a:gridCol w="871537">
                  <a:extLst>
                    <a:ext uri="{9D8B030D-6E8A-4147-A177-3AD203B41FA5}">
                      <a16:colId xmlns:a16="http://schemas.microsoft.com/office/drawing/2014/main" xmlns="" val="20006"/>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xmlns="" val="10000"/>
                  </a:ext>
                </a:extLst>
              </a:tr>
            </a:tbl>
          </a:graphicData>
        </a:graphic>
      </p:graphicFrame>
      <p:sp>
        <p:nvSpPr>
          <p:cNvPr id="11" name="AutoShape 240"/>
          <p:cNvSpPr>
            <a:spLocks noChangeArrowheads="1"/>
          </p:cNvSpPr>
          <p:nvPr/>
        </p:nvSpPr>
        <p:spPr bwMode="auto">
          <a:xfrm>
            <a:off x="533400" y="1447800"/>
            <a:ext cx="762000" cy="381000"/>
          </a:xfrm>
          <a:prstGeom prst="flowChartMagneticDrum">
            <a:avLst/>
          </a:prstGeom>
          <a:solidFill>
            <a:srgbClr val="FFFF66"/>
          </a:solidFill>
          <a:ln w="9525">
            <a:solidFill>
              <a:srgbClr val="003300"/>
            </a:solidFill>
            <a:round/>
            <a:headEnd/>
            <a:tailEnd/>
          </a:ln>
          <a:effectLst>
            <a:outerShdw dist="107763" dir="18900000" algn="ctr" rotWithShape="0">
              <a:schemeClr val="bg2">
                <a:alpha val="50000"/>
              </a:schemeClr>
            </a:outerShdw>
          </a:effectLst>
        </p:spPr>
        <p:txBody>
          <a:bodyPr wrap="none" anchor="ctr"/>
          <a:lstStyle/>
          <a:p>
            <a:pPr algn="ctr"/>
            <a:r>
              <a:rPr lang="en-US" b="1">
                <a:solidFill>
                  <a:srgbClr val="003300"/>
                </a:solidFill>
              </a:rPr>
              <a:t>1</a:t>
            </a:r>
          </a:p>
        </p:txBody>
      </p:sp>
      <p:sp>
        <p:nvSpPr>
          <p:cNvPr id="12" name="AutoShape 241"/>
          <p:cNvSpPr>
            <a:spLocks noChangeArrowheads="1"/>
          </p:cNvSpPr>
          <p:nvPr/>
        </p:nvSpPr>
        <p:spPr bwMode="auto">
          <a:xfrm>
            <a:off x="457200" y="2362200"/>
            <a:ext cx="762000" cy="381000"/>
          </a:xfrm>
          <a:prstGeom prst="flowChartMagneticDrum">
            <a:avLst/>
          </a:prstGeom>
          <a:solidFill>
            <a:srgbClr val="FFFF66"/>
          </a:solidFill>
          <a:ln w="9525">
            <a:solidFill>
              <a:srgbClr val="003300"/>
            </a:solidFill>
            <a:round/>
            <a:headEnd/>
            <a:tailEnd/>
          </a:ln>
          <a:effectLst>
            <a:outerShdw dist="107763" dir="18900000" algn="ctr" rotWithShape="0">
              <a:schemeClr val="bg2">
                <a:alpha val="50000"/>
              </a:schemeClr>
            </a:outerShdw>
          </a:effectLst>
        </p:spPr>
        <p:txBody>
          <a:bodyPr wrap="none" anchor="ctr"/>
          <a:lstStyle/>
          <a:p>
            <a:pPr algn="ctr"/>
            <a:r>
              <a:rPr lang="en-US" b="1">
                <a:solidFill>
                  <a:srgbClr val="003300"/>
                </a:solidFill>
              </a:rPr>
              <a:t>2</a:t>
            </a:r>
          </a:p>
        </p:txBody>
      </p:sp>
      <p:sp>
        <p:nvSpPr>
          <p:cNvPr id="13" name="AutoShape 242"/>
          <p:cNvSpPr>
            <a:spLocks noChangeArrowheads="1"/>
          </p:cNvSpPr>
          <p:nvPr/>
        </p:nvSpPr>
        <p:spPr bwMode="auto">
          <a:xfrm>
            <a:off x="457200" y="3048000"/>
            <a:ext cx="762000" cy="381000"/>
          </a:xfrm>
          <a:prstGeom prst="flowChartMagneticDrum">
            <a:avLst/>
          </a:prstGeom>
          <a:solidFill>
            <a:srgbClr val="FFFF66"/>
          </a:solidFill>
          <a:ln w="9525">
            <a:solidFill>
              <a:srgbClr val="003300"/>
            </a:solidFill>
            <a:round/>
            <a:headEnd/>
            <a:tailEnd/>
          </a:ln>
          <a:effectLst>
            <a:outerShdw dist="107763" dir="18900000" algn="ctr" rotWithShape="0">
              <a:schemeClr val="bg2">
                <a:alpha val="50000"/>
              </a:schemeClr>
            </a:outerShdw>
          </a:effectLst>
        </p:spPr>
        <p:txBody>
          <a:bodyPr wrap="none" anchor="ctr"/>
          <a:lstStyle/>
          <a:p>
            <a:pPr algn="ctr"/>
            <a:r>
              <a:rPr lang="en-US" b="1">
                <a:solidFill>
                  <a:srgbClr val="003300"/>
                </a:solidFill>
              </a:rPr>
              <a:t>3</a:t>
            </a:r>
          </a:p>
        </p:txBody>
      </p:sp>
      <p:sp>
        <p:nvSpPr>
          <p:cNvPr id="14" name="AutoShape 243"/>
          <p:cNvSpPr>
            <a:spLocks noChangeArrowheads="1"/>
          </p:cNvSpPr>
          <p:nvPr/>
        </p:nvSpPr>
        <p:spPr bwMode="auto">
          <a:xfrm>
            <a:off x="457200" y="3886200"/>
            <a:ext cx="762000" cy="381000"/>
          </a:xfrm>
          <a:prstGeom prst="flowChartMagneticDrum">
            <a:avLst/>
          </a:prstGeom>
          <a:solidFill>
            <a:srgbClr val="FFFF66"/>
          </a:solidFill>
          <a:ln w="9525">
            <a:solidFill>
              <a:srgbClr val="003300"/>
            </a:solidFill>
            <a:round/>
            <a:headEnd/>
            <a:tailEnd/>
          </a:ln>
          <a:effectLst>
            <a:outerShdw dist="107763" dir="18900000" algn="ctr" rotWithShape="0">
              <a:schemeClr val="bg2">
                <a:alpha val="50000"/>
              </a:schemeClr>
            </a:outerShdw>
          </a:effectLst>
        </p:spPr>
        <p:txBody>
          <a:bodyPr wrap="none" anchor="ctr"/>
          <a:lstStyle/>
          <a:p>
            <a:pPr algn="ctr"/>
            <a:r>
              <a:rPr lang="en-US" b="1">
                <a:solidFill>
                  <a:srgbClr val="003300"/>
                </a:solidFill>
              </a:rPr>
              <a:t>4</a:t>
            </a:r>
          </a:p>
        </p:txBody>
      </p:sp>
      <p:sp>
        <p:nvSpPr>
          <p:cNvPr id="15" name="AutoShape 244"/>
          <p:cNvSpPr>
            <a:spLocks noChangeArrowheads="1"/>
          </p:cNvSpPr>
          <p:nvPr/>
        </p:nvSpPr>
        <p:spPr bwMode="auto">
          <a:xfrm>
            <a:off x="381000" y="4648200"/>
            <a:ext cx="762000" cy="381000"/>
          </a:xfrm>
          <a:prstGeom prst="flowChartMagneticDrum">
            <a:avLst/>
          </a:prstGeom>
          <a:solidFill>
            <a:srgbClr val="FFFF66"/>
          </a:solidFill>
          <a:ln w="9525">
            <a:solidFill>
              <a:srgbClr val="003300"/>
            </a:solidFill>
            <a:round/>
            <a:headEnd/>
            <a:tailEnd/>
          </a:ln>
          <a:effectLst>
            <a:outerShdw dist="107763" dir="18900000" algn="ctr" rotWithShape="0">
              <a:schemeClr val="bg2">
                <a:alpha val="50000"/>
              </a:schemeClr>
            </a:outerShdw>
          </a:effectLst>
        </p:spPr>
        <p:txBody>
          <a:bodyPr wrap="none" anchor="ctr"/>
          <a:lstStyle/>
          <a:p>
            <a:pPr algn="ctr"/>
            <a:r>
              <a:rPr lang="en-US" b="1">
                <a:solidFill>
                  <a:srgbClr val="003300"/>
                </a:solidFill>
              </a:rPr>
              <a:t>5</a:t>
            </a:r>
          </a:p>
        </p:txBody>
      </p:sp>
      <p:sp>
        <p:nvSpPr>
          <p:cNvPr id="16" name="AutoShape 245"/>
          <p:cNvSpPr>
            <a:spLocks noChangeArrowheads="1"/>
          </p:cNvSpPr>
          <p:nvPr/>
        </p:nvSpPr>
        <p:spPr bwMode="auto">
          <a:xfrm>
            <a:off x="457200" y="5486400"/>
            <a:ext cx="762000" cy="381000"/>
          </a:xfrm>
          <a:prstGeom prst="flowChartMagneticDrum">
            <a:avLst/>
          </a:prstGeom>
          <a:solidFill>
            <a:srgbClr val="FFFF66"/>
          </a:solidFill>
          <a:ln w="9525">
            <a:solidFill>
              <a:srgbClr val="003300"/>
            </a:solidFill>
            <a:round/>
            <a:headEnd/>
            <a:tailEnd/>
          </a:ln>
          <a:effectLst>
            <a:outerShdw dist="107763" dir="18900000" algn="ctr" rotWithShape="0">
              <a:schemeClr val="bg2">
                <a:alpha val="50000"/>
              </a:schemeClr>
            </a:outerShdw>
          </a:effectLst>
        </p:spPr>
        <p:txBody>
          <a:bodyPr wrap="none" anchor="ctr"/>
          <a:lstStyle/>
          <a:p>
            <a:pPr algn="ctr"/>
            <a:r>
              <a:rPr lang="en-US" b="1">
                <a:solidFill>
                  <a:srgbClr val="003300"/>
                </a:solidFill>
              </a:rPr>
              <a:t>6</a:t>
            </a:r>
          </a:p>
        </p:txBody>
      </p:sp>
      <p:sp>
        <p:nvSpPr>
          <p:cNvPr id="17" name="Text Box 248"/>
          <p:cNvSpPr txBox="1">
            <a:spLocks noChangeArrowheads="1"/>
          </p:cNvSpPr>
          <p:nvPr/>
        </p:nvSpPr>
        <p:spPr bwMode="auto">
          <a:xfrm>
            <a:off x="0" y="6019800"/>
            <a:ext cx="9220200" cy="9461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solidFill>
                  <a:srgbClr val="003300"/>
                </a:solidFill>
              </a:rPr>
              <a:t>1. Chính quyền đô hộ mở một số trường học ở nước ta nhằm mục đích gì ?</a:t>
            </a:r>
          </a:p>
        </p:txBody>
      </p:sp>
      <p:sp>
        <p:nvSpPr>
          <p:cNvPr id="18" name="Text Box 250"/>
          <p:cNvSpPr txBox="1">
            <a:spLocks noChangeArrowheads="1"/>
          </p:cNvSpPr>
          <p:nvPr/>
        </p:nvSpPr>
        <p:spPr bwMode="auto">
          <a:xfrm>
            <a:off x="38100" y="5957888"/>
            <a:ext cx="9144000" cy="9461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solidFill>
                  <a:srgbClr val="003300"/>
                </a:solidFill>
              </a:rPr>
              <a:t>2. Một phong tục ngày tết cổ truyền được nhân dân ta gìn giữ đến ngày nay ?</a:t>
            </a:r>
          </a:p>
        </p:txBody>
      </p:sp>
      <p:sp>
        <p:nvSpPr>
          <p:cNvPr id="19" name="Text Box 251"/>
          <p:cNvSpPr txBox="1">
            <a:spLocks noChangeArrowheads="1"/>
          </p:cNvSpPr>
          <p:nvPr/>
        </p:nvSpPr>
        <p:spPr bwMode="auto">
          <a:xfrm>
            <a:off x="685800" y="6019800"/>
            <a:ext cx="8229600" cy="51911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solidFill>
                  <a:srgbClr val="003300"/>
                </a:solidFill>
              </a:rPr>
              <a:t>3. Người lãnh đạo cuộc khởi nghĩa năm 248 là :</a:t>
            </a:r>
          </a:p>
        </p:txBody>
      </p:sp>
      <p:sp>
        <p:nvSpPr>
          <p:cNvPr id="20" name="Text Box 252"/>
          <p:cNvSpPr txBox="1">
            <a:spLocks noChangeArrowheads="1"/>
          </p:cNvSpPr>
          <p:nvPr/>
        </p:nvSpPr>
        <p:spPr bwMode="auto">
          <a:xfrm>
            <a:off x="3175" y="6127750"/>
            <a:ext cx="8991600" cy="51911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solidFill>
                  <a:srgbClr val="000000"/>
                </a:solidFill>
              </a:rPr>
              <a:t>4. Cuộc khởi nghĩa Bà Triệu bùng nổ ở :</a:t>
            </a:r>
          </a:p>
        </p:txBody>
      </p:sp>
      <p:sp>
        <p:nvSpPr>
          <p:cNvPr id="21" name="TextBox 1"/>
          <p:cNvSpPr txBox="1">
            <a:spLocks noChangeArrowheads="1"/>
          </p:cNvSpPr>
          <p:nvPr/>
        </p:nvSpPr>
        <p:spPr bwMode="auto">
          <a:xfrm>
            <a:off x="381000" y="6338888"/>
            <a:ext cx="8229600" cy="5191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a:solidFill>
                  <a:srgbClr val="000000"/>
                </a:solidFill>
              </a:rPr>
              <a:t>6. Nơi Bà Triệu hi sinh</a:t>
            </a:r>
          </a:p>
        </p:txBody>
      </p:sp>
      <p:graphicFrame>
        <p:nvGraphicFramePr>
          <p:cNvPr id="22" name="Group 421"/>
          <p:cNvGraphicFramePr>
            <a:graphicFrameLocks noGrp="1"/>
          </p:cNvGraphicFramePr>
          <p:nvPr>
            <p:extLst>
              <p:ext uri="{D42A27DB-BD31-4B8C-83A1-F6EECF244321}">
                <p14:modId xmlns:p14="http://schemas.microsoft.com/office/powerpoint/2010/main" val="2751787965"/>
              </p:ext>
            </p:extLst>
          </p:nvPr>
        </p:nvGraphicFramePr>
        <p:xfrm>
          <a:off x="1447800" y="3632200"/>
          <a:ext cx="6096000" cy="685800"/>
        </p:xfrm>
        <a:graphic>
          <a:graphicData uri="http://schemas.openxmlformats.org/drawingml/2006/table">
            <a:tbl>
              <a:tblPr/>
              <a:tblGrid>
                <a:gridCol w="871538">
                  <a:extLst>
                    <a:ext uri="{9D8B030D-6E8A-4147-A177-3AD203B41FA5}">
                      <a16:colId xmlns:a16="http://schemas.microsoft.com/office/drawing/2014/main" xmlns="" val="20000"/>
                    </a:ext>
                  </a:extLst>
                </a:gridCol>
                <a:gridCol w="869950">
                  <a:extLst>
                    <a:ext uri="{9D8B030D-6E8A-4147-A177-3AD203B41FA5}">
                      <a16:colId xmlns:a16="http://schemas.microsoft.com/office/drawing/2014/main" xmlns="" val="20001"/>
                    </a:ext>
                  </a:extLst>
                </a:gridCol>
                <a:gridCol w="925512">
                  <a:extLst>
                    <a:ext uri="{9D8B030D-6E8A-4147-A177-3AD203B41FA5}">
                      <a16:colId xmlns:a16="http://schemas.microsoft.com/office/drawing/2014/main" xmlns="" val="20002"/>
                    </a:ext>
                  </a:extLst>
                </a:gridCol>
                <a:gridCol w="815975">
                  <a:extLst>
                    <a:ext uri="{9D8B030D-6E8A-4147-A177-3AD203B41FA5}">
                      <a16:colId xmlns:a16="http://schemas.microsoft.com/office/drawing/2014/main" xmlns="" val="20003"/>
                    </a:ext>
                  </a:extLst>
                </a:gridCol>
                <a:gridCol w="871538">
                  <a:extLst>
                    <a:ext uri="{9D8B030D-6E8A-4147-A177-3AD203B41FA5}">
                      <a16:colId xmlns:a16="http://schemas.microsoft.com/office/drawing/2014/main" xmlns="" val="20004"/>
                    </a:ext>
                  </a:extLst>
                </a:gridCol>
                <a:gridCol w="869950">
                  <a:extLst>
                    <a:ext uri="{9D8B030D-6E8A-4147-A177-3AD203B41FA5}">
                      <a16:colId xmlns:a16="http://schemas.microsoft.com/office/drawing/2014/main" xmlns="" val="20005"/>
                    </a:ext>
                  </a:extLst>
                </a:gridCol>
                <a:gridCol w="871537">
                  <a:extLst>
                    <a:ext uri="{9D8B030D-6E8A-4147-A177-3AD203B41FA5}">
                      <a16:colId xmlns:a16="http://schemas.microsoft.com/office/drawing/2014/main" xmlns="" val="20006"/>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xmlns="" val="10000"/>
                  </a:ext>
                </a:extLst>
              </a:tr>
            </a:tbl>
          </a:graphicData>
        </a:graphic>
      </p:graphicFrame>
      <p:sp>
        <p:nvSpPr>
          <p:cNvPr id="23" name="Text Box 236"/>
          <p:cNvSpPr txBox="1">
            <a:spLocks noChangeArrowheads="1"/>
          </p:cNvSpPr>
          <p:nvPr/>
        </p:nvSpPr>
        <p:spPr bwMode="auto">
          <a:xfrm>
            <a:off x="38100" y="5957888"/>
            <a:ext cx="8763000" cy="9461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solidFill>
                  <a:srgbClr val="000000"/>
                </a:solidFill>
              </a:rPr>
              <a:t>5. Tên tướng giặc chỉ huy 6000 quân sang đàn áp cuộc khởi nghĩa Bà triệu là ?</a:t>
            </a:r>
          </a:p>
        </p:txBody>
      </p:sp>
      <p:graphicFrame>
        <p:nvGraphicFramePr>
          <p:cNvPr id="24" name="Group 396"/>
          <p:cNvGraphicFramePr>
            <a:graphicFrameLocks noGrp="1"/>
          </p:cNvGraphicFramePr>
          <p:nvPr>
            <p:extLst>
              <p:ext uri="{D42A27DB-BD31-4B8C-83A1-F6EECF244321}">
                <p14:modId xmlns:p14="http://schemas.microsoft.com/office/powerpoint/2010/main" val="4247781578"/>
              </p:ext>
            </p:extLst>
          </p:nvPr>
        </p:nvGraphicFramePr>
        <p:xfrm>
          <a:off x="1447800" y="4470400"/>
          <a:ext cx="6096000" cy="609600"/>
        </p:xfrm>
        <a:graphic>
          <a:graphicData uri="http://schemas.openxmlformats.org/drawingml/2006/table">
            <a:tbl>
              <a:tblPr/>
              <a:tblGrid>
                <a:gridCol w="1016000">
                  <a:extLst>
                    <a:ext uri="{9D8B030D-6E8A-4147-A177-3AD203B41FA5}">
                      <a16:colId xmlns:a16="http://schemas.microsoft.com/office/drawing/2014/main" xmlns="" val="20000"/>
                    </a:ext>
                  </a:extLst>
                </a:gridCol>
                <a:gridCol w="1016000">
                  <a:extLst>
                    <a:ext uri="{9D8B030D-6E8A-4147-A177-3AD203B41FA5}">
                      <a16:colId xmlns:a16="http://schemas.microsoft.com/office/drawing/2014/main" xmlns="" val="20001"/>
                    </a:ext>
                  </a:extLst>
                </a:gridCol>
                <a:gridCol w="1016000">
                  <a:extLst>
                    <a:ext uri="{9D8B030D-6E8A-4147-A177-3AD203B41FA5}">
                      <a16:colId xmlns:a16="http://schemas.microsoft.com/office/drawing/2014/main" xmlns="" val="20002"/>
                    </a:ext>
                  </a:extLst>
                </a:gridCol>
                <a:gridCol w="1016000">
                  <a:extLst>
                    <a:ext uri="{9D8B030D-6E8A-4147-A177-3AD203B41FA5}">
                      <a16:colId xmlns:a16="http://schemas.microsoft.com/office/drawing/2014/main" xmlns="" val="20003"/>
                    </a:ext>
                  </a:extLst>
                </a:gridCol>
                <a:gridCol w="1016000">
                  <a:extLst>
                    <a:ext uri="{9D8B030D-6E8A-4147-A177-3AD203B41FA5}">
                      <a16:colId xmlns:a16="http://schemas.microsoft.com/office/drawing/2014/main" xmlns="" val="20004"/>
                    </a:ext>
                  </a:extLst>
                </a:gridCol>
                <a:gridCol w="1016000">
                  <a:extLst>
                    <a:ext uri="{9D8B030D-6E8A-4147-A177-3AD203B41FA5}">
                      <a16:colId xmlns:a16="http://schemas.microsoft.com/office/drawing/2014/main" xmlns="" val="20005"/>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xmlns="" val="10000"/>
                  </a:ext>
                </a:extLst>
              </a:tr>
            </a:tbl>
          </a:graphicData>
        </a:graphic>
      </p:graphicFrame>
      <p:graphicFrame>
        <p:nvGraphicFramePr>
          <p:cNvPr id="25" name="Group 397"/>
          <p:cNvGraphicFramePr>
            <a:graphicFrameLocks noGrp="1"/>
          </p:cNvGraphicFramePr>
          <p:nvPr>
            <p:extLst>
              <p:ext uri="{D42A27DB-BD31-4B8C-83A1-F6EECF244321}">
                <p14:modId xmlns:p14="http://schemas.microsoft.com/office/powerpoint/2010/main" val="3162437666"/>
              </p:ext>
            </p:extLst>
          </p:nvPr>
        </p:nvGraphicFramePr>
        <p:xfrm>
          <a:off x="1447800" y="5232400"/>
          <a:ext cx="6096000" cy="685800"/>
        </p:xfrm>
        <a:graphic>
          <a:graphicData uri="http://schemas.openxmlformats.org/drawingml/2006/table">
            <a:tbl>
              <a:tblPr/>
              <a:tblGrid>
                <a:gridCol w="871538">
                  <a:extLst>
                    <a:ext uri="{9D8B030D-6E8A-4147-A177-3AD203B41FA5}">
                      <a16:colId xmlns:a16="http://schemas.microsoft.com/office/drawing/2014/main" xmlns="" val="20000"/>
                    </a:ext>
                  </a:extLst>
                </a:gridCol>
                <a:gridCol w="869950">
                  <a:extLst>
                    <a:ext uri="{9D8B030D-6E8A-4147-A177-3AD203B41FA5}">
                      <a16:colId xmlns:a16="http://schemas.microsoft.com/office/drawing/2014/main" xmlns="" val="20001"/>
                    </a:ext>
                  </a:extLst>
                </a:gridCol>
                <a:gridCol w="871537">
                  <a:extLst>
                    <a:ext uri="{9D8B030D-6E8A-4147-A177-3AD203B41FA5}">
                      <a16:colId xmlns:a16="http://schemas.microsoft.com/office/drawing/2014/main" xmlns="" val="20002"/>
                    </a:ext>
                  </a:extLst>
                </a:gridCol>
                <a:gridCol w="869950">
                  <a:extLst>
                    <a:ext uri="{9D8B030D-6E8A-4147-A177-3AD203B41FA5}">
                      <a16:colId xmlns:a16="http://schemas.microsoft.com/office/drawing/2014/main" xmlns="" val="20003"/>
                    </a:ext>
                  </a:extLst>
                </a:gridCol>
                <a:gridCol w="871538">
                  <a:extLst>
                    <a:ext uri="{9D8B030D-6E8A-4147-A177-3AD203B41FA5}">
                      <a16:colId xmlns:a16="http://schemas.microsoft.com/office/drawing/2014/main" xmlns="" val="20004"/>
                    </a:ext>
                  </a:extLst>
                </a:gridCol>
                <a:gridCol w="869950">
                  <a:extLst>
                    <a:ext uri="{9D8B030D-6E8A-4147-A177-3AD203B41FA5}">
                      <a16:colId xmlns:a16="http://schemas.microsoft.com/office/drawing/2014/main" xmlns="" val="20005"/>
                    </a:ext>
                  </a:extLst>
                </a:gridCol>
                <a:gridCol w="871537">
                  <a:extLst>
                    <a:ext uri="{9D8B030D-6E8A-4147-A177-3AD203B41FA5}">
                      <a16:colId xmlns:a16="http://schemas.microsoft.com/office/drawing/2014/main" xmlns="" val="20006"/>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xmlns="" val="10000"/>
                  </a:ext>
                </a:extLst>
              </a:tr>
            </a:tbl>
          </a:graphicData>
        </a:graphic>
      </p:graphicFrame>
      <p:graphicFrame>
        <p:nvGraphicFramePr>
          <p:cNvPr id="26" name="Group 422"/>
          <p:cNvGraphicFramePr>
            <a:graphicFrameLocks noGrp="1"/>
          </p:cNvGraphicFramePr>
          <p:nvPr>
            <p:extLst>
              <p:ext uri="{D42A27DB-BD31-4B8C-83A1-F6EECF244321}">
                <p14:modId xmlns:p14="http://schemas.microsoft.com/office/powerpoint/2010/main" val="2097695689"/>
              </p:ext>
            </p:extLst>
          </p:nvPr>
        </p:nvGraphicFramePr>
        <p:xfrm>
          <a:off x="1447800" y="1143000"/>
          <a:ext cx="6096000" cy="838200"/>
        </p:xfrm>
        <a:graphic>
          <a:graphicData uri="http://schemas.openxmlformats.org/drawingml/2006/table">
            <a:tbl>
              <a:tblPr/>
              <a:tblGrid>
                <a:gridCol w="871538">
                  <a:extLst>
                    <a:ext uri="{9D8B030D-6E8A-4147-A177-3AD203B41FA5}">
                      <a16:colId xmlns:a16="http://schemas.microsoft.com/office/drawing/2014/main" xmlns="" val="20000"/>
                    </a:ext>
                  </a:extLst>
                </a:gridCol>
                <a:gridCol w="869950">
                  <a:extLst>
                    <a:ext uri="{9D8B030D-6E8A-4147-A177-3AD203B41FA5}">
                      <a16:colId xmlns:a16="http://schemas.microsoft.com/office/drawing/2014/main" xmlns="" val="20001"/>
                    </a:ext>
                  </a:extLst>
                </a:gridCol>
                <a:gridCol w="871537">
                  <a:extLst>
                    <a:ext uri="{9D8B030D-6E8A-4147-A177-3AD203B41FA5}">
                      <a16:colId xmlns:a16="http://schemas.microsoft.com/office/drawing/2014/main" xmlns="" val="20002"/>
                    </a:ext>
                  </a:extLst>
                </a:gridCol>
                <a:gridCol w="869950">
                  <a:extLst>
                    <a:ext uri="{9D8B030D-6E8A-4147-A177-3AD203B41FA5}">
                      <a16:colId xmlns:a16="http://schemas.microsoft.com/office/drawing/2014/main" xmlns="" val="20003"/>
                    </a:ext>
                  </a:extLst>
                </a:gridCol>
                <a:gridCol w="871538">
                  <a:extLst>
                    <a:ext uri="{9D8B030D-6E8A-4147-A177-3AD203B41FA5}">
                      <a16:colId xmlns:a16="http://schemas.microsoft.com/office/drawing/2014/main" xmlns="" val="20004"/>
                    </a:ext>
                  </a:extLst>
                </a:gridCol>
                <a:gridCol w="869950">
                  <a:extLst>
                    <a:ext uri="{9D8B030D-6E8A-4147-A177-3AD203B41FA5}">
                      <a16:colId xmlns:a16="http://schemas.microsoft.com/office/drawing/2014/main" xmlns="" val="20005"/>
                    </a:ext>
                  </a:extLst>
                </a:gridCol>
                <a:gridCol w="871537">
                  <a:extLst>
                    <a:ext uri="{9D8B030D-6E8A-4147-A177-3AD203B41FA5}">
                      <a16:colId xmlns:a16="http://schemas.microsoft.com/office/drawing/2014/main" xmlns="" val="20006"/>
                    </a:ext>
                  </a:extLst>
                </a:gridCol>
              </a:tblGrid>
              <a:tr h="838200">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tabLst/>
                      </a:pPr>
                      <a:r>
                        <a:rPr kumimoji="0" lang="en-US" sz="2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tabLst/>
                      </a:pPr>
                      <a:r>
                        <a:rPr kumimoji="0" lang="en-US" sz="2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tabLst/>
                      </a:pPr>
                      <a:r>
                        <a:rPr kumimoji="0" lang="en-US" sz="2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tabLst/>
                      </a:pPr>
                      <a:r>
                        <a:rPr kumimoji="0" lang="en-US" sz="2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tabLst/>
                      </a:pPr>
                      <a:r>
                        <a:rPr kumimoji="0" lang="en-US" sz="2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tabLst/>
                      </a:pPr>
                      <a:r>
                        <a:rPr kumimoji="0" lang="en-US" sz="2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tabLst/>
                      </a:pPr>
                      <a:r>
                        <a:rPr kumimoji="0" lang="en-US" sz="2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7509733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7"/>
                                        </p:tgtEl>
                                        <p:attrNameLst>
                                          <p:attrName>ppt_x</p:attrName>
                                        </p:attrNameLst>
                                      </p:cBhvr>
                                      <p:tavLst>
                                        <p:tav tm="0">
                                          <p:val>
                                            <p:strVal val="ppt_x"/>
                                          </p:val>
                                        </p:tav>
                                        <p:tav tm="100000">
                                          <p:val>
                                            <p:strVal val="ppt_x"/>
                                          </p:val>
                                        </p:tav>
                                      </p:tavLst>
                                    </p:anim>
                                    <p:anim calcmode="lin" valueType="num">
                                      <p:cBhvr additive="base">
                                        <p:cTn id="12" dur="500"/>
                                        <p:tgtEl>
                                          <p:spTgt spid="17"/>
                                        </p:tgtEl>
                                        <p:attrNameLst>
                                          <p:attrName>ppt_y</p:attrName>
                                        </p:attrNameLst>
                                      </p:cBhvr>
                                      <p:tavLst>
                                        <p:tav tm="0">
                                          <p:val>
                                            <p:strVal val="ppt_y"/>
                                          </p:val>
                                        </p:tav>
                                        <p:tav tm="100000">
                                          <p:val>
                                            <p:strVal val="1+ppt_h/2"/>
                                          </p:val>
                                        </p:tav>
                                      </p:tavLst>
                                    </p:anim>
                                    <p:set>
                                      <p:cBhvr>
                                        <p:cTn id="13" dur="1" fill="hold">
                                          <p:stCondLst>
                                            <p:cond delay="499"/>
                                          </p:stCondLst>
                                        </p:cTn>
                                        <p:tgtEl>
                                          <p:spTgt spid="1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amond(in)">
                                      <p:cBhvr>
                                        <p:cTn id="18" dur="2000"/>
                                        <p:tgtEl>
                                          <p:spTgt spid="26"/>
                                        </p:tgtEl>
                                      </p:cBhvr>
                                    </p:animEffect>
                                  </p:childTnLst>
                                </p:cTn>
                              </p:par>
                            </p:childTnLst>
                          </p:cTn>
                        </p:par>
                      </p:childTnLst>
                    </p:cTn>
                  </p:par>
                </p:childTnLst>
              </p:cTn>
              <p:nextCondLst>
                <p:cond evt="onClick" delay="0">
                  <p:tgtEl>
                    <p:spTgt spid="11"/>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amond(in)">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amond(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7" presetClass="exit" presetSubtype="4" fill="hold" grpId="1" nodeType="clickEffect">
                                  <p:stCondLst>
                                    <p:cond delay="0"/>
                                  </p:stCondLst>
                                  <p:childTnLst>
                                    <p:anim calcmode="lin" valueType="num">
                                      <p:cBhvr additive="base">
                                        <p:cTn id="33" dur="5000"/>
                                        <p:tgtEl>
                                          <p:spTgt spid="18"/>
                                        </p:tgtEl>
                                        <p:attrNameLst>
                                          <p:attrName>ppt_x</p:attrName>
                                        </p:attrNameLst>
                                      </p:cBhvr>
                                      <p:tavLst>
                                        <p:tav tm="0">
                                          <p:val>
                                            <p:strVal val="ppt_x"/>
                                          </p:val>
                                        </p:tav>
                                        <p:tav tm="100000">
                                          <p:val>
                                            <p:strVal val="ppt_x"/>
                                          </p:val>
                                        </p:tav>
                                      </p:tavLst>
                                    </p:anim>
                                    <p:anim calcmode="lin" valueType="num">
                                      <p:cBhvr additive="base">
                                        <p:cTn id="34" dur="5000"/>
                                        <p:tgtEl>
                                          <p:spTgt spid="18"/>
                                        </p:tgtEl>
                                        <p:attrNameLst>
                                          <p:attrName>ppt_y</p:attrName>
                                        </p:attrNameLst>
                                      </p:cBhvr>
                                      <p:tavLst>
                                        <p:tav tm="0">
                                          <p:val>
                                            <p:strVal val="ppt_y"/>
                                          </p:val>
                                        </p:tav>
                                        <p:tav tm="100000">
                                          <p:val>
                                            <p:strVal val="1+ppt_h/2"/>
                                          </p:val>
                                        </p:tav>
                                      </p:tavLst>
                                    </p:anim>
                                    <p:set>
                                      <p:cBhvr>
                                        <p:cTn id="35" dur="1" fill="hold">
                                          <p:stCondLst>
                                            <p:cond delay="4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9"/>
                                        </p:tgtEl>
                                        <p:attrNameLst>
                                          <p:attrName>ppt_y</p:attrName>
                                        </p:attrNameLst>
                                      </p:cBhvr>
                                      <p:tavLst>
                                        <p:tav tm="0">
                                          <p:val>
                                            <p:strVal val="#ppt_y"/>
                                          </p:val>
                                        </p:tav>
                                        <p:tav tm="100000">
                                          <p:val>
                                            <p:strVal val="#ppt_y"/>
                                          </p:val>
                                        </p:tav>
                                      </p:tavLst>
                                    </p:anim>
                                    <p:anim calcmode="lin" valueType="num">
                                      <p:cBhvr>
                                        <p:cTn id="4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diamond(in)">
                                      <p:cBhvr>
                                        <p:cTn id="50" dur="2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7" presetClass="exit" presetSubtype="4" fill="hold" grpId="1" nodeType="clickEffect">
                                  <p:stCondLst>
                                    <p:cond delay="0"/>
                                  </p:stCondLst>
                                  <p:iterate type="lt">
                                    <p:tmPct val="0"/>
                                  </p:iterate>
                                  <p:childTnLst>
                                    <p:anim calcmode="lin" valueType="num">
                                      <p:cBhvr additive="base">
                                        <p:cTn id="54" dur="5000"/>
                                        <p:tgtEl>
                                          <p:spTgt spid="19"/>
                                        </p:tgtEl>
                                        <p:attrNameLst>
                                          <p:attrName>ppt_x</p:attrName>
                                        </p:attrNameLst>
                                      </p:cBhvr>
                                      <p:tavLst>
                                        <p:tav tm="0">
                                          <p:val>
                                            <p:strVal val="ppt_x"/>
                                          </p:val>
                                        </p:tav>
                                        <p:tav tm="100000">
                                          <p:val>
                                            <p:strVal val="ppt_x"/>
                                          </p:val>
                                        </p:tav>
                                      </p:tavLst>
                                    </p:anim>
                                    <p:anim calcmode="lin" valueType="num">
                                      <p:cBhvr additive="base">
                                        <p:cTn id="55" dur="5000"/>
                                        <p:tgtEl>
                                          <p:spTgt spid="19"/>
                                        </p:tgtEl>
                                        <p:attrNameLst>
                                          <p:attrName>ppt_y</p:attrName>
                                        </p:attrNameLst>
                                      </p:cBhvr>
                                      <p:tavLst>
                                        <p:tav tm="0">
                                          <p:val>
                                            <p:strVal val="ppt_y"/>
                                          </p:val>
                                        </p:tav>
                                        <p:tav tm="100000">
                                          <p:val>
                                            <p:strVal val="1+ppt_h/2"/>
                                          </p:val>
                                        </p:tav>
                                      </p:tavLst>
                                    </p:anim>
                                    <p:set>
                                      <p:cBhvr>
                                        <p:cTn id="56" dur="1" fill="hold">
                                          <p:stCondLst>
                                            <p:cond delay="4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diamond(in)">
                                      <p:cBhvr>
                                        <p:cTn id="62" dur="20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diamond(in)">
                                      <p:cBhvr>
                                        <p:cTn id="67" dur="20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1" nodeType="clickEffect">
                                  <p:stCondLst>
                                    <p:cond delay="0"/>
                                  </p:stCondLst>
                                  <p:childTnLst>
                                    <p:anim calcmode="lin" valueType="num">
                                      <p:cBhvr additive="base">
                                        <p:cTn id="71" dur="500"/>
                                        <p:tgtEl>
                                          <p:spTgt spid="21"/>
                                        </p:tgtEl>
                                        <p:attrNameLst>
                                          <p:attrName>ppt_x</p:attrName>
                                        </p:attrNameLst>
                                      </p:cBhvr>
                                      <p:tavLst>
                                        <p:tav tm="0">
                                          <p:val>
                                            <p:strVal val="ppt_x"/>
                                          </p:val>
                                        </p:tav>
                                        <p:tav tm="100000">
                                          <p:val>
                                            <p:strVal val="ppt_x"/>
                                          </p:val>
                                        </p:tav>
                                      </p:tavLst>
                                    </p:anim>
                                    <p:anim calcmode="lin" valueType="num">
                                      <p:cBhvr additive="base">
                                        <p:cTn id="72" dur="500"/>
                                        <p:tgtEl>
                                          <p:spTgt spid="21"/>
                                        </p:tgtEl>
                                        <p:attrNameLst>
                                          <p:attrName>ppt_y</p:attrName>
                                        </p:attrNameLst>
                                      </p:cBhvr>
                                      <p:tavLst>
                                        <p:tav tm="0">
                                          <p:val>
                                            <p:strVal val="ppt_y"/>
                                          </p:val>
                                        </p:tav>
                                        <p:tav tm="100000">
                                          <p:val>
                                            <p:strVal val="1+ppt_h/2"/>
                                          </p:val>
                                        </p:tav>
                                      </p:tavLst>
                                    </p:anim>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15"/>
                    </p:tgtEl>
                  </p:cond>
                </p:stCondLst>
                <p:endSync evt="end" delay="0">
                  <p:rtn val="all"/>
                </p:endSync>
                <p:childTnLst>
                  <p:par>
                    <p:cTn id="75" fill="hold">
                      <p:stCondLst>
                        <p:cond delay="0"/>
                      </p:stCondLst>
                      <p:childTnLst>
                        <p:par>
                          <p:cTn id="76" fill="hold">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diamond(in)">
                                      <p:cBhvr>
                                        <p:cTn id="79" dur="20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16"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diamond(in)">
                                      <p:cBhvr>
                                        <p:cTn id="84" dur="20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xit" presetSubtype="4" fill="hold" grpId="1" nodeType="clickEffect">
                                  <p:stCondLst>
                                    <p:cond delay="0"/>
                                  </p:stCondLst>
                                  <p:childTnLst>
                                    <p:anim calcmode="lin" valueType="num">
                                      <p:cBhvr additive="base">
                                        <p:cTn id="88" dur="500"/>
                                        <p:tgtEl>
                                          <p:spTgt spid="23"/>
                                        </p:tgtEl>
                                        <p:attrNameLst>
                                          <p:attrName>ppt_x</p:attrName>
                                        </p:attrNameLst>
                                      </p:cBhvr>
                                      <p:tavLst>
                                        <p:tav tm="0">
                                          <p:val>
                                            <p:strVal val="ppt_x"/>
                                          </p:val>
                                        </p:tav>
                                        <p:tav tm="100000">
                                          <p:val>
                                            <p:strVal val="ppt_x"/>
                                          </p:val>
                                        </p:tav>
                                      </p:tavLst>
                                    </p:anim>
                                    <p:anim calcmode="lin" valueType="num">
                                      <p:cBhvr additive="base">
                                        <p:cTn id="89" dur="500"/>
                                        <p:tgtEl>
                                          <p:spTgt spid="23"/>
                                        </p:tgtEl>
                                        <p:attrNameLst>
                                          <p:attrName>ppt_y</p:attrName>
                                        </p:attrNameLst>
                                      </p:cBhvr>
                                      <p:tavLst>
                                        <p:tav tm="0">
                                          <p:val>
                                            <p:strVal val="ppt_y"/>
                                          </p:val>
                                        </p:tav>
                                        <p:tav tm="100000">
                                          <p:val>
                                            <p:strVal val="1+ppt_h/2"/>
                                          </p:val>
                                        </p:tav>
                                      </p:tavLst>
                                    </p:anim>
                                    <p:set>
                                      <p:cBhvr>
                                        <p:cTn id="9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1" restart="whenNotActive" fill="hold" evtFilter="cancelBubble" nodeType="interactiveSeq">
                <p:stCondLst>
                  <p:cond evt="onClick" delay="0">
                    <p:tgtEl>
                      <p:spTgt spid="14"/>
                    </p:tgtEl>
                  </p:cond>
                </p:stCondLst>
                <p:endSync evt="end" delay="0">
                  <p:rtn val="all"/>
                </p:endSync>
                <p:childTnLst>
                  <p:par>
                    <p:cTn id="92" fill="hold">
                      <p:stCondLst>
                        <p:cond delay="0"/>
                      </p:stCondLst>
                      <p:childTnLst>
                        <p:par>
                          <p:cTn id="93" fill="hold">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box(in)">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box(in)">
                                      <p:cBhvr>
                                        <p:cTn id="101" dur="500"/>
                                        <p:tgtEl>
                                          <p:spTgt spid="22"/>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xit" presetSubtype="4" fill="hold" grpId="1" nodeType="clickEffect">
                                  <p:stCondLst>
                                    <p:cond delay="0"/>
                                  </p:stCondLst>
                                  <p:childTnLst>
                                    <p:anim calcmode="lin" valueType="num">
                                      <p:cBhvr additive="base">
                                        <p:cTn id="105" dur="500"/>
                                        <p:tgtEl>
                                          <p:spTgt spid="20"/>
                                        </p:tgtEl>
                                        <p:attrNameLst>
                                          <p:attrName>ppt_x</p:attrName>
                                        </p:attrNameLst>
                                      </p:cBhvr>
                                      <p:tavLst>
                                        <p:tav tm="0">
                                          <p:val>
                                            <p:strVal val="ppt_x"/>
                                          </p:val>
                                        </p:tav>
                                        <p:tav tm="100000">
                                          <p:val>
                                            <p:strVal val="ppt_x"/>
                                          </p:val>
                                        </p:tav>
                                      </p:tavLst>
                                    </p:anim>
                                    <p:anim calcmode="lin" valueType="num">
                                      <p:cBhvr additive="base">
                                        <p:cTn id="106" dur="500"/>
                                        <p:tgtEl>
                                          <p:spTgt spid="20"/>
                                        </p:tgtEl>
                                        <p:attrNameLst>
                                          <p:attrName>ppt_y</p:attrName>
                                        </p:attrNameLst>
                                      </p:cBhvr>
                                      <p:tavLst>
                                        <p:tav tm="0">
                                          <p:val>
                                            <p:strVal val="ppt_y"/>
                                          </p:val>
                                        </p:tav>
                                        <p:tav tm="100000">
                                          <p:val>
                                            <p:strVal val="1+ppt_h/2"/>
                                          </p:val>
                                        </p:tav>
                                      </p:tavLst>
                                    </p:anim>
                                    <p:set>
                                      <p:cBhvr>
                                        <p:cTn id="10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3" grpId="0" animBg="1"/>
      <p:bldP spid="2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2438400" y="457200"/>
            <a:ext cx="4572000" cy="762000"/>
          </a:xfrm>
          <a:prstGeom prst="rect">
            <a:avLst/>
          </a:prstGeom>
          <a:solidFill>
            <a:srgbClr val="FFFF00"/>
          </a:solidFill>
          <a:ln w="9525">
            <a:solidFill>
              <a:schemeClr val="tx1"/>
            </a:solidFill>
            <a:miter lim="800000"/>
            <a:headEnd/>
            <a:tailEnd/>
          </a:ln>
          <a:effectLst/>
          <a:extLst/>
        </p:spPr>
        <p:txBody>
          <a:bodyPr wrap="none" anchor="ctr"/>
          <a:lstStyle/>
          <a:p>
            <a:pPr algn="ctr"/>
            <a:r>
              <a:rPr lang="vi-VN" sz="3200" b="1" dirty="0" smtClean="0">
                <a:solidFill>
                  <a:srgbClr val="000099"/>
                </a:solidFill>
                <a:latin typeface="Times New Roman" panose="02020603050405020304" pitchFamily="18" charset="0"/>
                <a:cs typeface="Times New Roman" panose="02020603050405020304" pitchFamily="18" charset="0"/>
              </a:rPr>
              <a:t>HƯỚNG DẪN VỀ NHÀ</a:t>
            </a:r>
            <a:endParaRPr lang="en-US" sz="3200" b="1" dirty="0">
              <a:solidFill>
                <a:srgbClr val="000099"/>
              </a:solidFill>
              <a:latin typeface="Times New Roman" panose="02020603050405020304" pitchFamily="18" charset="0"/>
              <a:cs typeface="Times New Roman" panose="02020603050405020304" pitchFamily="18" charset="0"/>
            </a:endParaRPr>
          </a:p>
        </p:txBody>
      </p:sp>
      <p:sp>
        <p:nvSpPr>
          <p:cNvPr id="3" name="Oval 6"/>
          <p:cNvSpPr>
            <a:spLocks noChangeArrowheads="1"/>
          </p:cNvSpPr>
          <p:nvPr/>
        </p:nvSpPr>
        <p:spPr bwMode="auto">
          <a:xfrm>
            <a:off x="533400" y="1600200"/>
            <a:ext cx="7924800" cy="2286000"/>
          </a:xfrm>
          <a:prstGeom prst="ellipse">
            <a:avLst/>
          </a:prstGeom>
          <a:solidFill>
            <a:srgbClr val="66FFFF"/>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Tx/>
              <a:buChar char="-"/>
            </a:pPr>
            <a:r>
              <a:rPr lang="vi-VN" sz="2800" b="1" dirty="0" smtClean="0">
                <a:latin typeface="Times New Roman" panose="02020603050405020304" pitchFamily="18" charset="0"/>
                <a:cs typeface="Times New Roman" panose="02020603050405020304" pitchFamily="18" charset="0"/>
              </a:rPr>
              <a:t>Học bài cũ</a:t>
            </a:r>
          </a:p>
          <a:p>
            <a:pPr marL="342900" indent="-342900">
              <a:buFontTx/>
              <a:buChar char="-"/>
            </a:pPr>
            <a:r>
              <a:rPr lang="vi-VN" sz="2800" b="1" dirty="0" smtClean="0">
                <a:latin typeface="Times New Roman" panose="02020603050405020304" pitchFamily="18" charset="0"/>
                <a:cs typeface="Times New Roman" panose="02020603050405020304" pitchFamily="18" charset="0"/>
              </a:rPr>
              <a:t>Tìm hiểu cuộc khởi nghĩa Lý Bí</a:t>
            </a:r>
            <a:endParaRPr lang="en-US" sz="2800" b="1" dirty="0">
              <a:latin typeface="Times New Roman" panose="02020603050405020304" pitchFamily="18" charset="0"/>
              <a:cs typeface="Times New Roman" panose="02020603050405020304" pitchFamily="18" charset="0"/>
            </a:endParaRPr>
          </a:p>
        </p:txBody>
      </p:sp>
      <p:pic>
        <p:nvPicPr>
          <p:cNvPr id="4" name="Picture 10" descr="99"/>
          <p:cNvPicPr>
            <a:picLocks noChangeAspect="1" noChangeArrowheads="1"/>
          </p:cNvPicPr>
          <p:nvPr/>
        </p:nvPicPr>
        <p:blipFill>
          <a:blip r:embed="rId2">
            <a:extLst>
              <a:ext uri="{28A0092B-C50C-407E-A947-70E740481C1C}">
                <a14:useLocalDpi xmlns:a14="http://schemas.microsoft.com/office/drawing/2010/main" val="0"/>
              </a:ext>
            </a:extLst>
          </a:blip>
          <a:srcRect l="16924" r="7692" b="79176"/>
          <a:stretch>
            <a:fillRect/>
          </a:stretch>
        </p:blipFill>
        <p:spPr>
          <a:xfrm>
            <a:off x="1447800" y="4419600"/>
            <a:ext cx="6553200" cy="1858963"/>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754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3592056"/>
            <a:ext cx="6684829" cy="2133600"/>
          </a:xfrm>
        </p:spPr>
        <p:txBody>
          <a:bodyPr>
            <a:normAutofit lnSpcReduction="10000"/>
          </a:bodyPr>
          <a:lstStyle/>
          <a:p>
            <a:r>
              <a:rPr lang="en-US" sz="2400" b="1" dirty="0" err="1" smtClean="0">
                <a:solidFill>
                  <a:schemeClr val="tx1"/>
                </a:solidFill>
                <a:latin typeface="Times New Roman" pitchFamily="18" charset="0"/>
                <a:cs typeface="Times New Roman" pitchFamily="18" charset="0"/>
              </a:rPr>
              <a:t>Đáp</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án</a:t>
            </a:r>
            <a:r>
              <a:rPr lang="en-US" sz="2400" b="1" dirty="0">
                <a:solidFill>
                  <a:schemeClr val="tx1"/>
                </a:solidFill>
                <a:latin typeface="Times New Roman" pitchFamily="18" charset="0"/>
                <a:cs typeface="Times New Roman" pitchFamily="18" charset="0"/>
              </a:rPr>
              <a:t>:</a:t>
            </a:r>
            <a:endParaRPr lang="en-US" sz="2400" b="1" dirty="0" smtClean="0">
              <a:solidFill>
                <a:schemeClr val="tx1"/>
              </a:solidFill>
              <a:latin typeface="Times New Roman" pitchFamily="18" charset="0"/>
              <a:cs typeface="Times New Roman" pitchFamily="18" charset="0"/>
            </a:endParaRPr>
          </a:p>
          <a:p>
            <a:r>
              <a:rPr lang="en-US" sz="2400" b="1" dirty="0" smtClean="0">
                <a:solidFill>
                  <a:schemeClr val="tx1"/>
                </a:solidFill>
                <a:latin typeface="Times New Roman" pitchFamily="18" charset="0"/>
                <a:cs typeface="Times New Roman" pitchFamily="18" charset="0"/>
              </a:rPr>
              <a:t>“</a:t>
            </a:r>
            <a:r>
              <a:rPr lang="en-US" sz="2400" b="1" dirty="0" err="1">
                <a:solidFill>
                  <a:schemeClr val="tx1"/>
                </a:solidFill>
                <a:latin typeface="Times New Roman" pitchFamily="18" charset="0"/>
                <a:cs typeface="Times New Roman" pitchFamily="18" charset="0"/>
              </a:rPr>
              <a:t>Một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xin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rửa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sạch</a:t>
            </a:r>
            <a:r>
              <a:rPr lang="en-US" sz="2400" b="1" dirty="0">
                <a:solidFill>
                  <a:schemeClr val="tx1"/>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nước</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thù</a:t>
            </a:r>
            <a:endParaRPr lang="en-US" sz="2400" b="1" u="sng" dirty="0">
              <a:solidFill>
                <a:srgbClr val="FF0000"/>
              </a:solidFill>
              <a:latin typeface="Times New Roman" pitchFamily="18" charset="0"/>
              <a:cs typeface="Times New Roman" pitchFamily="18" charset="0"/>
            </a:endParaRPr>
          </a:p>
          <a:p>
            <a:r>
              <a:rPr lang="en-US" sz="2400" b="1" dirty="0" err="1">
                <a:solidFill>
                  <a:schemeClr val="tx1"/>
                </a:solidFill>
                <a:latin typeface="Times New Roman" pitchFamily="18" charset="0"/>
                <a:cs typeface="Times New Roman" pitchFamily="18" charset="0"/>
              </a:rPr>
              <a:t>Hai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xin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đem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lại</a:t>
            </a:r>
            <a:r>
              <a:rPr lang="en-US" sz="2400" b="1" dirty="0">
                <a:solidFill>
                  <a:schemeClr val="tx1"/>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nghiệp</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xưa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họ</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Hùng</a:t>
            </a:r>
            <a:endParaRPr lang="en-US" sz="2400" b="1" dirty="0">
              <a:solidFill>
                <a:schemeClr val="tx1"/>
              </a:solidFill>
              <a:latin typeface="Times New Roman" pitchFamily="18" charset="0"/>
              <a:cs typeface="Times New Roman" pitchFamily="18" charset="0"/>
            </a:endParaRPr>
          </a:p>
          <a:p>
            <a:r>
              <a:rPr lang="en-US" sz="2400" b="1" dirty="0">
                <a:solidFill>
                  <a:schemeClr val="tx1"/>
                </a:solidFill>
                <a:latin typeface="Times New Roman" pitchFamily="18" charset="0"/>
                <a:cs typeface="Times New Roman" pitchFamily="18" charset="0"/>
              </a:rPr>
              <a:t>Ba </a:t>
            </a:r>
            <a:r>
              <a:rPr lang="en-US" sz="2400" b="1" dirty="0" err="1">
                <a:solidFill>
                  <a:schemeClr val="tx1"/>
                </a:solidFill>
                <a:latin typeface="Times New Roman" pitchFamily="18" charset="0"/>
                <a:cs typeface="Times New Roman" pitchFamily="18" charset="0"/>
              </a:rPr>
              <a:t>Kẻo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oan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ức</a:t>
            </a:r>
            <a:r>
              <a:rPr lang="en-US" sz="2400" b="1" dirty="0">
                <a:solidFill>
                  <a:schemeClr val="tx1"/>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lòng</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chồng</a:t>
            </a:r>
            <a:endParaRPr lang="en-US" sz="2400" b="1" u="sng" dirty="0">
              <a:solidFill>
                <a:srgbClr val="FF0000"/>
              </a:solidFill>
              <a:latin typeface="Times New Roman" pitchFamily="18" charset="0"/>
              <a:cs typeface="Times New Roman" pitchFamily="18" charset="0"/>
            </a:endParaRPr>
          </a:p>
          <a:p>
            <a:r>
              <a:rPr lang="en-US" sz="2400" b="1" dirty="0" err="1">
                <a:solidFill>
                  <a:schemeClr val="tx1"/>
                </a:solidFill>
                <a:latin typeface="Times New Roman" pitchFamily="18" charset="0"/>
                <a:cs typeface="Times New Roman" pitchFamily="18" charset="0"/>
              </a:rPr>
              <a:t>Bốn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xin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vẹn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vẹn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sở</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công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lênh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này</a:t>
            </a:r>
            <a:r>
              <a:rPr lang="en-US" sz="2400" b="1" dirty="0">
                <a:solidFill>
                  <a:schemeClr val="tx1"/>
                </a:solidFill>
                <a:latin typeface="Times New Roman" pitchFamily="18" charset="0"/>
                <a:cs typeface="Times New Roman" pitchFamily="18" charset="0"/>
              </a:rPr>
              <a:t>.”</a:t>
            </a:r>
          </a:p>
          <a:p>
            <a:endParaRPr lang="en-US" sz="2400" dirty="0">
              <a:solidFill>
                <a:schemeClr val="tx1"/>
              </a:solidFill>
              <a:latin typeface="Times New Roman" pitchFamily="18" charset="0"/>
              <a:cs typeface="Times New Roman" pitchFamily="18" charset="0"/>
            </a:endParaRPr>
          </a:p>
          <a:p>
            <a:endParaRPr lang="en-US" b="1" dirty="0">
              <a:solidFill>
                <a:schemeClr val="tx1"/>
              </a:solidFill>
            </a:endParaRPr>
          </a:p>
        </p:txBody>
      </p:sp>
      <p:sp>
        <p:nvSpPr>
          <p:cNvPr id="4" name="TextBox 3"/>
          <p:cNvSpPr txBox="1"/>
          <p:nvPr/>
        </p:nvSpPr>
        <p:spPr>
          <a:xfrm>
            <a:off x="685800" y="914400"/>
            <a:ext cx="7924800" cy="2677656"/>
          </a:xfrm>
          <a:prstGeom prst="rect">
            <a:avLst/>
          </a:prstGeom>
          <a:noFill/>
        </p:spPr>
        <p:txBody>
          <a:bodyPr wrap="square" rtlCol="0">
            <a:spAutoFit/>
          </a:bodyPr>
          <a:lstStyle/>
          <a:p>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hãy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hoàn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từ</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còn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thiếu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sau</a:t>
            </a:r>
            <a:r>
              <a:rPr lang="en-US" sz="2400" b="1" dirty="0" smtClean="0">
                <a:latin typeface="Times New Roman" pitchFamily="18" charset="0"/>
                <a:cs typeface="Times New Roman" pitchFamily="18" charset="0"/>
              </a:rPr>
              <a:t>:</a:t>
            </a:r>
          </a:p>
          <a:p>
            <a:pPr algn="ctr"/>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xin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rửa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sạch</a:t>
            </a:r>
            <a:r>
              <a:rPr lang="en-US" sz="2400" b="1" dirty="0" smtClean="0">
                <a:latin typeface="Times New Roman" pitchFamily="18" charset="0"/>
                <a:cs typeface="Times New Roman" pitchFamily="18" charset="0"/>
              </a:rPr>
              <a:t> … …</a:t>
            </a:r>
          </a:p>
          <a:p>
            <a:pPr algn="ctr"/>
            <a:r>
              <a:rPr lang="en-US" sz="2400" b="1" dirty="0" err="1" smtClean="0">
                <a:latin typeface="Times New Roman" pitchFamily="18" charset="0"/>
                <a:cs typeface="Times New Roman" pitchFamily="18" charset="0"/>
              </a:rPr>
              <a:t>Hai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xin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lại</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họ</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Hùng</a:t>
            </a:r>
            <a:endParaRPr lang="en-US" sz="24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Ba </a:t>
            </a:r>
            <a:r>
              <a:rPr lang="en-US" sz="2400" b="1" dirty="0" err="1" smtClean="0">
                <a:latin typeface="Times New Roman" pitchFamily="18" charset="0"/>
                <a:cs typeface="Times New Roman" pitchFamily="18" charset="0"/>
              </a:rPr>
              <a:t>Kẻo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ức</a:t>
            </a:r>
            <a:r>
              <a:rPr lang="en-US" sz="2400" b="1" dirty="0" smtClean="0">
                <a:latin typeface="Times New Roman" pitchFamily="18" charset="0"/>
                <a:cs typeface="Times New Roman" pitchFamily="18" charset="0"/>
              </a:rPr>
              <a:t> … …</a:t>
            </a:r>
          </a:p>
          <a:p>
            <a:pPr algn="ctr"/>
            <a:r>
              <a:rPr lang="en-US" sz="2400" b="1" dirty="0" err="1" smtClean="0">
                <a:latin typeface="Times New Roman" pitchFamily="18" charset="0"/>
                <a:cs typeface="Times New Roman" pitchFamily="18" charset="0"/>
              </a:rPr>
              <a:t>Bốn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xin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vẹn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vẹn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sở</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lênh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này</a:t>
            </a:r>
            <a:r>
              <a:rPr lang="en-US" sz="2400" b="1"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p:txBody>
      </p:sp>
      <p:sp>
        <p:nvSpPr>
          <p:cNvPr id="7" name="Heart 6">
            <a:hlinkClick r:id="rId4" action="ppaction://hlinksldjump">
              <a:snd r:embed="rId5" name="cashreg.wav"/>
            </a:hlinkClick>
          </p:cNvPr>
          <p:cNvSpPr/>
          <p:nvPr/>
        </p:nvSpPr>
        <p:spPr>
          <a:xfrm>
            <a:off x="8039100" y="6213764"/>
            <a:ext cx="838200" cy="609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11537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barn(inVertical)">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barn(inVertical)">
                                      <p:cBhvr>
                                        <p:cTn id="39" dur="500"/>
                                        <p:tgtEl>
                                          <p:spTgt spid="3">
                                            <p:txEl>
                                              <p:pRg st="1" end="1"/>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barn(inVertical)">
                                      <p:cBhvr>
                                        <p:cTn id="42" dur="500"/>
                                        <p:tgtEl>
                                          <p:spTgt spid="3">
                                            <p:txEl>
                                              <p:pRg st="2" end="2"/>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barn(inVertical)">
                                      <p:cBhvr>
                                        <p:cTn id="45" dur="500"/>
                                        <p:tgtEl>
                                          <p:spTgt spid="3">
                                            <p:txEl>
                                              <p:pRg st="3" end="3"/>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barn(inVertical)">
                                      <p:cBhvr>
                                        <p:cTn id="4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228600"/>
            <a:ext cx="8839200" cy="5262979"/>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2: Ba </a:t>
            </a:r>
            <a:r>
              <a:rPr lang="en-US" sz="2800" b="1" dirty="0" err="1" smtClean="0">
                <a:latin typeface="Times New Roman" pitchFamily="18" charset="0"/>
                <a:cs typeface="Times New Roman" pitchFamily="18" charset="0"/>
              </a:rPr>
              <a:t>địa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điểm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diễn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đánh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giữa</a:t>
            </a:r>
            <a:r>
              <a:rPr lang="en-US" sz="2800" b="1" dirty="0" smtClean="0">
                <a:latin typeface="Times New Roman" pitchFamily="18" charset="0"/>
                <a:cs typeface="Times New Roman" pitchFamily="18" charset="0"/>
              </a:rPr>
              <a:t> ta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địch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năm</a:t>
            </a:r>
            <a:r>
              <a:rPr lang="en-US" sz="2800" b="1" dirty="0" smtClean="0">
                <a:latin typeface="Times New Roman" pitchFamily="18" charset="0"/>
                <a:cs typeface="Times New Roman" pitchFamily="18" charset="0"/>
              </a:rPr>
              <a:t> 42-43</a:t>
            </a:r>
            <a:r>
              <a:rPr lang="en-US" sz="2800" dirty="0" smtClean="0">
                <a:latin typeface="Times New Roman" pitchFamily="18" charset="0"/>
                <a:cs typeface="Times New Roman" pitchFamily="18" charset="0"/>
              </a:rPr>
              <a:t>.</a:t>
            </a:r>
          </a:p>
          <a:p>
            <a:r>
              <a:rPr lang="en-US" sz="2800" b="1" dirty="0" err="1" smtClean="0">
                <a:latin typeface="Times New Roman" pitchFamily="18" charset="0"/>
                <a:cs typeface="Times New Roman" pitchFamily="18" charset="0"/>
              </a:rPr>
              <a:t>Chọn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đáp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đúng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nhất</a:t>
            </a:r>
            <a:r>
              <a:rPr lang="en-US" sz="2800" dirty="0" smtClean="0">
                <a:latin typeface="Times New Roman" pitchFamily="18" charset="0"/>
                <a:cs typeface="Times New Roman" pitchFamily="18" charset="0"/>
              </a:rPr>
              <a:t>.</a:t>
            </a:r>
          </a:p>
          <a:p>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Bạc</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Bạc</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C.Hợp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Bạc</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D.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Bạc</a:t>
            </a: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p:txBody>
      </p:sp>
      <p:sp>
        <p:nvSpPr>
          <p:cNvPr id="6" name="TextBox 5"/>
          <p:cNvSpPr txBox="1"/>
          <p:nvPr/>
        </p:nvSpPr>
        <p:spPr>
          <a:xfrm>
            <a:off x="685800" y="5892249"/>
            <a:ext cx="6705600"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Đáp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án</a:t>
            </a:r>
            <a:r>
              <a:rPr lang="en-US" sz="3200" b="1" dirty="0" smtClean="0">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D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Heart 8">
            <a:hlinkClick r:id="rId3" action="ppaction://hlinksldjump">
              <a:snd r:embed="rId4" name="cashreg.wav"/>
            </a:hlinkClick>
          </p:cNvPr>
          <p:cNvSpPr/>
          <p:nvPr/>
        </p:nvSpPr>
        <p:spPr>
          <a:xfrm>
            <a:off x="8153400" y="6163830"/>
            <a:ext cx="838200" cy="609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024732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1000"/>
                                        <p:tgtEl>
                                          <p:spTgt spid="5">
                                            <p:txEl>
                                              <p:pRg st="7" end="7"/>
                                            </p:txEl>
                                          </p:spTgt>
                                        </p:tgtEl>
                                      </p:cBhvr>
                                    </p:animEffect>
                                    <p:anim calcmode="lin" valueType="num">
                                      <p:cBhvr>
                                        <p:cTn id="3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1000"/>
                                        <p:tgtEl>
                                          <p:spTgt spid="5">
                                            <p:txEl>
                                              <p:pRg st="9" end="9"/>
                                            </p:txEl>
                                          </p:spTgt>
                                        </p:tgtEl>
                                      </p:cBhvr>
                                    </p:animEffect>
                                    <p:anim calcmode="lin" valueType="num">
                                      <p:cBhvr>
                                        <p:cTn id="3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barn(inVertical)">
                                      <p:cBhvr>
                                        <p:cTn id="4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8600" y="152400"/>
            <a:ext cx="8686800" cy="4401205"/>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3: Ai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vua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quân</a:t>
            </a:r>
            <a:r>
              <a:rPr lang="en-US" sz="2800" b="1" dirty="0" smtClean="0">
                <a:latin typeface="Times New Roman" pitchFamily="18" charset="0"/>
                <a:cs typeface="Times New Roman" pitchFamily="18" charset="0"/>
              </a:rPr>
              <a:t> sang </a:t>
            </a:r>
            <a:r>
              <a:rPr lang="en-US" sz="2800" b="1" dirty="0" err="1" smtClean="0">
                <a:latin typeface="Times New Roman" pitchFamily="18" charset="0"/>
                <a:cs typeface="Times New Roman" pitchFamily="18" charset="0"/>
              </a:rPr>
              <a:t>đàn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ta </a:t>
            </a:r>
            <a:r>
              <a:rPr lang="en-US" sz="2800" b="1" dirty="0" err="1" smtClean="0">
                <a:latin typeface="Times New Roman" pitchFamily="18" charset="0"/>
                <a:cs typeface="Times New Roman" pitchFamily="18" charset="0"/>
              </a:rPr>
              <a:t>năm</a:t>
            </a:r>
            <a:r>
              <a:rPr lang="en-US" sz="2800" b="1" dirty="0" smtClean="0">
                <a:latin typeface="Times New Roman" pitchFamily="18" charset="0"/>
                <a:cs typeface="Times New Roman" pitchFamily="18" charset="0"/>
              </a:rPr>
              <a:t> 42-43.</a:t>
            </a:r>
          </a:p>
          <a:p>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A.Tô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endParaRPr lang="en-US" sz="2800" dirty="0" smtClean="0">
              <a:latin typeface="Times New Roman" pitchFamily="18" charset="0"/>
              <a:cs typeface="Times New Roman" pitchFamily="18" charset="0"/>
            </a:endParaRPr>
          </a:p>
          <a:p>
            <a:pPr marL="514350" indent="-514350">
              <a:buAutoNum type="alphaUcPeriod"/>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Mã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Viện</a:t>
            </a:r>
            <a:endParaRPr lang="en-US" sz="2800" dirty="0" smtClean="0">
              <a:latin typeface="Times New Roman" pitchFamily="18" charset="0"/>
              <a:cs typeface="Times New Roman" pitchFamily="18" charset="0"/>
            </a:endParaRPr>
          </a:p>
          <a:p>
            <a:pPr marL="514350" indent="-514350">
              <a:buAutoNum type="alphaUcPeriod"/>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C. </a:t>
            </a:r>
            <a:r>
              <a:rPr lang="en-US" sz="2800" dirty="0" err="1" smtClean="0">
                <a:latin typeface="Times New Roman" pitchFamily="18" charset="0"/>
                <a:cs typeface="Times New Roman" pitchFamily="18" charset="0"/>
              </a:rPr>
              <a:t>Triệu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Đà</a:t>
            </a:r>
            <a:endParaRPr lang="en-US" sz="2800" dirty="0" smtClean="0">
              <a:latin typeface="Times New Roman" pitchFamily="18" charset="0"/>
              <a:cs typeface="Times New Roman" pitchFamily="18" charset="0"/>
            </a:endParaRPr>
          </a:p>
          <a:p>
            <a:pPr marL="514350" indent="-514350">
              <a:buAutoNum type="alphaUcPeriod"/>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 </a:t>
            </a:r>
            <a:r>
              <a:rPr lang="en-US" sz="2800" dirty="0" err="1" smtClean="0">
                <a:latin typeface="Times New Roman" pitchFamily="18" charset="0"/>
                <a:cs typeface="Times New Roman" pitchFamily="18" charset="0"/>
              </a:rPr>
              <a:t>Tất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5" name="TextBox 4"/>
          <p:cNvSpPr txBox="1"/>
          <p:nvPr/>
        </p:nvSpPr>
        <p:spPr>
          <a:xfrm>
            <a:off x="3352800" y="5469784"/>
            <a:ext cx="4076700" cy="584775"/>
          </a:xfrm>
          <a:prstGeom prst="rect">
            <a:avLst/>
          </a:prstGeom>
          <a:noFill/>
        </p:spPr>
        <p:txBody>
          <a:bodyPr wrap="square" rtlCol="0">
            <a:spAutoFit/>
          </a:bodyPr>
          <a:lstStyle/>
          <a:p>
            <a:r>
              <a:rPr lang="en-US" sz="3200" b="1" dirty="0" err="1" smtClean="0">
                <a:latin typeface="Times New Roman" pitchFamily="18" charset="0"/>
                <a:cs typeface="Times New Roman" pitchFamily="18" charset="0"/>
              </a:rPr>
              <a:t>Đáp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án</a:t>
            </a:r>
            <a:r>
              <a:rPr lang="en-US" sz="3200" b="1" dirty="0" smtClean="0">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B</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
        <p:nvSpPr>
          <p:cNvPr id="8" name="Heart 7">
            <a:hlinkClick r:id="rId3" action="ppaction://hlinksldjump">
              <a:snd r:embed="rId4" name="cashreg.wav"/>
            </a:hlinkClick>
          </p:cNvPr>
          <p:cNvSpPr/>
          <p:nvPr/>
        </p:nvSpPr>
        <p:spPr>
          <a:xfrm>
            <a:off x="8229600" y="6066849"/>
            <a:ext cx="838200" cy="609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8011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1000"/>
                                        <p:tgtEl>
                                          <p:spTgt spid="4">
                                            <p:txEl>
                                              <p:pRg st="6" end="6"/>
                                            </p:txEl>
                                          </p:spTgt>
                                        </p:tgtEl>
                                      </p:cBhvr>
                                    </p:animEffect>
                                    <p:anim calcmode="lin" valueType="num">
                                      <p:cBhvr>
                                        <p:cTn id="2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1000"/>
                                        <p:tgtEl>
                                          <p:spTgt spid="4">
                                            <p:txEl>
                                              <p:pRg st="8" end="8"/>
                                            </p:txEl>
                                          </p:spTgt>
                                        </p:tgtEl>
                                      </p:cBhvr>
                                    </p:animEffect>
                                    <p:anim calcmode="lin" valueType="num">
                                      <p:cBhvr>
                                        <p:cTn id="3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2000"/>
                                        <p:tgtEl>
                                          <p:spTgt spid="5">
                                            <p:txEl>
                                              <p:pRg st="0" end="0"/>
                                            </p:txEl>
                                          </p:spTgt>
                                        </p:tgtEl>
                                      </p:cBhvr>
                                    </p:animEffect>
                                    <p:anim calcmode="lin" valueType="num">
                                      <p:cBhvr>
                                        <p:cTn id="41"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42"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28600" y="152400"/>
            <a:ext cx="8686800" cy="4770537"/>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4: </a:t>
            </a:r>
            <a:r>
              <a:rPr lang="en-US" sz="2800" b="1" dirty="0" err="1" smtClean="0">
                <a:latin typeface="Times New Roman" pitchFamily="18" charset="0"/>
                <a:cs typeface="Times New Roman" pitchFamily="18" charset="0"/>
              </a:rPr>
              <a:t>Cuộc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chiến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chống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xâm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diễn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năm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nào</a:t>
            </a:r>
            <a:endParaRPr lang="en-US" sz="2800" b="1"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A.Năm</a:t>
            </a:r>
            <a:r>
              <a:rPr lang="en-US" sz="2800" dirty="0" smtClean="0">
                <a:latin typeface="Times New Roman" pitchFamily="18" charset="0"/>
                <a:cs typeface="Times New Roman" pitchFamily="18" charset="0"/>
              </a:rPr>
              <a:t> 40-41</a:t>
            </a:r>
          </a:p>
          <a:p>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B.Năm</a:t>
            </a:r>
            <a:r>
              <a:rPr lang="en-US" sz="2800" dirty="0" smtClean="0">
                <a:latin typeface="Times New Roman" pitchFamily="18" charset="0"/>
                <a:cs typeface="Times New Roman" pitchFamily="18" charset="0"/>
              </a:rPr>
              <a:t> 41-42</a:t>
            </a:r>
          </a:p>
          <a:p>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C.Năm</a:t>
            </a:r>
            <a:r>
              <a:rPr lang="en-US" sz="2800" dirty="0" smtClean="0">
                <a:latin typeface="Times New Roman" pitchFamily="18" charset="0"/>
                <a:cs typeface="Times New Roman" pitchFamily="18" charset="0"/>
              </a:rPr>
              <a:t> 42-43</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43-44</a:t>
            </a:r>
          </a:p>
          <a:p>
            <a:endParaRPr lang="en-US" sz="2400" dirty="0" smtClean="0">
              <a:latin typeface="Times New Roman" pitchFamily="18" charset="0"/>
              <a:cs typeface="Times New Roman" pitchFamily="18" charset="0"/>
            </a:endParaRPr>
          </a:p>
        </p:txBody>
      </p:sp>
      <p:sp>
        <p:nvSpPr>
          <p:cNvPr id="6" name="TextBox 5"/>
          <p:cNvSpPr txBox="1"/>
          <p:nvPr/>
        </p:nvSpPr>
        <p:spPr>
          <a:xfrm>
            <a:off x="1447800" y="5281742"/>
            <a:ext cx="5257800" cy="830997"/>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Đáp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án</a:t>
            </a:r>
            <a:r>
              <a:rPr lang="en-US" sz="3200" b="1" dirty="0" smtClean="0">
                <a:latin typeface="Times New Roman" pitchFamily="18" charset="0"/>
                <a:cs typeface="Times New Roman" pitchFamily="18" charset="0"/>
              </a:rPr>
              <a:t>: </a:t>
            </a:r>
            <a:r>
              <a:rPr lang="en-US" sz="4800" b="1" dirty="0">
                <a:solidFill>
                  <a:srgbClr val="FF0000"/>
                </a:solidFill>
                <a:latin typeface="Times New Roman" pitchFamily="18" charset="0"/>
                <a:cs typeface="Times New Roman" pitchFamily="18" charset="0"/>
              </a:rPr>
              <a:t>c</a:t>
            </a:r>
          </a:p>
        </p:txBody>
      </p:sp>
      <p:sp>
        <p:nvSpPr>
          <p:cNvPr id="9" name="Heart 8">
            <a:hlinkClick r:id="rId3" action="ppaction://hlinksldjump">
              <a:snd r:embed="rId4" name="cashreg.wav"/>
            </a:hlinkClick>
          </p:cNvPr>
          <p:cNvSpPr/>
          <p:nvPr/>
        </p:nvSpPr>
        <p:spPr>
          <a:xfrm>
            <a:off x="8077200" y="6112739"/>
            <a:ext cx="838200" cy="609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520385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anim calcmode="lin" valueType="num">
                                      <p:cBhvr>
                                        <p:cTn id="2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barn(inVertical)">
                                      <p:cBhvr>
                                        <p:cTn id="31" dur="500"/>
                                        <p:tgtEl>
                                          <p:spTgt spid="5">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2000"/>
                                        <p:tgtEl>
                                          <p:spTgt spid="6">
                                            <p:txEl>
                                              <p:pRg st="0" end="0"/>
                                            </p:txEl>
                                          </p:spTgt>
                                        </p:tgtEl>
                                      </p:cBhvr>
                                    </p:animEffect>
                                    <p:anim calcmode="lin" valueType="num">
                                      <p:cBhvr>
                                        <p:cTn id="37"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38"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Untitle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914400"/>
            <a:ext cx="4724400" cy="4800600"/>
          </a:xfrm>
          <a:prstGeom prst="rect">
            <a:avLst/>
          </a:prstGeom>
          <a:solidFill>
            <a:schemeClr val="accent1"/>
          </a:solidFill>
          <a:ln w="9525">
            <a:solidFill>
              <a:srgbClr val="008000"/>
            </a:solidFill>
            <a:miter lim="800000"/>
            <a:headEnd/>
            <a:tailEnd/>
          </a:ln>
        </p:spPr>
      </p:pic>
      <p:pic>
        <p:nvPicPr>
          <p:cNvPr id="12291" name="Picture 5" descr="Untitled-3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1" y="934065"/>
            <a:ext cx="4419600" cy="4876800"/>
          </a:xfrm>
          <a:prstGeom prst="rect">
            <a:avLst/>
          </a:prstGeom>
          <a:noFill/>
          <a:ln w="1270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2292" name="Text Box 6"/>
          <p:cNvSpPr txBox="1">
            <a:spLocks noChangeArrowheads="1"/>
          </p:cNvSpPr>
          <p:nvPr/>
        </p:nvSpPr>
        <p:spPr bwMode="auto">
          <a:xfrm>
            <a:off x="4572000" y="57912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en-US" altLang="en-US" sz="1800">
                <a:solidFill>
                  <a:srgbClr val="E12B07"/>
                </a:solidFill>
              </a:rPr>
              <a:t>BẮT DÂN TA MÒ NGỌC TRAI</a:t>
            </a:r>
          </a:p>
        </p:txBody>
      </p:sp>
      <p:sp>
        <p:nvSpPr>
          <p:cNvPr id="12293" name="Text Box 7"/>
          <p:cNvSpPr txBox="1">
            <a:spLocks noChangeArrowheads="1"/>
          </p:cNvSpPr>
          <p:nvPr/>
        </p:nvSpPr>
        <p:spPr bwMode="auto">
          <a:xfrm>
            <a:off x="0" y="5867400"/>
            <a:ext cx="44196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en-US" altLang="en-US">
                <a:solidFill>
                  <a:srgbClr val="E12B07"/>
                </a:solidFill>
              </a:rPr>
              <a:t>NH</a:t>
            </a:r>
            <a:r>
              <a:rPr lang="en-US" altLang="en-US" sz="1800">
                <a:solidFill>
                  <a:srgbClr val="E12B07"/>
                </a:solidFill>
              </a:rPr>
              <a:t>À NGÔ BẮT NHÂN DÂN TA LÊN RỪNG SĂN NGÀ VOI, TÊ GIÁC</a:t>
            </a:r>
          </a:p>
        </p:txBody>
      </p:sp>
      <p:sp>
        <p:nvSpPr>
          <p:cNvPr id="105485" name="Oval 13"/>
          <p:cNvSpPr>
            <a:spLocks noChangeArrowheads="1"/>
          </p:cNvSpPr>
          <p:nvPr/>
        </p:nvSpPr>
        <p:spPr bwMode="auto">
          <a:xfrm>
            <a:off x="914400" y="5562600"/>
            <a:ext cx="7467600" cy="1295400"/>
          </a:xfrm>
          <a:prstGeom prst="ellipse">
            <a:avLst/>
          </a:prstGeom>
          <a:solidFill>
            <a:schemeClr val="accent1"/>
          </a:solidFill>
          <a:ln w="9525">
            <a:solidFill>
              <a:schemeClr val="accent1"/>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r>
              <a:rPr lang="en-US" altLang="en-US" sz="2400" b="0" i="1" dirty="0"/>
              <a:t>Qua </a:t>
            </a:r>
            <a:r>
              <a:rPr lang="en-US" altLang="en-US" sz="2400" b="0" i="1" dirty="0" err="1"/>
              <a:t>các</a:t>
            </a:r>
            <a:r>
              <a:rPr lang="en-US" altLang="en-US" sz="2400" b="0" i="1" dirty="0"/>
              <a:t> </a:t>
            </a:r>
            <a:r>
              <a:rPr lang="en-US" altLang="en-US" sz="2400" b="0" i="1" dirty="0" err="1"/>
              <a:t>hình</a:t>
            </a:r>
            <a:r>
              <a:rPr lang="en-US" altLang="en-US" sz="2400" b="0" i="1" dirty="0"/>
              <a:t> </a:t>
            </a:r>
            <a:r>
              <a:rPr lang="en-US" altLang="en-US" sz="2400" b="0" i="1" dirty="0" err="1"/>
              <a:t>ảnh</a:t>
            </a:r>
            <a:r>
              <a:rPr lang="en-US" altLang="en-US" sz="2400" b="0" i="1" dirty="0"/>
              <a:t> </a:t>
            </a:r>
            <a:r>
              <a:rPr lang="en-US" altLang="en-US" sz="2400" b="0" i="1" dirty="0" err="1"/>
              <a:t>trên</a:t>
            </a:r>
            <a:r>
              <a:rPr lang="en-US" altLang="en-US" sz="2400" b="0" i="1" dirty="0"/>
              <a:t>, </a:t>
            </a:r>
            <a:r>
              <a:rPr lang="en-US" altLang="en-US" sz="2400" b="0" i="1" dirty="0" err="1"/>
              <a:t>em</a:t>
            </a:r>
            <a:r>
              <a:rPr lang="en-US" altLang="en-US" sz="2400" b="0" i="1" dirty="0"/>
              <a:t> </a:t>
            </a:r>
            <a:r>
              <a:rPr lang="en-US" altLang="en-US" sz="2400" b="0" i="1" dirty="0" err="1"/>
              <a:t>cho</a:t>
            </a:r>
            <a:r>
              <a:rPr lang="en-US" altLang="en-US" sz="2400" b="0" i="1" dirty="0"/>
              <a:t> </a:t>
            </a:r>
            <a:r>
              <a:rPr lang="en-US" altLang="en-US" sz="2400" b="0" i="1" dirty="0" err="1"/>
              <a:t>biết</a:t>
            </a:r>
            <a:r>
              <a:rPr lang="en-US" altLang="en-US" sz="2400" b="0" i="1" dirty="0"/>
              <a:t> </a:t>
            </a:r>
            <a:r>
              <a:rPr lang="en-US" altLang="en-US" sz="2400" b="0" i="1" dirty="0" err="1"/>
              <a:t>nguyên</a:t>
            </a:r>
            <a:r>
              <a:rPr lang="en-US" altLang="en-US" sz="2400" b="0" i="1" dirty="0"/>
              <a:t> </a:t>
            </a:r>
            <a:r>
              <a:rPr lang="en-US" altLang="en-US" sz="2400" b="0" i="1" dirty="0" err="1"/>
              <a:t>nhân</a:t>
            </a:r>
            <a:r>
              <a:rPr lang="en-US" altLang="en-US" sz="2400" b="0" i="1" dirty="0"/>
              <a:t> </a:t>
            </a:r>
          </a:p>
          <a:p>
            <a:r>
              <a:rPr lang="en-US" altLang="en-US" sz="2400" b="0" i="1" dirty="0" err="1"/>
              <a:t>nổ</a:t>
            </a:r>
            <a:r>
              <a:rPr lang="en-US" altLang="en-US" sz="2400" b="0" i="1" dirty="0"/>
              <a:t> </a:t>
            </a:r>
            <a:r>
              <a:rPr lang="en-US" altLang="en-US" sz="2400" b="0" i="1" dirty="0" err="1"/>
              <a:t>ra</a:t>
            </a:r>
            <a:r>
              <a:rPr lang="en-US" altLang="en-US" sz="2400" b="0" i="1" dirty="0"/>
              <a:t> </a:t>
            </a:r>
            <a:r>
              <a:rPr lang="en-US" altLang="en-US" sz="2400" b="0" i="1" dirty="0" err="1"/>
              <a:t>cuộc</a:t>
            </a:r>
            <a:r>
              <a:rPr lang="en-US" altLang="en-US" sz="2400" b="0" i="1" dirty="0"/>
              <a:t> </a:t>
            </a:r>
            <a:r>
              <a:rPr lang="en-US" altLang="en-US" sz="2400" b="0" i="1" dirty="0" err="1"/>
              <a:t>khởi</a:t>
            </a:r>
            <a:r>
              <a:rPr lang="en-US" altLang="en-US" sz="2400" b="0" i="1" dirty="0"/>
              <a:t> </a:t>
            </a:r>
            <a:r>
              <a:rPr lang="en-US" altLang="en-US" sz="2400" b="0" i="1" dirty="0" err="1"/>
              <a:t>nghĩa</a:t>
            </a:r>
            <a:r>
              <a:rPr lang="en-US" altLang="en-US" sz="2400" b="0" i="1" dirty="0"/>
              <a:t>?</a:t>
            </a:r>
          </a:p>
        </p:txBody>
      </p:sp>
    </p:spTree>
    <p:extLst>
      <p:ext uri="{BB962C8B-B14F-4D97-AF65-F5344CB8AC3E}">
        <p14:creationId xmlns:p14="http://schemas.microsoft.com/office/powerpoint/2010/main" val="6912241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5485"/>
                                        </p:tgtEl>
                                        <p:attrNameLst>
                                          <p:attrName>style.visibility</p:attrName>
                                        </p:attrNameLst>
                                      </p:cBhvr>
                                      <p:to>
                                        <p:strVal val="visible"/>
                                      </p:to>
                                    </p:set>
                                    <p:animEffect transition="in" filter="wipe(down)">
                                      <p:cBhvr>
                                        <p:cTn id="7" dur="580">
                                          <p:stCondLst>
                                            <p:cond delay="0"/>
                                          </p:stCondLst>
                                        </p:cTn>
                                        <p:tgtEl>
                                          <p:spTgt spid="105485"/>
                                        </p:tgtEl>
                                      </p:cBhvr>
                                    </p:animEffect>
                                    <p:anim calcmode="lin" valueType="num">
                                      <p:cBhvr>
                                        <p:cTn id="8" dur="1822" tmFilter="0,0; 0.14,0.36; 0.43,0.73; 0.71,0.91; 1.0,1.0">
                                          <p:stCondLst>
                                            <p:cond delay="0"/>
                                          </p:stCondLst>
                                        </p:cTn>
                                        <p:tgtEl>
                                          <p:spTgt spid="10548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548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548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548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548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5485"/>
                                        </p:tgtEl>
                                      </p:cBhvr>
                                      <p:to x="100000" y="60000"/>
                                    </p:animScale>
                                    <p:animScale>
                                      <p:cBhvr>
                                        <p:cTn id="14" dur="166" decel="50000">
                                          <p:stCondLst>
                                            <p:cond delay="676"/>
                                          </p:stCondLst>
                                        </p:cTn>
                                        <p:tgtEl>
                                          <p:spTgt spid="105485"/>
                                        </p:tgtEl>
                                      </p:cBhvr>
                                      <p:to x="100000" y="100000"/>
                                    </p:animScale>
                                    <p:animScale>
                                      <p:cBhvr>
                                        <p:cTn id="15" dur="26">
                                          <p:stCondLst>
                                            <p:cond delay="1312"/>
                                          </p:stCondLst>
                                        </p:cTn>
                                        <p:tgtEl>
                                          <p:spTgt spid="105485"/>
                                        </p:tgtEl>
                                      </p:cBhvr>
                                      <p:to x="100000" y="80000"/>
                                    </p:animScale>
                                    <p:animScale>
                                      <p:cBhvr>
                                        <p:cTn id="16" dur="166" decel="50000">
                                          <p:stCondLst>
                                            <p:cond delay="1338"/>
                                          </p:stCondLst>
                                        </p:cTn>
                                        <p:tgtEl>
                                          <p:spTgt spid="105485"/>
                                        </p:tgtEl>
                                      </p:cBhvr>
                                      <p:to x="100000" y="100000"/>
                                    </p:animScale>
                                    <p:animScale>
                                      <p:cBhvr>
                                        <p:cTn id="17" dur="26">
                                          <p:stCondLst>
                                            <p:cond delay="1642"/>
                                          </p:stCondLst>
                                        </p:cTn>
                                        <p:tgtEl>
                                          <p:spTgt spid="105485"/>
                                        </p:tgtEl>
                                      </p:cBhvr>
                                      <p:to x="100000" y="90000"/>
                                    </p:animScale>
                                    <p:animScale>
                                      <p:cBhvr>
                                        <p:cTn id="18" dur="166" decel="50000">
                                          <p:stCondLst>
                                            <p:cond delay="1668"/>
                                          </p:stCondLst>
                                        </p:cTn>
                                        <p:tgtEl>
                                          <p:spTgt spid="105485"/>
                                        </p:tgtEl>
                                      </p:cBhvr>
                                      <p:to x="100000" y="100000"/>
                                    </p:animScale>
                                    <p:animScale>
                                      <p:cBhvr>
                                        <p:cTn id="19" dur="26">
                                          <p:stCondLst>
                                            <p:cond delay="1808"/>
                                          </p:stCondLst>
                                        </p:cTn>
                                        <p:tgtEl>
                                          <p:spTgt spid="105485"/>
                                        </p:tgtEl>
                                      </p:cBhvr>
                                      <p:to x="100000" y="95000"/>
                                    </p:animScale>
                                    <p:animScale>
                                      <p:cBhvr>
                                        <p:cTn id="20" dur="166" decel="50000">
                                          <p:stCondLst>
                                            <p:cond delay="1834"/>
                                          </p:stCondLst>
                                        </p:cTn>
                                        <p:tgtEl>
                                          <p:spTgt spid="10548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xit" presetSubtype="0" decel="100000" fill="hold" grpId="1" nodeType="clickEffect">
                                  <p:stCondLst>
                                    <p:cond delay="0"/>
                                  </p:stCondLst>
                                  <p:childTnLst>
                                    <p:anim calcmode="lin" valueType="num">
                                      <p:cBhvr>
                                        <p:cTn id="24" dur="500"/>
                                        <p:tgtEl>
                                          <p:spTgt spid="105485"/>
                                        </p:tgtEl>
                                        <p:attrNameLst>
                                          <p:attrName>ppt_w</p:attrName>
                                        </p:attrNameLst>
                                      </p:cBhvr>
                                      <p:tavLst>
                                        <p:tav tm="0">
                                          <p:val>
                                            <p:strVal val="ppt_w"/>
                                          </p:val>
                                        </p:tav>
                                        <p:tav tm="100000">
                                          <p:val>
                                            <p:strVal val="ppt_w*0.05"/>
                                          </p:val>
                                        </p:tav>
                                      </p:tavLst>
                                    </p:anim>
                                    <p:anim calcmode="lin" valueType="num">
                                      <p:cBhvr>
                                        <p:cTn id="25" dur="500"/>
                                        <p:tgtEl>
                                          <p:spTgt spid="105485"/>
                                        </p:tgtEl>
                                        <p:attrNameLst>
                                          <p:attrName>ppt_h</p:attrName>
                                        </p:attrNameLst>
                                      </p:cBhvr>
                                      <p:tavLst>
                                        <p:tav tm="0">
                                          <p:val>
                                            <p:strVal val="ppt_h"/>
                                          </p:val>
                                        </p:tav>
                                        <p:tav tm="100000">
                                          <p:val>
                                            <p:strVal val="ppt_h"/>
                                          </p:val>
                                        </p:tav>
                                      </p:tavLst>
                                    </p:anim>
                                    <p:anim calcmode="lin" valueType="num">
                                      <p:cBhvr>
                                        <p:cTn id="26" dur="500"/>
                                        <p:tgtEl>
                                          <p:spTgt spid="105485"/>
                                        </p:tgtEl>
                                        <p:attrNameLst>
                                          <p:attrName>ppt_x</p:attrName>
                                        </p:attrNameLst>
                                      </p:cBhvr>
                                      <p:tavLst>
                                        <p:tav tm="0">
                                          <p:val>
                                            <p:strVal val="ppt_x"/>
                                          </p:val>
                                        </p:tav>
                                        <p:tav tm="100000">
                                          <p:val>
                                            <p:strVal val="ppt_x-.2"/>
                                          </p:val>
                                        </p:tav>
                                      </p:tavLst>
                                    </p:anim>
                                    <p:anim calcmode="lin" valueType="num">
                                      <p:cBhvr>
                                        <p:cTn id="27" dur="500"/>
                                        <p:tgtEl>
                                          <p:spTgt spid="105485"/>
                                        </p:tgtEl>
                                        <p:attrNameLst>
                                          <p:attrName>ppt_y</p:attrName>
                                        </p:attrNameLst>
                                      </p:cBhvr>
                                      <p:tavLst>
                                        <p:tav tm="0">
                                          <p:val>
                                            <p:strVal val="ppt_y"/>
                                          </p:val>
                                        </p:tav>
                                        <p:tav tm="100000">
                                          <p:val>
                                            <p:strVal val="ppt_y"/>
                                          </p:val>
                                        </p:tav>
                                      </p:tavLst>
                                    </p:anim>
                                    <p:animEffect transition="out" filter="fade">
                                      <p:cBhvr>
                                        <p:cTn id="28" dur="500"/>
                                        <p:tgtEl>
                                          <p:spTgt spid="105485"/>
                                        </p:tgtEl>
                                      </p:cBhvr>
                                    </p:animEffect>
                                    <p:set>
                                      <p:cBhvr>
                                        <p:cTn id="29" dur="1" fill="hold">
                                          <p:stCondLst>
                                            <p:cond delay="499"/>
                                          </p:stCondLst>
                                        </p:cTn>
                                        <p:tgtEl>
                                          <p:spTgt spid="1054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5" grpId="0" animBg="1"/>
      <p:bldP spid="10548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152055"/>
            <a:ext cx="5711911" cy="1930797"/>
          </a:xfrm>
          <a:prstGeom prst="rect">
            <a:avLst/>
          </a:prstGeom>
          <a:extLst/>
        </p:spPr>
        <p:txBody>
          <a:bodyPr rtlCol="0">
            <a:normAutofit/>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800">
                <a:solidFill>
                  <a:schemeClr val="tx1"/>
                </a:solidFill>
                <a:latin typeface="+mn-lt"/>
              </a:defRPr>
            </a:lvl2pPr>
            <a:lvl3pPr marL="1143000" indent="-230188" algn="l" defTabSz="912813" rtl="0" eaLnBrk="0" fontAlgn="base" hangingPunct="0">
              <a:spcBef>
                <a:spcPct val="20000"/>
              </a:spcBef>
              <a:spcAft>
                <a:spcPct val="0"/>
              </a:spcAft>
              <a:buChar char="•"/>
              <a:defRPr sz="2300">
                <a:solidFill>
                  <a:schemeClr val="tx1"/>
                </a:solidFill>
                <a:latin typeface="+mn-lt"/>
              </a:defRPr>
            </a:lvl3pPr>
            <a:lvl4pPr marL="1600200" indent="-228600" algn="l" defTabSz="912813" rtl="0" eaLnBrk="0" fontAlgn="base" hangingPunct="0">
              <a:spcBef>
                <a:spcPct val="20000"/>
              </a:spcBef>
              <a:spcAft>
                <a:spcPct val="0"/>
              </a:spcAft>
              <a:buChar char="–"/>
              <a:defRPr sz="2000">
                <a:solidFill>
                  <a:schemeClr val="tx1"/>
                </a:solidFill>
                <a:latin typeface="+mn-lt"/>
              </a:defRPr>
            </a:lvl4pPr>
            <a:lvl5pPr marL="2057400" indent="-228600" algn="l" defTabSz="912813" rtl="0" eaLnBrk="0" fontAlgn="base" hangingPunct="0">
              <a:spcBef>
                <a:spcPct val="20000"/>
              </a:spcBef>
              <a:spcAft>
                <a:spcPct val="0"/>
              </a:spcAft>
              <a:buChar char="»"/>
              <a:defRPr sz="2000">
                <a:solidFill>
                  <a:schemeClr val="tx1"/>
                </a:solidFill>
                <a:latin typeface="+mn-lt"/>
              </a:defRPr>
            </a:lvl5pPr>
            <a:lvl6pPr marL="2514600" indent="-228600" algn="l" defTabSz="912813" rtl="0" fontAlgn="base">
              <a:spcBef>
                <a:spcPct val="20000"/>
              </a:spcBef>
              <a:spcAft>
                <a:spcPct val="0"/>
              </a:spcAft>
              <a:buChar char="»"/>
              <a:defRPr sz="2000">
                <a:solidFill>
                  <a:schemeClr val="tx1"/>
                </a:solidFill>
                <a:latin typeface="+mn-lt"/>
              </a:defRPr>
            </a:lvl6pPr>
            <a:lvl7pPr marL="2971800" indent="-228600" algn="l" defTabSz="912813" rtl="0" fontAlgn="base">
              <a:spcBef>
                <a:spcPct val="20000"/>
              </a:spcBef>
              <a:spcAft>
                <a:spcPct val="0"/>
              </a:spcAft>
              <a:buChar char="»"/>
              <a:defRPr sz="2000">
                <a:solidFill>
                  <a:schemeClr val="tx1"/>
                </a:solidFill>
                <a:latin typeface="+mn-lt"/>
              </a:defRPr>
            </a:lvl7pPr>
            <a:lvl8pPr marL="3429000" indent="-228600" algn="l" defTabSz="912813" rtl="0" fontAlgn="base">
              <a:spcBef>
                <a:spcPct val="20000"/>
              </a:spcBef>
              <a:spcAft>
                <a:spcPct val="0"/>
              </a:spcAft>
              <a:buChar char="»"/>
              <a:defRPr sz="2000">
                <a:solidFill>
                  <a:schemeClr val="tx1"/>
                </a:solidFill>
                <a:latin typeface="+mn-lt"/>
              </a:defRPr>
            </a:lvl8pPr>
            <a:lvl9pPr marL="3886200" indent="-228600" algn="l" defTabSz="912813" rtl="0" fontAlgn="base">
              <a:spcBef>
                <a:spcPct val="20000"/>
              </a:spcBef>
              <a:spcAft>
                <a:spcPct val="0"/>
              </a:spcAft>
              <a:buChar char="»"/>
              <a:defRPr sz="2000">
                <a:solidFill>
                  <a:schemeClr val="tx1"/>
                </a:solidFill>
                <a:latin typeface="+mn-lt"/>
              </a:defRPr>
            </a:lvl9pPr>
          </a:lstStyle>
          <a:p>
            <a:pPr eaLnBrk="1" fontAlgn="auto" hangingPunct="1">
              <a:lnSpc>
                <a:spcPct val="80000"/>
              </a:lnSpc>
              <a:spcAft>
                <a:spcPts val="0"/>
              </a:spcAft>
              <a:buFont typeface="Arial" panose="020B0604020202020204" pitchFamily="34" charset="0"/>
              <a:buNone/>
              <a:defRPr/>
            </a:pPr>
            <a:r>
              <a:rPr lang="vi-VN" sz="2600" b="1" u="sng" dirty="0" smtClean="0">
                <a:solidFill>
                  <a:srgbClr val="C00000"/>
                </a:solidFill>
                <a:latin typeface="Times New Roman" panose="02020603050405020304" pitchFamily="18" charset="0"/>
              </a:rPr>
              <a:t>2. </a:t>
            </a:r>
            <a:r>
              <a:rPr lang="en-US" sz="2600" b="1" u="sng" dirty="0" err="1" smtClean="0">
                <a:solidFill>
                  <a:srgbClr val="C00000"/>
                </a:solidFill>
                <a:latin typeface="Times New Roman" panose="02020603050405020304" pitchFamily="18" charset="0"/>
              </a:rPr>
              <a:t>Cuộc</a:t>
            </a:r>
            <a:r>
              <a:rPr lang="en-US" sz="2600" b="1" u="sng" dirty="0" smtClean="0">
                <a:solidFill>
                  <a:srgbClr val="C00000"/>
                </a:solidFill>
                <a:latin typeface="Times New Roman" panose="02020603050405020304" pitchFamily="18" charset="0"/>
              </a:rPr>
              <a:t> khởi nghĩa Bà Triệu ( 248)</a:t>
            </a:r>
          </a:p>
          <a:p>
            <a:pPr marL="609600" indent="-609600" eaLnBrk="1" fontAlgn="auto" hangingPunct="1">
              <a:lnSpc>
                <a:spcPct val="80000"/>
              </a:lnSpc>
              <a:spcAft>
                <a:spcPts val="0"/>
              </a:spcAft>
              <a:buFont typeface="Arial" panose="020B0604020202020204" pitchFamily="34" charset="0"/>
              <a:buAutoNum type="alphaLcPeriod"/>
              <a:defRPr/>
            </a:pPr>
            <a:r>
              <a:rPr lang="en-US" sz="2800" b="1" dirty="0" smtClean="0">
                <a:solidFill>
                  <a:srgbClr val="002060"/>
                </a:solidFill>
                <a:latin typeface="Times New Roman" panose="02020603050405020304" pitchFamily="18" charset="0"/>
              </a:rPr>
              <a:t>Nguyên nhân</a:t>
            </a:r>
          </a:p>
        </p:txBody>
      </p:sp>
      <p:pic>
        <p:nvPicPr>
          <p:cNvPr id="4" name="Picture 2" descr="scan0001"/>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4651" t="2843" r="3876" b="4134"/>
          <a:stretch>
            <a:fillRect/>
          </a:stretch>
        </p:blipFill>
        <p:spPr bwMode="auto">
          <a:xfrm>
            <a:off x="4876800" y="685800"/>
            <a:ext cx="4267200" cy="594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descr="scan0002"/>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t="15176" b="3992"/>
          <a:stretch>
            <a:fillRect/>
          </a:stretch>
        </p:blipFill>
        <p:spPr bwMode="auto">
          <a:xfrm>
            <a:off x="4876800" y="661988"/>
            <a:ext cx="4267200"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72065" y="1066800"/>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43025">
              <a:tabLst>
                <a:tab pos="122238" algn="l"/>
              </a:tabLst>
              <a:defRPr sz="2800">
                <a:solidFill>
                  <a:schemeClr val="tx1"/>
                </a:solidFill>
                <a:latin typeface="Times New Roman" pitchFamily="18" charset="0"/>
              </a:defRPr>
            </a:lvl1pPr>
            <a:lvl2pPr marL="742950" indent="-285750" defTabSz="1343025">
              <a:tabLst>
                <a:tab pos="122238" algn="l"/>
              </a:tabLst>
              <a:defRPr sz="2800">
                <a:solidFill>
                  <a:schemeClr val="tx1"/>
                </a:solidFill>
                <a:latin typeface="Times New Roman" pitchFamily="18" charset="0"/>
              </a:defRPr>
            </a:lvl2pPr>
            <a:lvl3pPr marL="1143000" indent="-228600" defTabSz="1343025">
              <a:tabLst>
                <a:tab pos="122238" algn="l"/>
              </a:tabLst>
              <a:defRPr sz="2800">
                <a:solidFill>
                  <a:schemeClr val="tx1"/>
                </a:solidFill>
                <a:latin typeface="Times New Roman" pitchFamily="18" charset="0"/>
              </a:defRPr>
            </a:lvl3pPr>
            <a:lvl4pPr marL="1600200" indent="-228600" defTabSz="1343025">
              <a:tabLst>
                <a:tab pos="122238" algn="l"/>
              </a:tabLst>
              <a:defRPr sz="2800">
                <a:solidFill>
                  <a:schemeClr val="tx1"/>
                </a:solidFill>
                <a:latin typeface="Times New Roman" pitchFamily="18" charset="0"/>
              </a:defRPr>
            </a:lvl4pPr>
            <a:lvl5pPr marL="2057400" indent="-228600" defTabSz="1343025">
              <a:tabLst>
                <a:tab pos="122238" algn="l"/>
              </a:tabLst>
              <a:defRPr sz="2800">
                <a:solidFill>
                  <a:schemeClr val="tx1"/>
                </a:solidFill>
                <a:latin typeface="Times New Roman" pitchFamily="18" charset="0"/>
              </a:defRPr>
            </a:lvl5pPr>
            <a:lvl6pPr marL="2514600" indent="-228600" defTabSz="1343025" eaLnBrk="0" fontAlgn="base" hangingPunct="0">
              <a:spcBef>
                <a:spcPct val="0"/>
              </a:spcBef>
              <a:spcAft>
                <a:spcPct val="0"/>
              </a:spcAft>
              <a:tabLst>
                <a:tab pos="122238" algn="l"/>
              </a:tabLst>
              <a:defRPr sz="2800">
                <a:solidFill>
                  <a:schemeClr val="tx1"/>
                </a:solidFill>
                <a:latin typeface="Times New Roman" pitchFamily="18" charset="0"/>
              </a:defRPr>
            </a:lvl6pPr>
            <a:lvl7pPr marL="2971800" indent="-228600" defTabSz="1343025" eaLnBrk="0" fontAlgn="base" hangingPunct="0">
              <a:spcBef>
                <a:spcPct val="0"/>
              </a:spcBef>
              <a:spcAft>
                <a:spcPct val="0"/>
              </a:spcAft>
              <a:tabLst>
                <a:tab pos="122238" algn="l"/>
              </a:tabLst>
              <a:defRPr sz="2800">
                <a:solidFill>
                  <a:schemeClr val="tx1"/>
                </a:solidFill>
                <a:latin typeface="Times New Roman" pitchFamily="18" charset="0"/>
              </a:defRPr>
            </a:lvl7pPr>
            <a:lvl8pPr marL="3429000" indent="-228600" defTabSz="1343025" eaLnBrk="0" fontAlgn="base" hangingPunct="0">
              <a:spcBef>
                <a:spcPct val="0"/>
              </a:spcBef>
              <a:spcAft>
                <a:spcPct val="0"/>
              </a:spcAft>
              <a:tabLst>
                <a:tab pos="122238" algn="l"/>
              </a:tabLst>
              <a:defRPr sz="2800">
                <a:solidFill>
                  <a:schemeClr val="tx1"/>
                </a:solidFill>
                <a:latin typeface="Times New Roman" pitchFamily="18" charset="0"/>
              </a:defRPr>
            </a:lvl8pPr>
            <a:lvl9pPr marL="3886200" indent="-228600" defTabSz="1343025" eaLnBrk="0" fontAlgn="base" hangingPunct="0">
              <a:spcBef>
                <a:spcPct val="0"/>
              </a:spcBef>
              <a:spcAft>
                <a:spcPct val="0"/>
              </a:spcAft>
              <a:tabLst>
                <a:tab pos="122238" algn="l"/>
              </a:tabLst>
              <a:defRPr sz="2800">
                <a:solidFill>
                  <a:schemeClr val="tx1"/>
                </a:solidFill>
                <a:latin typeface="Times New Roman" pitchFamily="18" charset="0"/>
              </a:defRPr>
            </a:lvl9pPr>
          </a:lstStyle>
          <a:p>
            <a:pPr eaLnBrk="1" hangingPunct="1"/>
            <a:r>
              <a:rPr lang="en-US" sz="2400" dirty="0"/>
              <a:t>- Nhân dân ta không cam chịu bị áp bức, bóc lột tàn bạo của nhà Ngô</a:t>
            </a:r>
            <a:endParaRPr lang="en-US" sz="2400" dirty="0">
              <a:solidFill>
                <a:srgbClr val="FF0000"/>
              </a:solidFill>
            </a:endParaRPr>
          </a:p>
        </p:txBody>
      </p:sp>
    </p:spTree>
    <p:extLst>
      <p:ext uri="{BB962C8B-B14F-4D97-AF65-F5344CB8AC3E}">
        <p14:creationId xmlns:p14="http://schemas.microsoft.com/office/powerpoint/2010/main" val="27732797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8" name="Picture 8" descr="Untitled-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
            <a:ext cx="8534400" cy="529748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02410" name="AutoShape 10"/>
          <p:cNvSpPr>
            <a:spLocks noChangeArrowheads="1"/>
          </p:cNvSpPr>
          <p:nvPr/>
        </p:nvSpPr>
        <p:spPr bwMode="auto">
          <a:xfrm>
            <a:off x="3886200" y="0"/>
            <a:ext cx="5638800" cy="2209800"/>
          </a:xfrm>
          <a:prstGeom prst="cloudCallout">
            <a:avLst>
              <a:gd name="adj1" fmla="val 8444"/>
              <a:gd name="adj2" fmla="val 4087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en-US" altLang="en-US" sz="2200" i="1" dirty="0" err="1"/>
              <a:t>Tiết</a:t>
            </a:r>
            <a:r>
              <a:rPr lang="en-US" altLang="en-US" sz="2200" i="1" dirty="0"/>
              <a:t> </a:t>
            </a:r>
            <a:r>
              <a:rPr lang="en-US" altLang="en-US" sz="2200" i="1" dirty="0" err="1"/>
              <a:t>Tổng</a:t>
            </a:r>
            <a:r>
              <a:rPr lang="en-US" altLang="en-US" sz="2200" i="1" dirty="0"/>
              <a:t> </a:t>
            </a:r>
            <a:r>
              <a:rPr lang="en-US" altLang="en-US" sz="2200" i="1" dirty="0" err="1"/>
              <a:t>tâu</a:t>
            </a:r>
            <a:r>
              <a:rPr lang="en-US" altLang="en-US" sz="2200" i="1" dirty="0"/>
              <a:t> </a:t>
            </a:r>
            <a:r>
              <a:rPr lang="en-US" altLang="en-US" sz="2200" i="1" dirty="0" err="1"/>
              <a:t>lên</a:t>
            </a:r>
            <a:r>
              <a:rPr lang="en-US" altLang="en-US" sz="2200" i="1" dirty="0"/>
              <a:t> </a:t>
            </a:r>
            <a:r>
              <a:rPr lang="en-US" altLang="en-US" sz="2200" i="1" dirty="0" err="1"/>
              <a:t>vua</a:t>
            </a:r>
            <a:r>
              <a:rPr lang="en-US" altLang="en-US" sz="2200" i="1" dirty="0"/>
              <a:t>:”</a:t>
            </a:r>
            <a:r>
              <a:rPr lang="en-US" altLang="en-US" sz="2200" i="1" dirty="0" err="1"/>
              <a:t>Giao</a:t>
            </a:r>
            <a:r>
              <a:rPr lang="en-US" altLang="en-US" sz="2200" i="1" dirty="0"/>
              <a:t> </a:t>
            </a:r>
            <a:r>
              <a:rPr lang="en-US" altLang="en-US" sz="2200" i="1" dirty="0" err="1"/>
              <a:t>Chỉ</a:t>
            </a:r>
            <a:r>
              <a:rPr lang="en-US" altLang="en-US" sz="2200" i="1" dirty="0"/>
              <a:t>...</a:t>
            </a:r>
            <a:r>
              <a:rPr lang="en-US" altLang="en-US" sz="2200" i="1" dirty="0" err="1"/>
              <a:t>đất</a:t>
            </a:r>
            <a:r>
              <a:rPr lang="en-US" altLang="en-US" sz="2200" i="1" dirty="0"/>
              <a:t> </a:t>
            </a:r>
            <a:r>
              <a:rPr lang="en-US" altLang="en-US" sz="2200" i="1" dirty="0" err="1"/>
              <a:t>rộng</a:t>
            </a:r>
            <a:r>
              <a:rPr lang="en-US" altLang="en-US" sz="2200" i="1" dirty="0"/>
              <a:t>, </a:t>
            </a:r>
            <a:r>
              <a:rPr lang="en-US" altLang="en-US" sz="2200" i="1" dirty="0" err="1"/>
              <a:t>người</a:t>
            </a:r>
            <a:r>
              <a:rPr lang="en-US" altLang="en-US" sz="2200" i="1" dirty="0"/>
              <a:t> </a:t>
            </a:r>
            <a:r>
              <a:rPr lang="en-US" altLang="en-US" sz="2200" i="1" dirty="0" err="1"/>
              <a:t>nhiều</a:t>
            </a:r>
            <a:r>
              <a:rPr lang="en-US" altLang="en-US" sz="2200" i="1" dirty="0"/>
              <a:t>, </a:t>
            </a:r>
            <a:r>
              <a:rPr lang="en-US" altLang="en-US" sz="2200" i="1" dirty="0" err="1"/>
              <a:t>hiểm</a:t>
            </a:r>
            <a:r>
              <a:rPr lang="en-US" altLang="en-US" sz="2200" i="1" dirty="0"/>
              <a:t> </a:t>
            </a:r>
            <a:r>
              <a:rPr lang="en-US" altLang="en-US" sz="2200" i="1" dirty="0" err="1"/>
              <a:t>trở</a:t>
            </a:r>
            <a:r>
              <a:rPr lang="en-US" altLang="en-US" sz="2200" i="1" dirty="0"/>
              <a:t> </a:t>
            </a:r>
            <a:r>
              <a:rPr lang="en-US" altLang="en-US" sz="2200" i="1" dirty="0" err="1"/>
              <a:t>độc</a:t>
            </a:r>
            <a:r>
              <a:rPr lang="en-US" altLang="en-US" sz="2200" i="1" dirty="0"/>
              <a:t> </a:t>
            </a:r>
            <a:r>
              <a:rPr lang="en-US" altLang="en-US" sz="2200" i="1" dirty="0" err="1"/>
              <a:t>hại</a:t>
            </a:r>
            <a:r>
              <a:rPr lang="en-US" altLang="en-US" sz="2200" i="1" dirty="0"/>
              <a:t>, </a:t>
            </a:r>
            <a:r>
              <a:rPr lang="en-US" altLang="en-US" sz="2200" i="1" dirty="0" err="1"/>
              <a:t>dân</a:t>
            </a:r>
            <a:r>
              <a:rPr lang="en-US" altLang="en-US" sz="2200" i="1" dirty="0"/>
              <a:t> </a:t>
            </a:r>
            <a:r>
              <a:rPr lang="en-US" altLang="en-US" sz="2200" i="1" dirty="0" err="1"/>
              <a:t>xứ</a:t>
            </a:r>
            <a:r>
              <a:rPr lang="en-US" altLang="en-US" sz="2200" i="1" dirty="0"/>
              <a:t> </a:t>
            </a:r>
            <a:r>
              <a:rPr lang="en-US" altLang="en-US" sz="2200" i="1" dirty="0" err="1"/>
              <a:t>ấy</a:t>
            </a:r>
            <a:r>
              <a:rPr lang="en-US" altLang="en-US" sz="2200" i="1" dirty="0"/>
              <a:t> </a:t>
            </a:r>
            <a:r>
              <a:rPr lang="en-US" altLang="en-US" sz="2200" i="1" dirty="0" err="1"/>
              <a:t>rất</a:t>
            </a:r>
            <a:r>
              <a:rPr lang="en-US" altLang="en-US" sz="2200" i="1" dirty="0"/>
              <a:t> </a:t>
            </a:r>
            <a:r>
              <a:rPr lang="en-US" altLang="en-US" sz="2200" i="1" dirty="0" err="1"/>
              <a:t>dễ</a:t>
            </a:r>
            <a:r>
              <a:rPr lang="en-US" altLang="en-US" sz="2200" i="1" dirty="0"/>
              <a:t> </a:t>
            </a:r>
            <a:r>
              <a:rPr lang="en-US" altLang="en-US" sz="2200" i="1" dirty="0" err="1"/>
              <a:t>làm</a:t>
            </a:r>
            <a:r>
              <a:rPr lang="en-US" altLang="en-US" sz="2200" i="1" dirty="0"/>
              <a:t> </a:t>
            </a:r>
            <a:r>
              <a:rPr lang="en-US" altLang="en-US" sz="2200" i="1" dirty="0" err="1"/>
              <a:t>loạn</a:t>
            </a:r>
            <a:r>
              <a:rPr lang="en-US" altLang="en-US" sz="2200" i="1" dirty="0"/>
              <a:t>, </a:t>
            </a:r>
            <a:r>
              <a:rPr lang="en-US" altLang="en-US" sz="2200" i="1" dirty="0" err="1"/>
              <a:t>rất</a:t>
            </a:r>
            <a:r>
              <a:rPr lang="en-US" altLang="en-US" sz="2200" i="1" dirty="0"/>
              <a:t> </a:t>
            </a:r>
            <a:r>
              <a:rPr lang="en-US" altLang="en-US" sz="2200" i="1" dirty="0" err="1"/>
              <a:t>khó</a:t>
            </a:r>
            <a:r>
              <a:rPr lang="en-US" altLang="en-US" sz="2200" i="1" dirty="0"/>
              <a:t> </a:t>
            </a:r>
            <a:r>
              <a:rPr lang="en-US" altLang="en-US" sz="2200" i="1" dirty="0" err="1"/>
              <a:t>cai</a:t>
            </a:r>
            <a:r>
              <a:rPr lang="en-US" altLang="en-US" sz="2200" i="1" dirty="0"/>
              <a:t> </a:t>
            </a:r>
            <a:r>
              <a:rPr lang="en-US" altLang="en-US" sz="2200" i="1" dirty="0" err="1"/>
              <a:t>trị</a:t>
            </a:r>
            <a:r>
              <a:rPr lang="en-US" altLang="en-US" sz="2200" i="1" dirty="0"/>
              <a:t>”</a:t>
            </a:r>
          </a:p>
          <a:p>
            <a:pPr eaLnBrk="1" hangingPunct="1"/>
            <a:endParaRPr lang="en-US" altLang="en-US" sz="2200" i="1" dirty="0"/>
          </a:p>
        </p:txBody>
      </p:sp>
      <p:sp>
        <p:nvSpPr>
          <p:cNvPr id="102413" name="AutoShape 13"/>
          <p:cNvSpPr>
            <a:spLocks noChangeArrowheads="1"/>
          </p:cNvSpPr>
          <p:nvPr/>
        </p:nvSpPr>
        <p:spPr bwMode="auto">
          <a:xfrm>
            <a:off x="1295400" y="5181600"/>
            <a:ext cx="7620000" cy="1676400"/>
          </a:xfrm>
          <a:prstGeom prst="foldedCorner">
            <a:avLst>
              <a:gd name="adj" fmla="val 12500"/>
            </a:avLst>
          </a:prstGeom>
          <a:solidFill>
            <a:srgbClr val="CCFF99"/>
          </a:solidFill>
          <a:ln w="9525">
            <a:solidFill>
              <a:schemeClr val="tx1"/>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eaLnBrk="1" hangingPunct="1"/>
            <a:r>
              <a:rPr lang="en-US" altLang="en-US" sz="2400" b="0" i="1">
                <a:sym typeface="Wingdings" panose="05000000000000000000" pitchFamily="2" charset="2"/>
              </a:rPr>
              <a:t> </a:t>
            </a:r>
            <a:r>
              <a:rPr lang="en-US" altLang="en-US" sz="2400" b="0" i="1"/>
              <a:t>Qua lời tâu của Tiết Tổng cho chúng ta thấy khó khăn của</a:t>
            </a:r>
          </a:p>
          <a:p>
            <a:pPr algn="l" eaLnBrk="1" hangingPunct="1"/>
            <a:r>
              <a:rPr lang="en-US" altLang="en-US" sz="2400" b="0" i="1"/>
              <a:t> nhà Ngô khi đến nước ta là về địa hình, khí hậu và hơn cả </a:t>
            </a:r>
          </a:p>
          <a:p>
            <a:pPr algn="l" eaLnBrk="1" hangingPunct="1"/>
            <a:r>
              <a:rPr lang="en-US" altLang="en-US" sz="2400" b="0" i="1"/>
              <a:t>là nhân dân ta không chịu khuất phục, sẵn sàng đứng lên </a:t>
            </a:r>
          </a:p>
          <a:p>
            <a:pPr algn="l" eaLnBrk="1" hangingPunct="1"/>
            <a:r>
              <a:rPr lang="en-US" altLang="en-US" sz="2400" b="0" i="1"/>
              <a:t>chống lại chính sách cai trị tàn bạo của chúng.</a:t>
            </a:r>
          </a:p>
        </p:txBody>
      </p:sp>
    </p:spTree>
    <p:extLst>
      <p:ext uri="{BB962C8B-B14F-4D97-AF65-F5344CB8AC3E}">
        <p14:creationId xmlns:p14="http://schemas.microsoft.com/office/powerpoint/2010/main" val="232132269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2408"/>
                                        </p:tgtEl>
                                        <p:attrNameLst>
                                          <p:attrName>style.visibility</p:attrName>
                                        </p:attrNameLst>
                                      </p:cBhvr>
                                      <p:to>
                                        <p:strVal val="visible"/>
                                      </p:to>
                                    </p:set>
                                    <p:anim calcmode="lin" valueType="num">
                                      <p:cBhvr>
                                        <p:cTn id="7" dur="1000" fill="hold"/>
                                        <p:tgtEl>
                                          <p:spTgt spid="102408"/>
                                        </p:tgtEl>
                                        <p:attrNameLst>
                                          <p:attrName>ppt_w</p:attrName>
                                        </p:attrNameLst>
                                      </p:cBhvr>
                                      <p:tavLst>
                                        <p:tav tm="0">
                                          <p:val>
                                            <p:fltVal val="0"/>
                                          </p:val>
                                        </p:tav>
                                        <p:tav tm="100000">
                                          <p:val>
                                            <p:strVal val="#ppt_w"/>
                                          </p:val>
                                        </p:tav>
                                      </p:tavLst>
                                    </p:anim>
                                    <p:anim calcmode="lin" valueType="num">
                                      <p:cBhvr>
                                        <p:cTn id="8" dur="1000" fill="hold"/>
                                        <p:tgtEl>
                                          <p:spTgt spid="102408"/>
                                        </p:tgtEl>
                                        <p:attrNameLst>
                                          <p:attrName>ppt_h</p:attrName>
                                        </p:attrNameLst>
                                      </p:cBhvr>
                                      <p:tavLst>
                                        <p:tav tm="0">
                                          <p:val>
                                            <p:fltVal val="0"/>
                                          </p:val>
                                        </p:tav>
                                        <p:tav tm="100000">
                                          <p:val>
                                            <p:strVal val="#ppt_h"/>
                                          </p:val>
                                        </p:tav>
                                      </p:tavLst>
                                    </p:anim>
                                    <p:anim calcmode="lin" valueType="num">
                                      <p:cBhvr>
                                        <p:cTn id="9" dur="1000" fill="hold"/>
                                        <p:tgtEl>
                                          <p:spTgt spid="102408"/>
                                        </p:tgtEl>
                                        <p:attrNameLst>
                                          <p:attrName>style.rotation</p:attrName>
                                        </p:attrNameLst>
                                      </p:cBhvr>
                                      <p:tavLst>
                                        <p:tav tm="0">
                                          <p:val>
                                            <p:fltVal val="90"/>
                                          </p:val>
                                        </p:tav>
                                        <p:tav tm="100000">
                                          <p:val>
                                            <p:fltVal val="0"/>
                                          </p:val>
                                        </p:tav>
                                      </p:tavLst>
                                    </p:anim>
                                    <p:animEffect transition="in" filter="fade">
                                      <p:cBhvr>
                                        <p:cTn id="10" dur="1000"/>
                                        <p:tgtEl>
                                          <p:spTgt spid="10240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02410"/>
                                        </p:tgtEl>
                                        <p:attrNameLst>
                                          <p:attrName>style.visibility</p:attrName>
                                        </p:attrNameLst>
                                      </p:cBhvr>
                                      <p:to>
                                        <p:strVal val="visible"/>
                                      </p:to>
                                    </p:set>
                                    <p:animEffect transition="in" filter="fade">
                                      <p:cBhvr>
                                        <p:cTn id="15" dur="1000"/>
                                        <p:tgtEl>
                                          <p:spTgt spid="102410"/>
                                        </p:tgtEl>
                                      </p:cBhvr>
                                    </p:animEffect>
                                    <p:anim calcmode="lin" valueType="num">
                                      <p:cBhvr>
                                        <p:cTn id="16" dur="1000" fill="hold"/>
                                        <p:tgtEl>
                                          <p:spTgt spid="102410"/>
                                        </p:tgtEl>
                                        <p:attrNameLst>
                                          <p:attrName>ppt_x</p:attrName>
                                        </p:attrNameLst>
                                      </p:cBhvr>
                                      <p:tavLst>
                                        <p:tav tm="0">
                                          <p:val>
                                            <p:strVal val="#ppt_x"/>
                                          </p:val>
                                        </p:tav>
                                        <p:tav tm="100000">
                                          <p:val>
                                            <p:strVal val="#ppt_x"/>
                                          </p:val>
                                        </p:tav>
                                      </p:tavLst>
                                    </p:anim>
                                    <p:anim calcmode="lin" valueType="num">
                                      <p:cBhvr>
                                        <p:cTn id="17" dur="1000" fill="hold"/>
                                        <p:tgtEl>
                                          <p:spTgt spid="102410"/>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02413"/>
                                        </p:tgtEl>
                                        <p:attrNameLst>
                                          <p:attrName>style.visibility</p:attrName>
                                        </p:attrNameLst>
                                      </p:cBhvr>
                                      <p:to>
                                        <p:strVal val="visible"/>
                                      </p:to>
                                    </p:set>
                                    <p:anim calcmode="lin" valueType="num">
                                      <p:cBhvr>
                                        <p:cTn id="22" dur="1000" fill="hold"/>
                                        <p:tgtEl>
                                          <p:spTgt spid="102413"/>
                                        </p:tgtEl>
                                        <p:attrNameLst>
                                          <p:attrName>ppt_w</p:attrName>
                                        </p:attrNameLst>
                                      </p:cBhvr>
                                      <p:tavLst>
                                        <p:tav tm="0">
                                          <p:val>
                                            <p:fltVal val="0"/>
                                          </p:val>
                                        </p:tav>
                                        <p:tav tm="100000">
                                          <p:val>
                                            <p:strVal val="#ppt_w"/>
                                          </p:val>
                                        </p:tav>
                                      </p:tavLst>
                                    </p:anim>
                                    <p:anim calcmode="lin" valueType="num">
                                      <p:cBhvr>
                                        <p:cTn id="23" dur="1000" fill="hold"/>
                                        <p:tgtEl>
                                          <p:spTgt spid="102413"/>
                                        </p:tgtEl>
                                        <p:attrNameLst>
                                          <p:attrName>ppt_h</p:attrName>
                                        </p:attrNameLst>
                                      </p:cBhvr>
                                      <p:tavLst>
                                        <p:tav tm="0">
                                          <p:val>
                                            <p:fltVal val="0"/>
                                          </p:val>
                                        </p:tav>
                                        <p:tav tm="100000">
                                          <p:val>
                                            <p:strVal val="#ppt_h"/>
                                          </p:val>
                                        </p:tav>
                                      </p:tavLst>
                                    </p:anim>
                                    <p:anim calcmode="lin" valueType="num">
                                      <p:cBhvr>
                                        <p:cTn id="24" dur="1000" fill="hold"/>
                                        <p:tgtEl>
                                          <p:spTgt spid="102413"/>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024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xit" presetSubtype="4" fill="hold" grpId="1" nodeType="clickEffect">
                                  <p:stCondLst>
                                    <p:cond delay="0"/>
                                  </p:stCondLst>
                                  <p:childTnLst>
                                    <p:animEffect transition="out" filter="slide(fromBottom)">
                                      <p:cBhvr>
                                        <p:cTn id="29" dur="500"/>
                                        <p:tgtEl>
                                          <p:spTgt spid="102413"/>
                                        </p:tgtEl>
                                      </p:cBhvr>
                                    </p:animEffect>
                                    <p:set>
                                      <p:cBhvr>
                                        <p:cTn id="30" dur="1" fill="hold">
                                          <p:stCondLst>
                                            <p:cond delay="499"/>
                                          </p:stCondLst>
                                        </p:cTn>
                                        <p:tgtEl>
                                          <p:spTgt spid="1024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0" grpId="0" animBg="1"/>
      <p:bldP spid="102413" grpId="0" animBg="1"/>
      <p:bldP spid="1024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an0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0163"/>
            <a:ext cx="41148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971800"/>
            <a:ext cx="411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hi Thuy hoan chinh"/>
          <p:cNvPicPr>
            <a:picLocks noChangeAspect="1" noChangeArrowheads="1"/>
          </p:cNvPicPr>
          <p:nvPr/>
        </p:nvPicPr>
        <p:blipFill>
          <a:blip r:embed="rId4">
            <a:lum bright="-24000" contrast="6000"/>
            <a:extLst>
              <a:ext uri="{28A0092B-C50C-407E-A947-70E740481C1C}">
                <a14:useLocalDpi xmlns:a14="http://schemas.microsoft.com/office/drawing/2010/main" val="0"/>
              </a:ext>
            </a:extLst>
          </a:blip>
          <a:srcRect/>
          <a:stretch>
            <a:fillRect/>
          </a:stretch>
        </p:blipFill>
        <p:spPr bwMode="auto">
          <a:xfrm>
            <a:off x="0" y="30163"/>
            <a:ext cx="4953000" cy="294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ubtitle 5"/>
          <p:cNvSpPr txBox="1">
            <a:spLocks/>
          </p:cNvSpPr>
          <p:nvPr/>
        </p:nvSpPr>
        <p:spPr>
          <a:xfrm>
            <a:off x="15875" y="2971800"/>
            <a:ext cx="4937125" cy="3733800"/>
          </a:xfrm>
          <a:prstGeom prst="rect">
            <a:avLst/>
          </a:prstGeom>
        </p:spPr>
        <p:txBody>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800">
                <a:solidFill>
                  <a:schemeClr val="tx1"/>
                </a:solidFill>
                <a:latin typeface="+mn-lt"/>
              </a:defRPr>
            </a:lvl2pPr>
            <a:lvl3pPr marL="1143000" indent="-230188" algn="l" defTabSz="912813" rtl="0" eaLnBrk="0" fontAlgn="base" hangingPunct="0">
              <a:spcBef>
                <a:spcPct val="20000"/>
              </a:spcBef>
              <a:spcAft>
                <a:spcPct val="0"/>
              </a:spcAft>
              <a:buChar char="•"/>
              <a:defRPr sz="2300">
                <a:solidFill>
                  <a:schemeClr val="tx1"/>
                </a:solidFill>
                <a:latin typeface="+mn-lt"/>
              </a:defRPr>
            </a:lvl3pPr>
            <a:lvl4pPr marL="1600200" indent="-228600" algn="l" defTabSz="912813" rtl="0" eaLnBrk="0" fontAlgn="base" hangingPunct="0">
              <a:spcBef>
                <a:spcPct val="20000"/>
              </a:spcBef>
              <a:spcAft>
                <a:spcPct val="0"/>
              </a:spcAft>
              <a:buChar char="–"/>
              <a:defRPr sz="2000">
                <a:solidFill>
                  <a:schemeClr val="tx1"/>
                </a:solidFill>
                <a:latin typeface="+mn-lt"/>
              </a:defRPr>
            </a:lvl4pPr>
            <a:lvl5pPr marL="2057400" indent="-228600" algn="l" defTabSz="912813" rtl="0" eaLnBrk="0" fontAlgn="base" hangingPunct="0">
              <a:spcBef>
                <a:spcPct val="20000"/>
              </a:spcBef>
              <a:spcAft>
                <a:spcPct val="0"/>
              </a:spcAft>
              <a:buChar char="»"/>
              <a:defRPr sz="2000">
                <a:solidFill>
                  <a:schemeClr val="tx1"/>
                </a:solidFill>
                <a:latin typeface="+mn-lt"/>
              </a:defRPr>
            </a:lvl5pPr>
            <a:lvl6pPr marL="2514600" indent="-228600" algn="l" defTabSz="912813" rtl="0" fontAlgn="base">
              <a:spcBef>
                <a:spcPct val="20000"/>
              </a:spcBef>
              <a:spcAft>
                <a:spcPct val="0"/>
              </a:spcAft>
              <a:buChar char="»"/>
              <a:defRPr sz="2000">
                <a:solidFill>
                  <a:schemeClr val="tx1"/>
                </a:solidFill>
                <a:latin typeface="+mn-lt"/>
              </a:defRPr>
            </a:lvl6pPr>
            <a:lvl7pPr marL="2971800" indent="-228600" algn="l" defTabSz="912813" rtl="0" fontAlgn="base">
              <a:spcBef>
                <a:spcPct val="20000"/>
              </a:spcBef>
              <a:spcAft>
                <a:spcPct val="0"/>
              </a:spcAft>
              <a:buChar char="»"/>
              <a:defRPr sz="2000">
                <a:solidFill>
                  <a:schemeClr val="tx1"/>
                </a:solidFill>
                <a:latin typeface="+mn-lt"/>
              </a:defRPr>
            </a:lvl7pPr>
            <a:lvl8pPr marL="3429000" indent="-228600" algn="l" defTabSz="912813" rtl="0" fontAlgn="base">
              <a:spcBef>
                <a:spcPct val="20000"/>
              </a:spcBef>
              <a:spcAft>
                <a:spcPct val="0"/>
              </a:spcAft>
              <a:buChar char="»"/>
              <a:defRPr sz="2000">
                <a:solidFill>
                  <a:schemeClr val="tx1"/>
                </a:solidFill>
                <a:latin typeface="+mn-lt"/>
              </a:defRPr>
            </a:lvl8pPr>
            <a:lvl9pPr marL="3886200" indent="-228600" algn="l" defTabSz="912813" rtl="0" fontAlgn="base">
              <a:spcBef>
                <a:spcPct val="20000"/>
              </a:spcBef>
              <a:spcAft>
                <a:spcPct val="0"/>
              </a:spcAft>
              <a:buChar char="»"/>
              <a:defRPr sz="2000">
                <a:solidFill>
                  <a:schemeClr val="tx1"/>
                </a:solidFill>
                <a:latin typeface="+mn-lt"/>
              </a:defRPr>
            </a:lvl9pPr>
          </a:lstStyle>
          <a:p>
            <a:pPr algn="just"/>
            <a:r>
              <a:rPr lang="en-US" sz="2200" b="1" u="sng" dirty="0" smtClean="0">
                <a:latin typeface="Times New Roman" pitchFamily="18" charset="0"/>
                <a:cs typeface="Times New Roman" pitchFamily="18" charset="0"/>
              </a:rPr>
              <a:t>Bà Triệu: </a:t>
            </a:r>
            <a:r>
              <a:rPr lang="en-US" sz="2000" dirty="0" smtClean="0">
                <a:latin typeface="Times New Roman" pitchFamily="18" charset="0"/>
                <a:cs typeface="Times New Roman" pitchFamily="18" charset="0"/>
              </a:rPr>
              <a:t>Sinh năm 226 ở tại miền núi Quân Yên quận </a:t>
            </a:r>
            <a:r>
              <a:rPr lang="en-US" sz="2000" dirty="0" smtClean="0">
                <a:latin typeface="Times New Roman" pitchFamily="18" charset="0"/>
                <a:cs typeface="Times New Roman" pitchFamily="18" charset="0"/>
                <a:hlinkClick r:id="rId5" tooltip="Cửu Chân"/>
              </a:rPr>
              <a:t>Cửu Chân</a:t>
            </a:r>
            <a:r>
              <a:rPr lang="en-US" sz="2000" dirty="0" smtClean="0">
                <a:latin typeface="Times New Roman" pitchFamily="18" charset="0"/>
                <a:cs typeface="Times New Roman" pitchFamily="18" charset="0"/>
              </a:rPr>
              <a:t> nay thuộc </a:t>
            </a:r>
            <a:r>
              <a:rPr lang="vi-VN" sz="2000" dirty="0" smtClean="0">
                <a:latin typeface="Times New Roman" pitchFamily="18" charset="0"/>
                <a:cs typeface="Times New Roman" pitchFamily="18" charset="0"/>
              </a:rPr>
              <a:t>huyện Nông Cống tỉnh Thanh Hoá trong một gia đình hào trưởng. Triệu </a:t>
            </a:r>
            <a:r>
              <a:rPr lang="en-US" sz="2000" dirty="0" smtClean="0">
                <a:latin typeface="Times New Roman" pitchFamily="18" charset="0"/>
                <a:cs typeface="Times New Roman" pitchFamily="18" charset="0"/>
              </a:rPr>
              <a:t>T</a:t>
            </a:r>
            <a:r>
              <a:rPr lang="vi-VN" sz="2000" dirty="0" smtClean="0">
                <a:latin typeface="Times New Roman" pitchFamily="18" charset="0"/>
                <a:cs typeface="Times New Roman" pitchFamily="18" charset="0"/>
              </a:rPr>
              <a:t>hị Trinh là một phụ nữ có tướng mạo kỳ l</a:t>
            </a:r>
            <a:r>
              <a:rPr lang="en-US" sz="2000" dirty="0" smtClean="0">
                <a:latin typeface="Times New Roman" pitchFamily="18" charset="0"/>
                <a:cs typeface="Times New Roman" pitchFamily="18" charset="0"/>
              </a:rPr>
              <a:t>ạ</a:t>
            </a:r>
            <a:r>
              <a:rPr lang="vi-VN" sz="2000" dirty="0" smtClean="0">
                <a:latin typeface="Times New Roman" pitchFamily="18" charset="0"/>
                <a:cs typeface="Times New Roman" pitchFamily="18" charset="0"/>
              </a:rPr>
              <a:t>, người cao lớn. Bà là người tính tình vui vẻ, khoẻ mạnh, nhanh nhẹn, trí lực hơn người. Truyền thuyết kể rằng, có lần xuất hiện một coi voi trắng một ngà phá phách ruộng nương, làng xóm, lầm chết người. Triệu Thị Trinh dũng cảm cầm búa nhảy lên đầu giáng xuống huyệt làm con voi lạ gục đầu xin qui thuận.</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0824275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56238</TotalTime>
  <Words>937</Words>
  <Application>Microsoft Office PowerPoint</Application>
  <PresentationFormat>On-screen Show (4:3)</PresentationFormat>
  <Paragraphs>157</Paragraphs>
  <Slides>18</Slides>
  <Notes>4</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mừng quý thầy cô đến dự giờ thăm lớp</dc:title>
  <dc:creator>LINH</dc:creator>
  <cp:lastModifiedBy>TRAN MINH TUAN</cp:lastModifiedBy>
  <cp:revision>186</cp:revision>
  <dcterms:created xsi:type="dcterms:W3CDTF">2018-10-15T12:48:51Z</dcterms:created>
  <dcterms:modified xsi:type="dcterms:W3CDTF">2021-02-21T04:09:39Z</dcterms:modified>
</cp:coreProperties>
</file>