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D69FD8-DE31-4DCD-81A0-8438669C9BAA}" type="doc">
      <dgm:prSet loTypeId="urn:microsoft.com/office/officeart/2011/layout/RadialPictureList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5FC74C0-9AA1-4322-9AF0-A6B907C22809}">
      <dgm:prSet phldrT="[Text]"/>
      <dgm:spPr/>
      <dgm:t>
        <a:bodyPr/>
        <a:lstStyle/>
        <a:p>
          <a:r>
            <a:rPr lang="en-US" b="1" dirty="0" err="1" smtClean="0">
              <a:solidFill>
                <a:srgbClr val="FFFF00"/>
              </a:solidFill>
            </a:rPr>
            <a:t>Nội</a:t>
          </a:r>
          <a:r>
            <a:rPr lang="en-US" b="1" dirty="0" smtClean="0">
              <a:solidFill>
                <a:srgbClr val="FFFF00"/>
              </a:solidFill>
            </a:rPr>
            <a:t> dung</a:t>
          </a:r>
          <a:endParaRPr lang="en-US" b="1" dirty="0">
            <a:solidFill>
              <a:srgbClr val="FFFF00"/>
            </a:solidFill>
          </a:endParaRPr>
        </a:p>
      </dgm:t>
    </dgm:pt>
    <dgm:pt modelId="{2CAF6F00-22E9-4CE9-8C14-8DECFB436C03}" type="parTrans" cxnId="{EEDCA4CE-957B-40D7-A66A-D843839022BD}">
      <dgm:prSet/>
      <dgm:spPr/>
      <dgm:t>
        <a:bodyPr/>
        <a:lstStyle/>
        <a:p>
          <a:endParaRPr lang="en-US"/>
        </a:p>
      </dgm:t>
    </dgm:pt>
    <dgm:pt modelId="{2A913136-29BF-4D66-A973-58FCFAB60251}" type="sibTrans" cxnId="{EEDCA4CE-957B-40D7-A66A-D843839022BD}">
      <dgm:prSet/>
      <dgm:spPr/>
      <dgm:t>
        <a:bodyPr/>
        <a:lstStyle/>
        <a:p>
          <a:endParaRPr lang="en-US"/>
        </a:p>
      </dgm:t>
    </dgm:pt>
    <dgm:pt modelId="{69C1ED81-385D-4513-8FD5-AB9A436F53A6}">
      <dgm:prSet phldrT="[Text]"/>
      <dgm:spPr/>
      <dgm:t>
        <a:bodyPr/>
        <a:lstStyle/>
        <a:p>
          <a:r>
            <a:rPr lang="en-US" dirty="0" err="1" smtClean="0"/>
            <a:t>Sự</a:t>
          </a:r>
          <a:r>
            <a:rPr lang="en-US" dirty="0" smtClean="0"/>
            <a:t> di </a:t>
          </a:r>
          <a:r>
            <a:rPr lang="en-US" dirty="0" err="1" smtClean="0"/>
            <a:t>chuyển</a:t>
          </a:r>
          <a:endParaRPr lang="en-US" dirty="0"/>
        </a:p>
      </dgm:t>
    </dgm:pt>
    <dgm:pt modelId="{B123AFDB-553B-4EFC-AEA6-0691D54819FD}" type="parTrans" cxnId="{14358986-8FBB-4E97-A60F-271490744D1D}">
      <dgm:prSet/>
      <dgm:spPr/>
      <dgm:t>
        <a:bodyPr/>
        <a:lstStyle/>
        <a:p>
          <a:endParaRPr lang="en-US"/>
        </a:p>
      </dgm:t>
    </dgm:pt>
    <dgm:pt modelId="{870D9354-9403-4FB8-B8BD-7F50F13F0D29}" type="sibTrans" cxnId="{14358986-8FBB-4E97-A60F-271490744D1D}">
      <dgm:prSet/>
      <dgm:spPr/>
      <dgm:t>
        <a:bodyPr/>
        <a:lstStyle/>
        <a:p>
          <a:endParaRPr lang="en-US"/>
        </a:p>
      </dgm:t>
    </dgm:pt>
    <dgm:pt modelId="{FD909078-46C2-4535-9B5B-2AD79C6756A2}">
      <dgm:prSet phldrT="[Text]"/>
      <dgm:spPr/>
      <dgm:t>
        <a:bodyPr/>
        <a:lstStyle/>
        <a:p>
          <a:r>
            <a:rPr lang="en-US" dirty="0" err="1" smtClean="0"/>
            <a:t>Kiếm</a:t>
          </a:r>
          <a:r>
            <a:rPr lang="en-US" dirty="0" smtClean="0"/>
            <a:t> </a:t>
          </a:r>
          <a:r>
            <a:rPr lang="en-US" dirty="0" err="1" smtClean="0"/>
            <a:t>ăn</a:t>
          </a:r>
          <a:endParaRPr lang="en-US" dirty="0"/>
        </a:p>
      </dgm:t>
    </dgm:pt>
    <dgm:pt modelId="{8BBB68F5-5108-4998-BEBD-1CD8CB7B9C26}" type="parTrans" cxnId="{EEC317C5-C9E8-499D-88D9-74153D1A0075}">
      <dgm:prSet/>
      <dgm:spPr/>
      <dgm:t>
        <a:bodyPr/>
        <a:lstStyle/>
        <a:p>
          <a:endParaRPr lang="en-US"/>
        </a:p>
      </dgm:t>
    </dgm:pt>
    <dgm:pt modelId="{64E02645-0038-40CF-BC7E-CCC465E3EF51}" type="sibTrans" cxnId="{EEC317C5-C9E8-499D-88D9-74153D1A0075}">
      <dgm:prSet/>
      <dgm:spPr/>
      <dgm:t>
        <a:bodyPr/>
        <a:lstStyle/>
        <a:p>
          <a:endParaRPr lang="en-US"/>
        </a:p>
      </dgm:t>
    </dgm:pt>
    <dgm:pt modelId="{CCB65E75-3FB2-4172-9D63-2DBF4C5FF346}">
      <dgm:prSet phldrT="[Text]"/>
      <dgm:spPr/>
      <dgm:t>
        <a:bodyPr/>
        <a:lstStyle/>
        <a:p>
          <a:r>
            <a:rPr lang="en-US" dirty="0" err="1" smtClean="0"/>
            <a:t>Sinh</a:t>
          </a:r>
          <a:r>
            <a:rPr lang="en-US" dirty="0" smtClean="0"/>
            <a:t> </a:t>
          </a:r>
          <a:r>
            <a:rPr lang="en-US" dirty="0" err="1" smtClean="0"/>
            <a:t>sản</a:t>
          </a:r>
          <a:endParaRPr lang="en-US" dirty="0"/>
        </a:p>
      </dgm:t>
    </dgm:pt>
    <dgm:pt modelId="{E65CAE26-44C7-4D17-A2B3-20389C93408E}" type="parTrans" cxnId="{25532233-63A3-4F24-96C2-D3A5D2534364}">
      <dgm:prSet/>
      <dgm:spPr/>
      <dgm:t>
        <a:bodyPr/>
        <a:lstStyle/>
        <a:p>
          <a:endParaRPr lang="en-US"/>
        </a:p>
      </dgm:t>
    </dgm:pt>
    <dgm:pt modelId="{A61A83F0-B295-4633-A7C8-2AF576755EF5}" type="sibTrans" cxnId="{25532233-63A3-4F24-96C2-D3A5D2534364}">
      <dgm:prSet/>
      <dgm:spPr/>
      <dgm:t>
        <a:bodyPr/>
        <a:lstStyle/>
        <a:p>
          <a:endParaRPr lang="en-US"/>
        </a:p>
      </dgm:t>
    </dgm:pt>
    <dgm:pt modelId="{0A2CCF70-9895-486C-B19D-FAA83B3694D2}" type="pres">
      <dgm:prSet presAssocID="{1BD69FD8-DE31-4DCD-81A0-8438669C9BAA}" presName="Name0" presStyleCnt="0">
        <dgm:presLayoutVars>
          <dgm:chMax val="1"/>
          <dgm:chPref val="1"/>
          <dgm:dir/>
          <dgm:resizeHandles/>
        </dgm:presLayoutVars>
      </dgm:prSet>
      <dgm:spPr/>
    </dgm:pt>
    <dgm:pt modelId="{C63712D7-EF63-4983-8151-0BAC39D53222}" type="pres">
      <dgm:prSet presAssocID="{D5FC74C0-9AA1-4322-9AF0-A6B907C22809}" presName="Parent" presStyleLbl="node1" presStyleIdx="0" presStyleCnt="2" custScaleX="182455" custLinFactNeighborX="-30527" custLinFactNeighborY="0">
        <dgm:presLayoutVars>
          <dgm:chMax val="4"/>
          <dgm:chPref val="3"/>
        </dgm:presLayoutVars>
      </dgm:prSet>
      <dgm:spPr/>
      <dgm:t>
        <a:bodyPr/>
        <a:lstStyle/>
        <a:p>
          <a:endParaRPr lang="en-US"/>
        </a:p>
      </dgm:t>
    </dgm:pt>
    <dgm:pt modelId="{FC0966DA-42BA-4E5E-BCBD-2110E40E5F4E}" type="pres">
      <dgm:prSet presAssocID="{69C1ED81-385D-4513-8FD5-AB9A436F53A6}" presName="Accent" presStyleLbl="node1" presStyleIdx="1" presStyleCnt="2" custLinFactNeighborX="2754" custLinFactNeighborY="-880"/>
      <dgm:spPr/>
    </dgm:pt>
    <dgm:pt modelId="{B9EF34C3-79E4-45A6-828E-7D097F1B6FBC}" type="pres">
      <dgm:prSet presAssocID="{69C1ED81-385D-4513-8FD5-AB9A436F53A6}" presName="Image1" presStyleLbl="fgImgPlace1" presStyleIdx="0" presStyleCnt="3" custScaleX="250470" custLinFactX="53688" custLinFactNeighborX="100000" custLinFactNeighborY="-6906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</dgm:pt>
    <dgm:pt modelId="{634FAA87-2A9B-4DCD-8D6E-43DAF09C4FE0}" type="pres">
      <dgm:prSet presAssocID="{69C1ED81-385D-4513-8FD5-AB9A436F53A6}" presName="Child1" presStyleLbl="revTx" presStyleIdx="0" presStyleCnt="3" custScaleX="177596" custLinFactNeighborX="20538" custLinFactNeighborY="-71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2A7618-3145-4BA7-8E0F-E5CCCDFCB5D7}" type="pres">
      <dgm:prSet presAssocID="{FD909078-46C2-4535-9B5B-2AD79C6756A2}" presName="Image2" presStyleCnt="0"/>
      <dgm:spPr/>
    </dgm:pt>
    <dgm:pt modelId="{720CE935-4C5D-4D4D-9A89-552220031F62}" type="pres">
      <dgm:prSet presAssocID="{FD909078-46C2-4535-9B5B-2AD79C6756A2}" presName="Image" presStyleLbl="fgImgPlace1" presStyleIdx="1" presStyleCnt="3" custScaleX="257269" custLinFactX="62897" custLinFactNeighborX="100000" custLinFactNeighborY="-748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</dgm:pt>
    <dgm:pt modelId="{3599DEEA-BEEC-4CD5-A72A-81EB058975E2}" type="pres">
      <dgm:prSet presAssocID="{FD909078-46C2-4535-9B5B-2AD79C6756A2}" presName="Child2" presStyleLbl="revTx" presStyleIdx="1" presStyleCnt="3" custScaleX="135194" custScaleY="103698" custLinFactNeighborX="44113" custLinFactNeighborY="-713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4CB1EE-EDC3-45F7-8E22-3DC203EA4CC2}" type="pres">
      <dgm:prSet presAssocID="{CCB65E75-3FB2-4172-9D63-2DBF4C5FF346}" presName="Image3" presStyleCnt="0"/>
      <dgm:spPr/>
    </dgm:pt>
    <dgm:pt modelId="{499C358A-7EB8-46A6-B8ED-E761618BF983}" type="pres">
      <dgm:prSet presAssocID="{CCB65E75-3FB2-4172-9D63-2DBF4C5FF346}" presName="Image" presStyleLbl="fgImgPlace1" presStyleIdx="2" presStyleCnt="3" custScaleX="255605" custLinFactX="62322" custLinFactNeighborX="100000" custLinFactNeighborY="-8057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</dgm:pt>
    <dgm:pt modelId="{4C382458-82C5-4903-9AAF-371F34838DD9}" type="pres">
      <dgm:prSet presAssocID="{CCB65E75-3FB2-4172-9D63-2DBF4C5FF346}" presName="Child3" presStyleLbl="revTx" presStyleIdx="2" presStyleCnt="3" custScaleX="106547" custLinFactNeighborX="36552" custLinFactNeighborY="-475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E823A30-BCAD-4757-A2E2-46AC100081A9}" type="presOf" srcId="{FD909078-46C2-4535-9B5B-2AD79C6756A2}" destId="{3599DEEA-BEEC-4CD5-A72A-81EB058975E2}" srcOrd="0" destOrd="0" presId="urn:microsoft.com/office/officeart/2011/layout/RadialPictureList"/>
    <dgm:cxn modelId="{DF8FC9F0-B9D9-424F-8AF8-D928ADE67A01}" type="presOf" srcId="{D5FC74C0-9AA1-4322-9AF0-A6B907C22809}" destId="{C63712D7-EF63-4983-8151-0BAC39D53222}" srcOrd="0" destOrd="0" presId="urn:microsoft.com/office/officeart/2011/layout/RadialPictureList"/>
    <dgm:cxn modelId="{05FC7C67-60C2-455B-87BA-A8A40F221E2F}" type="presOf" srcId="{69C1ED81-385D-4513-8FD5-AB9A436F53A6}" destId="{634FAA87-2A9B-4DCD-8D6E-43DAF09C4FE0}" srcOrd="0" destOrd="0" presId="urn:microsoft.com/office/officeart/2011/layout/RadialPictureList"/>
    <dgm:cxn modelId="{EEDCA4CE-957B-40D7-A66A-D843839022BD}" srcId="{1BD69FD8-DE31-4DCD-81A0-8438669C9BAA}" destId="{D5FC74C0-9AA1-4322-9AF0-A6B907C22809}" srcOrd="0" destOrd="0" parTransId="{2CAF6F00-22E9-4CE9-8C14-8DECFB436C03}" sibTransId="{2A913136-29BF-4D66-A973-58FCFAB60251}"/>
    <dgm:cxn modelId="{EEC317C5-C9E8-499D-88D9-74153D1A0075}" srcId="{D5FC74C0-9AA1-4322-9AF0-A6B907C22809}" destId="{FD909078-46C2-4535-9B5B-2AD79C6756A2}" srcOrd="1" destOrd="0" parTransId="{8BBB68F5-5108-4998-BEBD-1CD8CB7B9C26}" sibTransId="{64E02645-0038-40CF-BC7E-CCC465E3EF51}"/>
    <dgm:cxn modelId="{25532233-63A3-4F24-96C2-D3A5D2534364}" srcId="{D5FC74C0-9AA1-4322-9AF0-A6B907C22809}" destId="{CCB65E75-3FB2-4172-9D63-2DBF4C5FF346}" srcOrd="2" destOrd="0" parTransId="{E65CAE26-44C7-4D17-A2B3-20389C93408E}" sibTransId="{A61A83F0-B295-4633-A7C8-2AF576755EF5}"/>
    <dgm:cxn modelId="{41363866-331F-42CD-AA8B-17BDFCA4D5AD}" type="presOf" srcId="{CCB65E75-3FB2-4172-9D63-2DBF4C5FF346}" destId="{4C382458-82C5-4903-9AAF-371F34838DD9}" srcOrd="0" destOrd="0" presId="urn:microsoft.com/office/officeart/2011/layout/RadialPictureList"/>
    <dgm:cxn modelId="{EA2E6F63-7F5C-408F-BACD-A5196F52C8B8}" type="presOf" srcId="{1BD69FD8-DE31-4DCD-81A0-8438669C9BAA}" destId="{0A2CCF70-9895-486C-B19D-FAA83B3694D2}" srcOrd="0" destOrd="0" presId="urn:microsoft.com/office/officeart/2011/layout/RadialPictureList"/>
    <dgm:cxn modelId="{14358986-8FBB-4E97-A60F-271490744D1D}" srcId="{D5FC74C0-9AA1-4322-9AF0-A6B907C22809}" destId="{69C1ED81-385D-4513-8FD5-AB9A436F53A6}" srcOrd="0" destOrd="0" parTransId="{B123AFDB-553B-4EFC-AEA6-0691D54819FD}" sibTransId="{870D9354-9403-4FB8-B8BD-7F50F13F0D29}"/>
    <dgm:cxn modelId="{CE5D21FF-8347-46D9-AFB8-774F3B5CDE9B}" type="presParOf" srcId="{0A2CCF70-9895-486C-B19D-FAA83B3694D2}" destId="{C63712D7-EF63-4983-8151-0BAC39D53222}" srcOrd="0" destOrd="0" presId="urn:microsoft.com/office/officeart/2011/layout/RadialPictureList"/>
    <dgm:cxn modelId="{A6EC12D2-DB87-444A-84AB-330F8BC4951D}" type="presParOf" srcId="{0A2CCF70-9895-486C-B19D-FAA83B3694D2}" destId="{FC0966DA-42BA-4E5E-BCBD-2110E40E5F4E}" srcOrd="1" destOrd="0" presId="urn:microsoft.com/office/officeart/2011/layout/RadialPictureList"/>
    <dgm:cxn modelId="{E7A2594E-1281-4D50-8E4B-67E38445C4F5}" type="presParOf" srcId="{0A2CCF70-9895-486C-B19D-FAA83B3694D2}" destId="{B9EF34C3-79E4-45A6-828E-7D097F1B6FBC}" srcOrd="2" destOrd="0" presId="urn:microsoft.com/office/officeart/2011/layout/RadialPictureList"/>
    <dgm:cxn modelId="{909D35DC-DB95-4750-A7F1-CB7AA24A2104}" type="presParOf" srcId="{0A2CCF70-9895-486C-B19D-FAA83B3694D2}" destId="{634FAA87-2A9B-4DCD-8D6E-43DAF09C4FE0}" srcOrd="3" destOrd="0" presId="urn:microsoft.com/office/officeart/2011/layout/RadialPictureList"/>
    <dgm:cxn modelId="{6A3EFEFC-59F2-46D4-8E97-58019BCFE58E}" type="presParOf" srcId="{0A2CCF70-9895-486C-B19D-FAA83B3694D2}" destId="{D92A7618-3145-4BA7-8E0F-E5CCCDFCB5D7}" srcOrd="4" destOrd="0" presId="urn:microsoft.com/office/officeart/2011/layout/RadialPictureList"/>
    <dgm:cxn modelId="{F9717D84-0406-4962-B035-CA21149AEB08}" type="presParOf" srcId="{D92A7618-3145-4BA7-8E0F-E5CCCDFCB5D7}" destId="{720CE935-4C5D-4D4D-9A89-552220031F62}" srcOrd="0" destOrd="0" presId="urn:microsoft.com/office/officeart/2011/layout/RadialPictureList"/>
    <dgm:cxn modelId="{20E58DCB-39F6-4D0E-86E4-FCCF265D827D}" type="presParOf" srcId="{0A2CCF70-9895-486C-B19D-FAA83B3694D2}" destId="{3599DEEA-BEEC-4CD5-A72A-81EB058975E2}" srcOrd="5" destOrd="0" presId="urn:microsoft.com/office/officeart/2011/layout/RadialPictureList"/>
    <dgm:cxn modelId="{E7D3F8A8-79F0-4788-9D56-EBFA41E8B347}" type="presParOf" srcId="{0A2CCF70-9895-486C-B19D-FAA83B3694D2}" destId="{DB4CB1EE-EDC3-45F7-8E22-3DC203EA4CC2}" srcOrd="6" destOrd="0" presId="urn:microsoft.com/office/officeart/2011/layout/RadialPictureList"/>
    <dgm:cxn modelId="{0AF22AEF-74EF-42A3-92AC-6E2341C5DCBB}" type="presParOf" srcId="{DB4CB1EE-EDC3-45F7-8E22-3DC203EA4CC2}" destId="{499C358A-7EB8-46A6-B8ED-E761618BF983}" srcOrd="0" destOrd="0" presId="urn:microsoft.com/office/officeart/2011/layout/RadialPictureList"/>
    <dgm:cxn modelId="{B634CEF5-5995-4D0B-AB23-AA7614335377}" type="presParOf" srcId="{0A2CCF70-9895-486C-B19D-FAA83B3694D2}" destId="{4C382458-82C5-4903-9AAF-371F34838DD9}" srcOrd="7" destOrd="0" presId="urn:microsoft.com/office/officeart/2011/layout/RadialPictur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3712D7-EF63-4983-8151-0BAC39D53222}">
      <dsp:nvSpPr>
        <dsp:cNvPr id="0" name=""/>
        <dsp:cNvSpPr/>
      </dsp:nvSpPr>
      <dsp:spPr>
        <a:xfrm>
          <a:off x="796015" y="1433779"/>
          <a:ext cx="4704813" cy="2578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400" b="1" kern="1200" dirty="0" err="1" smtClean="0">
              <a:solidFill>
                <a:srgbClr val="FFFF00"/>
              </a:solidFill>
            </a:rPr>
            <a:t>Nội</a:t>
          </a:r>
          <a:r>
            <a:rPr lang="en-US" sz="6400" b="1" kern="1200" dirty="0" smtClean="0">
              <a:solidFill>
                <a:srgbClr val="FFFF00"/>
              </a:solidFill>
            </a:rPr>
            <a:t> dung</a:t>
          </a:r>
          <a:endParaRPr lang="en-US" sz="6400" b="1" kern="1200" dirty="0">
            <a:solidFill>
              <a:srgbClr val="FFFF00"/>
            </a:solidFill>
          </a:endParaRPr>
        </a:p>
      </dsp:txBody>
      <dsp:txXfrm>
        <a:off x="1485019" y="1811427"/>
        <a:ext cx="3326805" cy="1823447"/>
      </dsp:txXfrm>
    </dsp:sp>
    <dsp:sp modelId="{FC0966DA-42BA-4E5E-BCBD-2110E40E5F4E}">
      <dsp:nvSpPr>
        <dsp:cNvPr id="0" name=""/>
        <dsp:cNvSpPr/>
      </dsp:nvSpPr>
      <dsp:spPr>
        <a:xfrm>
          <a:off x="1459687" y="-47684"/>
          <a:ext cx="5198064" cy="5418667"/>
        </a:xfrm>
        <a:prstGeom prst="blockArc">
          <a:avLst>
            <a:gd name="adj1" fmla="val 17527788"/>
            <a:gd name="adj2" fmla="val 4119114"/>
            <a:gd name="adj3" fmla="val 575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EF34C3-79E4-45A6-828E-7D097F1B6FBC}">
      <dsp:nvSpPr>
        <dsp:cNvPr id="0" name=""/>
        <dsp:cNvSpPr/>
      </dsp:nvSpPr>
      <dsp:spPr>
        <a:xfrm>
          <a:off x="6227738" y="361369"/>
          <a:ext cx="3459927" cy="1381760"/>
        </a:xfrm>
        <a:prstGeom prst="ellipse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</dsp:sp>
    <dsp:sp modelId="{634FAA87-2A9B-4DCD-8D6E-43DAF09C4FE0}">
      <dsp:nvSpPr>
        <dsp:cNvPr id="0" name=""/>
        <dsp:cNvSpPr/>
      </dsp:nvSpPr>
      <dsp:spPr>
        <a:xfrm>
          <a:off x="6292529" y="383578"/>
          <a:ext cx="3283790" cy="13373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en-US" sz="4300" kern="1200" dirty="0" err="1" smtClean="0"/>
            <a:t>Sự</a:t>
          </a:r>
          <a:r>
            <a:rPr lang="en-US" sz="4300" kern="1200" dirty="0" smtClean="0"/>
            <a:t> di </a:t>
          </a:r>
          <a:r>
            <a:rPr lang="en-US" sz="4300" kern="1200" dirty="0" err="1" smtClean="0"/>
            <a:t>chuyển</a:t>
          </a:r>
          <a:endParaRPr lang="en-US" sz="4300" kern="1200" dirty="0"/>
        </a:p>
      </dsp:txBody>
      <dsp:txXfrm>
        <a:off x="6292529" y="383578"/>
        <a:ext cx="3283790" cy="1337327"/>
      </dsp:txXfrm>
    </dsp:sp>
    <dsp:sp modelId="{720CE935-4C5D-4D4D-9A89-552220031F62}">
      <dsp:nvSpPr>
        <dsp:cNvPr id="0" name=""/>
        <dsp:cNvSpPr/>
      </dsp:nvSpPr>
      <dsp:spPr>
        <a:xfrm>
          <a:off x="6841895" y="1925379"/>
          <a:ext cx="3553846" cy="1381760"/>
        </a:xfrm>
        <a:prstGeom prst="ellipse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3599DEEA-BEEC-4CD5-A72A-81EB058975E2}">
      <dsp:nvSpPr>
        <dsp:cNvPr id="0" name=""/>
        <dsp:cNvSpPr/>
      </dsp:nvSpPr>
      <dsp:spPr>
        <a:xfrm>
          <a:off x="7662057" y="1928124"/>
          <a:ext cx="2499767" cy="1386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en-US" sz="4300" kern="1200" dirty="0" err="1" smtClean="0"/>
            <a:t>Kiếm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ăn</a:t>
          </a:r>
          <a:endParaRPr lang="en-US" sz="4300" kern="1200" dirty="0"/>
        </a:p>
      </dsp:txBody>
      <dsp:txXfrm>
        <a:off x="7662057" y="1928124"/>
        <a:ext cx="2499767" cy="1386781"/>
      </dsp:txXfrm>
    </dsp:sp>
    <dsp:sp modelId="{499C358A-7EB8-46A6-B8ED-E761618BF983}">
      <dsp:nvSpPr>
        <dsp:cNvPr id="0" name=""/>
        <dsp:cNvSpPr/>
      </dsp:nvSpPr>
      <dsp:spPr>
        <a:xfrm>
          <a:off x="6311539" y="3511592"/>
          <a:ext cx="3530860" cy="1381760"/>
        </a:xfrm>
        <a:prstGeom prst="ellipse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</dsp:sp>
    <dsp:sp modelId="{4C382458-82C5-4903-9AAF-371F34838DD9}">
      <dsp:nvSpPr>
        <dsp:cNvPr id="0" name=""/>
        <dsp:cNvSpPr/>
      </dsp:nvSpPr>
      <dsp:spPr>
        <a:xfrm>
          <a:off x="7245488" y="3587481"/>
          <a:ext cx="1970078" cy="13373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en-US" sz="4300" kern="1200" dirty="0" err="1" smtClean="0"/>
            <a:t>Sinh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sản</a:t>
          </a:r>
          <a:endParaRPr lang="en-US" sz="4300" kern="1200" dirty="0"/>
        </a:p>
      </dsp:txBody>
      <dsp:txXfrm>
        <a:off x="7245488" y="3587481"/>
        <a:ext cx="1970078" cy="13373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RadialPictureList">
  <dgm:title val="Radial Picture List"/>
  <dgm:desc val="Use to show relationships to a central idea. The Level 1 shape contains text and all Level 2 shapes contain a picture with corresponding text. Limited to four Level 2 pictures.  Unused pictures do not appear, but remain available if you switch layouts. Works best with a small amount of Level 2 text."/>
  <dgm:catLst>
    <dgm:cat type="picture" pri="2500"/>
    <dgm:cat type="officeonline" pri="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10" destId="14" srcOrd="3" destOrd="0"/>
      </dgm:cxnLst>
      <dgm:bg/>
      <dgm:whole/>
    </dgm:dataModel>
  </dgm:clrData>
  <dgm:layoutNode name="Name0">
    <dgm:varLst>
      <dgm:chMax val="1"/>
      <dgm:chPref val="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Child1" refType="w" fact="0.76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5661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6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l" for="ch" forName="Parent" refType="w" fact="0.1777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l" for="ch" forName="Image1" refType="w" fact="0.5531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l" for="ch" forName="Image2" refType="w" fact="0.5531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l" for="ch" forName="Child1" refType="w" fact="0.7529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l" for="ch" forName="Child2" refType="w" fact="0.7529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7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4968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l" for="ch" forName="Image2" refType="w" fact="0.5661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l" for="ch" forName="Image3" refType="w" fact="0.4968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l" for="ch" forName="Child1" refType="w" fact="0.6897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l" for="ch" forName="Child2" refType="w" fact="0.76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l" for="ch" forName="Child3" refType="w" fact="0.6897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8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" refType="w" fact="0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l" for="ch" forName="Parent" refType="w" fact="0.1756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l" for="ch" forName="Image1" refType="w" fact="0.42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l" for="ch" forName="Image2" refType="w" fact="0.5598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l" for="ch" forName="Image3" refType="w" fact="0.5591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l" for="ch" forName="Image4" refType="w" fact="0.42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l" for="ch" forName="Child1" refType="w" fact="0.6214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l" for="ch" forName="Child2" refType="w" fact="0.7557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l" for="ch" forName="Child3" refType="w" fact="0.7557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l" for="ch" forName="Child4" refType="w" fact="0.6214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if>
      <dgm:else name="Name9">
        <dgm:choose name="Name10">
          <dgm:if name="Name11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2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Child1" refType="w" fact="0.24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4339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13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r" for="ch" forName="Parent" refType="w" fact="0.8223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r" for="ch" forName="Image1" refType="w" fact="0.4469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r" for="ch" forName="Image2" refType="w" fact="0.4469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r" for="ch" forName="Child1" refType="w" fact="0.2471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r" for="ch" forName="Child2" refType="w" fact="0.2471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14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5032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r" for="ch" forName="Image2" refType="w" fact="0.4339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r" for="ch" forName="Image3" refType="w" fact="0.5032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r" for="ch" forName="Child1" refType="w" fact="0.3103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r" for="ch" forName="Child2" refType="w" fact="0.24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r" for="ch" forName="Child3" refType="w" fact="0.3103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15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" refType="w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r" for="ch" forName="Parent" refType="w" fact="0.8244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r" for="ch" forName="Image1" refType="w" fact="0.57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r" for="ch" forName="Image2" refType="w" fact="0.4402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r" for="ch" forName="Image3" refType="w" fact="0.4409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r" for="ch" forName="Image4" refType="w" fact="0.57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r" for="ch" forName="Child1" refType="w" fact="0.3786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r" for="ch" forName="Child2" refType="w" fact="0.2443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r" for="ch" forName="Child3" refType="w" fact="0.2443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r" for="ch" forName="Child4" refType="w" fact="0.3786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else>
    </dgm:choose>
    <dgm:forEach name="wrapper" axis="self" ptType="parTrans">
      <dgm:forEach name="ImageRepeat" axis="self">
        <dgm:layoutNode name="Image" styleLbl="fgImgPlace1">
          <dgm:alg type="sp"/>
          <dgm:shape xmlns:r="http://schemas.openxmlformats.org/officeDocument/2006/relationships" type="ellipse" r:blip="" blipPhldr="1">
            <dgm:adjLst/>
          </dgm:shape>
          <dgm:presOf/>
        </dgm:layoutNode>
      </dgm:forEach>
    </dgm:forEach>
    <dgm:forEach name="Name16" axis="ch" ptType="node" cnt="1">
      <dgm:layoutNode name="Parent" styleLbl="node1">
        <dgm:varLst>
          <dgm:chMax val="4"/>
          <dgm:chPref val="3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7" axis="ch ch" ptType="node node" st="1 1" cnt="1 1">
      <dgm:layoutNode name="Accent" styleLbl="node1">
        <dgm:alg type="sp"/>
        <dgm:choose name="Name18">
          <dgm:if name="Name19" func="var" arg="dir" op="equ" val="norm">
            <dgm:choose name="Name20">
              <dgm:if name="Name21" axis="followSib" ptType="node" func="cnt" op="equ" val="0">
                <dgm:shape xmlns:r="http://schemas.openxmlformats.org/officeDocument/2006/relationships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2" axis="followSib" ptType="node" func="cnt" op="equ" val="1">
                <dgm:shape xmlns:r="http://schemas.openxmlformats.org/officeDocument/2006/relationships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3" axis="followSib" ptType="node" func="cnt" op="equ" val="2">
                <dgm:shape xmlns:r="http://schemas.openxmlformats.org/officeDocument/2006/relationships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24">
                <dgm:shape xmlns:r="http://schemas.openxmlformats.org/officeDocument/2006/relationships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if>
          <dgm:else name="Name25">
            <dgm:choose name="Name26">
              <dgm:if name="Name27" axis="followSib" ptType="node" func="cnt" op="equ" val="0">
                <dgm:shape xmlns:r="http://schemas.openxmlformats.org/officeDocument/2006/relationships" rot="180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8" axis="followSib" ptType="node" func="cnt" op="equ" val="1">
                <dgm:shape xmlns:r="http://schemas.openxmlformats.org/officeDocument/2006/relationships" rot="180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9" axis="followSib" ptType="node" func="cnt" op="equ" val="2">
                <dgm:shape xmlns:r="http://schemas.openxmlformats.org/officeDocument/2006/relationships" rot="180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30">
                <dgm:shape xmlns:r="http://schemas.openxmlformats.org/officeDocument/2006/relationships" rot="180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else>
        </dgm:choose>
        <dgm:presOf/>
      </dgm:layoutNode>
      <dgm:layoutNode name="Image1" styleLbl="fgImgPlace1">
        <dgm:alg type="sp"/>
        <dgm:shape xmlns:r="http://schemas.openxmlformats.org/officeDocument/2006/relationships" type="ellipse" r:blip="" blipPhldr="1">
          <dgm:adjLst/>
        </dgm:shape>
        <dgm:presOf/>
      </dgm:layoutNode>
      <dgm:layoutNode name="Child1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4" axis="ch ch" ptType="node node" st="1 2" cnt="1 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35" ref="ImageRepeat"/>
      </dgm:layoutNode>
      <dgm:layoutNode name="Child2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9" axis="ch ch" ptType="node node" st="1 3" cnt="1 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40" ref="ImageRepeat"/>
      </dgm:layoutNode>
      <dgm:layoutNode name="Child3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4" axis="ch ch" ptType="node node" st="1 4" cnt="1 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45" ref="Image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1EC-5022-44E9-AF3C-4A706A90A7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7297-ED71-484B-8053-503803F3D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578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1EC-5022-44E9-AF3C-4A706A90A7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7297-ED71-484B-8053-503803F3D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8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1EC-5022-44E9-AF3C-4A706A90A7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7297-ED71-484B-8053-503803F3D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90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1EC-5022-44E9-AF3C-4A706A90A7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7297-ED71-484B-8053-503803F3D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71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1EC-5022-44E9-AF3C-4A706A90A7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7297-ED71-484B-8053-503803F3D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527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1EC-5022-44E9-AF3C-4A706A90A7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7297-ED71-484B-8053-503803F3D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81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1EC-5022-44E9-AF3C-4A706A90A7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7297-ED71-484B-8053-503803F3D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78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1EC-5022-44E9-AF3C-4A706A90A7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7297-ED71-484B-8053-503803F3D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80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1EC-5022-44E9-AF3C-4A706A90A7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7297-ED71-484B-8053-503803F3D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670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1EC-5022-44E9-AF3C-4A706A90A7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7297-ED71-484B-8053-503803F3D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994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631EC-5022-44E9-AF3C-4A706A90A7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7297-ED71-484B-8053-503803F3D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85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631EC-5022-44E9-AF3C-4A706A90A7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F7297-ED71-484B-8053-503803F3D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622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1129" y="1767155"/>
            <a:ext cx="8647416" cy="3140093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Bài</a:t>
            </a:r>
            <a:r>
              <a:rPr lang="en-US" b="1" dirty="0" smtClean="0">
                <a:solidFill>
                  <a:srgbClr val="FF0000"/>
                </a:solidFill>
              </a:rPr>
              <a:t> 45 – </a:t>
            </a:r>
            <a:r>
              <a:rPr lang="en-US" b="1" dirty="0" err="1" smtClean="0">
                <a:solidFill>
                  <a:srgbClr val="FF0000"/>
                </a:solidFill>
              </a:rPr>
              <a:t>Tiết</a:t>
            </a:r>
            <a:r>
              <a:rPr lang="en-US" b="1" dirty="0" smtClean="0">
                <a:solidFill>
                  <a:srgbClr val="FF0000"/>
                </a:solidFill>
              </a:rPr>
              <a:t> 44: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THỰC HÀNH: XEM BĂNG HÌNH VỀ ĐỜI SỐNG VÀ TẬP TÍNH CỦA CHIM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85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44976"/>
          </a:xfrm>
        </p:spPr>
        <p:txBody>
          <a:bodyPr/>
          <a:lstStyle/>
          <a:p>
            <a:r>
              <a:rPr lang="en-US" dirty="0" smtClean="0"/>
              <a:t>I. </a:t>
            </a:r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97927"/>
            <a:ext cx="9144000" cy="3021495"/>
          </a:xfrm>
        </p:spPr>
        <p:txBody>
          <a:bodyPr>
            <a:noAutofit/>
          </a:bodyPr>
          <a:lstStyle/>
          <a:p>
            <a:pPr marL="342900" indent="-342900" algn="l">
              <a:buFontTx/>
              <a:buChar char="-"/>
            </a:pPr>
            <a:r>
              <a:rPr lang="en-US" sz="3600" dirty="0" err="1" smtClean="0"/>
              <a:t>Củng</a:t>
            </a:r>
            <a:r>
              <a:rPr lang="en-US" sz="3600" dirty="0" smtClean="0"/>
              <a:t> </a:t>
            </a:r>
            <a:r>
              <a:rPr lang="en-US" sz="3600" dirty="0" err="1" smtClean="0"/>
              <a:t>cố</a:t>
            </a:r>
            <a:r>
              <a:rPr lang="en-US" sz="3600" dirty="0" smtClean="0"/>
              <a:t>, </a:t>
            </a:r>
            <a:r>
              <a:rPr lang="en-US" sz="3600" dirty="0" err="1" smtClean="0"/>
              <a:t>mở</a:t>
            </a:r>
            <a:r>
              <a:rPr lang="en-US" sz="3600" dirty="0" smtClean="0"/>
              <a:t> </a:t>
            </a:r>
            <a:r>
              <a:rPr lang="en-US" sz="3600" dirty="0" err="1" smtClean="0"/>
              <a:t>rộng</a:t>
            </a:r>
            <a:r>
              <a:rPr lang="en-US" sz="3600" dirty="0" smtClean="0"/>
              <a:t> </a:t>
            </a:r>
            <a:r>
              <a:rPr lang="en-US" sz="3600" dirty="0" err="1" smtClean="0"/>
              <a:t>bài</a:t>
            </a:r>
            <a:r>
              <a:rPr lang="en-US" sz="3600" dirty="0" smtClean="0"/>
              <a:t> </a:t>
            </a:r>
            <a:r>
              <a:rPr lang="en-US" sz="3600" dirty="0" err="1" smtClean="0"/>
              <a:t>học</a:t>
            </a:r>
            <a:r>
              <a:rPr lang="en-US" sz="3600" dirty="0" smtClean="0"/>
              <a:t> qua </a:t>
            </a:r>
            <a:r>
              <a:rPr lang="en-US" sz="3600" dirty="0" err="1" smtClean="0"/>
              <a:t>băng</a:t>
            </a:r>
            <a:r>
              <a:rPr lang="en-US" sz="3600" dirty="0" smtClean="0"/>
              <a:t> </a:t>
            </a:r>
            <a:r>
              <a:rPr lang="en-US" sz="3600" dirty="0" err="1" smtClean="0"/>
              <a:t>hình</a:t>
            </a:r>
            <a:r>
              <a:rPr lang="en-US" sz="3600" dirty="0" smtClean="0"/>
              <a:t> </a:t>
            </a:r>
            <a:r>
              <a:rPr lang="en-US" sz="3600" dirty="0" err="1" smtClean="0"/>
              <a:t>về</a:t>
            </a:r>
            <a:r>
              <a:rPr lang="en-US" sz="3600" dirty="0" smtClean="0"/>
              <a:t> </a:t>
            </a:r>
            <a:r>
              <a:rPr lang="en-US" sz="3600" dirty="0" err="1" smtClean="0"/>
              <a:t>đời</a:t>
            </a:r>
            <a:r>
              <a:rPr lang="en-US" sz="3600" dirty="0" smtClean="0"/>
              <a:t> </a:t>
            </a:r>
            <a:r>
              <a:rPr lang="en-US" sz="3600" dirty="0" err="1" smtClean="0"/>
              <a:t>sống</a:t>
            </a:r>
            <a:r>
              <a:rPr lang="en-US" sz="3600" dirty="0" smtClean="0"/>
              <a:t> </a:t>
            </a:r>
            <a:r>
              <a:rPr lang="en-US" sz="3600" dirty="0" err="1" smtClean="0"/>
              <a:t>và</a:t>
            </a:r>
            <a:r>
              <a:rPr lang="en-US" sz="3600" dirty="0" smtClean="0"/>
              <a:t> </a:t>
            </a:r>
            <a:r>
              <a:rPr lang="en-US" sz="3600" dirty="0" err="1" smtClean="0"/>
              <a:t>tập</a:t>
            </a:r>
            <a:r>
              <a:rPr lang="en-US" sz="3600" dirty="0" smtClean="0"/>
              <a:t> </a:t>
            </a:r>
            <a:r>
              <a:rPr lang="en-US" sz="3600" dirty="0" err="1" smtClean="0"/>
              <a:t>tính</a:t>
            </a:r>
            <a:r>
              <a:rPr lang="en-US" sz="3600" dirty="0" smtClean="0"/>
              <a:t> </a:t>
            </a:r>
            <a:r>
              <a:rPr lang="en-US" sz="3600" dirty="0" err="1" smtClean="0"/>
              <a:t>của</a:t>
            </a:r>
            <a:r>
              <a:rPr lang="en-US" sz="3600" dirty="0" smtClean="0"/>
              <a:t> </a:t>
            </a:r>
            <a:r>
              <a:rPr lang="en-US" sz="3600" dirty="0" err="1" smtClean="0"/>
              <a:t>chim</a:t>
            </a:r>
            <a:r>
              <a:rPr lang="en-US" sz="3600" dirty="0" smtClean="0"/>
              <a:t> </a:t>
            </a:r>
            <a:r>
              <a:rPr lang="en-US" sz="3600" dirty="0" err="1" smtClean="0"/>
              <a:t>bồ</a:t>
            </a:r>
            <a:r>
              <a:rPr lang="en-US" sz="3600" dirty="0" smtClean="0"/>
              <a:t> </a:t>
            </a:r>
            <a:r>
              <a:rPr lang="en-US" sz="3600" dirty="0" err="1" smtClean="0"/>
              <a:t>câu</a:t>
            </a:r>
            <a:r>
              <a:rPr lang="en-US" sz="3600" dirty="0" smtClean="0"/>
              <a:t> </a:t>
            </a:r>
            <a:r>
              <a:rPr lang="en-US" sz="3600" dirty="0" err="1" smtClean="0"/>
              <a:t>và</a:t>
            </a:r>
            <a:r>
              <a:rPr lang="en-US" sz="3600" dirty="0" smtClean="0"/>
              <a:t> </a:t>
            </a:r>
            <a:r>
              <a:rPr lang="en-US" sz="3600" dirty="0" err="1" smtClean="0"/>
              <a:t>những</a:t>
            </a:r>
            <a:r>
              <a:rPr lang="en-US" sz="3600" dirty="0" smtClean="0"/>
              <a:t> </a:t>
            </a:r>
            <a:r>
              <a:rPr lang="en-US" sz="3600" dirty="0" err="1" smtClean="0"/>
              <a:t>loài</a:t>
            </a:r>
            <a:r>
              <a:rPr lang="en-US" sz="3600" dirty="0" smtClean="0"/>
              <a:t> </a:t>
            </a:r>
            <a:r>
              <a:rPr lang="en-US" sz="3600" dirty="0" err="1" smtClean="0"/>
              <a:t>chim</a:t>
            </a:r>
            <a:r>
              <a:rPr lang="en-US" sz="3600" dirty="0" smtClean="0"/>
              <a:t> </a:t>
            </a:r>
            <a:r>
              <a:rPr lang="en-US" sz="3600" dirty="0" err="1" smtClean="0"/>
              <a:t>khác</a:t>
            </a:r>
            <a:r>
              <a:rPr lang="en-US" sz="3600" dirty="0" smtClean="0"/>
              <a:t>.</a:t>
            </a:r>
          </a:p>
          <a:p>
            <a:pPr marL="342900" indent="-342900" algn="l">
              <a:buFontTx/>
              <a:buChar char="-"/>
            </a:pPr>
            <a:r>
              <a:rPr lang="en-US" sz="3600" dirty="0" err="1" smtClean="0"/>
              <a:t>Biết</a:t>
            </a:r>
            <a:r>
              <a:rPr lang="en-US" sz="3600" dirty="0" smtClean="0"/>
              <a:t> </a:t>
            </a:r>
            <a:r>
              <a:rPr lang="en-US" sz="3600" dirty="0" err="1" smtClean="0"/>
              <a:t>cách</a:t>
            </a:r>
            <a:r>
              <a:rPr lang="en-US" sz="3600" dirty="0" smtClean="0"/>
              <a:t> </a:t>
            </a:r>
            <a:r>
              <a:rPr lang="en-US" sz="3600" dirty="0" err="1" smtClean="0"/>
              <a:t>ghi</a:t>
            </a:r>
            <a:r>
              <a:rPr lang="en-US" sz="3600" dirty="0" smtClean="0"/>
              <a:t> </a:t>
            </a:r>
            <a:r>
              <a:rPr lang="en-US" sz="3600" dirty="0" err="1" smtClean="0"/>
              <a:t>chép</a:t>
            </a:r>
            <a:r>
              <a:rPr lang="en-US" sz="3600" dirty="0" smtClean="0"/>
              <a:t> </a:t>
            </a:r>
            <a:r>
              <a:rPr lang="en-US" sz="3600" dirty="0" err="1" smtClean="0"/>
              <a:t>tóm</a:t>
            </a:r>
            <a:r>
              <a:rPr lang="en-US" sz="3600" dirty="0" smtClean="0"/>
              <a:t> </a:t>
            </a:r>
            <a:r>
              <a:rPr lang="en-US" sz="3600" dirty="0" err="1" smtClean="0"/>
              <a:t>tắt</a:t>
            </a:r>
            <a:r>
              <a:rPr lang="en-US" sz="3600" dirty="0" smtClean="0"/>
              <a:t> </a:t>
            </a:r>
            <a:r>
              <a:rPr lang="en-US" sz="3600" dirty="0" err="1" smtClean="0"/>
              <a:t>những</a:t>
            </a:r>
            <a:r>
              <a:rPr lang="en-US" sz="3600" dirty="0" smtClean="0"/>
              <a:t> </a:t>
            </a:r>
            <a:r>
              <a:rPr lang="en-US" sz="3600" dirty="0" err="1" smtClean="0"/>
              <a:t>nội</a:t>
            </a:r>
            <a:r>
              <a:rPr lang="en-US" sz="3600" dirty="0" smtClean="0"/>
              <a:t> dung </a:t>
            </a:r>
            <a:r>
              <a:rPr lang="en-US" sz="3600" dirty="0" err="1" smtClean="0"/>
              <a:t>đã</a:t>
            </a:r>
            <a:r>
              <a:rPr lang="en-US" sz="3600" dirty="0" smtClean="0"/>
              <a:t> </a:t>
            </a:r>
            <a:r>
              <a:rPr lang="en-US" sz="3600" dirty="0" err="1" smtClean="0"/>
              <a:t>xem</a:t>
            </a:r>
            <a:r>
              <a:rPr lang="en-US" sz="3600" dirty="0" smtClean="0"/>
              <a:t> </a:t>
            </a:r>
            <a:r>
              <a:rPr lang="en-US" sz="3600" dirty="0" err="1" smtClean="0"/>
              <a:t>trên</a:t>
            </a:r>
            <a:r>
              <a:rPr lang="en-US" sz="3600" dirty="0" smtClean="0"/>
              <a:t> </a:t>
            </a:r>
            <a:r>
              <a:rPr lang="en-US" sz="3600" dirty="0" err="1" smtClean="0"/>
              <a:t>băng</a:t>
            </a:r>
            <a:r>
              <a:rPr lang="en-US" sz="3600" dirty="0" smtClean="0"/>
              <a:t> </a:t>
            </a:r>
            <a:r>
              <a:rPr lang="en-US" sz="3600" dirty="0" err="1" smtClean="0"/>
              <a:t>hình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2308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68948291"/>
              </p:ext>
            </p:extLst>
          </p:nvPr>
        </p:nvGraphicFramePr>
        <p:xfrm>
          <a:off x="914399" y="719666"/>
          <a:ext cx="1066269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4776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535" y="247720"/>
            <a:ext cx="9144000" cy="1072197"/>
          </a:xfrm>
        </p:spPr>
        <p:txBody>
          <a:bodyPr/>
          <a:lstStyle/>
          <a:p>
            <a:r>
              <a:rPr lang="en-US" b="1" dirty="0" smtClean="0"/>
              <a:t>BÀI THU HOẠCH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6181" y="4762928"/>
            <a:ext cx="10833211" cy="1655762"/>
          </a:xfrm>
        </p:spPr>
        <p:txBody>
          <a:bodyPr>
            <a:noAutofit/>
          </a:bodyPr>
          <a:lstStyle/>
          <a:p>
            <a:pPr algn="l"/>
            <a:r>
              <a:rPr lang="en-US" sz="3200" b="1" i="1" dirty="0" err="1" smtClean="0"/>
              <a:t>Hướng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dẫn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về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nhà</a:t>
            </a:r>
            <a:r>
              <a:rPr lang="en-US" sz="3200" b="1" i="1" dirty="0" smtClean="0"/>
              <a:t>:</a:t>
            </a:r>
          </a:p>
          <a:p>
            <a:pPr marL="342900" indent="-342900" algn="l">
              <a:buFontTx/>
              <a:buChar char="-"/>
            </a:pPr>
            <a:r>
              <a:rPr lang="en-US" sz="3200" dirty="0" err="1" smtClean="0"/>
              <a:t>Hoàn</a:t>
            </a:r>
            <a:r>
              <a:rPr lang="en-US" sz="3200" dirty="0" smtClean="0"/>
              <a:t> </a:t>
            </a:r>
            <a:r>
              <a:rPr lang="en-US" sz="3200" dirty="0" err="1" smtClean="0"/>
              <a:t>thành</a:t>
            </a:r>
            <a:r>
              <a:rPr lang="en-US" sz="3200" dirty="0" smtClean="0"/>
              <a:t> </a:t>
            </a:r>
            <a:r>
              <a:rPr lang="en-US" sz="3200" dirty="0" err="1" smtClean="0"/>
              <a:t>bài</a:t>
            </a:r>
            <a:r>
              <a:rPr lang="en-US" sz="3200" dirty="0" smtClean="0"/>
              <a:t> </a:t>
            </a:r>
            <a:r>
              <a:rPr lang="en-US" sz="3200" dirty="0" err="1" smtClean="0"/>
              <a:t>thu</a:t>
            </a:r>
            <a:r>
              <a:rPr lang="en-US" sz="3200" dirty="0" smtClean="0"/>
              <a:t> </a:t>
            </a:r>
            <a:r>
              <a:rPr lang="en-US" sz="3200" dirty="0" err="1" smtClean="0"/>
              <a:t>hoạch</a:t>
            </a:r>
            <a:r>
              <a:rPr lang="en-US" sz="3200" dirty="0" smtClean="0"/>
              <a:t>.</a:t>
            </a:r>
          </a:p>
          <a:p>
            <a:pPr marL="342900" indent="-342900" algn="l">
              <a:buFontTx/>
              <a:buChar char="-"/>
            </a:pPr>
            <a:r>
              <a:rPr lang="en-US" sz="3200" dirty="0" err="1" smtClean="0"/>
              <a:t>Nộp</a:t>
            </a:r>
            <a:r>
              <a:rPr lang="en-US" sz="3200" dirty="0" smtClean="0"/>
              <a:t> </a:t>
            </a:r>
            <a:r>
              <a:rPr lang="en-US" sz="3200" dirty="0" err="1" smtClean="0"/>
              <a:t>bài</a:t>
            </a:r>
            <a:r>
              <a:rPr lang="en-US" sz="3200" dirty="0" smtClean="0"/>
              <a:t> </a:t>
            </a:r>
            <a:r>
              <a:rPr lang="en-US" sz="3200" dirty="0" err="1" smtClean="0"/>
              <a:t>riêng</a:t>
            </a:r>
            <a:r>
              <a:rPr lang="en-US" sz="3200" dirty="0" smtClean="0"/>
              <a:t> qua </a:t>
            </a:r>
            <a:r>
              <a:rPr lang="en-US" sz="3200" dirty="0" err="1" smtClean="0"/>
              <a:t>zalo</a:t>
            </a:r>
            <a:r>
              <a:rPr lang="en-US" sz="3200" dirty="0" smtClean="0"/>
              <a:t> </a:t>
            </a:r>
            <a:r>
              <a:rPr lang="en-US" sz="3200" u="sng" dirty="0" smtClean="0">
                <a:solidFill>
                  <a:srgbClr val="FF0000"/>
                </a:solidFill>
              </a:rPr>
              <a:t>0365084308</a:t>
            </a:r>
            <a:r>
              <a:rPr lang="en-US" sz="3200" dirty="0" smtClean="0"/>
              <a:t> </a:t>
            </a:r>
            <a:r>
              <a:rPr lang="en-US" sz="3200" dirty="0" err="1" smtClean="0"/>
              <a:t>trước</a:t>
            </a:r>
            <a:r>
              <a:rPr lang="en-US" sz="3200" dirty="0" smtClean="0"/>
              <a:t> 9h </a:t>
            </a:r>
            <a:r>
              <a:rPr lang="en-US" sz="3200" dirty="0" err="1" smtClean="0"/>
              <a:t>tối</a:t>
            </a:r>
            <a:r>
              <a:rPr lang="en-US" sz="3200" dirty="0" smtClean="0"/>
              <a:t> </a:t>
            </a:r>
            <a:r>
              <a:rPr lang="en-US" sz="3200" dirty="0" err="1" smtClean="0"/>
              <a:t>mai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995138"/>
              </p:ext>
            </p:extLst>
          </p:nvPr>
        </p:nvGraphicFramePr>
        <p:xfrm>
          <a:off x="696181" y="1399429"/>
          <a:ext cx="10833212" cy="2878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7548">
                  <a:extLst>
                    <a:ext uri="{9D8B030D-6E8A-4147-A177-3AD203B41FA5}">
                      <a16:colId xmlns:a16="http://schemas.microsoft.com/office/drawing/2014/main" val="3531873683"/>
                    </a:ext>
                  </a:extLst>
                </a:gridCol>
                <a:gridCol w="2703443">
                  <a:extLst>
                    <a:ext uri="{9D8B030D-6E8A-4147-A177-3AD203B41FA5}">
                      <a16:colId xmlns:a16="http://schemas.microsoft.com/office/drawing/2014/main" val="3113732194"/>
                    </a:ext>
                  </a:extLst>
                </a:gridCol>
                <a:gridCol w="4113918">
                  <a:extLst>
                    <a:ext uri="{9D8B030D-6E8A-4147-A177-3AD203B41FA5}">
                      <a16:colId xmlns:a16="http://schemas.microsoft.com/office/drawing/2014/main" val="1375096508"/>
                    </a:ext>
                  </a:extLst>
                </a:gridCol>
                <a:gridCol w="2708303">
                  <a:extLst>
                    <a:ext uri="{9D8B030D-6E8A-4147-A177-3AD203B41FA5}">
                      <a16:colId xmlns:a16="http://schemas.microsoft.com/office/drawing/2014/main" val="1535683903"/>
                    </a:ext>
                  </a:extLst>
                </a:gridCol>
              </a:tblGrid>
              <a:tr h="71959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STT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Tên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</a:rPr>
                        <a:t>đại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</a:rPr>
                        <a:t>diện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Đặc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</a:rPr>
                        <a:t>điểm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</a:rPr>
                        <a:t>đời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</a:rPr>
                        <a:t>sống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Tập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</a:rPr>
                        <a:t>tính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719461"/>
                  </a:ext>
                </a:extLst>
              </a:tr>
              <a:tr h="719593"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27053"/>
                  </a:ext>
                </a:extLst>
              </a:tr>
              <a:tr h="719593"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860777"/>
                  </a:ext>
                </a:extLst>
              </a:tr>
              <a:tr h="719593"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649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049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95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Bài 45 – Tiết 44: THỰC HÀNH: XEM BĂNG HÌNH VỀ ĐỜI SỐNG VÀ TẬP TÍNH CỦA CHIM</vt:lpstr>
      <vt:lpstr>I. Yêu cầu</vt:lpstr>
      <vt:lpstr>PowerPoint Presentation</vt:lpstr>
      <vt:lpstr>BÀI THU HOẠCH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45 – Tiết 44: THỰC HÀNH: XEM BĂNG HÌNH VỀ ĐỜI SỐNG VÀ TẬP TÍNH CỦA CHIM</dc:title>
  <dc:creator>Admin</dc:creator>
  <cp:lastModifiedBy>Admin</cp:lastModifiedBy>
  <cp:revision>3</cp:revision>
  <dcterms:created xsi:type="dcterms:W3CDTF">2021-02-16T10:19:58Z</dcterms:created>
  <dcterms:modified xsi:type="dcterms:W3CDTF">2021-02-16T10:34:52Z</dcterms:modified>
</cp:coreProperties>
</file>