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15" autoAdjust="0"/>
  </p:normalViewPr>
  <p:slideViewPr>
    <p:cSldViewPr>
      <p:cViewPr>
        <p:scale>
          <a:sx n="80" d="100"/>
          <a:sy n="80" d="100"/>
        </p:scale>
        <p:origin x="-1378" y="-4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7F4BDA-3326-4A29-AAFC-FEFE02C56CDF}" type="datetimeFigureOut">
              <a:rPr lang="vi-VN"/>
              <a:pPr>
                <a:defRPr/>
              </a:pPr>
              <a:t>13/09/2020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FB84DB-6DE4-4A75-BF8C-14BA3A3C225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826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BAAD-7188-4180-82E2-059BF0BAF15B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5080-C1D8-4D88-A929-D95240BCB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4345-4D4D-4720-9E4A-19B0D1BC2F35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2DFA-C2AC-48E6-A094-454C964C4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AB17-1C15-4BDC-BA1D-1DE2C47845F6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BDCB-83A1-4892-AED3-E93CC0AD5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242A-6ACE-44F4-A746-52609D374124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94E4-FA77-45DA-85F1-C6098FAA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367F-9339-4EAF-BF3C-E57649566E47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AF54-7226-4815-83FB-5139E0C0E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3ADA-C0E8-4B28-B1F5-19727EF66AC7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689D-76E5-424F-A7C4-606A4B88E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E4A2-8593-4266-82D8-FE6FAF2F1ECF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E069-8D9E-4C33-B5F8-165E723C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FEDC-438C-4B64-BEEF-20663CE71A52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4923-4A6C-409D-B0D7-75F2EB67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302-7CF0-42E5-8187-C638CA1C38A0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7CB0-F884-47DE-AE13-05F917D4A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F966-3BCE-4100-B086-20E60DE0CEE9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D7C5-458E-4E91-9AA4-C7469577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EBDB-9183-4893-94E4-FEAC2B4621C0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B6D9-CE44-4762-94A3-7584D538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3B3639-2180-46E0-8D20-18C4D257735C}" type="datetimeFigureOut">
              <a:rPr lang="en-US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DD2CEE-6E04-4DB1-BD3F-9D157387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8A28DF-AD93-44F2-A3BE-6D08F42DA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" t="25492" r="-25" b="41857"/>
          <a:stretch/>
        </p:blipFill>
        <p:spPr>
          <a:xfrm>
            <a:off x="-1" y="8"/>
            <a:ext cx="9144001" cy="31510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2206360"/>
            <a:ext cx="9141714" cy="13716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91" y="3202714"/>
            <a:ext cx="7944131" cy="750491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NHIỆM VỤ CỦA SINH HỌC</a:t>
            </a:r>
          </a:p>
        </p:txBody>
      </p:sp>
    </p:spTree>
    <p:extLst>
      <p:ext uri="{BB962C8B-B14F-4D97-AF65-F5344CB8AC3E}">
        <p14:creationId xmlns:p14="http://schemas.microsoft.com/office/powerpoint/2010/main" val="104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993A4F0-48AB-49D8-ABED-E5AD58784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99" b="3557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6ABB24-0F59-4CC8-B299-D94F90B02CEE}"/>
              </a:ext>
            </a:extLst>
          </p:cNvPr>
          <p:cNvSpPr/>
          <p:nvPr/>
        </p:nvSpPr>
        <p:spPr>
          <a:xfrm>
            <a:off x="0" y="2150269"/>
            <a:ext cx="9144000" cy="864394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Sinh vật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37434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EEAEA5B-EB9C-47CA-8091-10C98D364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86658"/>
              </p:ext>
            </p:extLst>
          </p:nvPr>
        </p:nvGraphicFramePr>
        <p:xfrm>
          <a:off x="671511" y="280591"/>
          <a:ext cx="7365208" cy="3598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6478">
                  <a:extLst>
                    <a:ext uri="{9D8B030D-6E8A-4147-A177-3AD203B41FA5}">
                      <a16:colId xmlns:a16="http://schemas.microsoft.com/office/drawing/2014/main" xmlns="" val="47323769"/>
                    </a:ext>
                  </a:extLst>
                </a:gridCol>
                <a:gridCol w="2024126">
                  <a:extLst>
                    <a:ext uri="{9D8B030D-6E8A-4147-A177-3AD203B41FA5}">
                      <a16:colId xmlns:a16="http://schemas.microsoft.com/office/drawing/2014/main" xmlns="" val="2403204978"/>
                    </a:ext>
                  </a:extLst>
                </a:gridCol>
                <a:gridCol w="2063302">
                  <a:extLst>
                    <a:ext uri="{9D8B030D-6E8A-4147-A177-3AD203B41FA5}">
                      <a16:colId xmlns:a16="http://schemas.microsoft.com/office/drawing/2014/main" xmlns="" val="2793596175"/>
                    </a:ext>
                  </a:extLst>
                </a:gridCol>
                <a:gridCol w="1841302">
                  <a:extLst>
                    <a:ext uri="{9D8B030D-6E8A-4147-A177-3AD203B41FA5}">
                      <a16:colId xmlns:a16="http://schemas.microsoft.com/office/drawing/2014/main" xmlns="" val="392225716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 ích/ Tác hại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khả năng di chuyển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950070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mít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58655774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voi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28372491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 rơm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48344455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 chép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36803216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ruồi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6274298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B23730B5-C8AE-4AF8-A601-136AB34F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4193382"/>
            <a:ext cx="7886700" cy="346472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 trong tự nhiên rất đa dạng và phong phú ở nhiều môi trường và có mối quan hệ mật thiết với nhau và con người.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E173E8FB-0663-4318-A574-34738D77B523}"/>
              </a:ext>
            </a:extLst>
          </p:cNvPr>
          <p:cNvSpPr/>
          <p:nvPr/>
        </p:nvSpPr>
        <p:spPr>
          <a:xfrm>
            <a:off x="292893" y="4129088"/>
            <a:ext cx="378619" cy="4572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2427591" y="983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2438400" y="15164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2438400" y="2126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2438400" y="2800350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2427590" y="34214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408791" y="983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408791" y="15164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419600" y="34214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408791" y="2126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419600" y="28118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400800" y="15926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389991" y="28118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400800" y="3409950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400800" y="1017388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400800" y="22022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95E3E-FE76-4A17-B09A-CE80609B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1703"/>
            <a:ext cx="7886700" cy="846313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27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 trong tự nhiên được chia thành 4 nhóm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A892E93-FC5F-43F6-93F5-0A51C225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3" r="11106" b="1"/>
          <a:stretch/>
        </p:blipFill>
        <p:spPr>
          <a:xfrm>
            <a:off x="628651" y="1384070"/>
            <a:ext cx="7884410" cy="33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74D330-1C71-4672-9235-5B27FF771754}"/>
              </a:ext>
            </a:extLst>
          </p:cNvPr>
          <p:cNvSpPr/>
          <p:nvPr/>
        </p:nvSpPr>
        <p:spPr>
          <a:xfrm>
            <a:off x="850106" y="2014538"/>
            <a:ext cx="2314575" cy="857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/>
              <a:t>Thế giới sinh vật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47CB14F-FBDA-480F-8879-5B4032F71180}"/>
              </a:ext>
            </a:extLst>
          </p:cNvPr>
          <p:cNvSpPr/>
          <p:nvPr/>
        </p:nvSpPr>
        <p:spPr>
          <a:xfrm>
            <a:off x="3414713" y="371475"/>
            <a:ext cx="231457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A433E5-7902-4F28-B3DA-6D96C50CC29E}"/>
              </a:ext>
            </a:extLst>
          </p:cNvPr>
          <p:cNvSpPr/>
          <p:nvPr/>
        </p:nvSpPr>
        <p:spPr>
          <a:xfrm>
            <a:off x="3414713" y="1585913"/>
            <a:ext cx="231457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/>
              <a:t>(1)………………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A74AD63-885C-44F1-9754-C04455F0DDD1}"/>
              </a:ext>
            </a:extLst>
          </p:cNvPr>
          <p:cNvSpPr/>
          <p:nvPr/>
        </p:nvSpPr>
        <p:spPr>
          <a:xfrm>
            <a:off x="3414713" y="2800350"/>
            <a:ext cx="231457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/>
              <a:t>(2)………………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DFFACD5-4C83-44CF-A026-4F9FE7B84126}"/>
              </a:ext>
            </a:extLst>
          </p:cNvPr>
          <p:cNvSpPr/>
          <p:nvPr/>
        </p:nvSpPr>
        <p:spPr>
          <a:xfrm>
            <a:off x="3414713" y="4014788"/>
            <a:ext cx="231457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/>
              <a:t>Động vật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FFDA0A1-4838-4CBC-B22D-4D55C34DFEA3}"/>
              </a:ext>
            </a:extLst>
          </p:cNvPr>
          <p:cNvCxnSpPr>
            <a:stCxn id="4" idx="3"/>
          </p:cNvCxnSpPr>
          <p:nvPr/>
        </p:nvCxnSpPr>
        <p:spPr>
          <a:xfrm flipV="1">
            <a:off x="3164682" y="1150144"/>
            <a:ext cx="250031" cy="1293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16D34DC-0E6D-440D-A57B-099AC962E18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164682" y="2014537"/>
            <a:ext cx="250031" cy="4679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C1AA550-F233-4F1B-8FC6-586914482183}"/>
              </a:ext>
            </a:extLst>
          </p:cNvPr>
          <p:cNvCxnSpPr>
            <a:cxnSpLocks/>
          </p:cNvCxnSpPr>
          <p:nvPr/>
        </p:nvCxnSpPr>
        <p:spPr>
          <a:xfrm>
            <a:off x="3164682" y="2482455"/>
            <a:ext cx="250031" cy="4929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2BD4121-2193-42D2-B520-7F6C1948950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164682" y="2443163"/>
            <a:ext cx="250031" cy="16287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4B1DF65-EDEF-4EE0-AC05-3A4BC4E6C0AB}"/>
              </a:ext>
            </a:extLst>
          </p:cNvPr>
          <p:cNvSpPr/>
          <p:nvPr/>
        </p:nvSpPr>
        <p:spPr>
          <a:xfrm>
            <a:off x="6636544" y="371475"/>
            <a:ext cx="1885950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5AE6666-6E41-403D-9097-4AC8B7689FF8}"/>
              </a:ext>
            </a:extLst>
          </p:cNvPr>
          <p:cNvSpPr/>
          <p:nvPr/>
        </p:nvSpPr>
        <p:spPr>
          <a:xfrm>
            <a:off x="6629400" y="1585913"/>
            <a:ext cx="1885950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2FF0D6E-6515-41E6-8824-8D0D74D2A39C}"/>
              </a:ext>
            </a:extLst>
          </p:cNvPr>
          <p:cNvSpPr/>
          <p:nvPr/>
        </p:nvSpPr>
        <p:spPr>
          <a:xfrm>
            <a:off x="6700838" y="2800350"/>
            <a:ext cx="1885950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9CDB312-8EE4-4A1E-ADA1-A956501A51BD}"/>
              </a:ext>
            </a:extLst>
          </p:cNvPr>
          <p:cNvSpPr/>
          <p:nvPr/>
        </p:nvSpPr>
        <p:spPr>
          <a:xfrm>
            <a:off x="6700838" y="4014788"/>
            <a:ext cx="1885950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2733C183-41B1-4A37-9E1C-640B9097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9" y="571500"/>
            <a:ext cx="2908963" cy="1150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nội dung còn thiếu trong sơ đồ sau: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F74B4CB-941B-49E6-BD81-E4122DC889D6}"/>
              </a:ext>
            </a:extLst>
          </p:cNvPr>
          <p:cNvCxnSpPr>
            <a:stCxn id="6" idx="3"/>
            <a:endCxn id="23" idx="1"/>
          </p:cNvCxnSpPr>
          <p:nvPr/>
        </p:nvCxnSpPr>
        <p:spPr>
          <a:xfrm>
            <a:off x="5729288" y="800100"/>
            <a:ext cx="90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07B5845-6365-48D9-BBB3-0491D71A1C4A}"/>
              </a:ext>
            </a:extLst>
          </p:cNvPr>
          <p:cNvCxnSpPr/>
          <p:nvPr/>
        </p:nvCxnSpPr>
        <p:spPr>
          <a:xfrm>
            <a:off x="5729288" y="2014538"/>
            <a:ext cx="90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538DACB-B7F5-4758-9DE2-3C946F69F2F4}"/>
              </a:ext>
            </a:extLst>
          </p:cNvPr>
          <p:cNvCxnSpPr>
            <a:cxnSpLocks/>
          </p:cNvCxnSpPr>
          <p:nvPr/>
        </p:nvCxnSpPr>
        <p:spPr>
          <a:xfrm>
            <a:off x="5729288" y="3278982"/>
            <a:ext cx="971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653494B-DB99-42D5-97A8-1C1BC46867DE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729288" y="4429126"/>
            <a:ext cx="971550" cy="14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038600" y="1639291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053529" y="2952750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923391" y="5258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918629" y="1595438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923391" y="2861271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6918628" y="4071938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2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0910E-3A26-4180-9A6D-E10FCA74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29" y="-171450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DC605-6688-44D2-9156-49406D4C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2" y="1110853"/>
            <a:ext cx="8072438" cy="351829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78B5C6-6EF3-4B41-9A04-DA83A7ECA06F}"/>
              </a:ext>
            </a:extLst>
          </p:cNvPr>
          <p:cNvSpPr/>
          <p:nvPr/>
        </p:nvSpPr>
        <p:spPr>
          <a:xfrm>
            <a:off x="228600" y="1885950"/>
            <a:ext cx="378619" cy="2714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D3E970-42D0-48AB-83AA-07487C3E9006}"/>
              </a:ext>
            </a:extLst>
          </p:cNvPr>
          <p:cNvSpPr/>
          <p:nvPr/>
        </p:nvSpPr>
        <p:spPr>
          <a:xfrm>
            <a:off x="250031" y="2300287"/>
            <a:ext cx="378619" cy="2714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5C2897D-7184-4777-8AB7-2F65611EC754}"/>
              </a:ext>
            </a:extLst>
          </p:cNvPr>
          <p:cNvSpPr/>
          <p:nvPr/>
        </p:nvSpPr>
        <p:spPr>
          <a:xfrm>
            <a:off x="250030" y="2681287"/>
            <a:ext cx="378619" cy="2714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C27284-1C2B-4C65-AF08-0085AB74ACE8}"/>
              </a:ext>
            </a:extLst>
          </p:cNvPr>
          <p:cNvSpPr/>
          <p:nvPr/>
        </p:nvSpPr>
        <p:spPr>
          <a:xfrm>
            <a:off x="250030" y="3138487"/>
            <a:ext cx="378619" cy="2714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9FD063-CD2E-4BAF-A5A5-6FB167B6A0E3}"/>
              </a:ext>
            </a:extLst>
          </p:cNvPr>
          <p:cNvSpPr/>
          <p:nvPr/>
        </p:nvSpPr>
        <p:spPr>
          <a:xfrm>
            <a:off x="250030" y="3562350"/>
            <a:ext cx="378619" cy="2714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6FFB84-5FB8-487B-AC17-8F904E840E98}"/>
              </a:ext>
            </a:extLst>
          </p:cNvPr>
          <p:cNvSpPr/>
          <p:nvPr/>
        </p:nvSpPr>
        <p:spPr>
          <a:xfrm>
            <a:off x="250029" y="3976687"/>
            <a:ext cx="378619" cy="2714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C146495-E10C-4C8C-95E3-56F220AE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1" y="571501"/>
            <a:ext cx="2629121" cy="338008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2766" y="418339"/>
            <a:ext cx="4938074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BD18D6-3AD1-4866-8759-9AD45C4B7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11" b="23852"/>
          <a:stretch/>
        </p:blipFill>
        <p:spPr>
          <a:xfrm>
            <a:off x="4054397" y="761067"/>
            <a:ext cx="4514498" cy="3639483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038600" y="4031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7151991" y="3269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054397" y="28118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4114800" y="9830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7151991" y="1047750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201B7E-D88F-4B2F-84FD-39F6B407E9EF}"/>
              </a:ext>
            </a:extLst>
          </p:cNvPr>
          <p:cNvSpPr txBox="1">
            <a:spLocks/>
          </p:cNvSpPr>
          <p:nvPr/>
        </p:nvSpPr>
        <p:spPr bwMode="auto">
          <a:xfrm>
            <a:off x="7151991" y="2583259"/>
            <a:ext cx="1306209" cy="7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2626</TotalTime>
  <Words>267</Words>
  <Application>Microsoft Office PowerPoint</Application>
  <PresentationFormat>On-screen Show (16:9)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2: NHIỆM VỤ CỦA SINH HỌC</vt:lpstr>
      <vt:lpstr>PowerPoint Presentation</vt:lpstr>
      <vt:lpstr>Sinh vật trong tự nhiên rất đa dạng và phong phú ở nhiều môi trường và có mối quan hệ mật thiết với nhau và con người.</vt:lpstr>
      <vt:lpstr>Sinh vật trong tự nhiên được chia thành 4 nhóm</vt:lpstr>
      <vt:lpstr>PowerPoint Presentation</vt:lpstr>
      <vt:lpstr>2. Nhiệm vụ của sinh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Minh Khai</dc:title>
  <dc:creator>VaiO</dc:creator>
  <cp:lastModifiedBy>Dell</cp:lastModifiedBy>
  <cp:revision>49</cp:revision>
  <dcterms:created xsi:type="dcterms:W3CDTF">2016-11-30T06:52:47Z</dcterms:created>
  <dcterms:modified xsi:type="dcterms:W3CDTF">2020-09-13T16:44:55Z</dcterms:modified>
</cp:coreProperties>
</file>