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96" r:id="rId4"/>
    <p:sldMasterId id="2147483708" r:id="rId5"/>
  </p:sldMasterIdLst>
  <p:sldIdLst>
    <p:sldId id="268" r:id="rId6"/>
    <p:sldId id="280" r:id="rId7"/>
    <p:sldId id="278" r:id="rId8"/>
    <p:sldId id="276" r:id="rId9"/>
    <p:sldId id="257" r:id="rId10"/>
    <p:sldId id="258" r:id="rId11"/>
    <p:sldId id="259" r:id="rId12"/>
    <p:sldId id="260" r:id="rId13"/>
    <p:sldId id="261" r:id="rId14"/>
    <p:sldId id="264" r:id="rId15"/>
    <p:sldId id="262" r:id="rId16"/>
    <p:sldId id="263" r:id="rId17"/>
    <p:sldId id="265" r:id="rId18"/>
    <p:sldId id="282" r:id="rId19"/>
    <p:sldId id="270" r:id="rId20"/>
    <p:sldId id="272"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9" d="100"/>
          <a:sy n="89" d="100"/>
        </p:scale>
        <p:origin x="432"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7943B8A-4FB9-4ADF-AE2B-7CDF144FF747}" type="datetimeFigureOut">
              <a:rPr lang="en-US" smtClean="0"/>
              <a:t>2/16/2021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5FCEA4-179D-4C02-AF9B-678EF3C887E3}" type="slidenum">
              <a:rPr lang="en-US" smtClean="0"/>
              <a:t>‹#›</a:t>
            </a:fld>
            <a:endParaRPr lang="en-US"/>
          </a:p>
        </p:txBody>
      </p:sp>
    </p:spTree>
    <p:extLst>
      <p:ext uri="{BB962C8B-B14F-4D97-AF65-F5344CB8AC3E}">
        <p14:creationId xmlns:p14="http://schemas.microsoft.com/office/powerpoint/2010/main" val="24495426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7943B8A-4FB9-4ADF-AE2B-7CDF144FF747}" type="datetimeFigureOut">
              <a:rPr lang="en-US" smtClean="0"/>
              <a:t>2/16/2021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5FCEA4-179D-4C02-AF9B-678EF3C887E3}" type="slidenum">
              <a:rPr lang="en-US" smtClean="0"/>
              <a:t>‹#›</a:t>
            </a:fld>
            <a:endParaRPr lang="en-US"/>
          </a:p>
        </p:txBody>
      </p:sp>
    </p:spTree>
    <p:extLst>
      <p:ext uri="{BB962C8B-B14F-4D97-AF65-F5344CB8AC3E}">
        <p14:creationId xmlns:p14="http://schemas.microsoft.com/office/powerpoint/2010/main" val="39446271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7943B8A-4FB9-4ADF-AE2B-7CDF144FF747}" type="datetimeFigureOut">
              <a:rPr lang="en-US" smtClean="0"/>
              <a:t>2/16/2021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5FCEA4-179D-4C02-AF9B-678EF3C887E3}" type="slidenum">
              <a:rPr lang="en-US" smtClean="0"/>
              <a:t>‹#›</a:t>
            </a:fld>
            <a:endParaRPr lang="en-US"/>
          </a:p>
        </p:txBody>
      </p:sp>
    </p:spTree>
    <p:extLst>
      <p:ext uri="{BB962C8B-B14F-4D97-AF65-F5344CB8AC3E}">
        <p14:creationId xmlns:p14="http://schemas.microsoft.com/office/powerpoint/2010/main" val="15266964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5204268E-BF7C-4BAA-A459-C3F183785ED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6626559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70E37979-CE02-47AF-91C3-09F9F1C7DF9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888994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76293B77-5086-4FB2-A272-AE86E479013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892367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AFD51D80-7923-4BEF-B58A-6DF1FDC7A71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9596624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E5E8AFC0-26CA-44C3-B5C1-F8725A4856B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5862183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F8371939-5B2F-4FF4-B6F6-0778B5F9560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3262316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E828348D-3175-40F4-87EA-90EAC8BC645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9930652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487F31F9-A6EA-4CBB-9482-C6FA1A6B178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1566588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7943B8A-4FB9-4ADF-AE2B-7CDF144FF747}" type="datetimeFigureOut">
              <a:rPr lang="en-US" smtClean="0"/>
              <a:t>2/16/2021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5FCEA4-179D-4C02-AF9B-678EF3C887E3}" type="slidenum">
              <a:rPr lang="en-US" smtClean="0"/>
              <a:t>‹#›</a:t>
            </a:fld>
            <a:endParaRPr lang="en-US"/>
          </a:p>
        </p:txBody>
      </p:sp>
    </p:spTree>
    <p:extLst>
      <p:ext uri="{BB962C8B-B14F-4D97-AF65-F5344CB8AC3E}">
        <p14:creationId xmlns:p14="http://schemas.microsoft.com/office/powerpoint/2010/main" val="15763320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F1FCCE56-9AE7-40EA-86EC-40016C22B56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312232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09130798-3337-4BD3-AD9C-FF3C2102396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8875373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00D92943-EEA4-4E90-894A-F883BCEBD30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8475214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5204268E-BF7C-4BAA-A459-C3F183785ED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898958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70E37979-CE02-47AF-91C3-09F9F1C7DF9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9603600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76293B77-5086-4FB2-A272-AE86E479013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6429669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AFD51D80-7923-4BEF-B58A-6DF1FDC7A71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099047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E5E8AFC0-26CA-44C3-B5C1-F8725A4856B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57850874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F8371939-5B2F-4FF4-B6F6-0778B5F9560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305898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E828348D-3175-40F4-87EA-90EAC8BC645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560423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7943B8A-4FB9-4ADF-AE2B-7CDF144FF747}" type="datetimeFigureOut">
              <a:rPr lang="en-US" smtClean="0"/>
              <a:t>2/16/2021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5FCEA4-179D-4C02-AF9B-678EF3C887E3}" type="slidenum">
              <a:rPr lang="en-US" smtClean="0"/>
              <a:t>‹#›</a:t>
            </a:fld>
            <a:endParaRPr lang="en-US"/>
          </a:p>
        </p:txBody>
      </p:sp>
    </p:spTree>
    <p:extLst>
      <p:ext uri="{BB962C8B-B14F-4D97-AF65-F5344CB8AC3E}">
        <p14:creationId xmlns:p14="http://schemas.microsoft.com/office/powerpoint/2010/main" val="20515238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487F31F9-A6EA-4CBB-9482-C6FA1A6B178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08212800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F1FCCE56-9AE7-40EA-86EC-40016C22B56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872670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09130798-3337-4BD3-AD9C-FF3C2102396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19357414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00D92943-EEA4-4E90-894A-F883BCEBD30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98680376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5204268E-BF7C-4BAA-A459-C3F183785ED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3791435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70E37979-CE02-47AF-91C3-09F9F1C7DF9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10633914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76293B77-5086-4FB2-A272-AE86E479013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81156489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AFD51D80-7923-4BEF-B58A-6DF1FDC7A71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85542414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E5E8AFC0-26CA-44C3-B5C1-F8725A4856B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4760560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F8371939-5B2F-4FF4-B6F6-0778B5F9560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1523637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7943B8A-4FB9-4ADF-AE2B-7CDF144FF747}" type="datetimeFigureOut">
              <a:rPr lang="en-US" smtClean="0"/>
              <a:t>2/16/2021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5FCEA4-179D-4C02-AF9B-678EF3C887E3}" type="slidenum">
              <a:rPr lang="en-US" smtClean="0"/>
              <a:t>‹#›</a:t>
            </a:fld>
            <a:endParaRPr lang="en-US"/>
          </a:p>
        </p:txBody>
      </p:sp>
    </p:spTree>
    <p:extLst>
      <p:ext uri="{BB962C8B-B14F-4D97-AF65-F5344CB8AC3E}">
        <p14:creationId xmlns:p14="http://schemas.microsoft.com/office/powerpoint/2010/main" val="137567884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E828348D-3175-40F4-87EA-90EAC8BC645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61477583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487F31F9-A6EA-4CBB-9482-C6FA1A6B178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12507803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F1FCCE56-9AE7-40EA-86EC-40016C22B56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4115902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09130798-3337-4BD3-AD9C-FF3C2102396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49205168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00D92943-EEA4-4E90-894A-F883BCEBD30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50708266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62A9D22-0BE7-4796-827A-28EEB15E8CFF}" type="slidenum">
              <a:rPr lang="en-US" altLang="vi-VN">
                <a:solidFill>
                  <a:srgbClr val="000000"/>
                </a:solidFill>
              </a:rPr>
              <a:pPr>
                <a:defRPr/>
              </a:pPr>
              <a:t>‹#›</a:t>
            </a:fld>
            <a:endParaRPr lang="en-US" altLang="vi-VN">
              <a:solidFill>
                <a:srgbClr val="000000"/>
              </a:solidFill>
            </a:endParaRPr>
          </a:p>
        </p:txBody>
      </p:sp>
    </p:spTree>
    <p:extLst>
      <p:ext uri="{BB962C8B-B14F-4D97-AF65-F5344CB8AC3E}">
        <p14:creationId xmlns:p14="http://schemas.microsoft.com/office/powerpoint/2010/main" val="398023060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A08B230-F5EF-4547-A8AD-E4A6C2A04A46}" type="slidenum">
              <a:rPr lang="en-US" altLang="vi-VN">
                <a:solidFill>
                  <a:srgbClr val="000000"/>
                </a:solidFill>
              </a:rPr>
              <a:pPr>
                <a:defRPr/>
              </a:pPr>
              <a:t>‹#›</a:t>
            </a:fld>
            <a:endParaRPr lang="en-US" altLang="vi-VN">
              <a:solidFill>
                <a:srgbClr val="000000"/>
              </a:solidFill>
            </a:endParaRPr>
          </a:p>
        </p:txBody>
      </p:sp>
    </p:spTree>
    <p:extLst>
      <p:ext uri="{BB962C8B-B14F-4D97-AF65-F5344CB8AC3E}">
        <p14:creationId xmlns:p14="http://schemas.microsoft.com/office/powerpoint/2010/main" val="85879065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128A5E8-B2CB-47AA-A7FB-1B094A94D5B2}" type="slidenum">
              <a:rPr lang="en-US" altLang="vi-VN">
                <a:solidFill>
                  <a:srgbClr val="000000"/>
                </a:solidFill>
              </a:rPr>
              <a:pPr>
                <a:defRPr/>
              </a:pPr>
              <a:t>‹#›</a:t>
            </a:fld>
            <a:endParaRPr lang="en-US" altLang="vi-VN">
              <a:solidFill>
                <a:srgbClr val="000000"/>
              </a:solidFill>
            </a:endParaRPr>
          </a:p>
        </p:txBody>
      </p:sp>
    </p:spTree>
    <p:extLst>
      <p:ext uri="{BB962C8B-B14F-4D97-AF65-F5344CB8AC3E}">
        <p14:creationId xmlns:p14="http://schemas.microsoft.com/office/powerpoint/2010/main" val="196067018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EA8F706-CCBF-4ED5-97F6-F97F4738F59A}" type="slidenum">
              <a:rPr lang="en-US" altLang="vi-VN">
                <a:solidFill>
                  <a:srgbClr val="000000"/>
                </a:solidFill>
              </a:rPr>
              <a:pPr>
                <a:defRPr/>
              </a:pPr>
              <a:t>‹#›</a:t>
            </a:fld>
            <a:endParaRPr lang="en-US" altLang="vi-VN">
              <a:solidFill>
                <a:srgbClr val="000000"/>
              </a:solidFill>
            </a:endParaRPr>
          </a:p>
        </p:txBody>
      </p:sp>
    </p:spTree>
    <p:extLst>
      <p:ext uri="{BB962C8B-B14F-4D97-AF65-F5344CB8AC3E}">
        <p14:creationId xmlns:p14="http://schemas.microsoft.com/office/powerpoint/2010/main" val="176092164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EB4AB9F-0EB7-4EBC-BB22-E758D34B167C}" type="slidenum">
              <a:rPr lang="en-US" altLang="vi-VN">
                <a:solidFill>
                  <a:srgbClr val="000000"/>
                </a:solidFill>
              </a:rPr>
              <a:pPr>
                <a:defRPr/>
              </a:pPr>
              <a:t>‹#›</a:t>
            </a:fld>
            <a:endParaRPr lang="en-US" altLang="vi-VN">
              <a:solidFill>
                <a:srgbClr val="000000"/>
              </a:solidFill>
            </a:endParaRPr>
          </a:p>
        </p:txBody>
      </p:sp>
    </p:spTree>
    <p:extLst>
      <p:ext uri="{BB962C8B-B14F-4D97-AF65-F5344CB8AC3E}">
        <p14:creationId xmlns:p14="http://schemas.microsoft.com/office/powerpoint/2010/main" val="10204901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7943B8A-4FB9-4ADF-AE2B-7CDF144FF747}" type="datetimeFigureOut">
              <a:rPr lang="en-US" smtClean="0"/>
              <a:t>2/16/2021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D5FCEA4-179D-4C02-AF9B-678EF3C887E3}" type="slidenum">
              <a:rPr lang="en-US" smtClean="0"/>
              <a:t>‹#›</a:t>
            </a:fld>
            <a:endParaRPr lang="en-US"/>
          </a:p>
        </p:txBody>
      </p:sp>
    </p:spTree>
    <p:extLst>
      <p:ext uri="{BB962C8B-B14F-4D97-AF65-F5344CB8AC3E}">
        <p14:creationId xmlns:p14="http://schemas.microsoft.com/office/powerpoint/2010/main" val="239458993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6569D9E-AC98-4EE8-8040-F5741085EA97}" type="slidenum">
              <a:rPr lang="en-US" altLang="vi-VN">
                <a:solidFill>
                  <a:srgbClr val="000000"/>
                </a:solidFill>
              </a:rPr>
              <a:pPr>
                <a:defRPr/>
              </a:pPr>
              <a:t>‹#›</a:t>
            </a:fld>
            <a:endParaRPr lang="en-US" altLang="vi-VN">
              <a:solidFill>
                <a:srgbClr val="000000"/>
              </a:solidFill>
            </a:endParaRPr>
          </a:p>
        </p:txBody>
      </p:sp>
    </p:spTree>
    <p:extLst>
      <p:ext uri="{BB962C8B-B14F-4D97-AF65-F5344CB8AC3E}">
        <p14:creationId xmlns:p14="http://schemas.microsoft.com/office/powerpoint/2010/main" val="337956143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A495098-94DF-42CF-AEBC-7EE2871E1AC7}" type="slidenum">
              <a:rPr lang="en-US" altLang="vi-VN">
                <a:solidFill>
                  <a:srgbClr val="000000"/>
                </a:solidFill>
              </a:rPr>
              <a:pPr>
                <a:defRPr/>
              </a:pPr>
              <a:t>‹#›</a:t>
            </a:fld>
            <a:endParaRPr lang="en-US" altLang="vi-VN">
              <a:solidFill>
                <a:srgbClr val="000000"/>
              </a:solidFill>
            </a:endParaRPr>
          </a:p>
        </p:txBody>
      </p:sp>
    </p:spTree>
    <p:extLst>
      <p:ext uri="{BB962C8B-B14F-4D97-AF65-F5344CB8AC3E}">
        <p14:creationId xmlns:p14="http://schemas.microsoft.com/office/powerpoint/2010/main" val="363608898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8D16325-ED2C-4A46-B263-189765AF9A54}" type="slidenum">
              <a:rPr lang="en-US" altLang="vi-VN">
                <a:solidFill>
                  <a:srgbClr val="000000"/>
                </a:solidFill>
              </a:rPr>
              <a:pPr>
                <a:defRPr/>
              </a:pPr>
              <a:t>‹#›</a:t>
            </a:fld>
            <a:endParaRPr lang="en-US" altLang="vi-VN">
              <a:solidFill>
                <a:srgbClr val="000000"/>
              </a:solidFill>
            </a:endParaRPr>
          </a:p>
        </p:txBody>
      </p:sp>
    </p:spTree>
    <p:extLst>
      <p:ext uri="{BB962C8B-B14F-4D97-AF65-F5344CB8AC3E}">
        <p14:creationId xmlns:p14="http://schemas.microsoft.com/office/powerpoint/2010/main" val="220133504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E7B05F9-F05D-4D4B-9704-81D39116ECAD}" type="slidenum">
              <a:rPr lang="en-US" altLang="vi-VN">
                <a:solidFill>
                  <a:srgbClr val="000000"/>
                </a:solidFill>
              </a:rPr>
              <a:pPr>
                <a:defRPr/>
              </a:pPr>
              <a:t>‹#›</a:t>
            </a:fld>
            <a:endParaRPr lang="en-US" altLang="vi-VN">
              <a:solidFill>
                <a:srgbClr val="000000"/>
              </a:solidFill>
            </a:endParaRPr>
          </a:p>
        </p:txBody>
      </p:sp>
    </p:spTree>
    <p:extLst>
      <p:ext uri="{BB962C8B-B14F-4D97-AF65-F5344CB8AC3E}">
        <p14:creationId xmlns:p14="http://schemas.microsoft.com/office/powerpoint/2010/main" val="295088709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E61B60C-1D9C-4E30-AA0F-21A0F65E62F4}" type="slidenum">
              <a:rPr lang="en-US" altLang="vi-VN">
                <a:solidFill>
                  <a:srgbClr val="000000"/>
                </a:solidFill>
              </a:rPr>
              <a:pPr>
                <a:defRPr/>
              </a:pPr>
              <a:t>‹#›</a:t>
            </a:fld>
            <a:endParaRPr lang="en-US" altLang="vi-VN">
              <a:solidFill>
                <a:srgbClr val="000000"/>
              </a:solidFill>
            </a:endParaRPr>
          </a:p>
        </p:txBody>
      </p:sp>
    </p:spTree>
    <p:extLst>
      <p:ext uri="{BB962C8B-B14F-4D97-AF65-F5344CB8AC3E}">
        <p14:creationId xmlns:p14="http://schemas.microsoft.com/office/powerpoint/2010/main" val="115559930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32176B8-081E-47B4-B32B-8C33E363297E}" type="slidenum">
              <a:rPr lang="en-US" altLang="vi-VN">
                <a:solidFill>
                  <a:srgbClr val="000000"/>
                </a:solidFill>
              </a:rPr>
              <a:pPr>
                <a:defRPr/>
              </a:pPr>
              <a:t>‹#›</a:t>
            </a:fld>
            <a:endParaRPr lang="en-US" altLang="vi-VN">
              <a:solidFill>
                <a:srgbClr val="000000"/>
              </a:solidFill>
            </a:endParaRPr>
          </a:p>
        </p:txBody>
      </p:sp>
    </p:spTree>
    <p:extLst>
      <p:ext uri="{BB962C8B-B14F-4D97-AF65-F5344CB8AC3E}">
        <p14:creationId xmlns:p14="http://schemas.microsoft.com/office/powerpoint/2010/main" val="16325638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7943B8A-4FB9-4ADF-AE2B-7CDF144FF747}" type="datetimeFigureOut">
              <a:rPr lang="en-US" smtClean="0"/>
              <a:t>2/16/2021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D5FCEA4-179D-4C02-AF9B-678EF3C887E3}" type="slidenum">
              <a:rPr lang="en-US" smtClean="0"/>
              <a:t>‹#›</a:t>
            </a:fld>
            <a:endParaRPr lang="en-US"/>
          </a:p>
        </p:txBody>
      </p:sp>
    </p:spTree>
    <p:extLst>
      <p:ext uri="{BB962C8B-B14F-4D97-AF65-F5344CB8AC3E}">
        <p14:creationId xmlns:p14="http://schemas.microsoft.com/office/powerpoint/2010/main" val="2994504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943B8A-4FB9-4ADF-AE2B-7CDF144FF747}" type="datetimeFigureOut">
              <a:rPr lang="en-US" smtClean="0"/>
              <a:t>2/16/2021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D5FCEA4-179D-4C02-AF9B-678EF3C887E3}" type="slidenum">
              <a:rPr lang="en-US" smtClean="0"/>
              <a:t>‹#›</a:t>
            </a:fld>
            <a:endParaRPr lang="en-US"/>
          </a:p>
        </p:txBody>
      </p:sp>
    </p:spTree>
    <p:extLst>
      <p:ext uri="{BB962C8B-B14F-4D97-AF65-F5344CB8AC3E}">
        <p14:creationId xmlns:p14="http://schemas.microsoft.com/office/powerpoint/2010/main" val="27588074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943B8A-4FB9-4ADF-AE2B-7CDF144FF747}" type="datetimeFigureOut">
              <a:rPr lang="en-US" smtClean="0"/>
              <a:t>2/16/2021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5FCEA4-179D-4C02-AF9B-678EF3C887E3}" type="slidenum">
              <a:rPr lang="en-US" smtClean="0"/>
              <a:t>‹#›</a:t>
            </a:fld>
            <a:endParaRPr lang="en-US"/>
          </a:p>
        </p:txBody>
      </p:sp>
    </p:spTree>
    <p:extLst>
      <p:ext uri="{BB962C8B-B14F-4D97-AF65-F5344CB8AC3E}">
        <p14:creationId xmlns:p14="http://schemas.microsoft.com/office/powerpoint/2010/main" val="3604152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943B8A-4FB9-4ADF-AE2B-7CDF144FF747}" type="datetimeFigureOut">
              <a:rPr lang="en-US" smtClean="0"/>
              <a:t>2/16/2021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5FCEA4-179D-4C02-AF9B-678EF3C887E3}" type="slidenum">
              <a:rPr lang="en-US" smtClean="0"/>
              <a:t>‹#›</a:t>
            </a:fld>
            <a:endParaRPr lang="en-US"/>
          </a:p>
        </p:txBody>
      </p:sp>
    </p:spTree>
    <p:extLst>
      <p:ext uri="{BB962C8B-B14F-4D97-AF65-F5344CB8AC3E}">
        <p14:creationId xmlns:p14="http://schemas.microsoft.com/office/powerpoint/2010/main" val="7627217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2.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943B8A-4FB9-4ADF-AE2B-7CDF144FF747}" type="datetimeFigureOut">
              <a:rPr lang="en-US" smtClean="0"/>
              <a:t>2/16/2021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5FCEA4-179D-4C02-AF9B-678EF3C887E3}" type="slidenum">
              <a:rPr lang="en-US" smtClean="0"/>
              <a:t>‹#›</a:t>
            </a:fld>
            <a:endParaRPr lang="en-US"/>
          </a:p>
        </p:txBody>
      </p:sp>
    </p:spTree>
    <p:extLst>
      <p:ext uri="{BB962C8B-B14F-4D97-AF65-F5344CB8AC3E}">
        <p14:creationId xmlns:p14="http://schemas.microsoft.com/office/powerpoint/2010/main" val="13071958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latin typeface="Arial"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b="0">
                <a:latin typeface="Arial"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lvl1pPr>
          </a:lstStyle>
          <a:p>
            <a:pPr fontAlgn="base">
              <a:spcBef>
                <a:spcPct val="0"/>
              </a:spcBef>
              <a:spcAft>
                <a:spcPct val="0"/>
              </a:spcAft>
            </a:pPr>
            <a:fld id="{E18B2A70-E5E1-4D45-8AA3-41393829A053}" type="slidenum">
              <a:rPr lang="en-US" smtClean="0">
                <a:solidFill>
                  <a:srgbClr val="000000"/>
                </a:solidFill>
              </a:rPr>
              <a:pPr fontAlgn="base">
                <a:spcBef>
                  <a:spcPct val="0"/>
                </a:spcBef>
                <a:spcAft>
                  <a:spcPct val="0"/>
                </a:spcAft>
              </a:pPr>
              <a:t>‹#›</a:t>
            </a:fld>
            <a:endParaRPr lang="en-US" smtClean="0">
              <a:solidFill>
                <a:srgbClr val="000000"/>
              </a:solidFill>
            </a:endParaRPr>
          </a:p>
        </p:txBody>
      </p:sp>
    </p:spTree>
    <p:extLst>
      <p:ext uri="{BB962C8B-B14F-4D97-AF65-F5344CB8AC3E}">
        <p14:creationId xmlns:p14="http://schemas.microsoft.com/office/powerpoint/2010/main" val="5015233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latin typeface="Arial"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b="0">
                <a:latin typeface="Arial"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lvl1pPr>
          </a:lstStyle>
          <a:p>
            <a:pPr fontAlgn="base">
              <a:spcBef>
                <a:spcPct val="0"/>
              </a:spcBef>
              <a:spcAft>
                <a:spcPct val="0"/>
              </a:spcAft>
            </a:pPr>
            <a:fld id="{E18B2A70-E5E1-4D45-8AA3-41393829A053}" type="slidenum">
              <a:rPr lang="en-US" smtClean="0">
                <a:solidFill>
                  <a:srgbClr val="000000"/>
                </a:solidFill>
              </a:rPr>
              <a:pPr fontAlgn="base">
                <a:spcBef>
                  <a:spcPct val="0"/>
                </a:spcBef>
                <a:spcAft>
                  <a:spcPct val="0"/>
                </a:spcAft>
              </a:pPr>
              <a:t>‹#›</a:t>
            </a:fld>
            <a:endParaRPr lang="en-US" smtClean="0">
              <a:solidFill>
                <a:srgbClr val="000000"/>
              </a:solidFill>
            </a:endParaRPr>
          </a:p>
        </p:txBody>
      </p:sp>
    </p:spTree>
    <p:extLst>
      <p:ext uri="{BB962C8B-B14F-4D97-AF65-F5344CB8AC3E}">
        <p14:creationId xmlns:p14="http://schemas.microsoft.com/office/powerpoint/2010/main" val="323397797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latin typeface="Arial"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b="0">
                <a:latin typeface="Arial"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lvl1pPr>
          </a:lstStyle>
          <a:p>
            <a:pPr fontAlgn="base">
              <a:spcBef>
                <a:spcPct val="0"/>
              </a:spcBef>
              <a:spcAft>
                <a:spcPct val="0"/>
              </a:spcAft>
            </a:pPr>
            <a:fld id="{E18B2A70-E5E1-4D45-8AA3-41393829A053}" type="slidenum">
              <a:rPr lang="en-US" smtClean="0">
                <a:solidFill>
                  <a:srgbClr val="000000"/>
                </a:solidFill>
              </a:rPr>
              <a:pPr fontAlgn="base">
                <a:spcBef>
                  <a:spcPct val="0"/>
                </a:spcBef>
                <a:spcAft>
                  <a:spcPct val="0"/>
                </a:spcAft>
              </a:pPr>
              <a:t>‹#›</a:t>
            </a:fld>
            <a:endParaRPr lang="en-US" smtClean="0">
              <a:solidFill>
                <a:srgbClr val="000000"/>
              </a:solidFill>
            </a:endParaRPr>
          </a:p>
        </p:txBody>
      </p:sp>
    </p:spTree>
    <p:extLst>
      <p:ext uri="{BB962C8B-B14F-4D97-AF65-F5344CB8AC3E}">
        <p14:creationId xmlns:p14="http://schemas.microsoft.com/office/powerpoint/2010/main" val="135782853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4000" r="-4000"/>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vi-VN" smtClean="0"/>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vi-VN" smtClean="0"/>
              <a:t>Click to edit Master text styles</a:t>
            </a:r>
          </a:p>
          <a:p>
            <a:pPr lvl="1"/>
            <a:r>
              <a:rPr lang="en-US" altLang="vi-VN" smtClean="0"/>
              <a:t>Second level</a:t>
            </a:r>
          </a:p>
          <a:p>
            <a:pPr lvl="2"/>
            <a:r>
              <a:rPr lang="en-US" altLang="vi-VN" smtClean="0"/>
              <a:t>Third level</a:t>
            </a:r>
          </a:p>
          <a:p>
            <a:pPr lvl="3"/>
            <a:r>
              <a:rPr lang="en-US" altLang="vi-VN" smtClean="0"/>
              <a:t>Fourth level</a:t>
            </a:r>
          </a:p>
          <a:p>
            <a:pPr lvl="4"/>
            <a:r>
              <a:rPr lang="en-US" altLang="vi-VN" smtClean="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defRPr/>
            </a:pPr>
            <a:fld id="{DD71FC7E-A610-4CAB-87DF-B1D0F6054F05}" type="slidenum">
              <a:rPr lang="en-US" altLang="vi-VN">
                <a:solidFill>
                  <a:srgbClr val="000000"/>
                </a:solidFill>
              </a:rPr>
              <a:pPr fontAlgn="base">
                <a:spcBef>
                  <a:spcPct val="0"/>
                </a:spcBef>
                <a:spcAft>
                  <a:spcPct val="0"/>
                </a:spcAft>
                <a:defRPr/>
              </a:pPr>
              <a:t>‹#›</a:t>
            </a:fld>
            <a:endParaRPr lang="en-US" altLang="vi-VN">
              <a:solidFill>
                <a:srgbClr val="000000"/>
              </a:solidFill>
            </a:endParaRPr>
          </a:p>
        </p:txBody>
      </p:sp>
    </p:spTree>
    <p:extLst>
      <p:ext uri="{BB962C8B-B14F-4D97-AF65-F5344CB8AC3E}">
        <p14:creationId xmlns:p14="http://schemas.microsoft.com/office/powerpoint/2010/main" val="2300244062"/>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77630" y="34653"/>
            <a:ext cx="1036320" cy="1408176"/>
          </a:xfrm>
          <a:prstGeom prst="rect">
            <a:avLst/>
          </a:prstGeom>
        </p:spPr>
      </p:pic>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83916" y="34653"/>
            <a:ext cx="1036320" cy="1408176"/>
          </a:xfrm>
          <a:prstGeom prst="rect">
            <a:avLst/>
          </a:prstGeom>
        </p:spPr>
      </p:pic>
      <p:sp>
        <p:nvSpPr>
          <p:cNvPr id="5" name="Rectangle 4"/>
          <p:cNvSpPr/>
          <p:nvPr/>
        </p:nvSpPr>
        <p:spPr>
          <a:xfrm>
            <a:off x="3612427" y="1306396"/>
            <a:ext cx="5438569" cy="1200329"/>
          </a:xfrm>
          <a:prstGeom prst="rect">
            <a:avLst/>
          </a:prstGeom>
        </p:spPr>
        <p:txBody>
          <a:bodyPr wrap="square">
            <a:spAutoFit/>
          </a:bodyPr>
          <a:lstStyle/>
          <a:p>
            <a:r>
              <a:rPr lang="en-US" sz="7200" b="1" i="0" dirty="0" smtClean="0">
                <a:effectLst/>
                <a:latin typeface="Times New Roman" panose="02020603050405020304" pitchFamily="18" charset="0"/>
                <a:cs typeface="Times New Roman" panose="02020603050405020304" pitchFamily="18" charset="0"/>
              </a:rPr>
              <a:t> </a:t>
            </a:r>
            <a:r>
              <a:rPr lang="en-US" sz="7200" b="1" i="0" u="sng" dirty="0" smtClean="0">
                <a:solidFill>
                  <a:schemeClr val="accent2"/>
                </a:solidFill>
                <a:effectLst/>
                <a:latin typeface="Times New Roman" panose="02020603050405020304" pitchFamily="18" charset="0"/>
                <a:cs typeface="Times New Roman" panose="02020603050405020304" pitchFamily="18" charset="0"/>
              </a:rPr>
              <a:t>P64. </a:t>
            </a:r>
            <a:r>
              <a:rPr lang="en-US" sz="7200" b="1" i="0" u="sng" strike="noStrike" dirty="0" smtClean="0">
                <a:solidFill>
                  <a:schemeClr val="accent2"/>
                </a:solidFill>
                <a:effectLst/>
                <a:latin typeface="Times New Roman" panose="02020603050405020304" pitchFamily="18" charset="0"/>
                <a:cs typeface="Times New Roman" panose="02020603050405020304" pitchFamily="18" charset="0"/>
              </a:rPr>
              <a:t>Unit 8</a:t>
            </a:r>
            <a:endParaRPr lang="en-US" sz="7200" b="1" u="sng" dirty="0">
              <a:solidFill>
                <a:schemeClr val="accent2"/>
              </a:solidFill>
              <a:latin typeface="Times New Roman" panose="02020603050405020304" pitchFamily="18" charset="0"/>
              <a:cs typeface="Times New Roman" panose="02020603050405020304" pitchFamily="18" charset="0"/>
            </a:endParaRPr>
          </a:p>
        </p:txBody>
      </p:sp>
      <p:sp>
        <p:nvSpPr>
          <p:cNvPr id="6" name="Horizontal Scroll 5"/>
          <p:cNvSpPr/>
          <p:nvPr/>
        </p:nvSpPr>
        <p:spPr>
          <a:xfrm>
            <a:off x="2350838" y="2201952"/>
            <a:ext cx="7741494" cy="3111949"/>
          </a:xfrm>
          <a:prstGeom prst="horizontalScroll">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smtClean="0">
                <a:solidFill>
                  <a:srgbClr val="FF0000"/>
                </a:solidFill>
                <a:latin typeface="Times New Roman" panose="02020603050405020304" pitchFamily="18" charset="0"/>
                <a:cs typeface="Times New Roman" panose="02020603050405020304" pitchFamily="18" charset="0"/>
              </a:rPr>
              <a:t>TOURISM</a:t>
            </a:r>
            <a:endParaRPr lang="en-US" sz="6600" b="1" dirty="0">
              <a:solidFill>
                <a:srgbClr val="FF0000"/>
              </a:solidFill>
              <a:latin typeface="Times New Roman" panose="02020603050405020304" pitchFamily="18" charset="0"/>
              <a:cs typeface="Times New Roman" panose="02020603050405020304" pitchFamily="18" charset="0"/>
            </a:endParaRPr>
          </a:p>
        </p:txBody>
      </p:sp>
      <p:sp>
        <p:nvSpPr>
          <p:cNvPr id="7" name="Rectangle 6"/>
          <p:cNvSpPr/>
          <p:nvPr/>
        </p:nvSpPr>
        <p:spPr>
          <a:xfrm>
            <a:off x="3179036" y="5235826"/>
            <a:ext cx="6913295" cy="769441"/>
          </a:xfrm>
          <a:prstGeom prst="rect">
            <a:avLst/>
          </a:prstGeom>
        </p:spPr>
        <p:txBody>
          <a:bodyPr wrap="square">
            <a:spAutoFit/>
          </a:bodyPr>
          <a:lstStyle/>
          <a:p>
            <a:r>
              <a:rPr lang="en-US" sz="4400" b="1" i="0" u="none" strike="noStrike" dirty="0" smtClean="0">
                <a:effectLst/>
                <a:latin typeface="Times New Roman" panose="02020603050405020304" pitchFamily="18" charset="0"/>
                <a:cs typeface="Times New Roman" panose="02020603050405020304" pitchFamily="18" charset="0"/>
              </a:rPr>
              <a:t>Lesson 3:A Closer Look 2 </a:t>
            </a:r>
            <a:endParaRPr lang="en-US" sz="4400" b="1" i="0" dirty="0">
              <a:effectLst/>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766235" cy="1206927"/>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648" y="5029763"/>
            <a:ext cx="2094058" cy="2049559"/>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11129" y="4892356"/>
            <a:ext cx="2094058" cy="2049559"/>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011129" y="1516204"/>
            <a:ext cx="2615378" cy="2854522"/>
          </a:xfrm>
          <a:prstGeom prst="rect">
            <a:avLst/>
          </a:prstGeom>
        </p:spPr>
      </p:pic>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030867" y="5620546"/>
            <a:ext cx="1847191" cy="1120502"/>
          </a:xfrm>
          <a:prstGeom prst="rect">
            <a:avLst/>
          </a:prstGeom>
        </p:spPr>
      </p:pic>
      <p:pic>
        <p:nvPicPr>
          <p:cNvPr id="13" name="Pictur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883179" y="3766936"/>
            <a:ext cx="3174979" cy="3174979"/>
          </a:xfrm>
          <a:prstGeom prst="rect">
            <a:avLst/>
          </a:prstGeom>
        </p:spPr>
      </p:pic>
      <p:pic>
        <p:nvPicPr>
          <p:cNvPr id="14" name="Picture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818887" y="1515503"/>
            <a:ext cx="917485" cy="1036218"/>
          </a:xfrm>
          <a:prstGeom prst="rect">
            <a:avLst/>
          </a:prstGeom>
        </p:spPr>
      </p:pic>
      <p:pic>
        <p:nvPicPr>
          <p:cNvPr id="15" name="Picture 1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856057" y="286701"/>
            <a:ext cx="2337190" cy="2311627"/>
          </a:xfrm>
          <a:prstGeom prst="rect">
            <a:avLst/>
          </a:prstGeom>
        </p:spPr>
      </p:pic>
    </p:spTree>
    <p:extLst>
      <p:ext uri="{BB962C8B-B14F-4D97-AF65-F5344CB8AC3E}">
        <p14:creationId xmlns:p14="http://schemas.microsoft.com/office/powerpoint/2010/main" val="203637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57051" y="1635054"/>
            <a:ext cx="3065172" cy="584775"/>
          </a:xfrm>
          <a:prstGeom prst="rect">
            <a:avLst/>
          </a:prstGeom>
        </p:spPr>
        <p:txBody>
          <a:bodyPr wrap="square">
            <a:spAutoFit/>
          </a:bodyPr>
          <a:lstStyle/>
          <a:p>
            <a:r>
              <a:rPr lang="en-US" sz="3200" b="1" dirty="0">
                <a:solidFill>
                  <a:srgbClr val="FF6600"/>
                </a:solidFill>
                <a:latin typeface="Times New Roman" panose="02020603050405020304" pitchFamily="18" charset="0"/>
                <a:cs typeface="Times New Roman" panose="02020603050405020304" pitchFamily="18" charset="0"/>
              </a:rPr>
              <a:t>Forbidden City</a:t>
            </a:r>
            <a:endParaRPr lang="en-US" sz="3200" b="1" i="0" dirty="0">
              <a:solidFill>
                <a:srgbClr val="FF6600"/>
              </a:solidFill>
              <a:effectLst/>
              <a:latin typeface="Times New Roman" panose="02020603050405020304" pitchFamily="18" charset="0"/>
              <a:cs typeface="Times New Roman" panose="02020603050405020304" pitchFamily="18" charset="0"/>
            </a:endParaRPr>
          </a:p>
        </p:txBody>
      </p:sp>
      <p:sp>
        <p:nvSpPr>
          <p:cNvPr id="5" name="Rectangle 4"/>
          <p:cNvSpPr/>
          <p:nvPr/>
        </p:nvSpPr>
        <p:spPr>
          <a:xfrm>
            <a:off x="6773032" y="1766675"/>
            <a:ext cx="2316660" cy="584775"/>
          </a:xfrm>
          <a:prstGeom prst="rect">
            <a:avLst/>
          </a:prstGeom>
        </p:spPr>
        <p:txBody>
          <a:bodyPr wrap="none">
            <a:spAutoFit/>
          </a:bodyPr>
          <a:lstStyle/>
          <a:p>
            <a:r>
              <a:rPr lang="en-US" sz="3200" b="1" dirty="0">
                <a:solidFill>
                  <a:srgbClr val="FF6600"/>
                </a:solidFill>
                <a:latin typeface="Times New Roman" panose="02020603050405020304" pitchFamily="18" charset="0"/>
                <a:cs typeface="Times New Roman" panose="02020603050405020304" pitchFamily="18" charset="0"/>
              </a:rPr>
              <a:t>Lake Baikal</a:t>
            </a:r>
          </a:p>
        </p:txBody>
      </p:sp>
      <p:sp>
        <p:nvSpPr>
          <p:cNvPr id="6" name="Rectangle 5"/>
          <p:cNvSpPr/>
          <p:nvPr/>
        </p:nvSpPr>
        <p:spPr>
          <a:xfrm>
            <a:off x="3905439" y="523413"/>
            <a:ext cx="2727029" cy="584775"/>
          </a:xfrm>
          <a:prstGeom prst="rect">
            <a:avLst/>
          </a:prstGeom>
        </p:spPr>
        <p:txBody>
          <a:bodyPr wrap="none">
            <a:spAutoFit/>
          </a:bodyPr>
          <a:lstStyle/>
          <a:p>
            <a:r>
              <a:rPr lang="en-US" sz="3200" b="1" dirty="0" smtClean="0">
                <a:solidFill>
                  <a:srgbClr val="FF6600"/>
                </a:solidFill>
                <a:latin typeface="Times New Roman" panose="02020603050405020304" pitchFamily="18" charset="0"/>
                <a:cs typeface="Times New Roman" panose="02020603050405020304" pitchFamily="18" charset="0"/>
              </a:rPr>
              <a:t>Amazon </a:t>
            </a:r>
            <a:r>
              <a:rPr lang="en-US" sz="3200" b="1" dirty="0">
                <a:solidFill>
                  <a:srgbClr val="FF6600"/>
                </a:solidFill>
                <a:latin typeface="Times New Roman" panose="02020603050405020304" pitchFamily="18" charset="0"/>
                <a:cs typeface="Times New Roman" panose="02020603050405020304" pitchFamily="18" charset="0"/>
              </a:rPr>
              <a:t>River</a:t>
            </a:r>
          </a:p>
        </p:txBody>
      </p:sp>
      <p:sp>
        <p:nvSpPr>
          <p:cNvPr id="7" name="Rectangle 6"/>
          <p:cNvSpPr/>
          <p:nvPr/>
        </p:nvSpPr>
        <p:spPr>
          <a:xfrm>
            <a:off x="7463473" y="574946"/>
            <a:ext cx="1576072" cy="584775"/>
          </a:xfrm>
          <a:prstGeom prst="rect">
            <a:avLst/>
          </a:prstGeom>
        </p:spPr>
        <p:txBody>
          <a:bodyPr wrap="none">
            <a:spAutoFit/>
          </a:bodyPr>
          <a:lstStyle/>
          <a:p>
            <a:r>
              <a:rPr lang="en-US" sz="3200" b="1" dirty="0">
                <a:solidFill>
                  <a:srgbClr val="FF6600"/>
                </a:solidFill>
                <a:latin typeface="Times New Roman" panose="02020603050405020304" pitchFamily="18" charset="0"/>
                <a:cs typeface="Times New Roman" panose="02020603050405020304" pitchFamily="18" charset="0"/>
              </a:rPr>
              <a:t>Thames</a:t>
            </a:r>
          </a:p>
        </p:txBody>
      </p:sp>
      <p:sp>
        <p:nvSpPr>
          <p:cNvPr id="8" name="Rectangle 7"/>
          <p:cNvSpPr/>
          <p:nvPr/>
        </p:nvSpPr>
        <p:spPr>
          <a:xfrm>
            <a:off x="9125483" y="574946"/>
            <a:ext cx="3169457" cy="584775"/>
          </a:xfrm>
          <a:prstGeom prst="rect">
            <a:avLst/>
          </a:prstGeom>
        </p:spPr>
        <p:txBody>
          <a:bodyPr wrap="none">
            <a:spAutoFit/>
          </a:bodyPr>
          <a:lstStyle/>
          <a:p>
            <a:r>
              <a:rPr lang="en-US" sz="3200" b="1" dirty="0">
                <a:solidFill>
                  <a:srgbClr val="FF6600"/>
                </a:solidFill>
                <a:latin typeface="Times New Roman" panose="02020603050405020304" pitchFamily="18" charset="0"/>
                <a:cs typeface="Times New Roman" panose="02020603050405020304" pitchFamily="18" charset="0"/>
              </a:rPr>
              <a:t>Statue of Liberty</a:t>
            </a:r>
          </a:p>
        </p:txBody>
      </p:sp>
      <p:sp>
        <p:nvSpPr>
          <p:cNvPr id="9" name="Rectangle 8"/>
          <p:cNvSpPr/>
          <p:nvPr/>
        </p:nvSpPr>
        <p:spPr>
          <a:xfrm>
            <a:off x="46666" y="1077217"/>
            <a:ext cx="2499402" cy="584775"/>
          </a:xfrm>
          <a:prstGeom prst="rect">
            <a:avLst/>
          </a:prstGeom>
        </p:spPr>
        <p:txBody>
          <a:bodyPr wrap="none">
            <a:spAutoFit/>
          </a:bodyPr>
          <a:lstStyle/>
          <a:p>
            <a:r>
              <a:rPr lang="en-US" sz="3200" b="1" dirty="0">
                <a:solidFill>
                  <a:srgbClr val="FF6600"/>
                </a:solidFill>
                <a:latin typeface="Times New Roman" panose="02020603050405020304" pitchFamily="18" charset="0"/>
                <a:cs typeface="Times New Roman" panose="02020603050405020304" pitchFamily="18" charset="0"/>
              </a:rPr>
              <a:t>Lake Geneva</a:t>
            </a:r>
          </a:p>
        </p:txBody>
      </p:sp>
      <p:sp>
        <p:nvSpPr>
          <p:cNvPr id="10" name="Rectangle 9"/>
          <p:cNvSpPr/>
          <p:nvPr/>
        </p:nvSpPr>
        <p:spPr>
          <a:xfrm>
            <a:off x="2721774" y="1081814"/>
            <a:ext cx="3079689" cy="584775"/>
          </a:xfrm>
          <a:prstGeom prst="rect">
            <a:avLst/>
          </a:prstGeom>
        </p:spPr>
        <p:txBody>
          <a:bodyPr wrap="none">
            <a:spAutoFit/>
          </a:bodyPr>
          <a:lstStyle/>
          <a:p>
            <a:r>
              <a:rPr lang="en-US" sz="3200" b="1" dirty="0">
                <a:solidFill>
                  <a:srgbClr val="FF6600"/>
                </a:solidFill>
                <a:latin typeface="Times New Roman" panose="02020603050405020304" pitchFamily="18" charset="0"/>
                <a:cs typeface="Times New Roman" panose="02020603050405020304" pitchFamily="18" charset="0"/>
              </a:rPr>
              <a:t>Son </a:t>
            </a:r>
            <a:r>
              <a:rPr lang="en-US" sz="3200" b="1" dirty="0" err="1">
                <a:solidFill>
                  <a:srgbClr val="FF6600"/>
                </a:solidFill>
                <a:latin typeface="Times New Roman" panose="02020603050405020304" pitchFamily="18" charset="0"/>
                <a:cs typeface="Times New Roman" panose="02020603050405020304" pitchFamily="18" charset="0"/>
              </a:rPr>
              <a:t>Doong</a:t>
            </a:r>
            <a:r>
              <a:rPr lang="en-US" sz="3200" b="1" dirty="0">
                <a:solidFill>
                  <a:srgbClr val="FF6600"/>
                </a:solidFill>
                <a:latin typeface="Times New Roman" panose="02020603050405020304" pitchFamily="18" charset="0"/>
                <a:cs typeface="Times New Roman" panose="02020603050405020304" pitchFamily="18" charset="0"/>
              </a:rPr>
              <a:t> Cave</a:t>
            </a:r>
          </a:p>
        </p:txBody>
      </p:sp>
      <p:sp>
        <p:nvSpPr>
          <p:cNvPr id="11" name="Rectangle 10"/>
          <p:cNvSpPr/>
          <p:nvPr/>
        </p:nvSpPr>
        <p:spPr>
          <a:xfrm>
            <a:off x="5887401" y="1128186"/>
            <a:ext cx="2510624" cy="584775"/>
          </a:xfrm>
          <a:prstGeom prst="rect">
            <a:avLst/>
          </a:prstGeom>
        </p:spPr>
        <p:txBody>
          <a:bodyPr wrap="none">
            <a:spAutoFit/>
          </a:bodyPr>
          <a:lstStyle/>
          <a:p>
            <a:r>
              <a:rPr lang="en-US" sz="3200" b="1" dirty="0">
                <a:solidFill>
                  <a:srgbClr val="FF6600"/>
                </a:solidFill>
                <a:latin typeface="Times New Roman" panose="02020603050405020304" pitchFamily="18" charset="0"/>
                <a:cs typeface="Times New Roman" panose="02020603050405020304" pitchFamily="18" charset="0"/>
              </a:rPr>
              <a:t>Ha Long Bay</a:t>
            </a:r>
          </a:p>
        </p:txBody>
      </p:sp>
      <p:sp>
        <p:nvSpPr>
          <p:cNvPr id="12" name="Rectangle 11"/>
          <p:cNvSpPr/>
          <p:nvPr/>
        </p:nvSpPr>
        <p:spPr>
          <a:xfrm>
            <a:off x="8363735" y="1185205"/>
            <a:ext cx="2346476" cy="584775"/>
          </a:xfrm>
          <a:prstGeom prst="rect">
            <a:avLst/>
          </a:prstGeom>
        </p:spPr>
        <p:txBody>
          <a:bodyPr wrap="none">
            <a:spAutoFit/>
          </a:bodyPr>
          <a:lstStyle/>
          <a:p>
            <a:r>
              <a:rPr lang="en-US" sz="3200" b="1" dirty="0">
                <a:solidFill>
                  <a:srgbClr val="FF6600"/>
                </a:solidFill>
                <a:latin typeface="Times New Roman" panose="02020603050405020304" pitchFamily="18" charset="0"/>
                <a:cs typeface="Times New Roman" panose="02020603050405020304" pitchFamily="18" charset="0"/>
              </a:rPr>
              <a:t>Angkor </a:t>
            </a:r>
            <a:r>
              <a:rPr lang="en-US" sz="3200" b="1" dirty="0" err="1">
                <a:solidFill>
                  <a:srgbClr val="FF6600"/>
                </a:solidFill>
                <a:latin typeface="Times New Roman" panose="02020603050405020304" pitchFamily="18" charset="0"/>
                <a:cs typeface="Times New Roman" panose="02020603050405020304" pitchFamily="18" charset="0"/>
              </a:rPr>
              <a:t>Wat</a:t>
            </a:r>
            <a:endParaRPr lang="en-US" sz="3200" b="1" dirty="0">
              <a:solidFill>
                <a:srgbClr val="FF6600"/>
              </a:solidFill>
              <a:latin typeface="Times New Roman" panose="02020603050405020304" pitchFamily="18" charset="0"/>
              <a:cs typeface="Times New Roman" panose="02020603050405020304" pitchFamily="18" charset="0"/>
            </a:endParaRPr>
          </a:p>
        </p:txBody>
      </p:sp>
      <p:sp>
        <p:nvSpPr>
          <p:cNvPr id="24" name="Rectangle 23"/>
          <p:cNvSpPr/>
          <p:nvPr/>
        </p:nvSpPr>
        <p:spPr>
          <a:xfrm>
            <a:off x="46666" y="25484"/>
            <a:ext cx="12192000" cy="1077218"/>
          </a:xfrm>
          <a:prstGeom prst="rect">
            <a:avLst/>
          </a:prstGeom>
        </p:spPr>
        <p:txBody>
          <a:bodyPr wrap="square">
            <a:spAutoFit/>
          </a:bodyPr>
          <a:lstStyle/>
          <a:p>
            <a:r>
              <a:rPr lang="en-US" sz="3200" b="1" dirty="0">
                <a:solidFill>
                  <a:srgbClr val="7030A0"/>
                </a:solidFill>
                <a:latin typeface="Times New Roman" panose="02020603050405020304" pitchFamily="18" charset="0"/>
                <a:cs typeface="Times New Roman" panose="02020603050405020304" pitchFamily="18" charset="0"/>
              </a:rPr>
              <a:t>b. Choose one item above and say what you know about it as a tourist attraction</a:t>
            </a:r>
            <a:r>
              <a:rPr lang="en-US" sz="3200" b="1" dirty="0" smtClean="0">
                <a:solidFill>
                  <a:srgbClr val="7030A0"/>
                </a:solidFill>
                <a:latin typeface="Times New Roman" panose="02020603050405020304" pitchFamily="18" charset="0"/>
                <a:cs typeface="Times New Roman" panose="02020603050405020304" pitchFamily="18" charset="0"/>
              </a:rPr>
              <a:t>.</a:t>
            </a:r>
            <a:endParaRPr lang="en-US" sz="3200" b="1" dirty="0">
              <a:solidFill>
                <a:srgbClr val="7030A0"/>
              </a:solidFill>
              <a:latin typeface="Times New Roman" panose="02020603050405020304" pitchFamily="18" charset="0"/>
              <a:cs typeface="Times New Roman" panose="02020603050405020304" pitchFamily="18" charset="0"/>
            </a:endParaRPr>
          </a:p>
        </p:txBody>
      </p:sp>
      <p:sp>
        <p:nvSpPr>
          <p:cNvPr id="13" name="Rectangle 12"/>
          <p:cNvSpPr/>
          <p:nvPr/>
        </p:nvSpPr>
        <p:spPr>
          <a:xfrm>
            <a:off x="1" y="2421337"/>
            <a:ext cx="12192000" cy="3539430"/>
          </a:xfrm>
          <a:prstGeom prst="rect">
            <a:avLst/>
          </a:prstGeom>
        </p:spPr>
        <p:txBody>
          <a:bodyPr wrap="square">
            <a:spAutoFit/>
          </a:bodyPr>
          <a:lstStyle/>
          <a:p>
            <a:r>
              <a:rPr lang="en-US" sz="3200" b="1" dirty="0" smtClean="0">
                <a:latin typeface="Times New Roman" panose="02020603050405020304" pitchFamily="18" charset="0"/>
                <a:cs typeface="Times New Roman" panose="02020603050405020304" pitchFamily="18"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lang="en-US"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510690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252" y="265044"/>
            <a:ext cx="12192000" cy="1938992"/>
          </a:xfrm>
          <a:prstGeom prst="rect">
            <a:avLst/>
          </a:prstGeom>
        </p:spPr>
        <p:txBody>
          <a:bodyPr wrap="square">
            <a:spAutoFit/>
          </a:bodyPr>
          <a:lstStyle/>
          <a:p>
            <a:r>
              <a:rPr lang="en-US" sz="4000" b="1" dirty="0">
                <a:solidFill>
                  <a:srgbClr val="0000FF"/>
                </a:solidFill>
                <a:latin typeface="Times New Roman" panose="02020603050405020304" pitchFamily="18" charset="0"/>
                <a:cs typeface="Times New Roman" panose="02020603050405020304" pitchFamily="18" charset="0"/>
              </a:rPr>
              <a:t>3.a</a:t>
            </a:r>
            <a:r>
              <a:rPr lang="en-US" sz="4000" b="1" dirty="0">
                <a:solidFill>
                  <a:srgbClr val="000000"/>
                </a:solidFill>
                <a:latin typeface="Times New Roman" panose="02020603050405020304" pitchFamily="18" charset="0"/>
                <a:cs typeface="Times New Roman" panose="02020603050405020304" pitchFamily="18" charset="0"/>
              </a:rPr>
              <a:t> Write answers to the questions, using a, an, the or zero article in each answer. Give three true answers, but two untrue ones. </a:t>
            </a:r>
            <a:endParaRPr lang="en-US" sz="4000" b="1" dirty="0">
              <a:latin typeface="Times New Roman" panose="02020603050405020304" pitchFamily="18" charset="0"/>
              <a:cs typeface="Times New Roman" panose="02020603050405020304" pitchFamily="18" charset="0"/>
            </a:endParaRPr>
          </a:p>
        </p:txBody>
      </p:sp>
      <p:sp>
        <p:nvSpPr>
          <p:cNvPr id="5" name="Rectangle 4"/>
          <p:cNvSpPr/>
          <p:nvPr/>
        </p:nvSpPr>
        <p:spPr>
          <a:xfrm>
            <a:off x="0" y="2424318"/>
            <a:ext cx="12192000" cy="1323439"/>
          </a:xfrm>
          <a:prstGeom prst="rect">
            <a:avLst/>
          </a:prstGeom>
        </p:spPr>
        <p:txBody>
          <a:bodyPr wrap="square">
            <a:spAutoFit/>
          </a:bodyPr>
          <a:lstStyle/>
          <a:p>
            <a:r>
              <a:rPr lang="en-US" sz="4000" b="1" dirty="0">
                <a:solidFill>
                  <a:srgbClr val="0000FF"/>
                </a:solidFill>
                <a:latin typeface="Times New Roman" panose="02020603050405020304" pitchFamily="18" charset="0"/>
                <a:cs typeface="Times New Roman" panose="02020603050405020304" pitchFamily="18" charset="0"/>
              </a:rPr>
              <a:t>3.b.</a:t>
            </a:r>
            <a:r>
              <a:rPr lang="en-US" sz="4000" b="1" dirty="0">
                <a:solidFill>
                  <a:srgbClr val="000000"/>
                </a:solidFill>
                <a:latin typeface="Times New Roman" panose="02020603050405020304" pitchFamily="18" charset="0"/>
                <a:cs typeface="Times New Roman" panose="02020603050405020304" pitchFamily="18" charset="0"/>
              </a:rPr>
              <a:t> Tell your answer to your partner and ask him/her to guess which answer are not true</a:t>
            </a:r>
            <a:r>
              <a:rPr lang="en-US" sz="4000" b="1" dirty="0" smtClean="0">
                <a:solidFill>
                  <a:srgbClr val="000000"/>
                </a:solidFill>
                <a:latin typeface="Times New Roman" panose="02020603050405020304" pitchFamily="18" charset="0"/>
                <a:cs typeface="Times New Roman" panose="02020603050405020304" pitchFamily="18" charset="0"/>
              </a:rPr>
              <a:t>.</a:t>
            </a:r>
            <a:endParaRPr lang="en-US" sz="4000" dirty="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252" y="3968041"/>
            <a:ext cx="2097026" cy="2889959"/>
          </a:xfrm>
          <a:prstGeom prst="rect">
            <a:avLst/>
          </a:prstGeom>
        </p:spPr>
      </p:pic>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08226" y="3968040"/>
            <a:ext cx="2097026" cy="2889959"/>
          </a:xfrm>
          <a:prstGeom prst="rect">
            <a:avLst/>
          </a:prstGeom>
        </p:spPr>
      </p:pic>
    </p:spTree>
    <p:extLst>
      <p:ext uri="{BB962C8B-B14F-4D97-AF65-F5344CB8AC3E}">
        <p14:creationId xmlns:p14="http://schemas.microsoft.com/office/powerpoint/2010/main" val="8946283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0005391" cy="584775"/>
          </a:xfrm>
          <a:prstGeom prst="rect">
            <a:avLst/>
          </a:prstGeom>
        </p:spPr>
        <p:txBody>
          <a:bodyPr wrap="square">
            <a:spAutoFit/>
          </a:bodyPr>
          <a:lstStyle/>
          <a:p>
            <a:r>
              <a:rPr lang="en-US" sz="3200" b="1" dirty="0">
                <a:solidFill>
                  <a:srgbClr val="000000"/>
                </a:solidFill>
                <a:latin typeface="Times New Roman" panose="02020603050405020304" pitchFamily="18" charset="0"/>
                <a:cs typeface="Times New Roman" panose="02020603050405020304" pitchFamily="18" charset="0"/>
              </a:rPr>
              <a:t>1.</a:t>
            </a:r>
            <a:r>
              <a:rPr lang="en-US" sz="3200" dirty="0">
                <a:solidFill>
                  <a:srgbClr val="000000"/>
                </a:solidFill>
                <a:latin typeface="Times New Roman" panose="02020603050405020304" pitchFamily="18" charset="0"/>
                <a:cs typeface="Times New Roman" panose="02020603050405020304" pitchFamily="18" charset="0"/>
              </a:rPr>
              <a:t> What color and type of bicycle would you like to have</a:t>
            </a:r>
            <a:r>
              <a:rPr lang="en-US" sz="3200" dirty="0" smtClean="0">
                <a:solidFill>
                  <a:srgbClr val="000000"/>
                </a:solidFill>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sp>
        <p:nvSpPr>
          <p:cNvPr id="5" name="Rectangle 4"/>
          <p:cNvSpPr/>
          <p:nvPr/>
        </p:nvSpPr>
        <p:spPr>
          <a:xfrm>
            <a:off x="0" y="666318"/>
            <a:ext cx="8136835" cy="584775"/>
          </a:xfrm>
          <a:prstGeom prst="rect">
            <a:avLst/>
          </a:prstGeom>
        </p:spPr>
        <p:txBody>
          <a:bodyPr wrap="square">
            <a:spAutoFit/>
          </a:bodyPr>
          <a:lstStyle/>
          <a:p>
            <a:r>
              <a:rPr lang="en-US" sz="3200" dirty="0">
                <a:solidFill>
                  <a:srgbClr val="00B050"/>
                </a:solidFill>
                <a:latin typeface="Times New Roman" panose="02020603050405020304" pitchFamily="18" charset="0"/>
                <a:cs typeface="Times New Roman" panose="02020603050405020304" pitchFamily="18" charset="0"/>
              </a:rPr>
              <a:t>=&gt; I would like to have a normal black bicycle</a:t>
            </a:r>
            <a:r>
              <a:rPr lang="en-US" sz="3200" dirty="0" smtClean="0">
                <a:solidFill>
                  <a:srgbClr val="00B050"/>
                </a:solidFill>
                <a:latin typeface="Times New Roman" panose="02020603050405020304" pitchFamily="18" charset="0"/>
                <a:cs typeface="Times New Roman" panose="02020603050405020304" pitchFamily="18" charset="0"/>
              </a:rPr>
              <a:t>.</a:t>
            </a:r>
            <a:endParaRPr lang="en-US" sz="3200" dirty="0">
              <a:solidFill>
                <a:srgbClr val="00B050"/>
              </a:solidFill>
              <a:latin typeface="Times New Roman" panose="02020603050405020304" pitchFamily="18" charset="0"/>
              <a:cs typeface="Times New Roman" panose="02020603050405020304" pitchFamily="18" charset="0"/>
            </a:endParaRPr>
          </a:p>
        </p:txBody>
      </p:sp>
      <p:sp>
        <p:nvSpPr>
          <p:cNvPr id="6" name="Rectangle 5"/>
          <p:cNvSpPr/>
          <p:nvPr/>
        </p:nvSpPr>
        <p:spPr>
          <a:xfrm>
            <a:off x="0" y="1332637"/>
            <a:ext cx="12072730" cy="584775"/>
          </a:xfrm>
          <a:prstGeom prst="rect">
            <a:avLst/>
          </a:prstGeom>
        </p:spPr>
        <p:txBody>
          <a:bodyPr wrap="square">
            <a:spAutoFit/>
          </a:bodyPr>
          <a:lstStyle/>
          <a:p>
            <a:r>
              <a:rPr lang="en-US" sz="3200" b="1" dirty="0">
                <a:solidFill>
                  <a:srgbClr val="000000"/>
                </a:solidFill>
                <a:latin typeface="Times New Roman" panose="02020603050405020304" pitchFamily="18" charset="0"/>
                <a:cs typeface="Times New Roman" panose="02020603050405020304" pitchFamily="18" charset="0"/>
              </a:rPr>
              <a:t>2.</a:t>
            </a:r>
            <a:r>
              <a:rPr lang="en-US" sz="3200" dirty="0">
                <a:solidFill>
                  <a:srgbClr val="000000"/>
                </a:solidFill>
                <a:latin typeface="Times New Roman" panose="02020603050405020304" pitchFamily="18" charset="0"/>
                <a:cs typeface="Times New Roman" panose="02020603050405020304" pitchFamily="18" charset="0"/>
              </a:rPr>
              <a:t> Which holiday destination do you prefer: city, mountains, seaside</a:t>
            </a:r>
            <a:r>
              <a:rPr lang="en-US" sz="3200" dirty="0" smtClean="0">
                <a:solidFill>
                  <a:srgbClr val="000000"/>
                </a:solidFill>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sp>
        <p:nvSpPr>
          <p:cNvPr id="7" name="Rectangle 6"/>
          <p:cNvSpPr/>
          <p:nvPr/>
        </p:nvSpPr>
        <p:spPr>
          <a:xfrm>
            <a:off x="0" y="1966476"/>
            <a:ext cx="7195930" cy="584775"/>
          </a:xfrm>
          <a:prstGeom prst="rect">
            <a:avLst/>
          </a:prstGeom>
        </p:spPr>
        <p:txBody>
          <a:bodyPr wrap="square">
            <a:spAutoFit/>
          </a:bodyPr>
          <a:lstStyle/>
          <a:p>
            <a:r>
              <a:rPr lang="en-US" sz="3200" dirty="0">
                <a:solidFill>
                  <a:srgbClr val="00B050"/>
                </a:solidFill>
                <a:latin typeface="Times New Roman" panose="02020603050405020304" pitchFamily="18" charset="0"/>
                <a:cs typeface="Times New Roman" panose="02020603050405020304" pitchFamily="18" charset="0"/>
              </a:rPr>
              <a:t>=&gt; I prefer to have holiday in a mountain</a:t>
            </a:r>
            <a:r>
              <a:rPr lang="en-US" sz="3200" dirty="0" smtClean="0">
                <a:solidFill>
                  <a:srgbClr val="00B050"/>
                </a:solidFill>
                <a:latin typeface="Times New Roman" panose="02020603050405020304" pitchFamily="18" charset="0"/>
                <a:cs typeface="Times New Roman" panose="02020603050405020304" pitchFamily="18" charset="0"/>
              </a:rPr>
              <a:t>.</a:t>
            </a:r>
            <a:endParaRPr lang="en-US" sz="3200" dirty="0">
              <a:solidFill>
                <a:srgbClr val="00B050"/>
              </a:solidFill>
              <a:latin typeface="Times New Roman" panose="02020603050405020304" pitchFamily="18" charset="0"/>
              <a:cs typeface="Times New Roman" panose="02020603050405020304" pitchFamily="18" charset="0"/>
            </a:endParaRPr>
          </a:p>
        </p:txBody>
      </p:sp>
      <p:sp>
        <p:nvSpPr>
          <p:cNvPr id="8" name="Rectangle 7"/>
          <p:cNvSpPr/>
          <p:nvPr/>
        </p:nvSpPr>
        <p:spPr>
          <a:xfrm>
            <a:off x="0" y="2518772"/>
            <a:ext cx="8322365" cy="584775"/>
          </a:xfrm>
          <a:prstGeom prst="rect">
            <a:avLst/>
          </a:prstGeom>
        </p:spPr>
        <p:txBody>
          <a:bodyPr wrap="square">
            <a:spAutoFit/>
          </a:bodyPr>
          <a:lstStyle/>
          <a:p>
            <a:r>
              <a:rPr lang="en-US" sz="3200" b="1" dirty="0">
                <a:latin typeface="Times New Roman" panose="02020603050405020304" pitchFamily="18" charset="0"/>
                <a:cs typeface="Times New Roman" panose="02020603050405020304" pitchFamily="18" charset="0"/>
              </a:rPr>
              <a:t>3.</a:t>
            </a:r>
            <a:r>
              <a:rPr lang="en-US" sz="3200" dirty="0">
                <a:latin typeface="Times New Roman" panose="02020603050405020304" pitchFamily="18" charset="0"/>
                <a:cs typeface="Times New Roman" panose="02020603050405020304" pitchFamily="18" charset="0"/>
              </a:rPr>
              <a:t> Where would you like to go on holiday next</a:t>
            </a:r>
            <a:r>
              <a:rPr lang="en-US" sz="3200" dirty="0" smtClean="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sp>
        <p:nvSpPr>
          <p:cNvPr id="9" name="Rectangle 8"/>
          <p:cNvSpPr/>
          <p:nvPr/>
        </p:nvSpPr>
        <p:spPr>
          <a:xfrm>
            <a:off x="0" y="3103547"/>
            <a:ext cx="7341704" cy="584775"/>
          </a:xfrm>
          <a:prstGeom prst="rect">
            <a:avLst/>
          </a:prstGeom>
        </p:spPr>
        <p:txBody>
          <a:bodyPr wrap="square">
            <a:spAutoFit/>
          </a:bodyPr>
          <a:lstStyle/>
          <a:p>
            <a:r>
              <a:rPr lang="en-US" sz="3200" dirty="0">
                <a:solidFill>
                  <a:srgbClr val="00B050"/>
                </a:solidFill>
                <a:latin typeface="Times New Roman" panose="02020603050405020304" pitchFamily="18" charset="0"/>
                <a:cs typeface="Times New Roman" panose="02020603050405020304" pitchFamily="18" charset="0"/>
              </a:rPr>
              <a:t>=&gt; I’d like to go to Paris on next holiday</a:t>
            </a:r>
            <a:r>
              <a:rPr lang="en-US" sz="3200" dirty="0" smtClean="0">
                <a:solidFill>
                  <a:srgbClr val="00B050"/>
                </a:solidFill>
                <a:latin typeface="Times New Roman" panose="02020603050405020304" pitchFamily="18" charset="0"/>
                <a:cs typeface="Times New Roman" panose="02020603050405020304" pitchFamily="18" charset="0"/>
              </a:rPr>
              <a:t>.</a:t>
            </a:r>
            <a:endParaRPr lang="en-US" sz="3200" dirty="0">
              <a:solidFill>
                <a:srgbClr val="00B050"/>
              </a:solidFill>
              <a:latin typeface="Times New Roman" panose="02020603050405020304" pitchFamily="18" charset="0"/>
              <a:cs typeface="Times New Roman" panose="02020603050405020304" pitchFamily="18" charset="0"/>
            </a:endParaRPr>
          </a:p>
        </p:txBody>
      </p:sp>
      <p:sp>
        <p:nvSpPr>
          <p:cNvPr id="10" name="Rectangle 9"/>
          <p:cNvSpPr/>
          <p:nvPr/>
        </p:nvSpPr>
        <p:spPr>
          <a:xfrm>
            <a:off x="0" y="3688322"/>
            <a:ext cx="7964557" cy="584775"/>
          </a:xfrm>
          <a:prstGeom prst="rect">
            <a:avLst/>
          </a:prstGeom>
        </p:spPr>
        <p:txBody>
          <a:bodyPr wrap="square">
            <a:spAutoFit/>
          </a:bodyPr>
          <a:lstStyle/>
          <a:p>
            <a:r>
              <a:rPr lang="en-US" sz="3200" b="1" dirty="0">
                <a:solidFill>
                  <a:srgbClr val="000000"/>
                </a:solidFill>
                <a:latin typeface="Times New Roman" panose="02020603050405020304" pitchFamily="18" charset="0"/>
                <a:cs typeface="Times New Roman" panose="02020603050405020304" pitchFamily="18" charset="0"/>
              </a:rPr>
              <a:t>4.</a:t>
            </a:r>
            <a:r>
              <a:rPr lang="en-US" sz="3200" dirty="0">
                <a:solidFill>
                  <a:srgbClr val="000000"/>
                </a:solidFill>
                <a:latin typeface="Times New Roman" panose="02020603050405020304" pitchFamily="18" charset="0"/>
                <a:cs typeface="Times New Roman" panose="02020603050405020304" pitchFamily="18" charset="0"/>
              </a:rPr>
              <a:t> What's your </a:t>
            </a:r>
            <a:r>
              <a:rPr lang="en-US" sz="3200" dirty="0" err="1">
                <a:solidFill>
                  <a:srgbClr val="000000"/>
                </a:solidFill>
                <a:latin typeface="Times New Roman" panose="02020603050405020304" pitchFamily="18" charset="0"/>
                <a:cs typeface="Times New Roman" panose="02020603050405020304" pitchFamily="18" charset="0"/>
              </a:rPr>
              <a:t>favourite</a:t>
            </a:r>
            <a:r>
              <a:rPr lang="en-US" sz="3200" dirty="0">
                <a:solidFill>
                  <a:srgbClr val="000000"/>
                </a:solidFill>
                <a:latin typeface="Times New Roman" panose="02020603050405020304" pitchFamily="18" charset="0"/>
                <a:cs typeface="Times New Roman" panose="02020603050405020304" pitchFamily="18" charset="0"/>
              </a:rPr>
              <a:t> time of the year</a:t>
            </a:r>
            <a:r>
              <a:rPr lang="en-US" sz="3200" dirty="0" smtClean="0">
                <a:solidFill>
                  <a:srgbClr val="000000"/>
                </a:solidFill>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sp>
        <p:nvSpPr>
          <p:cNvPr id="11" name="Rectangle 10"/>
          <p:cNvSpPr/>
          <p:nvPr/>
        </p:nvSpPr>
        <p:spPr>
          <a:xfrm>
            <a:off x="-13255" y="4193821"/>
            <a:ext cx="3199722" cy="584775"/>
          </a:xfrm>
          <a:prstGeom prst="rect">
            <a:avLst/>
          </a:prstGeom>
        </p:spPr>
        <p:txBody>
          <a:bodyPr wrap="none">
            <a:spAutoFit/>
          </a:bodyPr>
          <a:lstStyle/>
          <a:p>
            <a:r>
              <a:rPr lang="en-US" sz="3200" dirty="0">
                <a:solidFill>
                  <a:srgbClr val="00B050"/>
                </a:solidFill>
                <a:latin typeface="Times New Roman" panose="02020603050405020304" pitchFamily="18" charset="0"/>
                <a:cs typeface="Times New Roman" panose="02020603050405020304" pitchFamily="18" charset="0"/>
              </a:rPr>
              <a:t>=&gt; I love summer.</a:t>
            </a:r>
          </a:p>
        </p:txBody>
      </p:sp>
      <p:sp>
        <p:nvSpPr>
          <p:cNvPr id="12" name="Rectangle 11"/>
          <p:cNvSpPr/>
          <p:nvPr/>
        </p:nvSpPr>
        <p:spPr>
          <a:xfrm>
            <a:off x="0" y="4720461"/>
            <a:ext cx="11416748" cy="584775"/>
          </a:xfrm>
          <a:prstGeom prst="rect">
            <a:avLst/>
          </a:prstGeom>
        </p:spPr>
        <p:txBody>
          <a:bodyPr wrap="square">
            <a:spAutoFit/>
          </a:bodyPr>
          <a:lstStyle/>
          <a:p>
            <a:r>
              <a:rPr lang="en-US" sz="3200" b="1" dirty="0">
                <a:solidFill>
                  <a:srgbClr val="000000"/>
                </a:solidFill>
                <a:latin typeface="Times New Roman" panose="02020603050405020304" pitchFamily="18" charset="0"/>
                <a:cs typeface="Times New Roman" panose="02020603050405020304" pitchFamily="18" charset="0"/>
              </a:rPr>
              <a:t>5.</a:t>
            </a:r>
            <a:r>
              <a:rPr lang="en-US" sz="3200" dirty="0">
                <a:solidFill>
                  <a:srgbClr val="000000"/>
                </a:solidFill>
                <a:latin typeface="Times New Roman" panose="02020603050405020304" pitchFamily="18" charset="0"/>
                <a:cs typeface="Times New Roman" panose="02020603050405020304" pitchFamily="18" charset="0"/>
              </a:rPr>
              <a:t> Have you ever travelled anywhere by plane? Please explain</a:t>
            </a:r>
            <a:r>
              <a:rPr lang="en-US" sz="3200" dirty="0" smtClean="0">
                <a:solidFill>
                  <a:srgbClr val="000000"/>
                </a:solidFill>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sp>
        <p:nvSpPr>
          <p:cNvPr id="13" name="Rectangle 12"/>
          <p:cNvSpPr/>
          <p:nvPr/>
        </p:nvSpPr>
        <p:spPr>
          <a:xfrm>
            <a:off x="-53010" y="5239017"/>
            <a:ext cx="12251636" cy="1077218"/>
          </a:xfrm>
          <a:prstGeom prst="rect">
            <a:avLst/>
          </a:prstGeom>
        </p:spPr>
        <p:txBody>
          <a:bodyPr wrap="square">
            <a:spAutoFit/>
          </a:bodyPr>
          <a:lstStyle/>
          <a:p>
            <a:r>
              <a:rPr lang="en-US" sz="3200" dirty="0">
                <a:solidFill>
                  <a:srgbClr val="00B050"/>
                </a:solidFill>
                <a:latin typeface="Times New Roman" panose="02020603050405020304" pitchFamily="18" charset="0"/>
                <a:cs typeface="Times New Roman" panose="02020603050405020304" pitchFamily="18" charset="0"/>
              </a:rPr>
              <a:t>=&gt; I have never travelled anywhere by plane because I haven’t any chance</a:t>
            </a:r>
            <a:r>
              <a:rPr lang="en-US" sz="3200" dirty="0" smtClean="0">
                <a:solidFill>
                  <a:srgbClr val="00B050"/>
                </a:solidFill>
                <a:latin typeface="Times New Roman" panose="02020603050405020304" pitchFamily="18" charset="0"/>
                <a:cs typeface="Times New Roman" panose="02020603050405020304" pitchFamily="18" charset="0"/>
              </a:rPr>
              <a:t>.</a:t>
            </a:r>
            <a:endParaRPr lang="en-US" sz="3200" dirty="0">
              <a:solidFill>
                <a:srgbClr val="00B05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69091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down)">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wipe(down)">
                                      <p:cBhvr>
                                        <p:cTn id="17" dur="500"/>
                                        <p:tgtEl>
                                          <p:spTgt spid="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1">
                                            <p:txEl>
                                              <p:pRg st="0" end="0"/>
                                            </p:txEl>
                                          </p:spTgt>
                                        </p:tgtEl>
                                        <p:attrNameLst>
                                          <p:attrName>style.visibility</p:attrName>
                                        </p:attrNameLst>
                                      </p:cBhvr>
                                      <p:to>
                                        <p:strVal val="visible"/>
                                      </p:to>
                                    </p:set>
                                    <p:animEffect transition="in" filter="wipe(down)">
                                      <p:cBhvr>
                                        <p:cTn id="22" dur="500"/>
                                        <p:tgtEl>
                                          <p:spTgt spid="11">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down)">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1077218"/>
          </a:xfrm>
          <a:prstGeom prst="rect">
            <a:avLst/>
          </a:prstGeom>
        </p:spPr>
        <p:txBody>
          <a:bodyPr wrap="square">
            <a:spAutoFit/>
          </a:bodyPr>
          <a:lstStyle/>
          <a:p>
            <a:r>
              <a:rPr lang="en-US" sz="3200" b="1" dirty="0">
                <a:solidFill>
                  <a:srgbClr val="0000FF"/>
                </a:solidFill>
                <a:latin typeface="Times New Roman" panose="02020603050405020304" pitchFamily="18" charset="0"/>
                <a:cs typeface="Times New Roman" panose="02020603050405020304" pitchFamily="18" charset="0"/>
              </a:rPr>
              <a:t>4.</a:t>
            </a:r>
            <a:r>
              <a:rPr lang="en-US" sz="3200" b="1" dirty="0">
                <a:solidFill>
                  <a:srgbClr val="000000"/>
                </a:solidFill>
                <a:latin typeface="Times New Roman" panose="02020603050405020304" pitchFamily="18" charset="0"/>
                <a:cs typeface="Times New Roman" panose="02020603050405020304" pitchFamily="18" charset="0"/>
              </a:rPr>
              <a:t> Make full sentences from the words/phrases, adding articles as needed. Then mark them as true (T) false (F). </a:t>
            </a:r>
            <a:endParaRPr lang="en-US" sz="3200" b="1"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2074" y="1378039"/>
            <a:ext cx="9789758" cy="4468969"/>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2073" y="1077218"/>
            <a:ext cx="9609509" cy="5780782"/>
          </a:xfrm>
          <a:prstGeom prst="rect">
            <a:avLst/>
          </a:prstGeom>
        </p:spPr>
      </p:pic>
    </p:spTree>
    <p:extLst>
      <p:ext uri="{BB962C8B-B14F-4D97-AF65-F5344CB8AC3E}">
        <p14:creationId xmlns:p14="http://schemas.microsoft.com/office/powerpoint/2010/main" val="369765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51463" y="1150938"/>
            <a:ext cx="4195762" cy="646112"/>
          </a:xfrm>
          <a:prstGeom prst="rect">
            <a:avLst/>
          </a:prstGeom>
        </p:spPr>
        <p:style>
          <a:lnRef idx="3">
            <a:schemeClr val="lt1"/>
          </a:lnRef>
          <a:fillRef idx="1">
            <a:schemeClr val="accent2"/>
          </a:fillRef>
          <a:effectRef idx="1">
            <a:schemeClr val="accent2"/>
          </a:effectRef>
          <a:fontRef idx="minor">
            <a:schemeClr val="lt1"/>
          </a:fontRef>
        </p:style>
        <p:txBody>
          <a:bodyPr>
            <a:spAutoFit/>
          </a:bodyPr>
          <a:lstStyle/>
          <a:p>
            <a:pPr algn="ctr" fontAlgn="base">
              <a:spcBef>
                <a:spcPct val="0"/>
              </a:spcBef>
              <a:spcAft>
                <a:spcPct val="0"/>
              </a:spcAft>
              <a:defRPr/>
            </a:pPr>
            <a:r>
              <a:rPr lang="en-US" sz="3600" b="1" dirty="0">
                <a:solidFill>
                  <a:srgbClr val="FFFFFF"/>
                </a:solidFill>
              </a:rPr>
              <a:t>A</a:t>
            </a:r>
            <a:endParaRPr lang="en-US" sz="3600" dirty="0">
              <a:solidFill>
                <a:srgbClr val="FFFFFF"/>
              </a:solidFill>
            </a:endParaRPr>
          </a:p>
        </p:txBody>
      </p:sp>
      <p:sp>
        <p:nvSpPr>
          <p:cNvPr id="6" name="Rectangle 5"/>
          <p:cNvSpPr/>
          <p:nvPr/>
        </p:nvSpPr>
        <p:spPr>
          <a:xfrm>
            <a:off x="5370514" y="2468563"/>
            <a:ext cx="4194175" cy="646112"/>
          </a:xfrm>
          <a:prstGeom prst="rect">
            <a:avLst/>
          </a:prstGeom>
        </p:spPr>
        <p:style>
          <a:lnRef idx="3">
            <a:schemeClr val="lt1"/>
          </a:lnRef>
          <a:fillRef idx="1">
            <a:schemeClr val="accent2"/>
          </a:fillRef>
          <a:effectRef idx="1">
            <a:schemeClr val="accent2"/>
          </a:effectRef>
          <a:fontRef idx="minor">
            <a:schemeClr val="lt1"/>
          </a:fontRef>
        </p:style>
        <p:txBody>
          <a:bodyPr>
            <a:spAutoFit/>
          </a:bodyPr>
          <a:lstStyle/>
          <a:p>
            <a:pPr algn="ctr" fontAlgn="base">
              <a:spcBef>
                <a:spcPct val="0"/>
              </a:spcBef>
              <a:spcAft>
                <a:spcPct val="0"/>
              </a:spcAft>
              <a:defRPr/>
            </a:pPr>
            <a:r>
              <a:rPr lang="en-US" sz="3600" b="1" dirty="0" smtClean="0">
                <a:solidFill>
                  <a:srgbClr val="FFFFFF"/>
                </a:solidFill>
              </a:rPr>
              <a:t>An</a:t>
            </a:r>
            <a:endParaRPr lang="en-US" sz="3600" dirty="0">
              <a:solidFill>
                <a:srgbClr val="FFFFFF"/>
              </a:solidFill>
            </a:endParaRPr>
          </a:p>
        </p:txBody>
      </p:sp>
      <p:sp>
        <p:nvSpPr>
          <p:cNvPr id="7" name="Rectangle 6"/>
          <p:cNvSpPr/>
          <p:nvPr/>
        </p:nvSpPr>
        <p:spPr>
          <a:xfrm>
            <a:off x="5351463" y="3887788"/>
            <a:ext cx="4313830" cy="646331"/>
          </a:xfrm>
          <a:prstGeom prst="rect">
            <a:avLst/>
          </a:prstGeom>
        </p:spPr>
        <p:style>
          <a:lnRef idx="3">
            <a:schemeClr val="lt1"/>
          </a:lnRef>
          <a:fillRef idx="1">
            <a:schemeClr val="accent2"/>
          </a:fillRef>
          <a:effectRef idx="1">
            <a:schemeClr val="accent2"/>
          </a:effectRef>
          <a:fontRef idx="minor">
            <a:schemeClr val="lt1"/>
          </a:fontRef>
        </p:style>
        <p:txBody>
          <a:bodyPr wrap="square">
            <a:spAutoFit/>
          </a:bodyPr>
          <a:lstStyle/>
          <a:p>
            <a:pPr algn="ctr" fontAlgn="base">
              <a:spcBef>
                <a:spcPct val="0"/>
              </a:spcBef>
              <a:spcAft>
                <a:spcPct val="0"/>
              </a:spcAft>
              <a:defRPr/>
            </a:pPr>
            <a:r>
              <a:rPr lang="en-US" sz="3600" b="1" dirty="0" smtClean="0">
                <a:solidFill>
                  <a:srgbClr val="FFFFFF"/>
                </a:solidFill>
              </a:rPr>
              <a:t>The</a:t>
            </a:r>
            <a:endParaRPr lang="en-US" sz="3600" dirty="0">
              <a:solidFill>
                <a:srgbClr val="FFFFFF"/>
              </a:solidFill>
            </a:endParaRPr>
          </a:p>
        </p:txBody>
      </p:sp>
      <p:sp>
        <p:nvSpPr>
          <p:cNvPr id="8" name="Rectangle 7"/>
          <p:cNvSpPr/>
          <p:nvPr/>
        </p:nvSpPr>
        <p:spPr>
          <a:xfrm>
            <a:off x="5334001" y="5013326"/>
            <a:ext cx="4195763" cy="646113"/>
          </a:xfrm>
          <a:prstGeom prst="rect">
            <a:avLst/>
          </a:prstGeom>
        </p:spPr>
        <p:style>
          <a:lnRef idx="3">
            <a:schemeClr val="lt1"/>
          </a:lnRef>
          <a:fillRef idx="1">
            <a:schemeClr val="accent2"/>
          </a:fillRef>
          <a:effectRef idx="1">
            <a:schemeClr val="accent2"/>
          </a:effectRef>
          <a:fontRef idx="minor">
            <a:schemeClr val="lt1"/>
          </a:fontRef>
        </p:style>
        <p:txBody>
          <a:bodyPr>
            <a:spAutoFit/>
          </a:bodyPr>
          <a:lstStyle/>
          <a:p>
            <a:pPr algn="ctr" fontAlgn="base">
              <a:spcBef>
                <a:spcPct val="0"/>
              </a:spcBef>
              <a:spcAft>
                <a:spcPct val="0"/>
              </a:spcAft>
              <a:defRPr/>
            </a:pPr>
            <a:r>
              <a:rPr lang="en-US" sz="3600" b="1" dirty="0" smtClean="0">
                <a:solidFill>
                  <a:srgbClr val="FFFFFF"/>
                </a:solidFill>
              </a:rPr>
              <a:t>Zero</a:t>
            </a:r>
            <a:endParaRPr lang="en-US" sz="3600" dirty="0">
              <a:solidFill>
                <a:srgbClr val="FFFFFF"/>
              </a:solidFill>
            </a:endParaRPr>
          </a:p>
        </p:txBody>
      </p:sp>
      <p:sp>
        <p:nvSpPr>
          <p:cNvPr id="9" name="Oval 8"/>
          <p:cNvSpPr/>
          <p:nvPr/>
        </p:nvSpPr>
        <p:spPr>
          <a:xfrm>
            <a:off x="2057400" y="1143000"/>
            <a:ext cx="2133600" cy="4668838"/>
          </a:xfrm>
          <a:prstGeom prst="ellipse">
            <a:avLst/>
          </a:prstGeom>
        </p:spPr>
        <p:style>
          <a:lnRef idx="2">
            <a:schemeClr val="accent2"/>
          </a:lnRef>
          <a:fillRef idx="1">
            <a:schemeClr val="lt1"/>
          </a:fillRef>
          <a:effectRef idx="0">
            <a:schemeClr val="accent2"/>
          </a:effectRef>
          <a:fontRef idx="minor">
            <a:schemeClr val="dk1"/>
          </a:fontRef>
        </p:style>
        <p:txBody>
          <a:bodyPr anchor="ctr"/>
          <a:lstStyle/>
          <a:p>
            <a:pPr algn="ctr" eaLnBrk="0" fontAlgn="base" hangingPunct="0">
              <a:spcBef>
                <a:spcPct val="0"/>
              </a:spcBef>
              <a:spcAft>
                <a:spcPct val="0"/>
              </a:spcAft>
              <a:defRPr/>
            </a:pPr>
            <a:r>
              <a:rPr lang="en-US" sz="3600" b="1" dirty="0" smtClean="0">
                <a:solidFill>
                  <a:srgbClr val="002060"/>
                </a:solidFill>
                <a:latin typeface="Comic Sans MS" panose="030F0702030302020204" pitchFamily="66" charset="0"/>
              </a:rPr>
              <a:t>A</a:t>
            </a:r>
            <a:endParaRPr lang="en-US" sz="3600" b="1" dirty="0">
              <a:solidFill>
                <a:srgbClr val="002060"/>
              </a:solidFill>
              <a:latin typeface="Comic Sans MS" panose="030F0702030302020204" pitchFamily="66" charset="0"/>
            </a:endParaRPr>
          </a:p>
          <a:p>
            <a:pPr algn="ctr" eaLnBrk="0" fontAlgn="base" hangingPunct="0">
              <a:spcBef>
                <a:spcPct val="0"/>
              </a:spcBef>
              <a:spcAft>
                <a:spcPct val="0"/>
              </a:spcAft>
              <a:defRPr/>
            </a:pPr>
            <a:r>
              <a:rPr lang="en-US" sz="3600" b="1" dirty="0" smtClean="0">
                <a:solidFill>
                  <a:srgbClr val="002060"/>
                </a:solidFill>
                <a:latin typeface="Comic Sans MS" panose="030F0702030302020204" pitchFamily="66" charset="0"/>
              </a:rPr>
              <a:t>R</a:t>
            </a:r>
            <a:endParaRPr lang="en-US" sz="3600" b="1" dirty="0">
              <a:solidFill>
                <a:srgbClr val="002060"/>
              </a:solidFill>
              <a:latin typeface="Comic Sans MS" panose="030F0702030302020204" pitchFamily="66" charset="0"/>
            </a:endParaRPr>
          </a:p>
          <a:p>
            <a:pPr algn="ctr" eaLnBrk="0" fontAlgn="base" hangingPunct="0">
              <a:spcBef>
                <a:spcPct val="0"/>
              </a:spcBef>
              <a:spcAft>
                <a:spcPct val="0"/>
              </a:spcAft>
              <a:defRPr/>
            </a:pPr>
            <a:r>
              <a:rPr lang="en-US" sz="3600" b="1" dirty="0" smtClean="0">
                <a:solidFill>
                  <a:srgbClr val="002060"/>
                </a:solidFill>
                <a:latin typeface="Comic Sans MS" panose="030F0702030302020204" pitchFamily="66" charset="0"/>
              </a:rPr>
              <a:t>T</a:t>
            </a:r>
            <a:endParaRPr lang="en-US" sz="3600" b="1" dirty="0">
              <a:solidFill>
                <a:srgbClr val="002060"/>
              </a:solidFill>
              <a:latin typeface="Comic Sans MS" panose="030F0702030302020204" pitchFamily="66" charset="0"/>
            </a:endParaRPr>
          </a:p>
          <a:p>
            <a:pPr algn="ctr" eaLnBrk="0" fontAlgn="base" hangingPunct="0">
              <a:spcBef>
                <a:spcPct val="0"/>
              </a:spcBef>
              <a:spcAft>
                <a:spcPct val="0"/>
              </a:spcAft>
              <a:defRPr/>
            </a:pPr>
            <a:r>
              <a:rPr lang="en-US" sz="3600" b="1" dirty="0" smtClean="0">
                <a:solidFill>
                  <a:srgbClr val="002060"/>
                </a:solidFill>
                <a:latin typeface="Comic Sans MS" panose="030F0702030302020204" pitchFamily="66" charset="0"/>
              </a:rPr>
              <a:t>I</a:t>
            </a:r>
            <a:endParaRPr lang="en-US" sz="3600" b="1" dirty="0">
              <a:solidFill>
                <a:srgbClr val="002060"/>
              </a:solidFill>
              <a:latin typeface="Comic Sans MS" panose="030F0702030302020204" pitchFamily="66" charset="0"/>
            </a:endParaRPr>
          </a:p>
          <a:p>
            <a:pPr algn="ctr" eaLnBrk="0" fontAlgn="base" hangingPunct="0">
              <a:spcBef>
                <a:spcPct val="0"/>
              </a:spcBef>
              <a:spcAft>
                <a:spcPct val="0"/>
              </a:spcAft>
              <a:defRPr/>
            </a:pPr>
            <a:r>
              <a:rPr lang="en-US" sz="3600" b="1" dirty="0" smtClean="0">
                <a:solidFill>
                  <a:srgbClr val="002060"/>
                </a:solidFill>
                <a:latin typeface="Comic Sans MS" panose="030F0702030302020204" pitchFamily="66" charset="0"/>
              </a:rPr>
              <a:t>C</a:t>
            </a:r>
            <a:endParaRPr lang="en-US" sz="3600" b="1" dirty="0">
              <a:solidFill>
                <a:srgbClr val="002060"/>
              </a:solidFill>
              <a:latin typeface="Comic Sans MS" panose="030F0702030302020204" pitchFamily="66" charset="0"/>
            </a:endParaRPr>
          </a:p>
          <a:p>
            <a:pPr algn="ctr" eaLnBrk="0" fontAlgn="base" hangingPunct="0">
              <a:spcBef>
                <a:spcPct val="0"/>
              </a:spcBef>
              <a:spcAft>
                <a:spcPct val="0"/>
              </a:spcAft>
              <a:defRPr/>
            </a:pPr>
            <a:r>
              <a:rPr lang="en-US" sz="3600" b="1" dirty="0" smtClean="0">
                <a:solidFill>
                  <a:srgbClr val="002060"/>
                </a:solidFill>
                <a:latin typeface="Comic Sans MS" panose="030F0702030302020204" pitchFamily="66" charset="0"/>
              </a:rPr>
              <a:t>L</a:t>
            </a:r>
            <a:endParaRPr lang="en-US" sz="3600" b="1" dirty="0">
              <a:solidFill>
                <a:srgbClr val="002060"/>
              </a:solidFill>
              <a:latin typeface="Comic Sans MS" panose="030F0702030302020204" pitchFamily="66" charset="0"/>
            </a:endParaRPr>
          </a:p>
          <a:p>
            <a:pPr algn="ctr" eaLnBrk="0" fontAlgn="base" hangingPunct="0">
              <a:spcBef>
                <a:spcPct val="0"/>
              </a:spcBef>
              <a:spcAft>
                <a:spcPct val="0"/>
              </a:spcAft>
              <a:defRPr/>
            </a:pPr>
            <a:r>
              <a:rPr lang="en-US" sz="3600" b="1" dirty="0" smtClean="0">
                <a:solidFill>
                  <a:srgbClr val="002060"/>
                </a:solidFill>
                <a:latin typeface="Comic Sans MS" panose="030F0702030302020204" pitchFamily="66" charset="0"/>
              </a:rPr>
              <a:t>E</a:t>
            </a:r>
            <a:endParaRPr lang="en-US" sz="3600" b="1" dirty="0">
              <a:solidFill>
                <a:srgbClr val="002060"/>
              </a:solidFill>
              <a:latin typeface="Comic Sans MS" panose="030F0702030302020204" pitchFamily="66" charset="0"/>
            </a:endParaRPr>
          </a:p>
          <a:p>
            <a:pPr algn="ctr" eaLnBrk="0" fontAlgn="base" hangingPunct="0">
              <a:spcBef>
                <a:spcPct val="0"/>
              </a:spcBef>
              <a:spcAft>
                <a:spcPct val="0"/>
              </a:spcAft>
              <a:defRPr/>
            </a:pPr>
            <a:r>
              <a:rPr lang="en-US" sz="3600" b="1" dirty="0">
                <a:solidFill>
                  <a:srgbClr val="002060"/>
                </a:solidFill>
                <a:latin typeface="Comic Sans MS" panose="030F0702030302020204" pitchFamily="66" charset="0"/>
              </a:rPr>
              <a:t>S</a:t>
            </a:r>
          </a:p>
        </p:txBody>
      </p:sp>
      <p:cxnSp>
        <p:nvCxnSpPr>
          <p:cNvPr id="11" name="Straight Arrow Connector 10"/>
          <p:cNvCxnSpPr>
            <a:stCxn id="9" idx="6"/>
          </p:cNvCxnSpPr>
          <p:nvPr/>
        </p:nvCxnSpPr>
        <p:spPr>
          <a:xfrm flipV="1">
            <a:off x="4191000" y="1797051"/>
            <a:ext cx="1143000" cy="167957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3" name="Straight Arrow Connector 12"/>
          <p:cNvCxnSpPr>
            <a:stCxn id="9" idx="6"/>
          </p:cNvCxnSpPr>
          <p:nvPr/>
        </p:nvCxnSpPr>
        <p:spPr>
          <a:xfrm flipV="1">
            <a:off x="4191000" y="3084513"/>
            <a:ext cx="1143000" cy="39211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5" name="Straight Arrow Connector 14"/>
          <p:cNvCxnSpPr>
            <a:stCxn id="9" idx="6"/>
          </p:cNvCxnSpPr>
          <p:nvPr/>
        </p:nvCxnSpPr>
        <p:spPr>
          <a:xfrm>
            <a:off x="4191000" y="3476626"/>
            <a:ext cx="1143000" cy="40957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7" name="Straight Arrow Connector 16"/>
          <p:cNvCxnSpPr>
            <a:stCxn id="9" idx="6"/>
          </p:cNvCxnSpPr>
          <p:nvPr/>
        </p:nvCxnSpPr>
        <p:spPr>
          <a:xfrm>
            <a:off x="4191000" y="3476625"/>
            <a:ext cx="1143000" cy="15367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 name="Rectangle 1"/>
          <p:cNvSpPr/>
          <p:nvPr/>
        </p:nvSpPr>
        <p:spPr>
          <a:xfrm>
            <a:off x="2717563" y="273465"/>
            <a:ext cx="8537248" cy="4785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rgbClr val="FF0000"/>
                </a:solidFill>
              </a:rPr>
              <a:t>Ask students to retell the use of articles.</a:t>
            </a:r>
            <a:endParaRPr lang="en-US" sz="3600" dirty="0">
              <a:solidFill>
                <a:srgbClr val="FF0000"/>
              </a:solidFill>
            </a:endParaRPr>
          </a:p>
        </p:txBody>
      </p:sp>
    </p:spTree>
    <p:extLst>
      <p:ext uri="{BB962C8B-B14F-4D97-AF65-F5344CB8AC3E}">
        <p14:creationId xmlns:p14="http://schemas.microsoft.com/office/powerpoint/2010/main" val="42172930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500"/>
                                        <p:tgtEl>
                                          <p:spTgt spid="1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left)">
                                      <p:cBhvr>
                                        <p:cTn id="22" dur="500"/>
                                        <p:tgtEl>
                                          <p:spTgt spid="1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wipe(left)">
                                      <p:cBhvr>
                                        <p:cTn id="32" dur="500"/>
                                        <p:tgtEl>
                                          <p:spTgt spid="4"/>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ipe(left)">
                                      <p:cBhvr>
                                        <p:cTn id="37" dur="500"/>
                                        <p:tgtEl>
                                          <p:spTgt spid="6"/>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wipe(left)">
                                      <p:cBhvr>
                                        <p:cTn id="42" dur="500"/>
                                        <p:tgtEl>
                                          <p:spTgt spid="7"/>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wipe(left)">
                                      <p:cBhvr>
                                        <p:cTn id="4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endParaRPr lang="en-US" smtClean="0"/>
          </a:p>
        </p:txBody>
      </p:sp>
      <p:sp>
        <p:nvSpPr>
          <p:cNvPr id="12291" name="Rectangle 3"/>
          <p:cNvSpPr>
            <a:spLocks noGrp="1" noChangeArrowheads="1"/>
          </p:cNvSpPr>
          <p:nvPr>
            <p:ph type="body" idx="1"/>
          </p:nvPr>
        </p:nvSpPr>
        <p:spPr/>
        <p:txBody>
          <a:bodyPr/>
          <a:lstStyle/>
          <a:p>
            <a:pPr eaLnBrk="1" hangingPunct="1"/>
            <a:endParaRPr lang="en-US" smtClean="0"/>
          </a:p>
        </p:txBody>
      </p:sp>
      <p:pic>
        <p:nvPicPr>
          <p:cNvPr id="12292" name="Picture 4" descr="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8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5" descr="tải xuố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1" y="115889"/>
            <a:ext cx="8736013" cy="468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1" name="Rectangle 6"/>
          <p:cNvSpPr>
            <a:spLocks noChangeArrowheads="1"/>
          </p:cNvSpPr>
          <p:nvPr/>
        </p:nvSpPr>
        <p:spPr bwMode="auto">
          <a:xfrm>
            <a:off x="1828801" y="4221164"/>
            <a:ext cx="8588375" cy="2376487"/>
          </a:xfrm>
          <a:prstGeom prst="rect">
            <a:avLst/>
          </a:prstGeom>
          <a:noFill/>
          <a:ln w="9525">
            <a:noFill/>
            <a:miter lim="800000"/>
            <a:headEnd/>
            <a:tailEnd/>
          </a:ln>
        </p:spPr>
        <p:txBody>
          <a:bodyPr/>
          <a:lstStyle/>
          <a:p>
            <a:pPr marL="342900" indent="-342900" fontAlgn="base">
              <a:spcBef>
                <a:spcPct val="20000"/>
              </a:spcBef>
              <a:spcAft>
                <a:spcPct val="0"/>
              </a:spcAft>
              <a:buFontTx/>
              <a:buChar char="•"/>
              <a:defRPr/>
            </a:pPr>
            <a:endParaRPr lang="en-US" sz="3200" b="1" dirty="0">
              <a:solidFill>
                <a:srgbClr val="000000"/>
              </a:solidFill>
              <a:latin typeface="Calibri" pitchFamily="34" charset="0"/>
            </a:endParaRPr>
          </a:p>
          <a:p>
            <a:pPr fontAlgn="base">
              <a:spcBef>
                <a:spcPct val="20000"/>
              </a:spcBef>
              <a:spcAft>
                <a:spcPct val="0"/>
              </a:spcAft>
              <a:defRPr/>
            </a:pPr>
            <a:r>
              <a:rPr lang="en-US" sz="3600" b="1" dirty="0">
                <a:solidFill>
                  <a:srgbClr val="0000CC"/>
                </a:solidFill>
                <a:latin typeface="Times New Roman" pitchFamily="18" charset="0"/>
                <a:cs typeface="Times New Roman" pitchFamily="18" charset="0"/>
              </a:rPr>
              <a:t> </a:t>
            </a:r>
            <a:r>
              <a:rPr lang="en-US" sz="3600" b="1" dirty="0" smtClean="0">
                <a:solidFill>
                  <a:srgbClr val="0000CC"/>
                </a:solidFill>
                <a:latin typeface="Times New Roman" pitchFamily="18" charset="0"/>
                <a:cs typeface="Times New Roman" pitchFamily="18" charset="0"/>
              </a:rPr>
              <a:t>Remember all types of articles. </a:t>
            </a:r>
            <a:endParaRPr lang="en-US" sz="3600" b="1" dirty="0">
              <a:solidFill>
                <a:srgbClr val="0000CC"/>
              </a:solidFill>
              <a:latin typeface="Times New Roman" pitchFamily="18" charset="0"/>
              <a:cs typeface="Times New Roman" pitchFamily="18" charset="0"/>
            </a:endParaRPr>
          </a:p>
          <a:p>
            <a:pPr fontAlgn="base">
              <a:spcBef>
                <a:spcPct val="20000"/>
              </a:spcBef>
              <a:spcAft>
                <a:spcPct val="0"/>
              </a:spcAft>
              <a:defRPr/>
            </a:pPr>
            <a:r>
              <a:rPr lang="en-US" sz="3600" b="1" dirty="0">
                <a:solidFill>
                  <a:srgbClr val="0000CC"/>
                </a:solidFill>
                <a:latin typeface="Times New Roman" pitchFamily="18" charset="0"/>
                <a:cs typeface="Times New Roman" pitchFamily="18" charset="0"/>
              </a:rPr>
              <a:t> Prepare the new lesson : Communication</a:t>
            </a:r>
          </a:p>
          <a:p>
            <a:pPr marL="342900" indent="-342900" fontAlgn="base">
              <a:spcBef>
                <a:spcPct val="20000"/>
              </a:spcBef>
              <a:spcAft>
                <a:spcPct val="0"/>
              </a:spcAft>
              <a:buFontTx/>
              <a:buChar char="•"/>
              <a:defRPr/>
            </a:pPr>
            <a:endParaRPr lang="en-US" sz="3600" b="1" dirty="0">
              <a:solidFill>
                <a:srgbClr val="000000"/>
              </a:solidFill>
              <a:latin typeface="Times New Roman" pitchFamily="18" charset="0"/>
              <a:cs typeface="Times New Roman" pitchFamily="18" charset="0"/>
            </a:endParaRPr>
          </a:p>
          <a:p>
            <a:pPr marL="342900" indent="-342900" fontAlgn="base">
              <a:spcBef>
                <a:spcPct val="20000"/>
              </a:spcBef>
              <a:spcAft>
                <a:spcPct val="0"/>
              </a:spcAft>
              <a:defRPr/>
            </a:pPr>
            <a:endParaRPr lang="en-US" sz="3200" b="1" dirty="0">
              <a:solidFill>
                <a:srgbClr val="000000"/>
              </a:solidFill>
              <a:latin typeface="Calibri" pitchFamily="34" charset="0"/>
            </a:endParaRPr>
          </a:p>
        </p:txBody>
      </p:sp>
    </p:spTree>
    <p:extLst>
      <p:ext uri="{BB962C8B-B14F-4D97-AF65-F5344CB8AC3E}">
        <p14:creationId xmlns:p14="http://schemas.microsoft.com/office/powerpoint/2010/main" val="7621066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4"/>
          <p:cNvSpPr>
            <a:spLocks noGrp="1" noChangeArrowheads="1"/>
          </p:cNvSpPr>
          <p:nvPr>
            <p:ph type="title"/>
          </p:nvPr>
        </p:nvSpPr>
        <p:spPr/>
        <p:txBody>
          <a:bodyPr/>
          <a:lstStyle/>
          <a:p>
            <a:pPr eaLnBrk="1" hangingPunct="1"/>
            <a:endParaRPr lang="en-US" smtClean="0"/>
          </a:p>
        </p:txBody>
      </p:sp>
      <p:pic>
        <p:nvPicPr>
          <p:cNvPr id="13315" name="Picture 5" descr="flowers10bi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31" name="WordArt 7"/>
          <p:cNvSpPr>
            <a:spLocks noChangeArrowheads="1" noChangeShapeType="1" noTextEdit="1"/>
          </p:cNvSpPr>
          <p:nvPr/>
        </p:nvSpPr>
        <p:spPr bwMode="auto">
          <a:xfrm>
            <a:off x="1770064" y="755651"/>
            <a:ext cx="8637587" cy="1114425"/>
          </a:xfrm>
          <a:prstGeom prst="rect">
            <a:avLst/>
          </a:prstGeom>
        </p:spPr>
        <p:txBody>
          <a:bodyPr wrap="none" fromWordArt="1">
            <a:prstTxWarp prst="textWave2">
              <a:avLst>
                <a:gd name="adj1" fmla="val 13106"/>
                <a:gd name="adj2" fmla="val 0"/>
              </a:avLst>
            </a:prstTxWarp>
          </a:bodyPr>
          <a:lstStyle/>
          <a:p>
            <a:pPr algn="ctr" fontAlgn="base">
              <a:spcBef>
                <a:spcPct val="0"/>
              </a:spcBef>
              <a:spcAft>
                <a:spcPct val="0"/>
              </a:spcAft>
            </a:pPr>
            <a:r>
              <a:rPr lang="en-US" sz="3200" b="1"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VnRevueH"/>
              </a:rPr>
              <a:t>Thank you for your attendance !</a:t>
            </a:r>
          </a:p>
        </p:txBody>
      </p:sp>
      <p:sp>
        <p:nvSpPr>
          <p:cNvPr id="52233" name="WordArt 9"/>
          <p:cNvSpPr>
            <a:spLocks noChangeArrowheads="1" noChangeShapeType="1" noTextEdit="1"/>
          </p:cNvSpPr>
          <p:nvPr/>
        </p:nvSpPr>
        <p:spPr bwMode="auto">
          <a:xfrm>
            <a:off x="2876550" y="3487739"/>
            <a:ext cx="6573838" cy="765175"/>
          </a:xfrm>
          <a:prstGeom prst="rect">
            <a:avLst/>
          </a:prstGeom>
        </p:spPr>
        <p:txBody>
          <a:bodyPr wrap="none" fromWordArt="1">
            <a:prstTxWarp prst="textDoubleWave1">
              <a:avLst>
                <a:gd name="adj1" fmla="val 10319"/>
                <a:gd name="adj2" fmla="val 14"/>
              </a:avLst>
            </a:prstTxWarp>
          </a:bodyPr>
          <a:lstStyle/>
          <a:p>
            <a:pPr algn="ctr" fontAlgn="base">
              <a:spcBef>
                <a:spcPct val="0"/>
              </a:spcBef>
              <a:spcAft>
                <a:spcPct val="0"/>
              </a:spcAft>
            </a:pPr>
            <a:r>
              <a:rPr lang="en-US" sz="3600" b="1" kern="10" spc="720">
                <a:ln w="12700">
                  <a:solidFill>
                    <a:srgbClr val="000099"/>
                  </a:solidFill>
                  <a:round/>
                  <a:headEnd/>
                  <a:tailEnd/>
                </a:ln>
                <a:solidFill>
                  <a:srgbClr val="33CCFF"/>
                </a:solidFill>
                <a:effectLst>
                  <a:outerShdw dist="125724" dir="18900000" algn="ctr" rotWithShape="0">
                    <a:srgbClr val="000099"/>
                  </a:outerShdw>
                </a:effectLst>
                <a:latin typeface="Impact" panose="020B0806030902050204" pitchFamily="34" charset="0"/>
              </a:rPr>
              <a:t>See you again !</a:t>
            </a:r>
          </a:p>
        </p:txBody>
      </p:sp>
    </p:spTree>
    <p:extLst>
      <p:ext uri="{BB962C8B-B14F-4D97-AF65-F5344CB8AC3E}">
        <p14:creationId xmlns:p14="http://schemas.microsoft.com/office/powerpoint/2010/main" val="3667728026"/>
      </p:ext>
    </p:extLst>
  </p:cSld>
  <p:clrMapOvr>
    <a:masterClrMapping/>
  </p:clrMapOvr>
  <p:transition advClick="0" advTm="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52231"/>
                                        </p:tgtEl>
                                        <p:attrNameLst>
                                          <p:attrName>style.visibility</p:attrName>
                                        </p:attrNameLst>
                                      </p:cBhvr>
                                      <p:to>
                                        <p:strVal val="visible"/>
                                      </p:to>
                                    </p:set>
                                    <p:animEffect transition="in" filter="wheel(4)">
                                      <p:cBhvr>
                                        <p:cTn id="7" dur="2000"/>
                                        <p:tgtEl>
                                          <p:spTgt spid="5223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3" presetClass="emph" presetSubtype="0" fill="hold" grpId="1" nodeType="clickEffect">
                                  <p:stCondLst>
                                    <p:cond delay="0"/>
                                  </p:stCondLst>
                                  <p:childTnLst>
                                    <p:animClr clrSpc="hsl" dir="cw">
                                      <p:cBhvr override="childStyle">
                                        <p:cTn id="11" dur="5000" fill="hold"/>
                                        <p:tgtEl>
                                          <p:spTgt spid="52231"/>
                                        </p:tgtEl>
                                        <p:attrNameLst>
                                          <p:attrName>style.color</p:attrName>
                                        </p:attrNameLst>
                                      </p:cBhvr>
                                      <p:by>
                                        <p:hsl h="10842353" s="0" l="0"/>
                                      </p:by>
                                    </p:animClr>
                                    <p:animClr clrSpc="hsl" dir="cw">
                                      <p:cBhvr>
                                        <p:cTn id="12" dur="5000" fill="hold"/>
                                        <p:tgtEl>
                                          <p:spTgt spid="52231"/>
                                        </p:tgtEl>
                                        <p:attrNameLst>
                                          <p:attrName>fillcolor</p:attrName>
                                        </p:attrNameLst>
                                      </p:cBhvr>
                                      <p:by>
                                        <p:hsl h="10842353" s="0" l="0"/>
                                      </p:by>
                                    </p:animClr>
                                    <p:animClr clrSpc="hsl" dir="cw">
                                      <p:cBhvr>
                                        <p:cTn id="13" dur="5000" fill="hold"/>
                                        <p:tgtEl>
                                          <p:spTgt spid="52231"/>
                                        </p:tgtEl>
                                        <p:attrNameLst>
                                          <p:attrName>stroke.color</p:attrName>
                                        </p:attrNameLst>
                                      </p:cBhvr>
                                      <p:by>
                                        <p:hsl h="10842353" s="0" l="0"/>
                                      </p:by>
                                    </p:animClr>
                                    <p:set>
                                      <p:cBhvr>
                                        <p:cTn id="14" dur="5000" fill="hold"/>
                                        <p:tgtEl>
                                          <p:spTgt spid="52231"/>
                                        </p:tgtEl>
                                        <p:attrNameLst>
                                          <p:attrName>fill.type</p:attrName>
                                        </p:attrNameLst>
                                      </p:cBhvr>
                                      <p:to>
                                        <p:strVal val="solid"/>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9" fill="hold" grpId="0" nodeType="clickEffect">
                                  <p:stCondLst>
                                    <p:cond delay="0"/>
                                  </p:stCondLst>
                                  <p:childTnLst>
                                    <p:set>
                                      <p:cBhvr>
                                        <p:cTn id="18" dur="1" fill="hold">
                                          <p:stCondLst>
                                            <p:cond delay="0"/>
                                          </p:stCondLst>
                                        </p:cTn>
                                        <p:tgtEl>
                                          <p:spTgt spid="52233"/>
                                        </p:tgtEl>
                                        <p:attrNameLst>
                                          <p:attrName>style.visibility</p:attrName>
                                        </p:attrNameLst>
                                      </p:cBhvr>
                                      <p:to>
                                        <p:strVal val="visible"/>
                                      </p:to>
                                    </p:set>
                                    <p:anim calcmode="lin" valueType="num">
                                      <p:cBhvr additive="base">
                                        <p:cTn id="19" dur="2000" fill="hold"/>
                                        <p:tgtEl>
                                          <p:spTgt spid="52233"/>
                                        </p:tgtEl>
                                        <p:attrNameLst>
                                          <p:attrName>ppt_x</p:attrName>
                                        </p:attrNameLst>
                                      </p:cBhvr>
                                      <p:tavLst>
                                        <p:tav tm="0">
                                          <p:val>
                                            <p:strVal val="0-#ppt_w/2"/>
                                          </p:val>
                                        </p:tav>
                                        <p:tav tm="100000">
                                          <p:val>
                                            <p:strVal val="#ppt_x"/>
                                          </p:val>
                                        </p:tav>
                                      </p:tavLst>
                                    </p:anim>
                                    <p:anim calcmode="lin" valueType="num">
                                      <p:cBhvr additive="base">
                                        <p:cTn id="20" dur="2000" fill="hold"/>
                                        <p:tgtEl>
                                          <p:spTgt spid="52233"/>
                                        </p:tgtEl>
                                        <p:attrNameLst>
                                          <p:attrName>ppt_y</p:attrName>
                                        </p:attrNameLst>
                                      </p:cBhvr>
                                      <p:tavLst>
                                        <p:tav tm="0">
                                          <p:val>
                                            <p:strVal val="0-#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mph" presetSubtype="0" fill="hold" grpId="1" nodeType="clickEffect">
                                  <p:stCondLst>
                                    <p:cond delay="0"/>
                                  </p:stCondLst>
                                  <p:childTnLst>
                                    <p:animClr clrSpc="hsl" dir="cw">
                                      <p:cBhvr override="childStyle">
                                        <p:cTn id="24" dur="500" fill="hold"/>
                                        <p:tgtEl>
                                          <p:spTgt spid="52233"/>
                                        </p:tgtEl>
                                        <p:attrNameLst>
                                          <p:attrName>style.color</p:attrName>
                                        </p:attrNameLst>
                                      </p:cBhvr>
                                      <p:by>
                                        <p:hsl h="10842353" s="0" l="0"/>
                                      </p:by>
                                    </p:animClr>
                                    <p:animClr clrSpc="hsl" dir="cw">
                                      <p:cBhvr>
                                        <p:cTn id="25" dur="500" fill="hold"/>
                                        <p:tgtEl>
                                          <p:spTgt spid="52233"/>
                                        </p:tgtEl>
                                        <p:attrNameLst>
                                          <p:attrName>fillcolor</p:attrName>
                                        </p:attrNameLst>
                                      </p:cBhvr>
                                      <p:by>
                                        <p:hsl h="10842353" s="0" l="0"/>
                                      </p:by>
                                    </p:animClr>
                                    <p:animClr clrSpc="hsl" dir="cw">
                                      <p:cBhvr>
                                        <p:cTn id="26" dur="500" fill="hold"/>
                                        <p:tgtEl>
                                          <p:spTgt spid="52233"/>
                                        </p:tgtEl>
                                        <p:attrNameLst>
                                          <p:attrName>stroke.color</p:attrName>
                                        </p:attrNameLst>
                                      </p:cBhvr>
                                      <p:by>
                                        <p:hsl h="10842353" s="0" l="0"/>
                                      </p:by>
                                    </p:animClr>
                                    <p:set>
                                      <p:cBhvr>
                                        <p:cTn id="27" dur="500" fill="hold"/>
                                        <p:tgtEl>
                                          <p:spTgt spid="5223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31" grpId="0" animBg="1"/>
      <p:bldP spid="52231" grpId="1" animBg="1"/>
      <p:bldP spid="52233" grpId="0" animBg="1"/>
      <p:bldP spid="52233"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51463" y="1150938"/>
            <a:ext cx="4195762" cy="646112"/>
          </a:xfrm>
          <a:prstGeom prst="rect">
            <a:avLst/>
          </a:prstGeom>
        </p:spPr>
        <p:style>
          <a:lnRef idx="3">
            <a:schemeClr val="lt1"/>
          </a:lnRef>
          <a:fillRef idx="1">
            <a:schemeClr val="accent2"/>
          </a:fillRef>
          <a:effectRef idx="1">
            <a:schemeClr val="accent2"/>
          </a:effectRef>
          <a:fontRef idx="minor">
            <a:schemeClr val="lt1"/>
          </a:fontRef>
        </p:style>
        <p:txBody>
          <a:bodyPr>
            <a:spAutoFit/>
          </a:bodyPr>
          <a:lstStyle/>
          <a:p>
            <a:pPr algn="ctr" fontAlgn="base">
              <a:spcBef>
                <a:spcPct val="0"/>
              </a:spcBef>
              <a:spcAft>
                <a:spcPct val="0"/>
              </a:spcAft>
              <a:defRPr/>
            </a:pPr>
            <a:r>
              <a:rPr lang="en-US" sz="3600" b="1" dirty="0">
                <a:solidFill>
                  <a:srgbClr val="FFFFFF"/>
                </a:solidFill>
              </a:rPr>
              <a:t>A</a:t>
            </a:r>
            <a:endParaRPr lang="en-US" sz="3600" dirty="0">
              <a:solidFill>
                <a:srgbClr val="FFFFFF"/>
              </a:solidFill>
            </a:endParaRPr>
          </a:p>
        </p:txBody>
      </p:sp>
      <p:sp>
        <p:nvSpPr>
          <p:cNvPr id="6" name="Rectangle 5"/>
          <p:cNvSpPr/>
          <p:nvPr/>
        </p:nvSpPr>
        <p:spPr>
          <a:xfrm>
            <a:off x="5370514" y="2468563"/>
            <a:ext cx="4194175" cy="646112"/>
          </a:xfrm>
          <a:prstGeom prst="rect">
            <a:avLst/>
          </a:prstGeom>
        </p:spPr>
        <p:style>
          <a:lnRef idx="3">
            <a:schemeClr val="lt1"/>
          </a:lnRef>
          <a:fillRef idx="1">
            <a:schemeClr val="accent2"/>
          </a:fillRef>
          <a:effectRef idx="1">
            <a:schemeClr val="accent2"/>
          </a:effectRef>
          <a:fontRef idx="minor">
            <a:schemeClr val="lt1"/>
          </a:fontRef>
        </p:style>
        <p:txBody>
          <a:bodyPr>
            <a:spAutoFit/>
          </a:bodyPr>
          <a:lstStyle/>
          <a:p>
            <a:pPr algn="ctr" fontAlgn="base">
              <a:spcBef>
                <a:spcPct val="0"/>
              </a:spcBef>
              <a:spcAft>
                <a:spcPct val="0"/>
              </a:spcAft>
              <a:defRPr/>
            </a:pPr>
            <a:r>
              <a:rPr lang="en-US" sz="3600" b="1" dirty="0" smtClean="0">
                <a:solidFill>
                  <a:srgbClr val="FFFFFF"/>
                </a:solidFill>
              </a:rPr>
              <a:t>An</a:t>
            </a:r>
            <a:endParaRPr lang="en-US" sz="3600" dirty="0">
              <a:solidFill>
                <a:srgbClr val="FFFFFF"/>
              </a:solidFill>
            </a:endParaRPr>
          </a:p>
        </p:txBody>
      </p:sp>
      <p:sp>
        <p:nvSpPr>
          <p:cNvPr id="7" name="Rectangle 6"/>
          <p:cNvSpPr/>
          <p:nvPr/>
        </p:nvSpPr>
        <p:spPr>
          <a:xfrm>
            <a:off x="5351463" y="3887788"/>
            <a:ext cx="4313830" cy="646331"/>
          </a:xfrm>
          <a:prstGeom prst="rect">
            <a:avLst/>
          </a:prstGeom>
        </p:spPr>
        <p:style>
          <a:lnRef idx="3">
            <a:schemeClr val="lt1"/>
          </a:lnRef>
          <a:fillRef idx="1">
            <a:schemeClr val="accent2"/>
          </a:fillRef>
          <a:effectRef idx="1">
            <a:schemeClr val="accent2"/>
          </a:effectRef>
          <a:fontRef idx="minor">
            <a:schemeClr val="lt1"/>
          </a:fontRef>
        </p:style>
        <p:txBody>
          <a:bodyPr wrap="square">
            <a:spAutoFit/>
          </a:bodyPr>
          <a:lstStyle/>
          <a:p>
            <a:pPr algn="ctr" fontAlgn="base">
              <a:spcBef>
                <a:spcPct val="0"/>
              </a:spcBef>
              <a:spcAft>
                <a:spcPct val="0"/>
              </a:spcAft>
              <a:defRPr/>
            </a:pPr>
            <a:r>
              <a:rPr lang="en-US" sz="3600" b="1" dirty="0" smtClean="0">
                <a:solidFill>
                  <a:srgbClr val="FFFFFF"/>
                </a:solidFill>
              </a:rPr>
              <a:t>The</a:t>
            </a:r>
            <a:endParaRPr lang="en-US" sz="3600" dirty="0">
              <a:solidFill>
                <a:srgbClr val="FFFFFF"/>
              </a:solidFill>
            </a:endParaRPr>
          </a:p>
        </p:txBody>
      </p:sp>
      <p:sp>
        <p:nvSpPr>
          <p:cNvPr id="8" name="Rectangle 7"/>
          <p:cNvSpPr/>
          <p:nvPr/>
        </p:nvSpPr>
        <p:spPr>
          <a:xfrm>
            <a:off x="5334001" y="5013326"/>
            <a:ext cx="4195763" cy="646113"/>
          </a:xfrm>
          <a:prstGeom prst="rect">
            <a:avLst/>
          </a:prstGeom>
        </p:spPr>
        <p:style>
          <a:lnRef idx="3">
            <a:schemeClr val="lt1"/>
          </a:lnRef>
          <a:fillRef idx="1">
            <a:schemeClr val="accent2"/>
          </a:fillRef>
          <a:effectRef idx="1">
            <a:schemeClr val="accent2"/>
          </a:effectRef>
          <a:fontRef idx="minor">
            <a:schemeClr val="lt1"/>
          </a:fontRef>
        </p:style>
        <p:txBody>
          <a:bodyPr>
            <a:spAutoFit/>
          </a:bodyPr>
          <a:lstStyle/>
          <a:p>
            <a:pPr algn="ctr" fontAlgn="base">
              <a:spcBef>
                <a:spcPct val="0"/>
              </a:spcBef>
              <a:spcAft>
                <a:spcPct val="0"/>
              </a:spcAft>
              <a:defRPr/>
            </a:pPr>
            <a:r>
              <a:rPr lang="en-US" sz="3600" b="1" dirty="0" smtClean="0">
                <a:solidFill>
                  <a:srgbClr val="FFFFFF"/>
                </a:solidFill>
              </a:rPr>
              <a:t>Zero</a:t>
            </a:r>
            <a:endParaRPr lang="en-US" sz="3600" dirty="0">
              <a:solidFill>
                <a:srgbClr val="FFFFFF"/>
              </a:solidFill>
            </a:endParaRPr>
          </a:p>
        </p:txBody>
      </p:sp>
      <p:sp>
        <p:nvSpPr>
          <p:cNvPr id="9" name="Oval 8"/>
          <p:cNvSpPr/>
          <p:nvPr/>
        </p:nvSpPr>
        <p:spPr>
          <a:xfrm>
            <a:off x="2057400" y="1143000"/>
            <a:ext cx="2133600" cy="4668838"/>
          </a:xfrm>
          <a:prstGeom prst="ellipse">
            <a:avLst/>
          </a:prstGeom>
        </p:spPr>
        <p:style>
          <a:lnRef idx="2">
            <a:schemeClr val="accent2"/>
          </a:lnRef>
          <a:fillRef idx="1">
            <a:schemeClr val="lt1"/>
          </a:fillRef>
          <a:effectRef idx="0">
            <a:schemeClr val="accent2"/>
          </a:effectRef>
          <a:fontRef idx="minor">
            <a:schemeClr val="dk1"/>
          </a:fontRef>
        </p:style>
        <p:txBody>
          <a:bodyPr anchor="ctr"/>
          <a:lstStyle/>
          <a:p>
            <a:pPr algn="ctr" eaLnBrk="0" fontAlgn="base" hangingPunct="0">
              <a:spcBef>
                <a:spcPct val="0"/>
              </a:spcBef>
              <a:spcAft>
                <a:spcPct val="0"/>
              </a:spcAft>
              <a:defRPr/>
            </a:pPr>
            <a:r>
              <a:rPr lang="en-US" sz="3600" b="1" dirty="0" smtClean="0">
                <a:solidFill>
                  <a:srgbClr val="002060"/>
                </a:solidFill>
                <a:latin typeface="Comic Sans MS" panose="030F0702030302020204" pitchFamily="66" charset="0"/>
              </a:rPr>
              <a:t>A</a:t>
            </a:r>
            <a:endParaRPr lang="en-US" sz="3600" b="1" dirty="0">
              <a:solidFill>
                <a:srgbClr val="002060"/>
              </a:solidFill>
              <a:latin typeface="Comic Sans MS" panose="030F0702030302020204" pitchFamily="66" charset="0"/>
            </a:endParaRPr>
          </a:p>
          <a:p>
            <a:pPr algn="ctr" eaLnBrk="0" fontAlgn="base" hangingPunct="0">
              <a:spcBef>
                <a:spcPct val="0"/>
              </a:spcBef>
              <a:spcAft>
                <a:spcPct val="0"/>
              </a:spcAft>
              <a:defRPr/>
            </a:pPr>
            <a:r>
              <a:rPr lang="en-US" sz="3600" b="1" dirty="0" smtClean="0">
                <a:solidFill>
                  <a:srgbClr val="002060"/>
                </a:solidFill>
                <a:latin typeface="Comic Sans MS" panose="030F0702030302020204" pitchFamily="66" charset="0"/>
              </a:rPr>
              <a:t>R</a:t>
            </a:r>
            <a:endParaRPr lang="en-US" sz="3600" b="1" dirty="0">
              <a:solidFill>
                <a:srgbClr val="002060"/>
              </a:solidFill>
              <a:latin typeface="Comic Sans MS" panose="030F0702030302020204" pitchFamily="66" charset="0"/>
            </a:endParaRPr>
          </a:p>
          <a:p>
            <a:pPr algn="ctr" eaLnBrk="0" fontAlgn="base" hangingPunct="0">
              <a:spcBef>
                <a:spcPct val="0"/>
              </a:spcBef>
              <a:spcAft>
                <a:spcPct val="0"/>
              </a:spcAft>
              <a:defRPr/>
            </a:pPr>
            <a:r>
              <a:rPr lang="en-US" sz="3600" b="1" dirty="0" smtClean="0">
                <a:solidFill>
                  <a:srgbClr val="002060"/>
                </a:solidFill>
                <a:latin typeface="Comic Sans MS" panose="030F0702030302020204" pitchFamily="66" charset="0"/>
              </a:rPr>
              <a:t>T</a:t>
            </a:r>
            <a:endParaRPr lang="en-US" sz="3600" b="1" dirty="0">
              <a:solidFill>
                <a:srgbClr val="002060"/>
              </a:solidFill>
              <a:latin typeface="Comic Sans MS" panose="030F0702030302020204" pitchFamily="66" charset="0"/>
            </a:endParaRPr>
          </a:p>
          <a:p>
            <a:pPr algn="ctr" eaLnBrk="0" fontAlgn="base" hangingPunct="0">
              <a:spcBef>
                <a:spcPct val="0"/>
              </a:spcBef>
              <a:spcAft>
                <a:spcPct val="0"/>
              </a:spcAft>
              <a:defRPr/>
            </a:pPr>
            <a:r>
              <a:rPr lang="en-US" sz="3600" b="1" dirty="0" smtClean="0">
                <a:solidFill>
                  <a:srgbClr val="002060"/>
                </a:solidFill>
                <a:latin typeface="Comic Sans MS" panose="030F0702030302020204" pitchFamily="66" charset="0"/>
              </a:rPr>
              <a:t>I</a:t>
            </a:r>
            <a:endParaRPr lang="en-US" sz="3600" b="1" dirty="0">
              <a:solidFill>
                <a:srgbClr val="002060"/>
              </a:solidFill>
              <a:latin typeface="Comic Sans MS" panose="030F0702030302020204" pitchFamily="66" charset="0"/>
            </a:endParaRPr>
          </a:p>
          <a:p>
            <a:pPr algn="ctr" eaLnBrk="0" fontAlgn="base" hangingPunct="0">
              <a:spcBef>
                <a:spcPct val="0"/>
              </a:spcBef>
              <a:spcAft>
                <a:spcPct val="0"/>
              </a:spcAft>
              <a:defRPr/>
            </a:pPr>
            <a:r>
              <a:rPr lang="en-US" sz="3600" b="1" dirty="0" smtClean="0">
                <a:solidFill>
                  <a:srgbClr val="002060"/>
                </a:solidFill>
                <a:latin typeface="Comic Sans MS" panose="030F0702030302020204" pitchFamily="66" charset="0"/>
              </a:rPr>
              <a:t>C</a:t>
            </a:r>
            <a:endParaRPr lang="en-US" sz="3600" b="1" dirty="0">
              <a:solidFill>
                <a:srgbClr val="002060"/>
              </a:solidFill>
              <a:latin typeface="Comic Sans MS" panose="030F0702030302020204" pitchFamily="66" charset="0"/>
            </a:endParaRPr>
          </a:p>
          <a:p>
            <a:pPr algn="ctr" eaLnBrk="0" fontAlgn="base" hangingPunct="0">
              <a:spcBef>
                <a:spcPct val="0"/>
              </a:spcBef>
              <a:spcAft>
                <a:spcPct val="0"/>
              </a:spcAft>
              <a:defRPr/>
            </a:pPr>
            <a:r>
              <a:rPr lang="en-US" sz="3600" b="1" dirty="0" smtClean="0">
                <a:solidFill>
                  <a:srgbClr val="002060"/>
                </a:solidFill>
                <a:latin typeface="Comic Sans MS" panose="030F0702030302020204" pitchFamily="66" charset="0"/>
              </a:rPr>
              <a:t>L</a:t>
            </a:r>
            <a:endParaRPr lang="en-US" sz="3600" b="1" dirty="0">
              <a:solidFill>
                <a:srgbClr val="002060"/>
              </a:solidFill>
              <a:latin typeface="Comic Sans MS" panose="030F0702030302020204" pitchFamily="66" charset="0"/>
            </a:endParaRPr>
          </a:p>
          <a:p>
            <a:pPr algn="ctr" eaLnBrk="0" fontAlgn="base" hangingPunct="0">
              <a:spcBef>
                <a:spcPct val="0"/>
              </a:spcBef>
              <a:spcAft>
                <a:spcPct val="0"/>
              </a:spcAft>
              <a:defRPr/>
            </a:pPr>
            <a:r>
              <a:rPr lang="en-US" sz="3600" b="1" dirty="0" smtClean="0">
                <a:solidFill>
                  <a:srgbClr val="002060"/>
                </a:solidFill>
                <a:latin typeface="Comic Sans MS" panose="030F0702030302020204" pitchFamily="66" charset="0"/>
              </a:rPr>
              <a:t>E</a:t>
            </a:r>
            <a:endParaRPr lang="en-US" sz="3600" b="1" dirty="0">
              <a:solidFill>
                <a:srgbClr val="002060"/>
              </a:solidFill>
              <a:latin typeface="Comic Sans MS" panose="030F0702030302020204" pitchFamily="66" charset="0"/>
            </a:endParaRPr>
          </a:p>
          <a:p>
            <a:pPr algn="ctr" eaLnBrk="0" fontAlgn="base" hangingPunct="0">
              <a:spcBef>
                <a:spcPct val="0"/>
              </a:spcBef>
              <a:spcAft>
                <a:spcPct val="0"/>
              </a:spcAft>
              <a:defRPr/>
            </a:pPr>
            <a:r>
              <a:rPr lang="en-US" sz="3600" b="1" dirty="0">
                <a:solidFill>
                  <a:srgbClr val="002060"/>
                </a:solidFill>
                <a:latin typeface="Comic Sans MS" panose="030F0702030302020204" pitchFamily="66" charset="0"/>
              </a:rPr>
              <a:t>S</a:t>
            </a:r>
          </a:p>
        </p:txBody>
      </p:sp>
      <p:cxnSp>
        <p:nvCxnSpPr>
          <p:cNvPr id="11" name="Straight Arrow Connector 10"/>
          <p:cNvCxnSpPr>
            <a:stCxn id="9" idx="6"/>
          </p:cNvCxnSpPr>
          <p:nvPr/>
        </p:nvCxnSpPr>
        <p:spPr>
          <a:xfrm flipV="1">
            <a:off x="4191000" y="1797051"/>
            <a:ext cx="1143000" cy="167957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3" name="Straight Arrow Connector 12"/>
          <p:cNvCxnSpPr>
            <a:stCxn id="9" idx="6"/>
          </p:cNvCxnSpPr>
          <p:nvPr/>
        </p:nvCxnSpPr>
        <p:spPr>
          <a:xfrm flipV="1">
            <a:off x="4191000" y="3084513"/>
            <a:ext cx="1143000" cy="39211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5" name="Straight Arrow Connector 14"/>
          <p:cNvCxnSpPr>
            <a:stCxn id="9" idx="6"/>
          </p:cNvCxnSpPr>
          <p:nvPr/>
        </p:nvCxnSpPr>
        <p:spPr>
          <a:xfrm>
            <a:off x="4191000" y="3476626"/>
            <a:ext cx="1143000" cy="40957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7" name="Straight Arrow Connector 16"/>
          <p:cNvCxnSpPr>
            <a:stCxn id="9" idx="6"/>
          </p:cNvCxnSpPr>
          <p:nvPr/>
        </p:nvCxnSpPr>
        <p:spPr>
          <a:xfrm>
            <a:off x="4191000" y="3476625"/>
            <a:ext cx="1143000" cy="15367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6844281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500"/>
                                        <p:tgtEl>
                                          <p:spTgt spid="1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left)">
                                      <p:cBhvr>
                                        <p:cTn id="22" dur="500"/>
                                        <p:tgtEl>
                                          <p:spTgt spid="1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wipe(left)">
                                      <p:cBhvr>
                                        <p:cTn id="32" dur="500"/>
                                        <p:tgtEl>
                                          <p:spTgt spid="4"/>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ipe(left)">
                                      <p:cBhvr>
                                        <p:cTn id="37" dur="500"/>
                                        <p:tgtEl>
                                          <p:spTgt spid="6"/>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wipe(left)">
                                      <p:cBhvr>
                                        <p:cTn id="42" dur="500"/>
                                        <p:tgtEl>
                                          <p:spTgt spid="7"/>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wipe(left)">
                                      <p:cBhvr>
                                        <p:cTn id="4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78564" y="310625"/>
            <a:ext cx="10784793" cy="6236749"/>
          </a:xfrm>
          <a:prstGeom prst="rect">
            <a:avLst/>
          </a:prstGeom>
        </p:spPr>
      </p:pic>
    </p:spTree>
    <p:extLst>
      <p:ext uri="{BB962C8B-B14F-4D97-AF65-F5344CB8AC3E}">
        <p14:creationId xmlns:p14="http://schemas.microsoft.com/office/powerpoint/2010/main" val="41393689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463498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s.sachmem.vn/public/images/TA9T2SHS/U8-L3-1-2-b839952f3436a9aa6b5c7a14e95fa94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7851" y="264331"/>
            <a:ext cx="11287125" cy="623887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559081"/>
            <a:ext cx="2848723" cy="2298919"/>
          </a:xfrm>
          <a:prstGeom prst="rect">
            <a:avLst/>
          </a:prstGeom>
        </p:spPr>
      </p:pic>
    </p:spTree>
    <p:extLst>
      <p:ext uri="{BB962C8B-B14F-4D97-AF65-F5344CB8AC3E}">
        <p14:creationId xmlns:p14="http://schemas.microsoft.com/office/powerpoint/2010/main" val="2012008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ipe(down)">
                                      <p:cBhvr>
                                        <p:cTn id="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49824"/>
            <a:ext cx="12192000" cy="1569660"/>
          </a:xfrm>
          <a:prstGeom prst="rect">
            <a:avLst/>
          </a:prstGeom>
        </p:spPr>
        <p:txBody>
          <a:bodyPr wrap="square">
            <a:spAutoFit/>
          </a:bodyPr>
          <a:lstStyle/>
          <a:p>
            <a:r>
              <a:rPr lang="vi-VN" sz="3200" b="0" i="0" dirty="0" smtClean="0">
                <a:solidFill>
                  <a:srgbClr val="000000"/>
                </a:solidFill>
                <a:effectLst/>
                <a:latin typeface="+mj-lt"/>
              </a:rPr>
              <a:t>- Dùng “a” hoặc “an” trước một danh từ số ít đếm được. Chúng có nghĩa là một. Chúng được dùng trong câu có tính khái quát hoặc đề cập đến một chủ thể chưa được đề cập từ trước.</a:t>
            </a:r>
            <a:endParaRPr lang="en-US" sz="3200" dirty="0">
              <a:latin typeface="+mj-lt"/>
            </a:endParaRPr>
          </a:p>
        </p:txBody>
      </p:sp>
      <p:sp>
        <p:nvSpPr>
          <p:cNvPr id="3" name="Rectangle 2"/>
          <p:cNvSpPr/>
          <p:nvPr/>
        </p:nvSpPr>
        <p:spPr>
          <a:xfrm>
            <a:off x="25758" y="1719484"/>
            <a:ext cx="12192000" cy="1569660"/>
          </a:xfrm>
          <a:prstGeom prst="rect">
            <a:avLst/>
          </a:prstGeom>
        </p:spPr>
        <p:txBody>
          <a:bodyPr wrap="square">
            <a:spAutoFit/>
          </a:bodyPr>
          <a:lstStyle/>
          <a:p>
            <a:r>
              <a:rPr lang="vi-VN" sz="3200" b="0" i="0" dirty="0" smtClean="0">
                <a:solidFill>
                  <a:srgbClr val="000000"/>
                </a:solidFill>
                <a:effectLst/>
                <a:latin typeface="+mj-lt"/>
              </a:rPr>
              <a:t>+ </a:t>
            </a:r>
            <a:r>
              <a:rPr lang="en-US" sz="3200" noProof="1" smtClean="0">
                <a:solidFill>
                  <a:srgbClr val="000000"/>
                </a:solidFill>
                <a:latin typeface="Arial" panose="020B0604020202020204" pitchFamily="34" charset="0"/>
                <a:cs typeface="Arial" panose="020B0604020202020204" pitchFamily="34" charset="0"/>
              </a:rPr>
              <a:t>Mạo</a:t>
            </a:r>
            <a:r>
              <a:rPr lang="vi-VN" sz="3200" b="0" i="0" dirty="0" smtClean="0">
                <a:solidFill>
                  <a:srgbClr val="000000"/>
                </a:solidFill>
                <a:effectLst/>
                <a:latin typeface="+mj-lt"/>
              </a:rPr>
              <a:t> từ </a:t>
            </a:r>
            <a:r>
              <a:rPr lang="vi-VN" sz="3200" b="0" i="1" dirty="0" smtClean="0">
                <a:solidFill>
                  <a:srgbClr val="000000"/>
                </a:solidFill>
                <a:effectLst/>
                <a:latin typeface="+mj-lt"/>
              </a:rPr>
              <a:t>“</a:t>
            </a:r>
            <a:r>
              <a:rPr lang="vi-VN" sz="3200" b="1" i="1" dirty="0" smtClean="0">
                <a:solidFill>
                  <a:srgbClr val="000000"/>
                </a:solidFill>
                <a:effectLst/>
                <a:latin typeface="+mj-lt"/>
              </a:rPr>
              <a:t>an</a:t>
            </a:r>
            <a:r>
              <a:rPr lang="vi-VN" sz="3200" b="0" i="0" dirty="0" smtClean="0">
                <a:solidFill>
                  <a:srgbClr val="000000"/>
                </a:solidFill>
                <a:effectLst/>
                <a:latin typeface="+mj-lt"/>
              </a:rPr>
              <a:t> ” được dùng trước các từ bắt đầu bằng nguyên âm (trong cách phát âm, chứ không phải trong cách viết). Bao gồm: các từ bắt đầu bằng các nguyên âm “</a:t>
            </a:r>
            <a:r>
              <a:rPr lang="vi-VN" sz="3200" b="1" i="0" dirty="0" smtClean="0">
                <a:solidFill>
                  <a:srgbClr val="000000"/>
                </a:solidFill>
                <a:effectLst/>
                <a:latin typeface="+mj-lt"/>
              </a:rPr>
              <a:t>a, e, i, o</a:t>
            </a:r>
            <a:r>
              <a:rPr lang="en-US" sz="3200" b="1" dirty="0" smtClean="0">
                <a:solidFill>
                  <a:srgbClr val="000000"/>
                </a:solidFill>
                <a:latin typeface="+mj-lt"/>
              </a:rPr>
              <a:t>,u”</a:t>
            </a:r>
            <a:endParaRPr lang="en-US" sz="3200" b="1" dirty="0">
              <a:latin typeface="+mj-lt"/>
            </a:endParaRPr>
          </a:p>
        </p:txBody>
      </p:sp>
      <p:sp>
        <p:nvSpPr>
          <p:cNvPr id="4" name="Rectangle 3"/>
          <p:cNvSpPr/>
          <p:nvPr/>
        </p:nvSpPr>
        <p:spPr>
          <a:xfrm>
            <a:off x="25758" y="3319933"/>
            <a:ext cx="12166242" cy="1077218"/>
          </a:xfrm>
          <a:prstGeom prst="rect">
            <a:avLst/>
          </a:prstGeom>
        </p:spPr>
        <p:txBody>
          <a:bodyPr wrap="square">
            <a:spAutoFit/>
          </a:bodyPr>
          <a:lstStyle/>
          <a:p>
            <a:r>
              <a:rPr lang="vi-VN" sz="3200" b="0" i="0" dirty="0" smtClean="0">
                <a:solidFill>
                  <a:srgbClr val="000000"/>
                </a:solidFill>
                <a:effectLst/>
                <a:latin typeface="+mj-lt"/>
              </a:rPr>
              <a:t>+ Dùng “</a:t>
            </a:r>
            <a:r>
              <a:rPr lang="vi-VN" sz="3200" b="1" i="1" dirty="0" smtClean="0">
                <a:solidFill>
                  <a:srgbClr val="000000"/>
                </a:solidFill>
                <a:effectLst/>
                <a:latin typeface="+mj-lt"/>
              </a:rPr>
              <a:t>a</a:t>
            </a:r>
            <a:r>
              <a:rPr lang="vi-VN" sz="3200" b="0" i="1" dirty="0" smtClean="0">
                <a:solidFill>
                  <a:srgbClr val="000000"/>
                </a:solidFill>
                <a:effectLst/>
                <a:latin typeface="+mj-lt"/>
              </a:rPr>
              <a:t>“</a:t>
            </a:r>
            <a:r>
              <a:rPr lang="vi-VN" sz="3200" b="0" i="0" dirty="0" smtClean="0">
                <a:solidFill>
                  <a:srgbClr val="000000"/>
                </a:solidFill>
                <a:effectLst/>
                <a:latin typeface="+mj-lt"/>
              </a:rPr>
              <a:t> trước các từ bắt đầu bằng một phụ âm. Chúng bao gồm các chữ cái còn lại</a:t>
            </a:r>
            <a:r>
              <a:rPr lang="en-US" sz="3200" b="0" i="0" dirty="0" smtClean="0">
                <a:solidFill>
                  <a:srgbClr val="000000"/>
                </a:solidFill>
                <a:effectLst/>
                <a:latin typeface="+mj-lt"/>
              </a:rPr>
              <a:t>.</a:t>
            </a:r>
            <a:endParaRPr lang="en-US" sz="3200" dirty="0">
              <a:latin typeface="+mj-lt"/>
            </a:endParaRPr>
          </a:p>
        </p:txBody>
      </p:sp>
      <p:sp>
        <p:nvSpPr>
          <p:cNvPr id="5" name="Rectangle 4"/>
          <p:cNvSpPr/>
          <p:nvPr/>
        </p:nvSpPr>
        <p:spPr>
          <a:xfrm>
            <a:off x="12879" y="4397151"/>
            <a:ext cx="12166242" cy="2062103"/>
          </a:xfrm>
          <a:prstGeom prst="rect">
            <a:avLst/>
          </a:prstGeom>
        </p:spPr>
        <p:txBody>
          <a:bodyPr wrap="square">
            <a:spAutoFit/>
          </a:bodyPr>
          <a:lstStyle/>
          <a:p>
            <a:r>
              <a:rPr lang="vi-VN" sz="3200" b="0" i="0" dirty="0" smtClean="0">
                <a:solidFill>
                  <a:srgbClr val="000000"/>
                </a:solidFill>
                <a:effectLst/>
                <a:latin typeface="+mj-lt"/>
              </a:rPr>
              <a:t>- Dùng “</a:t>
            </a:r>
            <a:r>
              <a:rPr lang="vi-VN" sz="3200" b="1" i="1" dirty="0" smtClean="0">
                <a:solidFill>
                  <a:srgbClr val="000000"/>
                </a:solidFill>
                <a:effectLst/>
                <a:latin typeface="+mj-lt"/>
              </a:rPr>
              <a:t>the</a:t>
            </a:r>
            <a:r>
              <a:rPr lang="vi-VN" sz="3200" b="0" i="1" dirty="0" smtClean="0">
                <a:solidFill>
                  <a:srgbClr val="000000"/>
                </a:solidFill>
                <a:effectLst/>
                <a:latin typeface="+mj-lt"/>
              </a:rPr>
              <a:t>“</a:t>
            </a:r>
            <a:r>
              <a:rPr lang="vi-VN" sz="3200" b="0" i="0" dirty="0" smtClean="0">
                <a:solidFill>
                  <a:srgbClr val="000000"/>
                </a:solidFill>
                <a:effectLst/>
                <a:latin typeface="+mj-lt"/>
              </a:rPr>
              <a:t> trước một danh từ đã được xác định cụ thể về mặt tính chất, đặc điểm, vị trí hoặc đã được đề cập đến trước đó, hoặc những khái niệm phổ thông, ai cũng biết. Dùng trước những </a:t>
            </a:r>
            <a:r>
              <a:rPr lang="vi-VN" sz="3200" b="1" i="0" dirty="0" smtClean="0">
                <a:solidFill>
                  <a:srgbClr val="000000"/>
                </a:solidFill>
                <a:effectLst/>
                <a:latin typeface="+mj-lt"/>
              </a:rPr>
              <a:t>tính từ so sánh bậc nhất</a:t>
            </a:r>
            <a:r>
              <a:rPr lang="vi-VN" sz="3200" b="0" i="0" dirty="0" smtClean="0">
                <a:solidFill>
                  <a:srgbClr val="000000"/>
                </a:solidFill>
                <a:effectLst/>
                <a:latin typeface="+mj-lt"/>
              </a:rPr>
              <a:t> hoặc </a:t>
            </a:r>
            <a:r>
              <a:rPr lang="vi-VN" sz="3200" b="1" i="0" dirty="0" smtClean="0">
                <a:solidFill>
                  <a:srgbClr val="000000"/>
                </a:solidFill>
                <a:effectLst/>
                <a:latin typeface="+mj-lt"/>
              </a:rPr>
              <a:t>only</a:t>
            </a:r>
            <a:endParaRPr lang="en-US" sz="3200" dirty="0">
              <a:latin typeface="+mj-lt"/>
            </a:endParaRPr>
          </a:p>
        </p:txBody>
      </p:sp>
    </p:spTree>
    <p:extLst>
      <p:ext uri="{BB962C8B-B14F-4D97-AF65-F5344CB8AC3E}">
        <p14:creationId xmlns:p14="http://schemas.microsoft.com/office/powerpoint/2010/main" val="651518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wipe(down)">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wipe(down)">
                                      <p:cBhvr>
                                        <p:cTn id="22"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636" y="321972"/>
            <a:ext cx="12192000" cy="3785652"/>
          </a:xfrm>
          <a:prstGeom prst="rect">
            <a:avLst/>
          </a:prstGeom>
        </p:spPr>
        <p:txBody>
          <a:bodyPr wrap="square">
            <a:spAutoFit/>
          </a:bodyPr>
          <a:lstStyle/>
          <a:p>
            <a:r>
              <a:rPr lang="vi-VN" sz="4000" b="0" i="0" dirty="0" smtClean="0">
                <a:solidFill>
                  <a:srgbClr val="000000"/>
                </a:solidFill>
                <a:effectLst/>
                <a:latin typeface="OpenSans"/>
              </a:rPr>
              <a:t>- Không dùng “</a:t>
            </a:r>
            <a:r>
              <a:rPr lang="vi-VN" sz="4000" b="1" i="0" dirty="0" smtClean="0">
                <a:solidFill>
                  <a:srgbClr val="000000"/>
                </a:solidFill>
                <a:effectLst/>
                <a:latin typeface="OpenSans"/>
              </a:rPr>
              <a:t>the</a:t>
            </a:r>
            <a:r>
              <a:rPr lang="vi-VN" sz="4000" b="0" i="0" dirty="0" smtClean="0">
                <a:solidFill>
                  <a:srgbClr val="000000"/>
                </a:solidFill>
                <a:effectLst/>
                <a:latin typeface="OpenSans"/>
              </a:rPr>
              <a:t>” </a:t>
            </a:r>
            <a:r>
              <a:rPr lang="vi-VN" sz="4000" b="1" i="0" dirty="0" smtClean="0">
                <a:solidFill>
                  <a:srgbClr val="000000"/>
                </a:solidFill>
                <a:effectLst/>
                <a:latin typeface="OpenSans"/>
              </a:rPr>
              <a:t>trước một số danh từ</a:t>
            </a:r>
            <a:r>
              <a:rPr lang="vi-VN" sz="4000" b="0" i="0" dirty="0" smtClean="0">
                <a:solidFill>
                  <a:srgbClr val="000000"/>
                </a:solidFill>
                <a:effectLst/>
                <a:latin typeface="OpenSans"/>
              </a:rPr>
              <a:t> như:  home, bed, church, court, jail, prison, hospital, school, class, college, university v.v… khi nó đi với các động từ và giới từ chỉ chuyển động chỉ đi đến đó là mục đích chính hoặc ra khỏi đó cũng vì mục đích chính.</a:t>
            </a:r>
            <a:endParaRPr lang="en-US" sz="4000"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1820" y="4134119"/>
            <a:ext cx="2380717" cy="2723881"/>
          </a:xfrm>
          <a:prstGeom prst="rect">
            <a:avLst/>
          </a:prstGeom>
        </p:spPr>
      </p:pic>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9076" y="4134119"/>
            <a:ext cx="2380717" cy="2723881"/>
          </a:xfrm>
          <a:prstGeom prst="rect">
            <a:avLst/>
          </a:prstGeom>
        </p:spPr>
      </p:pic>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56208" y="4170273"/>
            <a:ext cx="2380717" cy="2723881"/>
          </a:xfrm>
          <a:prstGeom prst="rect">
            <a:avLst/>
          </a:prstGeom>
        </p:spPr>
      </p:pic>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43340" y="4143778"/>
            <a:ext cx="2380717" cy="2723881"/>
          </a:xfrm>
          <a:prstGeom prst="rect">
            <a:avLst/>
          </a:prstGeom>
        </p:spPr>
      </p:pic>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17216" y="4206425"/>
            <a:ext cx="2380717" cy="2723881"/>
          </a:xfrm>
          <a:prstGeom prst="rect">
            <a:avLst/>
          </a:prstGeom>
        </p:spPr>
      </p:pic>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62303" y="4160609"/>
            <a:ext cx="2380717" cy="2723881"/>
          </a:xfrm>
          <a:prstGeom prst="rect">
            <a:avLst/>
          </a:prstGeom>
        </p:spPr>
      </p:pic>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49435" y="4160610"/>
            <a:ext cx="2380717" cy="2723881"/>
          </a:xfrm>
          <a:prstGeom prst="rect">
            <a:avLst/>
          </a:prstGeom>
        </p:spPr>
      </p:pic>
    </p:spTree>
    <p:extLst>
      <p:ext uri="{BB962C8B-B14F-4D97-AF65-F5344CB8AC3E}">
        <p14:creationId xmlns:p14="http://schemas.microsoft.com/office/powerpoint/2010/main" val="55589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s.sachmem.vn/public/images/TA9T2SHS/U8-L3-1-3-d9d5b4691bac5dd9e9255404f1d87ba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370696"/>
            <a:ext cx="4378817" cy="295608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378817" y="815946"/>
            <a:ext cx="7813182" cy="5262979"/>
          </a:xfrm>
          <a:prstGeom prst="rect">
            <a:avLst/>
          </a:prstGeom>
        </p:spPr>
        <p:txBody>
          <a:bodyPr wrap="square">
            <a:spAutoFit/>
          </a:bodyPr>
          <a:lstStyle/>
          <a:p>
            <a:r>
              <a:rPr lang="en-US" sz="2800" b="0" i="0" dirty="0" smtClean="0">
                <a:solidFill>
                  <a:srgbClr val="000000"/>
                </a:solidFill>
                <a:effectLst/>
                <a:latin typeface="Times New Roman" panose="02020603050405020304" pitchFamily="18" charset="0"/>
                <a:cs typeface="Times New Roman" panose="02020603050405020304" pitchFamily="18" charset="0"/>
              </a:rPr>
              <a:t>The Dominican Republic is (1) __ country on the island of Hispaniola, in (2)</a:t>
            </a:r>
            <a:r>
              <a:rPr lang="en-US" sz="2800" dirty="0" smtClean="0">
                <a:solidFill>
                  <a:srgbClr val="000000"/>
                </a:solidFill>
                <a:latin typeface="Times New Roman" panose="02020603050405020304" pitchFamily="18" charset="0"/>
                <a:cs typeface="Times New Roman" panose="02020603050405020304" pitchFamily="18" charset="0"/>
              </a:rPr>
              <a:t>____</a:t>
            </a:r>
            <a:r>
              <a:rPr lang="en-US" sz="2800" b="0" i="0" dirty="0" smtClean="0">
                <a:solidFill>
                  <a:srgbClr val="000000"/>
                </a:solidFill>
                <a:effectLst/>
                <a:latin typeface="Times New Roman" panose="02020603050405020304" pitchFamily="18" charset="0"/>
                <a:cs typeface="Times New Roman" panose="02020603050405020304" pitchFamily="18" charset="0"/>
              </a:rPr>
              <a:t>Caribbean region. It is (3)</a:t>
            </a:r>
            <a:r>
              <a:rPr lang="en-US" sz="2800" dirty="0" smtClean="0">
                <a:latin typeface="Times New Roman" panose="02020603050405020304" pitchFamily="18" charset="0"/>
                <a:cs typeface="Times New Roman" panose="02020603050405020304" pitchFamily="18" charset="0"/>
              </a:rPr>
              <a:t>____</a:t>
            </a:r>
            <a:r>
              <a:rPr lang="en-US" sz="2800" b="0" i="0" dirty="0" smtClean="0">
                <a:solidFill>
                  <a:srgbClr val="FF0000"/>
                </a:solidFill>
                <a:effectLst/>
                <a:latin typeface="Times New Roman" panose="02020603050405020304" pitchFamily="18" charset="0"/>
                <a:cs typeface="Times New Roman" panose="02020603050405020304" pitchFamily="18" charset="0"/>
              </a:rPr>
              <a:t> </a:t>
            </a:r>
            <a:r>
              <a:rPr lang="en-US" sz="2800" b="0" i="0" dirty="0" smtClean="0">
                <a:solidFill>
                  <a:srgbClr val="000000"/>
                </a:solidFill>
                <a:effectLst/>
                <a:latin typeface="Times New Roman" panose="02020603050405020304" pitchFamily="18" charset="0"/>
                <a:cs typeface="Times New Roman" panose="02020603050405020304" pitchFamily="18" charset="0"/>
              </a:rPr>
              <a:t>second largest Caribbean nation after Cuba, with nearly 10 million people, one million of whom live in (4)</a:t>
            </a:r>
            <a:r>
              <a:rPr lang="en-US" sz="2800" dirty="0" smtClean="0">
                <a:solidFill>
                  <a:srgbClr val="000000"/>
                </a:solidFill>
                <a:latin typeface="Times New Roman" panose="02020603050405020304" pitchFamily="18" charset="0"/>
                <a:cs typeface="Times New Roman" panose="02020603050405020304" pitchFamily="18" charset="0"/>
              </a:rPr>
              <a:t>____</a:t>
            </a:r>
            <a:r>
              <a:rPr lang="en-US" sz="2800" b="0" i="0" dirty="0" smtClean="0">
                <a:solidFill>
                  <a:srgbClr val="000000"/>
                </a:solidFill>
                <a:effectLst/>
                <a:latin typeface="Times New Roman" panose="02020603050405020304" pitchFamily="18" charset="0"/>
                <a:cs typeface="Times New Roman" panose="02020603050405020304" pitchFamily="18" charset="0"/>
              </a:rPr>
              <a:t> capital city Santo Domingo. (5)</a:t>
            </a:r>
            <a:r>
              <a:rPr lang="en-US" sz="2800" dirty="0" smtClean="0">
                <a:solidFill>
                  <a:srgbClr val="000000"/>
                </a:solidFill>
                <a:latin typeface="Times New Roman" panose="02020603050405020304" pitchFamily="18" charset="0"/>
                <a:cs typeface="Times New Roman" panose="02020603050405020304" pitchFamily="18" charset="0"/>
              </a:rPr>
              <a:t>____</a:t>
            </a:r>
            <a:r>
              <a:rPr lang="en-US" sz="2800" b="0" i="0" dirty="0" smtClean="0">
                <a:solidFill>
                  <a:srgbClr val="000000"/>
                </a:solidFill>
                <a:effectLst/>
                <a:latin typeface="Times New Roman" panose="02020603050405020304" pitchFamily="18" charset="0"/>
                <a:cs typeface="Times New Roman" panose="02020603050405020304" pitchFamily="18" charset="0"/>
              </a:rPr>
              <a:t> second largest city is (6)</a:t>
            </a:r>
            <a:r>
              <a:rPr lang="en-US" sz="2800" dirty="0" smtClean="0">
                <a:solidFill>
                  <a:srgbClr val="000000"/>
                </a:solidFill>
                <a:latin typeface="Times New Roman" panose="02020603050405020304" pitchFamily="18" charset="0"/>
                <a:cs typeface="Times New Roman" panose="02020603050405020304" pitchFamily="18" charset="0"/>
              </a:rPr>
              <a:t>__</a:t>
            </a:r>
            <a:r>
              <a:rPr lang="en-US" sz="2800" b="0" i="0" dirty="0" smtClean="0">
                <a:solidFill>
                  <a:srgbClr val="000000"/>
                </a:solidFill>
                <a:effectLst/>
                <a:latin typeface="Times New Roman" panose="02020603050405020304" pitchFamily="18" charset="0"/>
                <a:cs typeface="Times New Roman" panose="02020603050405020304" pitchFamily="18" charset="0"/>
              </a:rPr>
              <a:t> Santiago. The geography of (7)</a:t>
            </a:r>
            <a:r>
              <a:rPr lang="en-US" sz="2800" dirty="0" smtClean="0">
                <a:solidFill>
                  <a:srgbClr val="000000"/>
                </a:solidFill>
                <a:latin typeface="Times New Roman" panose="02020603050405020304" pitchFamily="18" charset="0"/>
                <a:cs typeface="Times New Roman" panose="02020603050405020304" pitchFamily="18" charset="0"/>
              </a:rPr>
              <a:t>____</a:t>
            </a:r>
            <a:r>
              <a:rPr lang="en-US" sz="2800" b="0" i="0" dirty="0" smtClean="0">
                <a:solidFill>
                  <a:srgbClr val="000000"/>
                </a:solidFill>
                <a:effectLst/>
                <a:latin typeface="Times New Roman" panose="02020603050405020304" pitchFamily="18" charset="0"/>
                <a:cs typeface="Times New Roman" panose="02020603050405020304" pitchFamily="18" charset="0"/>
              </a:rPr>
              <a:t>country is varied, and ranges from (8)</a:t>
            </a:r>
            <a:r>
              <a:rPr lang="en-US" sz="2800" dirty="0" smtClean="0">
                <a:solidFill>
                  <a:srgbClr val="000000"/>
                </a:solidFill>
                <a:latin typeface="Times New Roman" panose="02020603050405020304" pitchFamily="18" charset="0"/>
                <a:cs typeface="Times New Roman" panose="02020603050405020304" pitchFamily="18" charset="0"/>
              </a:rPr>
              <a:t>__</a:t>
            </a:r>
            <a:r>
              <a:rPr lang="en-US" sz="2800" b="0" i="0" dirty="0" smtClean="0">
                <a:solidFill>
                  <a:srgbClr val="000000"/>
                </a:solidFill>
                <a:effectLst/>
                <a:latin typeface="Times New Roman" panose="02020603050405020304" pitchFamily="18" charset="0"/>
                <a:cs typeface="Times New Roman" panose="02020603050405020304" pitchFamily="18" charset="0"/>
              </a:rPr>
              <a:t> semi-desert plains to (9)__ lush valleys of tropical rainforest. (10)</a:t>
            </a:r>
            <a:r>
              <a:rPr lang="en-US" sz="2800" dirty="0" smtClean="0">
                <a:solidFill>
                  <a:srgbClr val="000000"/>
                </a:solidFill>
                <a:latin typeface="Times New Roman" panose="02020603050405020304" pitchFamily="18" charset="0"/>
                <a:cs typeface="Times New Roman" panose="02020603050405020304" pitchFamily="18" charset="0"/>
              </a:rPr>
              <a:t>____</a:t>
            </a:r>
            <a:r>
              <a:rPr lang="en-US" sz="2800" b="0" i="0" dirty="0" smtClean="0">
                <a:solidFill>
                  <a:srgbClr val="000000"/>
                </a:solidFill>
                <a:effectLst/>
                <a:latin typeface="Times New Roman" panose="02020603050405020304" pitchFamily="18" charset="0"/>
                <a:cs typeface="Times New Roman" panose="02020603050405020304" pitchFamily="18" charset="0"/>
              </a:rPr>
              <a:t> economy depends largely on (11)</a:t>
            </a:r>
            <a:r>
              <a:rPr lang="en-US" sz="2800" dirty="0" smtClean="0">
                <a:solidFill>
                  <a:srgbClr val="000000"/>
                </a:solidFill>
                <a:latin typeface="Times New Roman" panose="02020603050405020304" pitchFamily="18" charset="0"/>
                <a:cs typeface="Times New Roman" panose="02020603050405020304" pitchFamily="18" charset="0"/>
              </a:rPr>
              <a:t>___</a:t>
            </a:r>
            <a:r>
              <a:rPr lang="en-US" sz="2800" b="0" i="0" dirty="0" smtClean="0">
                <a:solidFill>
                  <a:srgbClr val="000000"/>
                </a:solidFill>
                <a:effectLst/>
                <a:latin typeface="Times New Roman" panose="02020603050405020304" pitchFamily="18" charset="0"/>
                <a:cs typeface="Times New Roman" panose="02020603050405020304" pitchFamily="18" charset="0"/>
              </a:rPr>
              <a:t>agriculture, with (12)</a:t>
            </a:r>
            <a:r>
              <a:rPr lang="en-US" sz="2800" dirty="0" smtClean="0">
                <a:solidFill>
                  <a:srgbClr val="000000"/>
                </a:solidFill>
                <a:latin typeface="Times New Roman" panose="02020603050405020304" pitchFamily="18" charset="0"/>
                <a:cs typeface="Times New Roman" panose="02020603050405020304" pitchFamily="18" charset="0"/>
              </a:rPr>
              <a:t>__</a:t>
            </a:r>
            <a:r>
              <a:rPr lang="en-US" sz="2800" b="0" i="0" dirty="0" smtClean="0">
                <a:solidFill>
                  <a:srgbClr val="000000"/>
                </a:solidFill>
                <a:effectLst/>
                <a:latin typeface="Times New Roman" panose="02020603050405020304" pitchFamily="18" charset="0"/>
                <a:cs typeface="Times New Roman" panose="02020603050405020304" pitchFamily="18" charset="0"/>
              </a:rPr>
              <a:t> sugar as (13)</a:t>
            </a:r>
            <a:r>
              <a:rPr lang="en-US" sz="2800" dirty="0" smtClean="0">
                <a:solidFill>
                  <a:srgbClr val="000000"/>
                </a:solidFill>
                <a:latin typeface="Times New Roman" panose="02020603050405020304" pitchFamily="18" charset="0"/>
                <a:cs typeface="Times New Roman" panose="02020603050405020304" pitchFamily="18" charset="0"/>
              </a:rPr>
              <a:t>____</a:t>
            </a:r>
            <a:r>
              <a:rPr lang="en-US" sz="2800" b="0" i="0" dirty="0" smtClean="0">
                <a:solidFill>
                  <a:srgbClr val="000000"/>
                </a:solidFill>
                <a:effectLst/>
                <a:latin typeface="Times New Roman" panose="02020603050405020304" pitchFamily="18" charset="0"/>
                <a:cs typeface="Times New Roman" panose="02020603050405020304" pitchFamily="18" charset="0"/>
              </a:rPr>
              <a:t> main crop. Tourism is (14)</a:t>
            </a:r>
            <a:r>
              <a:rPr lang="en-US" sz="2800" dirty="0" smtClean="0">
                <a:solidFill>
                  <a:srgbClr val="000000"/>
                </a:solidFill>
                <a:latin typeface="Times New Roman" panose="02020603050405020304" pitchFamily="18" charset="0"/>
                <a:cs typeface="Times New Roman" panose="02020603050405020304" pitchFamily="18" charset="0"/>
              </a:rPr>
              <a:t>____</a:t>
            </a:r>
            <a:r>
              <a:rPr lang="en-US" sz="2800" b="0" i="0" dirty="0" smtClean="0">
                <a:solidFill>
                  <a:srgbClr val="000000"/>
                </a:solidFill>
                <a:effectLst/>
                <a:latin typeface="Times New Roman" panose="02020603050405020304" pitchFamily="18" charset="0"/>
                <a:cs typeface="Times New Roman" panose="02020603050405020304" pitchFamily="18" charset="0"/>
              </a:rPr>
              <a:t> important industry.</a:t>
            </a:r>
            <a:endParaRPr lang="en-US" sz="2800" dirty="0">
              <a:latin typeface="Times New Roman" panose="02020603050405020304" pitchFamily="18" charset="0"/>
              <a:cs typeface="Times New Roman" panose="02020603050405020304" pitchFamily="18" charset="0"/>
            </a:endParaRPr>
          </a:p>
        </p:txBody>
      </p:sp>
      <p:sp>
        <p:nvSpPr>
          <p:cNvPr id="3" name="Rectangle 2"/>
          <p:cNvSpPr/>
          <p:nvPr/>
        </p:nvSpPr>
        <p:spPr>
          <a:xfrm>
            <a:off x="0" y="0"/>
            <a:ext cx="10728101" cy="584775"/>
          </a:xfrm>
          <a:prstGeom prst="rect">
            <a:avLst/>
          </a:prstGeom>
        </p:spPr>
        <p:txBody>
          <a:bodyPr wrap="square">
            <a:spAutoFit/>
          </a:bodyPr>
          <a:lstStyle/>
          <a:p>
            <a:r>
              <a:rPr lang="en-US" sz="3200" b="1" i="0" dirty="0" smtClean="0">
                <a:solidFill>
                  <a:srgbClr val="0000FF"/>
                </a:solidFill>
                <a:effectLst/>
                <a:latin typeface="Times New Roman" panose="02020603050405020304" pitchFamily="18" charset="0"/>
                <a:cs typeface="Times New Roman" panose="02020603050405020304" pitchFamily="18" charset="0"/>
              </a:rPr>
              <a:t>1.</a:t>
            </a:r>
            <a:r>
              <a:rPr lang="en-US" sz="3200" b="1" i="0" dirty="0" smtClean="0">
                <a:solidFill>
                  <a:srgbClr val="000000"/>
                </a:solidFill>
                <a:effectLst/>
                <a:latin typeface="Times New Roman" panose="02020603050405020304" pitchFamily="18" charset="0"/>
                <a:cs typeface="Times New Roman" panose="02020603050405020304" pitchFamily="18" charset="0"/>
              </a:rPr>
              <a:t> Complete the text with a/an, the, or zero article (Ø). </a:t>
            </a:r>
            <a:endParaRPr lang="en-US" sz="3200" b="1" dirty="0">
              <a:latin typeface="Times New Roman" panose="02020603050405020304" pitchFamily="18" charset="0"/>
              <a:cs typeface="Times New Roman" panose="02020603050405020304" pitchFamily="18" charset="0"/>
            </a:endParaRPr>
          </a:p>
        </p:txBody>
      </p:sp>
      <p:sp>
        <p:nvSpPr>
          <p:cNvPr id="4" name="Rectangle 3"/>
          <p:cNvSpPr/>
          <p:nvPr/>
        </p:nvSpPr>
        <p:spPr>
          <a:xfrm>
            <a:off x="8959616" y="815946"/>
            <a:ext cx="389850" cy="584775"/>
          </a:xfrm>
          <a:prstGeom prst="rect">
            <a:avLst/>
          </a:prstGeom>
        </p:spPr>
        <p:txBody>
          <a:bodyPr wrap="none">
            <a:spAutoFit/>
          </a:bodyPr>
          <a:lstStyle/>
          <a:p>
            <a:r>
              <a:rPr lang="en-US" sz="3200" b="1" i="0" dirty="0" smtClean="0">
                <a:solidFill>
                  <a:srgbClr val="FF0000"/>
                </a:solidFill>
                <a:effectLst/>
                <a:latin typeface="Times New Roman" panose="02020603050405020304" pitchFamily="18" charset="0"/>
                <a:cs typeface="Times New Roman" panose="02020603050405020304" pitchFamily="18" charset="0"/>
              </a:rPr>
              <a:t>a</a:t>
            </a:r>
            <a:endParaRPr lang="en-US" sz="3200" dirty="0">
              <a:solidFill>
                <a:srgbClr val="FF0000"/>
              </a:solidFill>
            </a:endParaRPr>
          </a:p>
        </p:txBody>
      </p:sp>
      <p:sp>
        <p:nvSpPr>
          <p:cNvPr id="5" name="Rectangle 4"/>
          <p:cNvSpPr/>
          <p:nvPr/>
        </p:nvSpPr>
        <p:spPr>
          <a:xfrm>
            <a:off x="8320658" y="1249742"/>
            <a:ext cx="833883" cy="584775"/>
          </a:xfrm>
          <a:prstGeom prst="rect">
            <a:avLst/>
          </a:prstGeom>
        </p:spPr>
        <p:txBody>
          <a:bodyPr wrap="none">
            <a:spAutoFit/>
          </a:bodyPr>
          <a:lstStyle/>
          <a:p>
            <a:r>
              <a:rPr lang="en-US" sz="3200" b="1" i="0" dirty="0" smtClean="0">
                <a:solidFill>
                  <a:srgbClr val="FF0000"/>
                </a:solidFill>
                <a:effectLst/>
                <a:latin typeface="Times New Roman" panose="02020603050405020304" pitchFamily="18" charset="0"/>
                <a:cs typeface="Times New Roman" panose="02020603050405020304" pitchFamily="18" charset="0"/>
              </a:rPr>
              <a:t>the </a:t>
            </a:r>
            <a:endParaRPr lang="en-US" sz="3200" dirty="0">
              <a:solidFill>
                <a:srgbClr val="FF0000"/>
              </a:solidFill>
            </a:endParaRPr>
          </a:p>
        </p:txBody>
      </p:sp>
      <p:sp>
        <p:nvSpPr>
          <p:cNvPr id="6" name="Rectangle 5"/>
          <p:cNvSpPr/>
          <p:nvPr/>
        </p:nvSpPr>
        <p:spPr>
          <a:xfrm>
            <a:off x="5252803" y="1673111"/>
            <a:ext cx="731290" cy="584775"/>
          </a:xfrm>
          <a:prstGeom prst="rect">
            <a:avLst/>
          </a:prstGeom>
        </p:spPr>
        <p:txBody>
          <a:bodyPr wrap="none">
            <a:spAutoFit/>
          </a:bodyPr>
          <a:lstStyle/>
          <a:p>
            <a:r>
              <a:rPr lang="en-US" sz="3200" b="1" i="0" dirty="0" smtClean="0">
                <a:solidFill>
                  <a:srgbClr val="FF0000"/>
                </a:solidFill>
                <a:effectLst/>
                <a:latin typeface="Times New Roman" panose="02020603050405020304" pitchFamily="18" charset="0"/>
                <a:cs typeface="Times New Roman" panose="02020603050405020304" pitchFamily="18" charset="0"/>
              </a:rPr>
              <a:t>the</a:t>
            </a:r>
            <a:endParaRPr lang="en-US" sz="3200" dirty="0"/>
          </a:p>
        </p:txBody>
      </p:sp>
      <p:sp>
        <p:nvSpPr>
          <p:cNvPr id="7" name="Rectangle 6"/>
          <p:cNvSpPr/>
          <p:nvPr/>
        </p:nvSpPr>
        <p:spPr>
          <a:xfrm>
            <a:off x="6854331" y="2499484"/>
            <a:ext cx="731290" cy="584775"/>
          </a:xfrm>
          <a:prstGeom prst="rect">
            <a:avLst/>
          </a:prstGeom>
        </p:spPr>
        <p:txBody>
          <a:bodyPr wrap="none">
            <a:spAutoFit/>
          </a:bodyPr>
          <a:lstStyle/>
          <a:p>
            <a:r>
              <a:rPr lang="en-US" sz="3200" b="1" i="0" dirty="0" smtClean="0">
                <a:solidFill>
                  <a:srgbClr val="FF0000"/>
                </a:solidFill>
                <a:effectLst/>
                <a:latin typeface="Times New Roman" panose="02020603050405020304" pitchFamily="18" charset="0"/>
                <a:cs typeface="Times New Roman" panose="02020603050405020304" pitchFamily="18" charset="0"/>
              </a:rPr>
              <a:t>the</a:t>
            </a:r>
            <a:endParaRPr lang="en-US" sz="3200" dirty="0">
              <a:solidFill>
                <a:srgbClr val="FF0000"/>
              </a:solidFill>
            </a:endParaRPr>
          </a:p>
        </p:txBody>
      </p:sp>
      <p:sp>
        <p:nvSpPr>
          <p:cNvPr id="8" name="Rectangle 7"/>
          <p:cNvSpPr/>
          <p:nvPr/>
        </p:nvSpPr>
        <p:spPr>
          <a:xfrm>
            <a:off x="9045185" y="2938149"/>
            <a:ext cx="627095" cy="584775"/>
          </a:xfrm>
          <a:prstGeom prst="rect">
            <a:avLst/>
          </a:prstGeom>
        </p:spPr>
        <p:txBody>
          <a:bodyPr wrap="none">
            <a:spAutoFit/>
          </a:bodyPr>
          <a:lstStyle/>
          <a:p>
            <a:r>
              <a:rPr lang="en-US" sz="3200" b="1" i="0" dirty="0" smtClean="0">
                <a:solidFill>
                  <a:srgbClr val="FF0000"/>
                </a:solidFill>
                <a:effectLst/>
                <a:latin typeface="Times New Roman" panose="02020603050405020304" pitchFamily="18" charset="0"/>
                <a:cs typeface="Times New Roman" panose="02020603050405020304" pitchFamily="18" charset="0"/>
              </a:rPr>
              <a:t>Φ </a:t>
            </a:r>
            <a:endParaRPr lang="en-US" sz="3200" dirty="0">
              <a:solidFill>
                <a:srgbClr val="FF0000"/>
              </a:solidFill>
            </a:endParaRPr>
          </a:p>
        </p:txBody>
      </p:sp>
      <p:sp>
        <p:nvSpPr>
          <p:cNvPr id="9" name="Rectangle 8"/>
          <p:cNvSpPr/>
          <p:nvPr/>
        </p:nvSpPr>
        <p:spPr>
          <a:xfrm>
            <a:off x="4830824" y="2938148"/>
            <a:ext cx="869149" cy="584775"/>
          </a:xfrm>
          <a:prstGeom prst="rect">
            <a:avLst/>
          </a:prstGeom>
        </p:spPr>
        <p:txBody>
          <a:bodyPr wrap="none">
            <a:spAutoFit/>
          </a:bodyPr>
          <a:lstStyle/>
          <a:p>
            <a:r>
              <a:rPr lang="en-US" sz="3200" b="1" i="0" dirty="0" smtClean="0">
                <a:solidFill>
                  <a:srgbClr val="FF0000"/>
                </a:solidFill>
                <a:effectLst/>
                <a:latin typeface="Times New Roman" panose="02020603050405020304" pitchFamily="18" charset="0"/>
                <a:cs typeface="Times New Roman" panose="02020603050405020304" pitchFamily="18" charset="0"/>
              </a:rPr>
              <a:t>The</a:t>
            </a:r>
            <a:endParaRPr lang="en-US" sz="3200" b="1" dirty="0">
              <a:solidFill>
                <a:srgbClr val="FF0000"/>
              </a:solidFill>
            </a:endParaRPr>
          </a:p>
        </p:txBody>
      </p:sp>
      <p:sp>
        <p:nvSpPr>
          <p:cNvPr id="10" name="Rectangle 9"/>
          <p:cNvSpPr/>
          <p:nvPr/>
        </p:nvSpPr>
        <p:spPr>
          <a:xfrm>
            <a:off x="6890146" y="3315430"/>
            <a:ext cx="833883" cy="584775"/>
          </a:xfrm>
          <a:prstGeom prst="rect">
            <a:avLst/>
          </a:prstGeom>
        </p:spPr>
        <p:txBody>
          <a:bodyPr wrap="none">
            <a:spAutoFit/>
          </a:bodyPr>
          <a:lstStyle/>
          <a:p>
            <a:r>
              <a:rPr lang="en-US" sz="3200" b="1" i="0" dirty="0" smtClean="0">
                <a:solidFill>
                  <a:srgbClr val="FF0000"/>
                </a:solidFill>
                <a:effectLst/>
                <a:latin typeface="Times New Roman" panose="02020603050405020304" pitchFamily="18" charset="0"/>
                <a:cs typeface="Times New Roman" panose="02020603050405020304" pitchFamily="18" charset="0"/>
              </a:rPr>
              <a:t>the </a:t>
            </a:r>
            <a:endParaRPr lang="en-US" sz="3200" b="1" dirty="0">
              <a:solidFill>
                <a:srgbClr val="FF0000"/>
              </a:solidFill>
            </a:endParaRPr>
          </a:p>
        </p:txBody>
      </p:sp>
      <p:sp>
        <p:nvSpPr>
          <p:cNvPr id="11" name="Rectangle 10"/>
          <p:cNvSpPr/>
          <p:nvPr/>
        </p:nvSpPr>
        <p:spPr>
          <a:xfrm>
            <a:off x="5592279" y="3797045"/>
            <a:ext cx="524503" cy="584775"/>
          </a:xfrm>
          <a:prstGeom prst="rect">
            <a:avLst/>
          </a:prstGeom>
        </p:spPr>
        <p:txBody>
          <a:bodyPr wrap="none">
            <a:spAutoFit/>
          </a:bodyPr>
          <a:lstStyle/>
          <a:p>
            <a:r>
              <a:rPr lang="en-US" sz="3200" b="1" i="0" dirty="0" smtClean="0">
                <a:solidFill>
                  <a:srgbClr val="FF0000"/>
                </a:solidFill>
                <a:effectLst/>
                <a:latin typeface="Times New Roman" panose="02020603050405020304" pitchFamily="18" charset="0"/>
                <a:cs typeface="Times New Roman" panose="02020603050405020304" pitchFamily="18" charset="0"/>
              </a:rPr>
              <a:t>Φ</a:t>
            </a:r>
            <a:endParaRPr lang="en-US" sz="3200" dirty="0">
              <a:solidFill>
                <a:srgbClr val="FF0000"/>
              </a:solidFill>
            </a:endParaRPr>
          </a:p>
        </p:txBody>
      </p:sp>
      <p:sp>
        <p:nvSpPr>
          <p:cNvPr id="12" name="Rectangle 11"/>
          <p:cNvSpPr/>
          <p:nvPr/>
        </p:nvSpPr>
        <p:spPr>
          <a:xfrm>
            <a:off x="9523662" y="3797044"/>
            <a:ext cx="524503" cy="584775"/>
          </a:xfrm>
          <a:prstGeom prst="rect">
            <a:avLst/>
          </a:prstGeom>
        </p:spPr>
        <p:txBody>
          <a:bodyPr wrap="none">
            <a:spAutoFit/>
          </a:bodyPr>
          <a:lstStyle/>
          <a:p>
            <a:r>
              <a:rPr lang="en-US" sz="3200" b="1" i="0" dirty="0" smtClean="0">
                <a:solidFill>
                  <a:srgbClr val="FF0000"/>
                </a:solidFill>
                <a:effectLst/>
                <a:latin typeface="Times New Roman" panose="02020603050405020304" pitchFamily="18" charset="0"/>
                <a:cs typeface="Times New Roman" panose="02020603050405020304" pitchFamily="18" charset="0"/>
              </a:rPr>
              <a:t>Φ</a:t>
            </a:r>
            <a:endParaRPr lang="en-US" sz="3200" dirty="0">
              <a:solidFill>
                <a:srgbClr val="FF0000"/>
              </a:solidFill>
            </a:endParaRPr>
          </a:p>
        </p:txBody>
      </p:sp>
      <p:sp>
        <p:nvSpPr>
          <p:cNvPr id="13" name="Rectangle 12"/>
          <p:cNvSpPr/>
          <p:nvPr/>
        </p:nvSpPr>
        <p:spPr>
          <a:xfrm>
            <a:off x="7754696" y="4210250"/>
            <a:ext cx="869149" cy="584775"/>
          </a:xfrm>
          <a:prstGeom prst="rect">
            <a:avLst/>
          </a:prstGeom>
        </p:spPr>
        <p:txBody>
          <a:bodyPr wrap="none">
            <a:spAutoFit/>
          </a:bodyPr>
          <a:lstStyle/>
          <a:p>
            <a:r>
              <a:rPr lang="en-US" sz="3200" b="1" i="0" dirty="0" smtClean="0">
                <a:solidFill>
                  <a:srgbClr val="FF0000"/>
                </a:solidFill>
                <a:effectLst/>
                <a:latin typeface="Times New Roman" panose="02020603050405020304" pitchFamily="18" charset="0"/>
                <a:cs typeface="Times New Roman" panose="02020603050405020304" pitchFamily="18" charset="0"/>
              </a:rPr>
              <a:t>The</a:t>
            </a:r>
            <a:endParaRPr lang="en-US" sz="3200" dirty="0">
              <a:solidFill>
                <a:srgbClr val="FF0000"/>
              </a:solidFill>
            </a:endParaRPr>
          </a:p>
        </p:txBody>
      </p:sp>
      <p:sp>
        <p:nvSpPr>
          <p:cNvPr id="14" name="Rectangle 13"/>
          <p:cNvSpPr/>
          <p:nvPr/>
        </p:nvSpPr>
        <p:spPr>
          <a:xfrm>
            <a:off x="10048165" y="4645595"/>
            <a:ext cx="524503" cy="584775"/>
          </a:xfrm>
          <a:prstGeom prst="rect">
            <a:avLst/>
          </a:prstGeom>
        </p:spPr>
        <p:txBody>
          <a:bodyPr wrap="none">
            <a:spAutoFit/>
          </a:bodyPr>
          <a:lstStyle/>
          <a:p>
            <a:r>
              <a:rPr lang="en-US" sz="3200" b="1" i="0" dirty="0" smtClean="0">
                <a:solidFill>
                  <a:srgbClr val="FF0000"/>
                </a:solidFill>
                <a:effectLst/>
                <a:latin typeface="Times New Roman" panose="02020603050405020304" pitchFamily="18" charset="0"/>
                <a:cs typeface="Times New Roman" panose="02020603050405020304" pitchFamily="18" charset="0"/>
              </a:rPr>
              <a:t>Φ</a:t>
            </a:r>
            <a:endParaRPr lang="en-US" sz="3200" dirty="0">
              <a:solidFill>
                <a:srgbClr val="FF0000"/>
              </a:solidFill>
            </a:endParaRPr>
          </a:p>
        </p:txBody>
      </p:sp>
      <p:sp>
        <p:nvSpPr>
          <p:cNvPr id="15" name="Rectangle 14"/>
          <p:cNvSpPr/>
          <p:nvPr/>
        </p:nvSpPr>
        <p:spPr>
          <a:xfrm>
            <a:off x="6540783" y="4645595"/>
            <a:ext cx="627095" cy="584775"/>
          </a:xfrm>
          <a:prstGeom prst="rect">
            <a:avLst/>
          </a:prstGeom>
        </p:spPr>
        <p:txBody>
          <a:bodyPr wrap="none">
            <a:spAutoFit/>
          </a:bodyPr>
          <a:lstStyle/>
          <a:p>
            <a:r>
              <a:rPr lang="en-US" sz="3200" b="1" i="0" dirty="0" smtClean="0">
                <a:solidFill>
                  <a:srgbClr val="FF0000"/>
                </a:solidFill>
                <a:effectLst/>
                <a:latin typeface="Times New Roman" panose="02020603050405020304" pitchFamily="18" charset="0"/>
                <a:cs typeface="Times New Roman" panose="02020603050405020304" pitchFamily="18" charset="0"/>
              </a:rPr>
              <a:t>Φ</a:t>
            </a:r>
            <a:r>
              <a:rPr lang="en-US" sz="3200" b="0" i="0" dirty="0" smtClean="0">
                <a:solidFill>
                  <a:srgbClr val="FF0000"/>
                </a:solidFill>
                <a:effectLst/>
                <a:latin typeface="Times New Roman" panose="02020603050405020304" pitchFamily="18" charset="0"/>
                <a:cs typeface="Times New Roman" panose="02020603050405020304" pitchFamily="18" charset="0"/>
              </a:rPr>
              <a:t> </a:t>
            </a:r>
            <a:endParaRPr lang="en-US" sz="3200" dirty="0">
              <a:solidFill>
                <a:srgbClr val="FF0000"/>
              </a:solidFill>
            </a:endParaRPr>
          </a:p>
        </p:txBody>
      </p:sp>
      <p:sp>
        <p:nvSpPr>
          <p:cNvPr id="16" name="Rectangle 15"/>
          <p:cNvSpPr/>
          <p:nvPr/>
        </p:nvSpPr>
        <p:spPr>
          <a:xfrm>
            <a:off x="9672280" y="5034390"/>
            <a:ext cx="617477" cy="584775"/>
          </a:xfrm>
          <a:prstGeom prst="rect">
            <a:avLst/>
          </a:prstGeom>
        </p:spPr>
        <p:txBody>
          <a:bodyPr wrap="none">
            <a:spAutoFit/>
          </a:bodyPr>
          <a:lstStyle/>
          <a:p>
            <a:r>
              <a:rPr lang="en-US" sz="3200" b="1" dirty="0" smtClean="0">
                <a:solidFill>
                  <a:srgbClr val="FF0000"/>
                </a:solidFill>
                <a:effectLst/>
                <a:latin typeface="Times New Roman" panose="02020603050405020304" pitchFamily="18" charset="0"/>
                <a:cs typeface="Times New Roman" panose="02020603050405020304" pitchFamily="18" charset="0"/>
              </a:rPr>
              <a:t>an</a:t>
            </a:r>
            <a:endParaRPr lang="en-US" sz="3200" dirty="0">
              <a:solidFill>
                <a:srgbClr val="FF0000"/>
              </a:solidFill>
            </a:endParaRPr>
          </a:p>
        </p:txBody>
      </p:sp>
      <p:sp>
        <p:nvSpPr>
          <p:cNvPr id="17" name="Rectangle 16"/>
          <p:cNvSpPr/>
          <p:nvPr/>
        </p:nvSpPr>
        <p:spPr>
          <a:xfrm>
            <a:off x="5011229" y="5026603"/>
            <a:ext cx="731290" cy="584775"/>
          </a:xfrm>
          <a:prstGeom prst="rect">
            <a:avLst/>
          </a:prstGeom>
        </p:spPr>
        <p:txBody>
          <a:bodyPr wrap="none">
            <a:spAutoFit/>
          </a:bodyPr>
          <a:lstStyle/>
          <a:p>
            <a:r>
              <a:rPr lang="en-US" sz="3200" b="1" i="0" dirty="0" smtClean="0">
                <a:solidFill>
                  <a:srgbClr val="FF0000"/>
                </a:solidFill>
                <a:effectLst/>
                <a:latin typeface="Times New Roman" panose="02020603050405020304" pitchFamily="18" charset="0"/>
                <a:cs typeface="Times New Roman" panose="02020603050405020304" pitchFamily="18" charset="0"/>
              </a:rPr>
              <a:t>the</a:t>
            </a:r>
            <a:endParaRPr lang="en-US" sz="3200" dirty="0">
              <a:solidFill>
                <a:srgbClr val="FF0000"/>
              </a:solidFill>
            </a:endParaRPr>
          </a:p>
        </p:txBody>
      </p:sp>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489520"/>
            <a:ext cx="993003" cy="1368480"/>
          </a:xfrm>
          <a:prstGeom prst="rect">
            <a:avLst/>
          </a:prstGeom>
        </p:spPr>
      </p:pic>
      <p:pic>
        <p:nvPicPr>
          <p:cNvPr id="23" name="Picture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35982" y="5489520"/>
            <a:ext cx="993003" cy="1368480"/>
          </a:xfrm>
          <a:prstGeom prst="rect">
            <a:avLst/>
          </a:prstGeom>
        </p:spPr>
      </p:pic>
    </p:spTree>
    <p:extLst>
      <p:ext uri="{BB962C8B-B14F-4D97-AF65-F5344CB8AC3E}">
        <p14:creationId xmlns:p14="http://schemas.microsoft.com/office/powerpoint/2010/main" val="2296235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wipe(down)">
                                      <p:cBhvr>
                                        <p:cTn id="17" dur="5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down)">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8">
                                            <p:txEl>
                                              <p:pRg st="0" end="0"/>
                                            </p:txEl>
                                          </p:spTgt>
                                        </p:tgtEl>
                                        <p:attrNameLst>
                                          <p:attrName>style.visibility</p:attrName>
                                        </p:attrNameLst>
                                      </p:cBhvr>
                                      <p:to>
                                        <p:strVal val="visible"/>
                                      </p:to>
                                    </p:set>
                                    <p:animEffect transition="in" filter="wipe(down)">
                                      <p:cBhvr>
                                        <p:cTn id="32" dur="500"/>
                                        <p:tgtEl>
                                          <p:spTgt spid="8">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0">
                                            <p:txEl>
                                              <p:pRg st="0" end="0"/>
                                            </p:txEl>
                                          </p:spTgt>
                                        </p:tgtEl>
                                        <p:attrNameLst>
                                          <p:attrName>style.visibility</p:attrName>
                                        </p:attrNameLst>
                                      </p:cBhvr>
                                      <p:to>
                                        <p:strVal val="visible"/>
                                      </p:to>
                                    </p:set>
                                    <p:animEffect transition="in" filter="wipe(down)">
                                      <p:cBhvr>
                                        <p:cTn id="37" dur="500"/>
                                        <p:tgtEl>
                                          <p:spTgt spid="10">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down)">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12">
                                            <p:txEl>
                                              <p:pRg st="0" end="0"/>
                                            </p:txEl>
                                          </p:spTgt>
                                        </p:tgtEl>
                                        <p:attrNameLst>
                                          <p:attrName>style.visibility</p:attrName>
                                        </p:attrNameLst>
                                      </p:cBhvr>
                                      <p:to>
                                        <p:strVal val="visible"/>
                                      </p:to>
                                    </p:set>
                                    <p:animEffect transition="in" filter="wipe(down)">
                                      <p:cBhvr>
                                        <p:cTn id="47" dur="500"/>
                                        <p:tgtEl>
                                          <p:spTgt spid="12">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wipe(down)">
                                      <p:cBhvr>
                                        <p:cTn id="52" dur="5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down)">
                                      <p:cBhvr>
                                        <p:cTn id="57" dur="500"/>
                                        <p:tgtEl>
                                          <p:spTgt spid="15"/>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wipe(down)">
                                      <p:cBhvr>
                                        <p:cTn id="62" dur="500"/>
                                        <p:tgtEl>
                                          <p:spTgt spid="14"/>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nodeType="clickEffect">
                                  <p:stCondLst>
                                    <p:cond delay="0"/>
                                  </p:stCondLst>
                                  <p:childTnLst>
                                    <p:set>
                                      <p:cBhvr>
                                        <p:cTn id="66" dur="1" fill="hold">
                                          <p:stCondLst>
                                            <p:cond delay="0"/>
                                          </p:stCondLst>
                                        </p:cTn>
                                        <p:tgtEl>
                                          <p:spTgt spid="17">
                                            <p:txEl>
                                              <p:pRg st="0" end="0"/>
                                            </p:txEl>
                                          </p:spTgt>
                                        </p:tgtEl>
                                        <p:attrNameLst>
                                          <p:attrName>style.visibility</p:attrName>
                                        </p:attrNameLst>
                                      </p:cBhvr>
                                      <p:to>
                                        <p:strVal val="visible"/>
                                      </p:to>
                                    </p:set>
                                    <p:animEffect transition="in" filter="wipe(down)">
                                      <p:cBhvr>
                                        <p:cTn id="67" dur="500"/>
                                        <p:tgtEl>
                                          <p:spTgt spid="17">
                                            <p:txEl>
                                              <p:pRg st="0" end="0"/>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nodeType="clickEffect">
                                  <p:stCondLst>
                                    <p:cond delay="0"/>
                                  </p:stCondLst>
                                  <p:childTnLst>
                                    <p:set>
                                      <p:cBhvr>
                                        <p:cTn id="71" dur="1" fill="hold">
                                          <p:stCondLst>
                                            <p:cond delay="0"/>
                                          </p:stCondLst>
                                        </p:cTn>
                                        <p:tgtEl>
                                          <p:spTgt spid="16">
                                            <p:txEl>
                                              <p:pRg st="0" end="0"/>
                                            </p:txEl>
                                          </p:spTgt>
                                        </p:tgtEl>
                                        <p:attrNameLst>
                                          <p:attrName>style.visibility</p:attrName>
                                        </p:attrNameLst>
                                      </p:cBhvr>
                                      <p:to>
                                        <p:strVal val="visible"/>
                                      </p:to>
                                    </p:set>
                                    <p:animEffect transition="in" filter="wipe(down)">
                                      <p:cBhvr>
                                        <p:cTn id="72"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9" grpId="0"/>
      <p:bldP spid="11" grpId="0"/>
      <p:bldP spid="13" grpId="0"/>
      <p:bldP spid="1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076090" cy="1077218"/>
          </a:xfrm>
          <a:prstGeom prst="rect">
            <a:avLst/>
          </a:prstGeom>
        </p:spPr>
        <p:txBody>
          <a:bodyPr wrap="square">
            <a:spAutoFit/>
          </a:bodyPr>
          <a:lstStyle/>
          <a:p>
            <a:r>
              <a:rPr lang="en-US" sz="3200" b="1" i="0" dirty="0" smtClean="0">
                <a:solidFill>
                  <a:srgbClr val="0000FF"/>
                </a:solidFill>
                <a:effectLst/>
                <a:latin typeface="Times New Roman" panose="02020603050405020304" pitchFamily="18" charset="0"/>
                <a:cs typeface="Times New Roman" panose="02020603050405020304" pitchFamily="18" charset="0"/>
              </a:rPr>
              <a:t>2.a</a:t>
            </a:r>
            <a:r>
              <a:rPr lang="en-US" sz="3200" b="1" i="0" dirty="0" smtClean="0">
                <a:solidFill>
                  <a:srgbClr val="000000"/>
                </a:solidFill>
                <a:effectLst/>
                <a:latin typeface="Times New Roman" panose="02020603050405020304" pitchFamily="18" charset="0"/>
                <a:cs typeface="Times New Roman" panose="02020603050405020304" pitchFamily="18" charset="0"/>
              </a:rPr>
              <a:t> Ask and answer the questions. Choose from the list. Use "the" if necessary. </a:t>
            </a:r>
            <a:endParaRPr lang="en-US" sz="3200" b="1" dirty="0">
              <a:latin typeface="Times New Roman" panose="02020603050405020304" pitchFamily="18" charset="0"/>
              <a:cs typeface="Times New Roman" panose="02020603050405020304" pitchFamily="18" charset="0"/>
            </a:endParaRPr>
          </a:p>
        </p:txBody>
      </p:sp>
      <p:sp>
        <p:nvSpPr>
          <p:cNvPr id="3" name="Rectangle 2"/>
          <p:cNvSpPr/>
          <p:nvPr/>
        </p:nvSpPr>
        <p:spPr>
          <a:xfrm>
            <a:off x="3489816" y="1648652"/>
            <a:ext cx="3065172" cy="584775"/>
          </a:xfrm>
          <a:prstGeom prst="rect">
            <a:avLst/>
          </a:prstGeom>
        </p:spPr>
        <p:txBody>
          <a:bodyPr wrap="square">
            <a:spAutoFit/>
          </a:bodyPr>
          <a:lstStyle/>
          <a:p>
            <a:r>
              <a:rPr lang="en-US" sz="3200" b="1">
                <a:solidFill>
                  <a:srgbClr val="FF6600"/>
                </a:solidFill>
                <a:latin typeface="Times New Roman" panose="02020603050405020304" pitchFamily="18" charset="0"/>
                <a:cs typeface="Times New Roman" panose="02020603050405020304" pitchFamily="18" charset="0"/>
              </a:rPr>
              <a:t>Forbidden City</a:t>
            </a:r>
            <a:endParaRPr lang="en-US" sz="3200" b="1" i="0" dirty="0">
              <a:solidFill>
                <a:srgbClr val="FF6600"/>
              </a:solidFill>
              <a:effectLst/>
              <a:latin typeface="Times New Roman" panose="02020603050405020304" pitchFamily="18" charset="0"/>
              <a:cs typeface="Times New Roman" panose="02020603050405020304" pitchFamily="18" charset="0"/>
            </a:endParaRPr>
          </a:p>
        </p:txBody>
      </p:sp>
      <p:sp>
        <p:nvSpPr>
          <p:cNvPr id="4" name="Rectangle 3"/>
          <p:cNvSpPr/>
          <p:nvPr/>
        </p:nvSpPr>
        <p:spPr>
          <a:xfrm>
            <a:off x="46666" y="2279799"/>
            <a:ext cx="7199290" cy="584775"/>
          </a:xfrm>
          <a:prstGeom prst="rect">
            <a:avLst/>
          </a:prstGeom>
        </p:spPr>
        <p:txBody>
          <a:bodyPr wrap="square">
            <a:spAutoFit/>
          </a:bodyPr>
          <a:lstStyle/>
          <a:p>
            <a:r>
              <a:rPr lang="en-US" sz="3200" b="1" dirty="0" smtClean="0">
                <a:latin typeface="Times New Roman" panose="02020603050405020304" pitchFamily="18" charset="0"/>
                <a:cs typeface="Times New Roman" panose="02020603050405020304" pitchFamily="18" charset="0"/>
              </a:rPr>
              <a:t>1.</a:t>
            </a:r>
            <a:r>
              <a:rPr lang="en-US" sz="3200" dirty="0" smtClean="0">
                <a:latin typeface="Times New Roman" panose="02020603050405020304" pitchFamily="18" charset="0"/>
                <a:cs typeface="Times New Roman" panose="02020603050405020304" pitchFamily="18" charset="0"/>
              </a:rPr>
              <a:t>Which </a:t>
            </a:r>
            <a:r>
              <a:rPr lang="en-US" sz="3200" dirty="0">
                <a:latin typeface="Times New Roman" panose="02020603050405020304" pitchFamily="18" charset="0"/>
                <a:cs typeface="Times New Roman" panose="02020603050405020304" pitchFamily="18" charset="0"/>
              </a:rPr>
              <a:t>one is an imperial palace?</a:t>
            </a:r>
          </a:p>
        </p:txBody>
      </p:sp>
      <p:sp>
        <p:nvSpPr>
          <p:cNvPr id="5" name="Rectangle 4"/>
          <p:cNvSpPr/>
          <p:nvPr/>
        </p:nvSpPr>
        <p:spPr>
          <a:xfrm>
            <a:off x="1891418" y="564094"/>
            <a:ext cx="2316660" cy="584775"/>
          </a:xfrm>
          <a:prstGeom prst="rect">
            <a:avLst/>
          </a:prstGeom>
        </p:spPr>
        <p:txBody>
          <a:bodyPr wrap="none">
            <a:spAutoFit/>
          </a:bodyPr>
          <a:lstStyle/>
          <a:p>
            <a:r>
              <a:rPr lang="en-US" sz="3200" b="1" dirty="0">
                <a:solidFill>
                  <a:srgbClr val="FF6600"/>
                </a:solidFill>
                <a:latin typeface="Times New Roman" panose="02020603050405020304" pitchFamily="18" charset="0"/>
                <a:cs typeface="Times New Roman" panose="02020603050405020304" pitchFamily="18" charset="0"/>
              </a:rPr>
              <a:t>Lake Baikal</a:t>
            </a:r>
          </a:p>
        </p:txBody>
      </p:sp>
      <p:sp>
        <p:nvSpPr>
          <p:cNvPr id="6" name="Rectangle 5"/>
          <p:cNvSpPr/>
          <p:nvPr/>
        </p:nvSpPr>
        <p:spPr>
          <a:xfrm>
            <a:off x="4472261" y="564093"/>
            <a:ext cx="2727029" cy="584775"/>
          </a:xfrm>
          <a:prstGeom prst="rect">
            <a:avLst/>
          </a:prstGeom>
        </p:spPr>
        <p:txBody>
          <a:bodyPr wrap="none">
            <a:spAutoFit/>
          </a:bodyPr>
          <a:lstStyle/>
          <a:p>
            <a:r>
              <a:rPr lang="en-US" sz="3200" b="1" dirty="0" smtClean="0">
                <a:solidFill>
                  <a:srgbClr val="FF6600"/>
                </a:solidFill>
                <a:latin typeface="Times New Roman" panose="02020603050405020304" pitchFamily="18" charset="0"/>
                <a:cs typeface="Times New Roman" panose="02020603050405020304" pitchFamily="18" charset="0"/>
              </a:rPr>
              <a:t>Amazon </a:t>
            </a:r>
            <a:r>
              <a:rPr lang="en-US" sz="3200" b="1" dirty="0">
                <a:solidFill>
                  <a:srgbClr val="FF6600"/>
                </a:solidFill>
                <a:latin typeface="Times New Roman" panose="02020603050405020304" pitchFamily="18" charset="0"/>
                <a:cs typeface="Times New Roman" panose="02020603050405020304" pitchFamily="18" charset="0"/>
              </a:rPr>
              <a:t>River</a:t>
            </a:r>
          </a:p>
        </p:txBody>
      </p:sp>
      <p:sp>
        <p:nvSpPr>
          <p:cNvPr id="7" name="Rectangle 6"/>
          <p:cNvSpPr/>
          <p:nvPr/>
        </p:nvSpPr>
        <p:spPr>
          <a:xfrm>
            <a:off x="7463473" y="574946"/>
            <a:ext cx="1576072" cy="584775"/>
          </a:xfrm>
          <a:prstGeom prst="rect">
            <a:avLst/>
          </a:prstGeom>
        </p:spPr>
        <p:txBody>
          <a:bodyPr wrap="none">
            <a:spAutoFit/>
          </a:bodyPr>
          <a:lstStyle/>
          <a:p>
            <a:r>
              <a:rPr lang="en-US" sz="3200" b="1" dirty="0">
                <a:solidFill>
                  <a:srgbClr val="FF6600"/>
                </a:solidFill>
                <a:latin typeface="Times New Roman" panose="02020603050405020304" pitchFamily="18" charset="0"/>
                <a:cs typeface="Times New Roman" panose="02020603050405020304" pitchFamily="18" charset="0"/>
              </a:rPr>
              <a:t>Thames</a:t>
            </a:r>
          </a:p>
        </p:txBody>
      </p:sp>
      <p:sp>
        <p:nvSpPr>
          <p:cNvPr id="8" name="Rectangle 7"/>
          <p:cNvSpPr/>
          <p:nvPr/>
        </p:nvSpPr>
        <p:spPr>
          <a:xfrm>
            <a:off x="9125483" y="574946"/>
            <a:ext cx="3169457" cy="584775"/>
          </a:xfrm>
          <a:prstGeom prst="rect">
            <a:avLst/>
          </a:prstGeom>
        </p:spPr>
        <p:txBody>
          <a:bodyPr wrap="none">
            <a:spAutoFit/>
          </a:bodyPr>
          <a:lstStyle/>
          <a:p>
            <a:r>
              <a:rPr lang="en-US" sz="3200" b="1" dirty="0">
                <a:solidFill>
                  <a:srgbClr val="FF6600"/>
                </a:solidFill>
                <a:latin typeface="Times New Roman" panose="02020603050405020304" pitchFamily="18" charset="0"/>
                <a:cs typeface="Times New Roman" panose="02020603050405020304" pitchFamily="18" charset="0"/>
              </a:rPr>
              <a:t>Statue of Liberty</a:t>
            </a:r>
          </a:p>
        </p:txBody>
      </p:sp>
      <p:sp>
        <p:nvSpPr>
          <p:cNvPr id="9" name="Rectangle 8"/>
          <p:cNvSpPr/>
          <p:nvPr/>
        </p:nvSpPr>
        <p:spPr>
          <a:xfrm>
            <a:off x="46666" y="1077217"/>
            <a:ext cx="2499402" cy="584775"/>
          </a:xfrm>
          <a:prstGeom prst="rect">
            <a:avLst/>
          </a:prstGeom>
        </p:spPr>
        <p:txBody>
          <a:bodyPr wrap="none">
            <a:spAutoFit/>
          </a:bodyPr>
          <a:lstStyle/>
          <a:p>
            <a:r>
              <a:rPr lang="en-US" sz="3200" b="1" dirty="0">
                <a:solidFill>
                  <a:srgbClr val="FF6600"/>
                </a:solidFill>
                <a:latin typeface="Times New Roman" panose="02020603050405020304" pitchFamily="18" charset="0"/>
                <a:cs typeface="Times New Roman" panose="02020603050405020304" pitchFamily="18" charset="0"/>
              </a:rPr>
              <a:t>Lake Geneva</a:t>
            </a:r>
          </a:p>
        </p:txBody>
      </p:sp>
      <p:sp>
        <p:nvSpPr>
          <p:cNvPr id="10" name="Rectangle 9"/>
          <p:cNvSpPr/>
          <p:nvPr/>
        </p:nvSpPr>
        <p:spPr>
          <a:xfrm>
            <a:off x="2721774" y="1081814"/>
            <a:ext cx="3079689" cy="584775"/>
          </a:xfrm>
          <a:prstGeom prst="rect">
            <a:avLst/>
          </a:prstGeom>
        </p:spPr>
        <p:txBody>
          <a:bodyPr wrap="none">
            <a:spAutoFit/>
          </a:bodyPr>
          <a:lstStyle/>
          <a:p>
            <a:r>
              <a:rPr lang="en-US" sz="3200" b="1" dirty="0">
                <a:solidFill>
                  <a:srgbClr val="FF6600"/>
                </a:solidFill>
                <a:latin typeface="Times New Roman" panose="02020603050405020304" pitchFamily="18" charset="0"/>
                <a:cs typeface="Times New Roman" panose="02020603050405020304" pitchFamily="18" charset="0"/>
              </a:rPr>
              <a:t>Son </a:t>
            </a:r>
            <a:r>
              <a:rPr lang="en-US" sz="3200" b="1" dirty="0" err="1">
                <a:solidFill>
                  <a:srgbClr val="FF6600"/>
                </a:solidFill>
                <a:latin typeface="Times New Roman" panose="02020603050405020304" pitchFamily="18" charset="0"/>
                <a:cs typeface="Times New Roman" panose="02020603050405020304" pitchFamily="18" charset="0"/>
              </a:rPr>
              <a:t>Doong</a:t>
            </a:r>
            <a:r>
              <a:rPr lang="en-US" sz="3200" b="1" dirty="0">
                <a:solidFill>
                  <a:srgbClr val="FF6600"/>
                </a:solidFill>
                <a:latin typeface="Times New Roman" panose="02020603050405020304" pitchFamily="18" charset="0"/>
                <a:cs typeface="Times New Roman" panose="02020603050405020304" pitchFamily="18" charset="0"/>
              </a:rPr>
              <a:t> Cave</a:t>
            </a:r>
          </a:p>
        </p:txBody>
      </p:sp>
      <p:sp>
        <p:nvSpPr>
          <p:cNvPr id="11" name="Rectangle 10"/>
          <p:cNvSpPr/>
          <p:nvPr/>
        </p:nvSpPr>
        <p:spPr>
          <a:xfrm>
            <a:off x="5887401" y="1128186"/>
            <a:ext cx="2510624" cy="584775"/>
          </a:xfrm>
          <a:prstGeom prst="rect">
            <a:avLst/>
          </a:prstGeom>
        </p:spPr>
        <p:txBody>
          <a:bodyPr wrap="none">
            <a:spAutoFit/>
          </a:bodyPr>
          <a:lstStyle/>
          <a:p>
            <a:r>
              <a:rPr lang="en-US" sz="3200" b="1" dirty="0">
                <a:solidFill>
                  <a:srgbClr val="FF6600"/>
                </a:solidFill>
                <a:latin typeface="Times New Roman" panose="02020603050405020304" pitchFamily="18" charset="0"/>
                <a:cs typeface="Times New Roman" panose="02020603050405020304" pitchFamily="18" charset="0"/>
              </a:rPr>
              <a:t>Ha Long Bay</a:t>
            </a:r>
          </a:p>
        </p:txBody>
      </p:sp>
      <p:sp>
        <p:nvSpPr>
          <p:cNvPr id="12" name="Rectangle 11"/>
          <p:cNvSpPr/>
          <p:nvPr/>
        </p:nvSpPr>
        <p:spPr>
          <a:xfrm>
            <a:off x="8363735" y="1185205"/>
            <a:ext cx="2346476" cy="584775"/>
          </a:xfrm>
          <a:prstGeom prst="rect">
            <a:avLst/>
          </a:prstGeom>
        </p:spPr>
        <p:txBody>
          <a:bodyPr wrap="none">
            <a:spAutoFit/>
          </a:bodyPr>
          <a:lstStyle/>
          <a:p>
            <a:r>
              <a:rPr lang="en-US" sz="3200" b="1" dirty="0">
                <a:solidFill>
                  <a:srgbClr val="FF6600"/>
                </a:solidFill>
                <a:latin typeface="Times New Roman" panose="02020603050405020304" pitchFamily="18" charset="0"/>
                <a:cs typeface="Times New Roman" panose="02020603050405020304" pitchFamily="18" charset="0"/>
              </a:rPr>
              <a:t>Angkor </a:t>
            </a:r>
            <a:r>
              <a:rPr lang="en-US" sz="3200" b="1" dirty="0" err="1">
                <a:solidFill>
                  <a:srgbClr val="FF6600"/>
                </a:solidFill>
                <a:latin typeface="Times New Roman" panose="02020603050405020304" pitchFamily="18" charset="0"/>
                <a:cs typeface="Times New Roman" panose="02020603050405020304" pitchFamily="18" charset="0"/>
              </a:rPr>
              <a:t>Wat</a:t>
            </a:r>
            <a:endParaRPr lang="en-US" sz="3200" b="1" dirty="0">
              <a:solidFill>
                <a:srgbClr val="FF6600"/>
              </a:solidFill>
              <a:latin typeface="Times New Roman" panose="02020603050405020304" pitchFamily="18" charset="0"/>
              <a:cs typeface="Times New Roman" panose="02020603050405020304" pitchFamily="18" charset="0"/>
            </a:endParaRPr>
          </a:p>
        </p:txBody>
      </p:sp>
      <p:sp>
        <p:nvSpPr>
          <p:cNvPr id="13" name="Rectangle 12"/>
          <p:cNvSpPr/>
          <p:nvPr/>
        </p:nvSpPr>
        <p:spPr>
          <a:xfrm>
            <a:off x="5887401" y="2336818"/>
            <a:ext cx="3421129" cy="584775"/>
          </a:xfrm>
          <a:prstGeom prst="rect">
            <a:avLst/>
          </a:prstGeom>
        </p:spPr>
        <p:txBody>
          <a:bodyPr wrap="none">
            <a:spAutoFit/>
          </a:bodyPr>
          <a:lstStyle/>
          <a:p>
            <a:r>
              <a:rPr lang="en-US" sz="3200" dirty="0" smtClean="0">
                <a:solidFill>
                  <a:srgbClr val="008000"/>
                </a:solidFill>
                <a:latin typeface="Times New Roman" panose="02020603050405020304" pitchFamily="18" charset="0"/>
                <a:cs typeface="Times New Roman" panose="02020603050405020304" pitchFamily="18" charset="0"/>
              </a:rPr>
              <a:t>The </a:t>
            </a:r>
            <a:r>
              <a:rPr lang="en-US" sz="3200" dirty="0">
                <a:solidFill>
                  <a:srgbClr val="008000"/>
                </a:solidFill>
                <a:latin typeface="Times New Roman" panose="02020603050405020304" pitchFamily="18" charset="0"/>
                <a:cs typeface="Times New Roman" panose="02020603050405020304" pitchFamily="18" charset="0"/>
              </a:rPr>
              <a:t>Forbidden City</a:t>
            </a:r>
            <a:endParaRPr lang="en-US" sz="3200" dirty="0">
              <a:latin typeface="Times New Roman" panose="02020603050405020304" pitchFamily="18" charset="0"/>
              <a:cs typeface="Times New Roman" panose="02020603050405020304" pitchFamily="18" charset="0"/>
            </a:endParaRPr>
          </a:p>
        </p:txBody>
      </p:sp>
      <p:sp>
        <p:nvSpPr>
          <p:cNvPr id="14" name="Rectangle 13"/>
          <p:cNvSpPr/>
          <p:nvPr/>
        </p:nvSpPr>
        <p:spPr>
          <a:xfrm>
            <a:off x="-32384" y="3020304"/>
            <a:ext cx="7252582" cy="584775"/>
          </a:xfrm>
          <a:prstGeom prst="rect">
            <a:avLst/>
          </a:prstGeom>
        </p:spPr>
        <p:txBody>
          <a:bodyPr wrap="square">
            <a:spAutoFit/>
          </a:bodyPr>
          <a:lstStyle/>
          <a:p>
            <a:r>
              <a:rPr lang="en-US" sz="3200" b="1" dirty="0" smtClean="0">
                <a:solidFill>
                  <a:srgbClr val="333333"/>
                </a:solidFill>
                <a:latin typeface="Times New Roman" panose="02020603050405020304" pitchFamily="18" charset="0"/>
                <a:cs typeface="Times New Roman" panose="02020603050405020304" pitchFamily="18" charset="0"/>
              </a:rPr>
              <a:t>2.</a:t>
            </a:r>
            <a:r>
              <a:rPr lang="en-US" sz="3200" dirty="0" smtClean="0">
                <a:solidFill>
                  <a:srgbClr val="333333"/>
                </a:solidFill>
                <a:latin typeface="Times New Roman" panose="02020603050405020304" pitchFamily="18" charset="0"/>
                <a:cs typeface="Times New Roman" panose="02020603050405020304" pitchFamily="18" charset="0"/>
              </a:rPr>
              <a:t>Which </a:t>
            </a:r>
            <a:r>
              <a:rPr lang="en-US" sz="3200" dirty="0">
                <a:solidFill>
                  <a:srgbClr val="333333"/>
                </a:solidFill>
                <a:latin typeface="Times New Roman" panose="02020603050405020304" pitchFamily="18" charset="0"/>
                <a:cs typeface="Times New Roman" panose="02020603050405020304" pitchFamily="18" charset="0"/>
              </a:rPr>
              <a:t>river runs through London?</a:t>
            </a:r>
            <a:endParaRPr lang="en-US" sz="3200" b="0" i="0" dirty="0">
              <a:solidFill>
                <a:srgbClr val="333333"/>
              </a:solidFill>
              <a:effectLst/>
              <a:latin typeface="Times New Roman" panose="02020603050405020304" pitchFamily="18" charset="0"/>
              <a:cs typeface="Times New Roman" panose="02020603050405020304" pitchFamily="18" charset="0"/>
            </a:endParaRPr>
          </a:p>
        </p:txBody>
      </p:sp>
      <p:sp>
        <p:nvSpPr>
          <p:cNvPr id="15" name="Rectangle 14"/>
          <p:cNvSpPr/>
          <p:nvPr/>
        </p:nvSpPr>
        <p:spPr>
          <a:xfrm>
            <a:off x="1747" y="3708470"/>
            <a:ext cx="9037797" cy="584775"/>
          </a:xfrm>
          <a:prstGeom prst="rect">
            <a:avLst/>
          </a:prstGeom>
        </p:spPr>
        <p:txBody>
          <a:bodyPr wrap="square">
            <a:spAutoFit/>
          </a:bodyPr>
          <a:lstStyle/>
          <a:p>
            <a:r>
              <a:rPr lang="en-US" sz="3200" b="1" dirty="0" smtClean="0">
                <a:solidFill>
                  <a:srgbClr val="333333"/>
                </a:solidFill>
                <a:latin typeface="Times New Roman" panose="02020603050405020304" pitchFamily="18" charset="0"/>
                <a:cs typeface="Times New Roman" panose="02020603050405020304" pitchFamily="18" charset="0"/>
              </a:rPr>
              <a:t>3.</a:t>
            </a:r>
            <a:r>
              <a:rPr lang="en-US" sz="3200" dirty="0" smtClean="0">
                <a:solidFill>
                  <a:srgbClr val="333333"/>
                </a:solidFill>
                <a:latin typeface="Times New Roman" panose="02020603050405020304" pitchFamily="18" charset="0"/>
                <a:cs typeface="Times New Roman" panose="02020603050405020304" pitchFamily="18" charset="0"/>
              </a:rPr>
              <a:t>Which </a:t>
            </a:r>
            <a:r>
              <a:rPr lang="en-US" sz="3200" dirty="0">
                <a:solidFill>
                  <a:srgbClr val="333333"/>
                </a:solidFill>
                <a:latin typeface="Times New Roman" panose="02020603050405020304" pitchFamily="18" charset="0"/>
                <a:cs typeface="Times New Roman" panose="02020603050405020304" pitchFamily="18" charset="0"/>
              </a:rPr>
              <a:t>one is the deepest lake in the world?</a:t>
            </a:r>
            <a:endParaRPr lang="en-US" sz="3200" b="0" i="0" dirty="0">
              <a:solidFill>
                <a:srgbClr val="333333"/>
              </a:solidFill>
              <a:effectLst/>
              <a:latin typeface="Times New Roman" panose="02020603050405020304" pitchFamily="18" charset="0"/>
              <a:cs typeface="Times New Roman" panose="02020603050405020304" pitchFamily="18" charset="0"/>
            </a:endParaRPr>
          </a:p>
        </p:txBody>
      </p:sp>
      <p:sp>
        <p:nvSpPr>
          <p:cNvPr id="16" name="Rectangle 15"/>
          <p:cNvSpPr/>
          <p:nvPr/>
        </p:nvSpPr>
        <p:spPr>
          <a:xfrm>
            <a:off x="-32384" y="4368074"/>
            <a:ext cx="11436440" cy="584775"/>
          </a:xfrm>
          <a:prstGeom prst="rect">
            <a:avLst/>
          </a:prstGeom>
        </p:spPr>
        <p:txBody>
          <a:bodyPr wrap="square">
            <a:spAutoFit/>
          </a:bodyPr>
          <a:lstStyle/>
          <a:p>
            <a:r>
              <a:rPr lang="en-US" sz="3200" b="1" dirty="0" smtClean="0">
                <a:solidFill>
                  <a:srgbClr val="333333"/>
                </a:solidFill>
                <a:latin typeface="Times New Roman" panose="02020603050405020304" pitchFamily="18" charset="0"/>
                <a:cs typeface="Times New Roman" panose="02020603050405020304" pitchFamily="18" charset="0"/>
              </a:rPr>
              <a:t>4.</a:t>
            </a:r>
            <a:r>
              <a:rPr lang="en-US" sz="3200" dirty="0" smtClean="0">
                <a:solidFill>
                  <a:srgbClr val="333333"/>
                </a:solidFill>
                <a:latin typeface="Times New Roman" panose="02020603050405020304" pitchFamily="18" charset="0"/>
                <a:cs typeface="Times New Roman" panose="02020603050405020304" pitchFamily="18" charset="0"/>
              </a:rPr>
              <a:t>Which </a:t>
            </a:r>
            <a:r>
              <a:rPr lang="en-US" sz="3200" dirty="0">
                <a:solidFill>
                  <a:srgbClr val="333333"/>
                </a:solidFill>
                <a:latin typeface="Times New Roman" panose="02020603050405020304" pitchFamily="18" charset="0"/>
                <a:cs typeface="Times New Roman" panose="02020603050405020304" pitchFamily="18" charset="0"/>
              </a:rPr>
              <a:t>one is considered one of the New7Wonders of Nature?</a:t>
            </a:r>
            <a:endParaRPr lang="en-US" sz="3200" b="0" i="0" dirty="0">
              <a:solidFill>
                <a:srgbClr val="333333"/>
              </a:solidFill>
              <a:effectLst/>
              <a:latin typeface="Times New Roman" panose="02020603050405020304" pitchFamily="18" charset="0"/>
              <a:cs typeface="Times New Roman" panose="02020603050405020304" pitchFamily="18" charset="0"/>
            </a:endParaRPr>
          </a:p>
        </p:txBody>
      </p:sp>
      <p:sp>
        <p:nvSpPr>
          <p:cNvPr id="17" name="Rectangle 16"/>
          <p:cNvSpPr/>
          <p:nvPr/>
        </p:nvSpPr>
        <p:spPr>
          <a:xfrm>
            <a:off x="-32384" y="5368072"/>
            <a:ext cx="8500056" cy="584775"/>
          </a:xfrm>
          <a:prstGeom prst="rect">
            <a:avLst/>
          </a:prstGeom>
        </p:spPr>
        <p:txBody>
          <a:bodyPr wrap="square">
            <a:spAutoFit/>
          </a:bodyPr>
          <a:lstStyle/>
          <a:p>
            <a:r>
              <a:rPr lang="en-US" sz="3200" b="1" dirty="0" smtClean="0">
                <a:solidFill>
                  <a:srgbClr val="333333"/>
                </a:solidFill>
                <a:latin typeface="Times New Roman" panose="02020603050405020304" pitchFamily="18" charset="0"/>
                <a:cs typeface="Times New Roman" panose="02020603050405020304" pitchFamily="18" charset="0"/>
              </a:rPr>
              <a:t>5.</a:t>
            </a:r>
            <a:r>
              <a:rPr lang="en-US" sz="3200" dirty="0" smtClean="0">
                <a:solidFill>
                  <a:srgbClr val="333333"/>
                </a:solidFill>
                <a:latin typeface="Times New Roman" panose="02020603050405020304" pitchFamily="18" charset="0"/>
                <a:cs typeface="Times New Roman" panose="02020603050405020304" pitchFamily="18" charset="0"/>
              </a:rPr>
              <a:t>Which </a:t>
            </a:r>
            <a:r>
              <a:rPr lang="en-US" sz="3200" dirty="0">
                <a:solidFill>
                  <a:srgbClr val="333333"/>
                </a:solidFill>
                <a:latin typeface="Times New Roman" panose="02020603050405020304" pitchFamily="18" charset="0"/>
                <a:cs typeface="Times New Roman" panose="02020603050405020304" pitchFamily="18" charset="0"/>
              </a:rPr>
              <a:t>one is the largest cave in the world?</a:t>
            </a:r>
            <a:endParaRPr lang="en-US" sz="3200" b="0" i="0" dirty="0">
              <a:solidFill>
                <a:srgbClr val="333333"/>
              </a:solidFill>
              <a:effectLst/>
              <a:latin typeface="Times New Roman" panose="02020603050405020304" pitchFamily="18" charset="0"/>
              <a:cs typeface="Times New Roman" panose="02020603050405020304" pitchFamily="18" charset="0"/>
            </a:endParaRPr>
          </a:p>
        </p:txBody>
      </p:sp>
      <p:sp>
        <p:nvSpPr>
          <p:cNvPr id="18" name="Rectangle 17"/>
          <p:cNvSpPr/>
          <p:nvPr/>
        </p:nvSpPr>
        <p:spPr>
          <a:xfrm>
            <a:off x="-1004911" y="6062205"/>
            <a:ext cx="8989454" cy="584775"/>
          </a:xfrm>
          <a:prstGeom prst="rect">
            <a:avLst/>
          </a:prstGeom>
        </p:spPr>
        <p:txBody>
          <a:bodyPr wrap="square">
            <a:spAutoFit/>
          </a:bodyPr>
          <a:lstStyle/>
          <a:p>
            <a:pPr algn="r"/>
            <a:r>
              <a:rPr lang="en-US" sz="3200" b="1" dirty="0" smtClean="0">
                <a:solidFill>
                  <a:srgbClr val="333333"/>
                </a:solidFill>
                <a:latin typeface="Times New Roman" panose="02020603050405020304" pitchFamily="18" charset="0"/>
                <a:cs typeface="Times New Roman" panose="02020603050405020304" pitchFamily="18" charset="0"/>
              </a:rPr>
              <a:t>6.</a:t>
            </a:r>
            <a:r>
              <a:rPr lang="en-US" sz="3200" dirty="0" smtClean="0">
                <a:solidFill>
                  <a:srgbClr val="333333"/>
                </a:solidFill>
                <a:latin typeface="Times New Roman" panose="02020603050405020304" pitchFamily="18" charset="0"/>
                <a:cs typeface="Times New Roman" panose="02020603050405020304" pitchFamily="18" charset="0"/>
              </a:rPr>
              <a:t>Which </a:t>
            </a:r>
            <a:r>
              <a:rPr lang="en-US" sz="3200" dirty="0">
                <a:solidFill>
                  <a:srgbClr val="333333"/>
                </a:solidFill>
                <a:latin typeface="Times New Roman" panose="02020603050405020304" pitchFamily="18" charset="0"/>
                <a:cs typeface="Times New Roman" panose="02020603050405020304" pitchFamily="18" charset="0"/>
              </a:rPr>
              <a:t>one is a tourist attraction in New York?</a:t>
            </a:r>
            <a:endParaRPr lang="en-US" sz="3200" b="0" i="0" dirty="0">
              <a:solidFill>
                <a:srgbClr val="333333"/>
              </a:solidFill>
              <a:effectLst/>
              <a:latin typeface="Times New Roman" panose="02020603050405020304" pitchFamily="18" charset="0"/>
              <a:cs typeface="Times New Roman" panose="02020603050405020304" pitchFamily="18" charset="0"/>
            </a:endParaRPr>
          </a:p>
        </p:txBody>
      </p:sp>
      <p:sp>
        <p:nvSpPr>
          <p:cNvPr id="19" name="Rectangle 18"/>
          <p:cNvSpPr/>
          <p:nvPr/>
        </p:nvSpPr>
        <p:spPr>
          <a:xfrm>
            <a:off x="6033658" y="3032072"/>
            <a:ext cx="2217851" cy="584775"/>
          </a:xfrm>
          <a:prstGeom prst="rect">
            <a:avLst/>
          </a:prstGeom>
        </p:spPr>
        <p:txBody>
          <a:bodyPr wrap="none">
            <a:spAutoFit/>
          </a:bodyPr>
          <a:lstStyle/>
          <a:p>
            <a:r>
              <a:rPr lang="en-US" sz="3200" dirty="0" smtClean="0">
                <a:solidFill>
                  <a:srgbClr val="008000"/>
                </a:solidFill>
                <a:latin typeface="Times New Roman" panose="02020603050405020304" pitchFamily="18" charset="0"/>
                <a:cs typeface="Times New Roman" panose="02020603050405020304" pitchFamily="18" charset="0"/>
              </a:rPr>
              <a:t>The </a:t>
            </a:r>
            <a:r>
              <a:rPr lang="en-US" sz="3200" dirty="0">
                <a:solidFill>
                  <a:srgbClr val="008000"/>
                </a:solidFill>
                <a:latin typeface="Times New Roman" panose="02020603050405020304" pitchFamily="18" charset="0"/>
                <a:cs typeface="Times New Roman" panose="02020603050405020304" pitchFamily="18" charset="0"/>
              </a:rPr>
              <a:t>Thames</a:t>
            </a:r>
            <a:endParaRPr lang="en-US" sz="3200" dirty="0">
              <a:latin typeface="Times New Roman" panose="02020603050405020304" pitchFamily="18" charset="0"/>
              <a:cs typeface="Times New Roman" panose="02020603050405020304" pitchFamily="18" charset="0"/>
            </a:endParaRPr>
          </a:p>
        </p:txBody>
      </p:sp>
      <p:sp>
        <p:nvSpPr>
          <p:cNvPr id="20" name="Rectangle 19"/>
          <p:cNvSpPr/>
          <p:nvPr/>
        </p:nvSpPr>
        <p:spPr>
          <a:xfrm>
            <a:off x="7597965" y="3682030"/>
            <a:ext cx="2180405" cy="584775"/>
          </a:xfrm>
          <a:prstGeom prst="rect">
            <a:avLst/>
          </a:prstGeom>
        </p:spPr>
        <p:txBody>
          <a:bodyPr wrap="none">
            <a:spAutoFit/>
          </a:bodyPr>
          <a:lstStyle/>
          <a:p>
            <a:r>
              <a:rPr lang="en-US" sz="3200" dirty="0">
                <a:solidFill>
                  <a:srgbClr val="008000"/>
                </a:solidFill>
                <a:latin typeface="Times New Roman" panose="02020603050405020304" pitchFamily="18" charset="0"/>
                <a:cs typeface="Times New Roman" panose="02020603050405020304" pitchFamily="18" charset="0"/>
              </a:rPr>
              <a:t>Lake Baikal</a:t>
            </a:r>
            <a:endParaRPr lang="en-US" sz="3200" dirty="0">
              <a:latin typeface="Times New Roman" panose="02020603050405020304" pitchFamily="18" charset="0"/>
              <a:cs typeface="Times New Roman" panose="02020603050405020304" pitchFamily="18" charset="0"/>
            </a:endParaRPr>
          </a:p>
        </p:txBody>
      </p:sp>
      <p:sp>
        <p:nvSpPr>
          <p:cNvPr id="21" name="Rectangle 20"/>
          <p:cNvSpPr/>
          <p:nvPr/>
        </p:nvSpPr>
        <p:spPr>
          <a:xfrm>
            <a:off x="324964" y="4821912"/>
            <a:ext cx="2396810" cy="584775"/>
          </a:xfrm>
          <a:prstGeom prst="rect">
            <a:avLst/>
          </a:prstGeom>
        </p:spPr>
        <p:txBody>
          <a:bodyPr wrap="none">
            <a:spAutoFit/>
          </a:bodyPr>
          <a:lstStyle/>
          <a:p>
            <a:r>
              <a:rPr lang="en-US" sz="3200" dirty="0">
                <a:solidFill>
                  <a:srgbClr val="008000"/>
                </a:solidFill>
                <a:latin typeface="Times New Roman" panose="02020603050405020304" pitchFamily="18" charset="0"/>
                <a:cs typeface="Times New Roman" panose="02020603050405020304" pitchFamily="18" charset="0"/>
              </a:rPr>
              <a:t>Ha Long Bay</a:t>
            </a:r>
            <a:endParaRPr lang="en-US" sz="3200" dirty="0">
              <a:latin typeface="Times New Roman" panose="02020603050405020304" pitchFamily="18" charset="0"/>
              <a:cs typeface="Times New Roman" panose="02020603050405020304" pitchFamily="18" charset="0"/>
            </a:endParaRPr>
          </a:p>
        </p:txBody>
      </p:sp>
      <p:sp>
        <p:nvSpPr>
          <p:cNvPr id="22" name="Rectangle 21"/>
          <p:cNvSpPr/>
          <p:nvPr/>
        </p:nvSpPr>
        <p:spPr>
          <a:xfrm>
            <a:off x="7463473" y="5368071"/>
            <a:ext cx="2989921" cy="584775"/>
          </a:xfrm>
          <a:prstGeom prst="rect">
            <a:avLst/>
          </a:prstGeom>
        </p:spPr>
        <p:txBody>
          <a:bodyPr wrap="none">
            <a:spAutoFit/>
          </a:bodyPr>
          <a:lstStyle/>
          <a:p>
            <a:r>
              <a:rPr lang="en-US" sz="3200" dirty="0">
                <a:solidFill>
                  <a:srgbClr val="008000"/>
                </a:solidFill>
                <a:latin typeface="Times New Roman" panose="02020603050405020304" pitchFamily="18" charset="0"/>
                <a:cs typeface="Times New Roman" panose="02020603050405020304" pitchFamily="18" charset="0"/>
              </a:rPr>
              <a:t>Son </a:t>
            </a:r>
            <a:r>
              <a:rPr lang="en-US" sz="3200" dirty="0" err="1">
                <a:solidFill>
                  <a:srgbClr val="008000"/>
                </a:solidFill>
                <a:latin typeface="Times New Roman" panose="02020603050405020304" pitchFamily="18" charset="0"/>
                <a:cs typeface="Times New Roman" panose="02020603050405020304" pitchFamily="18" charset="0"/>
              </a:rPr>
              <a:t>Doong</a:t>
            </a:r>
            <a:r>
              <a:rPr lang="en-US" sz="3200" dirty="0">
                <a:solidFill>
                  <a:srgbClr val="008000"/>
                </a:solidFill>
                <a:latin typeface="Times New Roman" panose="02020603050405020304" pitchFamily="18" charset="0"/>
                <a:cs typeface="Times New Roman" panose="02020603050405020304" pitchFamily="18" charset="0"/>
              </a:rPr>
              <a:t> Cave</a:t>
            </a:r>
            <a:endParaRPr lang="en-US" sz="3200" dirty="0">
              <a:latin typeface="Times New Roman" panose="02020603050405020304" pitchFamily="18" charset="0"/>
              <a:cs typeface="Times New Roman" panose="02020603050405020304" pitchFamily="18" charset="0"/>
            </a:endParaRPr>
          </a:p>
        </p:txBody>
      </p:sp>
      <p:sp>
        <p:nvSpPr>
          <p:cNvPr id="23" name="Rectangle 22"/>
          <p:cNvSpPr/>
          <p:nvPr/>
        </p:nvSpPr>
        <p:spPr>
          <a:xfrm>
            <a:off x="7931362" y="6075680"/>
            <a:ext cx="3704860" cy="584775"/>
          </a:xfrm>
          <a:prstGeom prst="rect">
            <a:avLst/>
          </a:prstGeom>
        </p:spPr>
        <p:txBody>
          <a:bodyPr wrap="none">
            <a:spAutoFit/>
          </a:bodyPr>
          <a:lstStyle/>
          <a:p>
            <a:r>
              <a:rPr lang="en-US" sz="3200" dirty="0" smtClean="0">
                <a:solidFill>
                  <a:srgbClr val="008000"/>
                </a:solidFill>
                <a:latin typeface="Times New Roman" panose="02020603050405020304" pitchFamily="18" charset="0"/>
                <a:cs typeface="Times New Roman" panose="02020603050405020304" pitchFamily="18" charset="0"/>
              </a:rPr>
              <a:t>The </a:t>
            </a:r>
            <a:r>
              <a:rPr lang="en-US" sz="3200" dirty="0">
                <a:solidFill>
                  <a:srgbClr val="008000"/>
                </a:solidFill>
                <a:latin typeface="Times New Roman" panose="02020603050405020304" pitchFamily="18" charset="0"/>
                <a:cs typeface="Times New Roman" panose="02020603050405020304" pitchFamily="18" charset="0"/>
              </a:rPr>
              <a:t>Statue of Liberty</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43642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9">
                                            <p:txEl>
                                              <p:pRg st="0" end="0"/>
                                            </p:txEl>
                                          </p:spTgt>
                                        </p:tgtEl>
                                        <p:attrNameLst>
                                          <p:attrName>style.visibility</p:attrName>
                                        </p:attrNameLst>
                                      </p:cBhvr>
                                      <p:to>
                                        <p:strVal val="visible"/>
                                      </p:to>
                                    </p:set>
                                    <p:animEffect transition="in" filter="wipe(down)">
                                      <p:cBhvr>
                                        <p:cTn id="12" dur="500"/>
                                        <p:tgtEl>
                                          <p:spTgt spid="1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0">
                                            <p:txEl>
                                              <p:pRg st="0" end="0"/>
                                            </p:txEl>
                                          </p:spTgt>
                                        </p:tgtEl>
                                        <p:attrNameLst>
                                          <p:attrName>style.visibility</p:attrName>
                                        </p:attrNameLst>
                                      </p:cBhvr>
                                      <p:to>
                                        <p:strVal val="visible"/>
                                      </p:to>
                                    </p:set>
                                    <p:animEffect transition="in" filter="wipe(down)">
                                      <p:cBhvr>
                                        <p:cTn id="17" dur="500"/>
                                        <p:tgtEl>
                                          <p:spTgt spid="20">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wipe(down)">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wipe(down)">
                                      <p:cBhvr>
                                        <p:cTn id="27" dur="5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down)">
                                      <p:cBhvr>
                                        <p:cTn id="3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1" grpId="0"/>
      <p:bldP spid="22" grpId="0"/>
      <p:bldP spid="2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194</TotalTime>
  <Words>288</Words>
  <Application>Microsoft Office PowerPoint</Application>
  <PresentationFormat>Widescreen</PresentationFormat>
  <Paragraphs>100</Paragraphs>
  <Slides>16</Slides>
  <Notes>0</Notes>
  <HiddenSlides>0</HiddenSlides>
  <MMClips>0</MMClips>
  <ScaleCrop>false</ScaleCrop>
  <HeadingPairs>
    <vt:vector size="6" baseType="variant">
      <vt:variant>
        <vt:lpstr>Fonts Used</vt:lpstr>
      </vt:variant>
      <vt:variant>
        <vt:i4>8</vt:i4>
      </vt:variant>
      <vt:variant>
        <vt:lpstr>Theme</vt:lpstr>
      </vt:variant>
      <vt:variant>
        <vt:i4>5</vt:i4>
      </vt:variant>
      <vt:variant>
        <vt:lpstr>Slide Titles</vt:lpstr>
      </vt:variant>
      <vt:variant>
        <vt:i4>16</vt:i4>
      </vt:variant>
    </vt:vector>
  </HeadingPairs>
  <TitlesOfParts>
    <vt:vector size="29" baseType="lpstr">
      <vt:lpstr>.VnRevueH</vt:lpstr>
      <vt:lpstr>Arial</vt:lpstr>
      <vt:lpstr>Calibri</vt:lpstr>
      <vt:lpstr>Calibri Light</vt:lpstr>
      <vt:lpstr>Comic Sans MS</vt:lpstr>
      <vt:lpstr>Impact</vt:lpstr>
      <vt:lpstr>OpenSans</vt:lpstr>
      <vt:lpstr>Times New Roman</vt:lpstr>
      <vt:lpstr>Office Theme</vt:lpstr>
      <vt:lpstr>Default Design</vt:lpstr>
      <vt:lpstr>1_Default Design</vt:lpstr>
      <vt:lpstr>3_Default Design</vt:lpstr>
      <vt:lpstr>2_Default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THAO HIEN</cp:lastModifiedBy>
  <cp:revision>19</cp:revision>
  <dcterms:created xsi:type="dcterms:W3CDTF">2021-02-05T09:21:00Z</dcterms:created>
  <dcterms:modified xsi:type="dcterms:W3CDTF">2021-02-16T10:36:37Z</dcterms:modified>
</cp:coreProperties>
</file>